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61" r:id="rId2"/>
    <p:sldId id="265" r:id="rId3"/>
    <p:sldId id="263" r:id="rId4"/>
    <p:sldId id="344" r:id="rId5"/>
    <p:sldId id="272" r:id="rId6"/>
    <p:sldId id="333" r:id="rId7"/>
    <p:sldId id="275" r:id="rId8"/>
    <p:sldId id="276" r:id="rId9"/>
    <p:sldId id="277" r:id="rId10"/>
    <p:sldId id="278" r:id="rId11"/>
    <p:sldId id="279" r:id="rId12"/>
    <p:sldId id="280" r:id="rId13"/>
    <p:sldId id="281" r:id="rId14"/>
    <p:sldId id="282" r:id="rId15"/>
    <p:sldId id="283" r:id="rId16"/>
    <p:sldId id="827" r:id="rId17"/>
    <p:sldId id="842" r:id="rId18"/>
    <p:sldId id="284" r:id="rId19"/>
    <p:sldId id="335" r:id="rId20"/>
    <p:sldId id="336" r:id="rId21"/>
    <p:sldId id="337" r:id="rId22"/>
    <p:sldId id="285" r:id="rId23"/>
    <p:sldId id="290" r:id="rId24"/>
    <p:sldId id="346" r:id="rId25"/>
    <p:sldId id="347" r:id="rId26"/>
    <p:sldId id="334" r:id="rId27"/>
    <p:sldId id="348" r:id="rId28"/>
    <p:sldId id="295" r:id="rId29"/>
    <p:sldId id="950" r:id="rId30"/>
    <p:sldId id="305" r:id="rId31"/>
    <p:sldId id="309" r:id="rId32"/>
    <p:sldId id="349" r:id="rId33"/>
    <p:sldId id="936" r:id="rId34"/>
    <p:sldId id="937" r:id="rId35"/>
    <p:sldId id="318" r:id="rId36"/>
    <p:sldId id="338" r:id="rId37"/>
    <p:sldId id="339" r:id="rId38"/>
    <p:sldId id="340" r:id="rId39"/>
    <p:sldId id="341" r:id="rId40"/>
    <p:sldId id="319" r:id="rId41"/>
    <p:sldId id="320" r:id="rId42"/>
    <p:sldId id="321" r:id="rId43"/>
    <p:sldId id="322" r:id="rId44"/>
    <p:sldId id="345" r:id="rId45"/>
    <p:sldId id="332" r:id="rId46"/>
    <p:sldId id="439" r:id="rId47"/>
    <p:sldId id="938" r:id="rId48"/>
    <p:sldId id="939" r:id="rId49"/>
    <p:sldId id="940" r:id="rId50"/>
    <p:sldId id="948" r:id="rId51"/>
    <p:sldId id="946" r:id="rId52"/>
    <p:sldId id="949" r:id="rId53"/>
    <p:sldId id="942" r:id="rId54"/>
    <p:sldId id="945" r:id="rId55"/>
    <p:sldId id="947" r:id="rId56"/>
    <p:sldId id="943" r:id="rId57"/>
    <p:sldId id="944" r:id="rId58"/>
    <p:sldId id="941" r:id="rId59"/>
    <p:sldId id="354" r:id="rId60"/>
    <p:sldId id="843" r:id="rId61"/>
    <p:sldId id="456" r:id="rId62"/>
    <p:sldId id="844" r:id="rId63"/>
    <p:sldId id="845" r:id="rId64"/>
    <p:sldId id="352" r:id="rId65"/>
    <p:sldId id="935" r:id="rId6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napToGrid="0" snapToObjects="1">
      <p:cViewPr varScale="1">
        <p:scale>
          <a:sx n="86" d="100"/>
          <a:sy n="86" d="100"/>
        </p:scale>
        <p:origin x="1382"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Documents%20and%20Settings\Joe.Evjen\My%20Documents\websites\ANTCAL\ant_info.003.xls" TargetMode="External"/><Relationship Id="rId2" Type="http://schemas.openxmlformats.org/officeDocument/2006/relationships/image" Target="../media/image12.wmf"/><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Joe.Evjen\My%20Documents\websites\ANTCAL\ant_info.003.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Joe.Evjen\My%20Documents\websites\ANTCAL\ant_info.003.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Phase Center offsets
(plan</a:t>
            </a:r>
            <a:r>
              <a:rPr lang="en-US" baseline="0"/>
              <a:t> view</a:t>
            </a:r>
            <a:r>
              <a:rPr lang="en-US"/>
              <a:t>)</a:t>
            </a:r>
          </a:p>
        </c:rich>
      </c:tx>
      <c:layout>
        <c:manualLayout>
          <c:xMode val="edge"/>
          <c:yMode val="edge"/>
          <c:x val="0.65252482502187226"/>
          <c:y val="3.7070720326625839E-2"/>
        </c:manualLayout>
      </c:layout>
      <c:overlay val="1"/>
    </c:title>
    <c:autoTitleDeleted val="0"/>
    <c:plotArea>
      <c:layout>
        <c:manualLayout>
          <c:layoutTarget val="inner"/>
          <c:xMode val="edge"/>
          <c:yMode val="edge"/>
          <c:x val="5.9345828739434017E-2"/>
          <c:y val="2.2463368103266396E-2"/>
          <c:w val="0.79762674097931807"/>
          <c:h val="0.95507326379346735"/>
        </c:manualLayout>
      </c:layout>
      <c:scatterChart>
        <c:scatterStyle val="lineMarker"/>
        <c:varyColors val="0"/>
        <c:ser>
          <c:idx val="0"/>
          <c:order val="0"/>
          <c:tx>
            <c:v>L1 phase center</c:v>
          </c:tx>
          <c:spPr>
            <a:ln w="28575">
              <a:noFill/>
            </a:ln>
          </c:spPr>
          <c:xVal>
            <c:numRef>
              <c:f>ant_info.003!$K$2:$K$251</c:f>
              <c:numCache>
                <c:formatCode>General</c:formatCode>
                <c:ptCount val="250"/>
                <c:pt idx="0">
                  <c:v>0</c:v>
                </c:pt>
                <c:pt idx="1">
                  <c:v>0</c:v>
                </c:pt>
                <c:pt idx="2">
                  <c:v>0</c:v>
                </c:pt>
                <c:pt idx="3">
                  <c:v>0</c:v>
                </c:pt>
                <c:pt idx="4">
                  <c:v>-0.60000000000000064</c:v>
                </c:pt>
                <c:pt idx="5">
                  <c:v>0.1</c:v>
                </c:pt>
                <c:pt idx="6">
                  <c:v>0.1</c:v>
                </c:pt>
                <c:pt idx="7">
                  <c:v>-1.3</c:v>
                </c:pt>
                <c:pt idx="8">
                  <c:v>-1.5</c:v>
                </c:pt>
                <c:pt idx="9">
                  <c:v>0.2</c:v>
                </c:pt>
                <c:pt idx="10">
                  <c:v>0.2</c:v>
                </c:pt>
                <c:pt idx="11">
                  <c:v>-0.8</c:v>
                </c:pt>
                <c:pt idx="12">
                  <c:v>-0.8</c:v>
                </c:pt>
                <c:pt idx="13">
                  <c:v>-0.8</c:v>
                </c:pt>
                <c:pt idx="14">
                  <c:v>-0.8</c:v>
                </c:pt>
                <c:pt idx="15">
                  <c:v>-0.2</c:v>
                </c:pt>
                <c:pt idx="16">
                  <c:v>-0.2</c:v>
                </c:pt>
                <c:pt idx="17">
                  <c:v>-0.2</c:v>
                </c:pt>
                <c:pt idx="18">
                  <c:v>-0.2</c:v>
                </c:pt>
                <c:pt idx="19">
                  <c:v>-0.2</c:v>
                </c:pt>
                <c:pt idx="20">
                  <c:v>0</c:v>
                </c:pt>
                <c:pt idx="21">
                  <c:v>2.8</c:v>
                </c:pt>
                <c:pt idx="22">
                  <c:v>2.2999999999999998</c:v>
                </c:pt>
                <c:pt idx="23">
                  <c:v>0.4</c:v>
                </c:pt>
                <c:pt idx="24">
                  <c:v>-0.4</c:v>
                </c:pt>
                <c:pt idx="25">
                  <c:v>0.60000000000000064</c:v>
                </c:pt>
                <c:pt idx="26">
                  <c:v>0.5</c:v>
                </c:pt>
                <c:pt idx="27">
                  <c:v>1.3</c:v>
                </c:pt>
                <c:pt idx="28">
                  <c:v>1.7</c:v>
                </c:pt>
                <c:pt idx="29">
                  <c:v>-2.2000000000000002</c:v>
                </c:pt>
                <c:pt idx="30">
                  <c:v>0.9</c:v>
                </c:pt>
                <c:pt idx="31">
                  <c:v>-0.60000000000000064</c:v>
                </c:pt>
                <c:pt idx="32">
                  <c:v>-1</c:v>
                </c:pt>
                <c:pt idx="33">
                  <c:v>0.4</c:v>
                </c:pt>
                <c:pt idx="34">
                  <c:v>-0.4</c:v>
                </c:pt>
                <c:pt idx="35">
                  <c:v>0.1</c:v>
                </c:pt>
                <c:pt idx="36">
                  <c:v>0.5</c:v>
                </c:pt>
                <c:pt idx="37">
                  <c:v>1.2</c:v>
                </c:pt>
                <c:pt idx="38">
                  <c:v>-0.30000000000000032</c:v>
                </c:pt>
                <c:pt idx="39">
                  <c:v>-0.30000000000000032</c:v>
                </c:pt>
                <c:pt idx="40">
                  <c:v>0.8</c:v>
                </c:pt>
                <c:pt idx="41">
                  <c:v>0.8</c:v>
                </c:pt>
                <c:pt idx="42">
                  <c:v>-1</c:v>
                </c:pt>
                <c:pt idx="43">
                  <c:v>-1</c:v>
                </c:pt>
                <c:pt idx="44">
                  <c:v>-1</c:v>
                </c:pt>
                <c:pt idx="45">
                  <c:v>-1</c:v>
                </c:pt>
                <c:pt idx="46">
                  <c:v>-0.1</c:v>
                </c:pt>
                <c:pt idx="47">
                  <c:v>-0.5</c:v>
                </c:pt>
                <c:pt idx="48">
                  <c:v>-0.1</c:v>
                </c:pt>
                <c:pt idx="49">
                  <c:v>-0.5</c:v>
                </c:pt>
                <c:pt idx="50">
                  <c:v>1</c:v>
                </c:pt>
                <c:pt idx="51">
                  <c:v>0.70000000000000062</c:v>
                </c:pt>
                <c:pt idx="52">
                  <c:v>1.5</c:v>
                </c:pt>
                <c:pt idx="53">
                  <c:v>0.1</c:v>
                </c:pt>
                <c:pt idx="54">
                  <c:v>-1.1000000000000001</c:v>
                </c:pt>
                <c:pt idx="55">
                  <c:v>-0.30000000000000032</c:v>
                </c:pt>
                <c:pt idx="56">
                  <c:v>2</c:v>
                </c:pt>
                <c:pt idx="57">
                  <c:v>2.1</c:v>
                </c:pt>
                <c:pt idx="58">
                  <c:v>-1.3</c:v>
                </c:pt>
                <c:pt idx="59">
                  <c:v>-2.4</c:v>
                </c:pt>
                <c:pt idx="60">
                  <c:v>-1.2</c:v>
                </c:pt>
                <c:pt idx="61">
                  <c:v>-1.8</c:v>
                </c:pt>
                <c:pt idx="62">
                  <c:v>-1.3</c:v>
                </c:pt>
                <c:pt idx="63">
                  <c:v>0.2</c:v>
                </c:pt>
                <c:pt idx="64">
                  <c:v>1.4</c:v>
                </c:pt>
                <c:pt idx="65">
                  <c:v>1.4</c:v>
                </c:pt>
                <c:pt idx="66">
                  <c:v>-1.5</c:v>
                </c:pt>
                <c:pt idx="67">
                  <c:v>2</c:v>
                </c:pt>
                <c:pt idx="68">
                  <c:v>0.8</c:v>
                </c:pt>
                <c:pt idx="69">
                  <c:v>0.8</c:v>
                </c:pt>
                <c:pt idx="70">
                  <c:v>-2.9</c:v>
                </c:pt>
                <c:pt idx="71">
                  <c:v>-2.1</c:v>
                </c:pt>
                <c:pt idx="73">
                  <c:v>-1</c:v>
                </c:pt>
                <c:pt idx="74">
                  <c:v>-1</c:v>
                </c:pt>
                <c:pt idx="75">
                  <c:v>0.30000000000000032</c:v>
                </c:pt>
                <c:pt idx="76">
                  <c:v>0.30000000000000032</c:v>
                </c:pt>
                <c:pt idx="77">
                  <c:v>0.30000000000000032</c:v>
                </c:pt>
                <c:pt idx="78">
                  <c:v>0.30000000000000032</c:v>
                </c:pt>
                <c:pt idx="79">
                  <c:v>0.30000000000000032</c:v>
                </c:pt>
                <c:pt idx="80">
                  <c:v>-1</c:v>
                </c:pt>
                <c:pt idx="81">
                  <c:v>-0.2</c:v>
                </c:pt>
                <c:pt idx="82">
                  <c:v>-0.30000000000000032</c:v>
                </c:pt>
                <c:pt idx="83">
                  <c:v>-0.2</c:v>
                </c:pt>
                <c:pt idx="84">
                  <c:v>-0.30000000000000032</c:v>
                </c:pt>
                <c:pt idx="85">
                  <c:v>-0.2</c:v>
                </c:pt>
                <c:pt idx="86">
                  <c:v>-0.30000000000000032</c:v>
                </c:pt>
                <c:pt idx="87">
                  <c:v>-2.6</c:v>
                </c:pt>
                <c:pt idx="88">
                  <c:v>-1.4</c:v>
                </c:pt>
                <c:pt idx="89">
                  <c:v>2</c:v>
                </c:pt>
                <c:pt idx="90">
                  <c:v>0.1</c:v>
                </c:pt>
                <c:pt idx="91">
                  <c:v>0.1</c:v>
                </c:pt>
                <c:pt idx="92">
                  <c:v>0.1</c:v>
                </c:pt>
                <c:pt idx="93">
                  <c:v>0.1</c:v>
                </c:pt>
                <c:pt idx="94">
                  <c:v>3.6</c:v>
                </c:pt>
                <c:pt idx="95">
                  <c:v>-1.2</c:v>
                </c:pt>
                <c:pt idx="96">
                  <c:v>0.5</c:v>
                </c:pt>
                <c:pt idx="97">
                  <c:v>-4.0999999999999996</c:v>
                </c:pt>
                <c:pt idx="98">
                  <c:v>-4.0999999999999996</c:v>
                </c:pt>
                <c:pt idx="99">
                  <c:v>0.30000000000000032</c:v>
                </c:pt>
                <c:pt idx="100">
                  <c:v>0.30000000000000032</c:v>
                </c:pt>
                <c:pt idx="101">
                  <c:v>0.2</c:v>
                </c:pt>
                <c:pt idx="102">
                  <c:v>0.2</c:v>
                </c:pt>
                <c:pt idx="103">
                  <c:v>0.5</c:v>
                </c:pt>
                <c:pt idx="104">
                  <c:v>-1.2</c:v>
                </c:pt>
                <c:pt idx="105">
                  <c:v>-0.60000000000000064</c:v>
                </c:pt>
                <c:pt idx="106">
                  <c:v>-0.70000000000000062</c:v>
                </c:pt>
                <c:pt idx="107">
                  <c:v>-0.4</c:v>
                </c:pt>
                <c:pt idx="108">
                  <c:v>-4.3</c:v>
                </c:pt>
                <c:pt idx="109">
                  <c:v>-1</c:v>
                </c:pt>
                <c:pt idx="110">
                  <c:v>-0.30000000000000032</c:v>
                </c:pt>
                <c:pt idx="111">
                  <c:v>-4.7</c:v>
                </c:pt>
                <c:pt idx="112">
                  <c:v>1.6</c:v>
                </c:pt>
                <c:pt idx="113">
                  <c:v>0.60000000000000064</c:v>
                </c:pt>
                <c:pt idx="114">
                  <c:v>-0.8</c:v>
                </c:pt>
                <c:pt idx="115">
                  <c:v>-0.8</c:v>
                </c:pt>
                <c:pt idx="116">
                  <c:v>2.8</c:v>
                </c:pt>
                <c:pt idx="117">
                  <c:v>-4.3</c:v>
                </c:pt>
                <c:pt idx="118">
                  <c:v>0.1</c:v>
                </c:pt>
                <c:pt idx="119">
                  <c:v>0</c:v>
                </c:pt>
                <c:pt idx="120">
                  <c:v>0.5</c:v>
                </c:pt>
                <c:pt idx="121">
                  <c:v>0.5</c:v>
                </c:pt>
                <c:pt idx="122">
                  <c:v>0.2</c:v>
                </c:pt>
                <c:pt idx="123">
                  <c:v>-0.70000000000000062</c:v>
                </c:pt>
                <c:pt idx="124">
                  <c:v>0.30000000000000032</c:v>
                </c:pt>
                <c:pt idx="125">
                  <c:v>1.5</c:v>
                </c:pt>
                <c:pt idx="126">
                  <c:v>-1.2</c:v>
                </c:pt>
                <c:pt idx="127">
                  <c:v>1.5</c:v>
                </c:pt>
                <c:pt idx="128">
                  <c:v>1.6</c:v>
                </c:pt>
                <c:pt idx="129">
                  <c:v>0.60000000000000064</c:v>
                </c:pt>
                <c:pt idx="130">
                  <c:v>-0.60000000000000064</c:v>
                </c:pt>
                <c:pt idx="131">
                  <c:v>2.9</c:v>
                </c:pt>
                <c:pt idx="132">
                  <c:v>2.5</c:v>
                </c:pt>
                <c:pt idx="133">
                  <c:v>0.8</c:v>
                </c:pt>
                <c:pt idx="134">
                  <c:v>0.8</c:v>
                </c:pt>
                <c:pt idx="135">
                  <c:v>0.8</c:v>
                </c:pt>
                <c:pt idx="136">
                  <c:v>0.8</c:v>
                </c:pt>
                <c:pt idx="137">
                  <c:v>0.8</c:v>
                </c:pt>
                <c:pt idx="138">
                  <c:v>0.5</c:v>
                </c:pt>
                <c:pt idx="139">
                  <c:v>1.9000000000000001</c:v>
                </c:pt>
                <c:pt idx="140">
                  <c:v>0.60000000000000064</c:v>
                </c:pt>
                <c:pt idx="141">
                  <c:v>0.2</c:v>
                </c:pt>
                <c:pt idx="142">
                  <c:v>2.8</c:v>
                </c:pt>
                <c:pt idx="143">
                  <c:v>-1.9000000000000001</c:v>
                </c:pt>
                <c:pt idx="144">
                  <c:v>2.8</c:v>
                </c:pt>
                <c:pt idx="145">
                  <c:v>-0.5</c:v>
                </c:pt>
                <c:pt idx="146">
                  <c:v>-1.9000000000000001</c:v>
                </c:pt>
                <c:pt idx="147">
                  <c:v>0.30000000000000032</c:v>
                </c:pt>
                <c:pt idx="148">
                  <c:v>2.2000000000000002</c:v>
                </c:pt>
                <c:pt idx="149">
                  <c:v>0.5</c:v>
                </c:pt>
                <c:pt idx="150">
                  <c:v>0.1</c:v>
                </c:pt>
                <c:pt idx="151">
                  <c:v>0.5</c:v>
                </c:pt>
                <c:pt idx="152">
                  <c:v>0.1</c:v>
                </c:pt>
                <c:pt idx="153">
                  <c:v>0.5</c:v>
                </c:pt>
                <c:pt idx="154">
                  <c:v>0.1</c:v>
                </c:pt>
                <c:pt idx="155">
                  <c:v>0.5</c:v>
                </c:pt>
                <c:pt idx="156">
                  <c:v>0.1</c:v>
                </c:pt>
                <c:pt idx="157">
                  <c:v>0.5</c:v>
                </c:pt>
                <c:pt idx="158">
                  <c:v>0.1</c:v>
                </c:pt>
                <c:pt idx="159">
                  <c:v>1.4</c:v>
                </c:pt>
                <c:pt idx="160">
                  <c:v>-0.30000000000000032</c:v>
                </c:pt>
                <c:pt idx="161">
                  <c:v>-2.6</c:v>
                </c:pt>
                <c:pt idx="162">
                  <c:v>0.2</c:v>
                </c:pt>
                <c:pt idx="163">
                  <c:v>0.8</c:v>
                </c:pt>
                <c:pt idx="164">
                  <c:v>1.1000000000000001</c:v>
                </c:pt>
                <c:pt idx="165">
                  <c:v>1.3</c:v>
                </c:pt>
                <c:pt idx="166">
                  <c:v>3.8</c:v>
                </c:pt>
                <c:pt idx="167">
                  <c:v>2.1</c:v>
                </c:pt>
                <c:pt idx="168">
                  <c:v>1.6</c:v>
                </c:pt>
                <c:pt idx="169">
                  <c:v>2.1</c:v>
                </c:pt>
                <c:pt idx="170">
                  <c:v>-3.5</c:v>
                </c:pt>
                <c:pt idx="171">
                  <c:v>-3.7</c:v>
                </c:pt>
                <c:pt idx="172">
                  <c:v>-3.1</c:v>
                </c:pt>
                <c:pt idx="173">
                  <c:v>-3.2</c:v>
                </c:pt>
                <c:pt idx="174">
                  <c:v>-0.70000000000000062</c:v>
                </c:pt>
                <c:pt idx="175">
                  <c:v>1.1000000000000001</c:v>
                </c:pt>
                <c:pt idx="176">
                  <c:v>-2.2999999999999998</c:v>
                </c:pt>
                <c:pt idx="177">
                  <c:v>1.4</c:v>
                </c:pt>
                <c:pt idx="178">
                  <c:v>1.3</c:v>
                </c:pt>
                <c:pt idx="179">
                  <c:v>1.3</c:v>
                </c:pt>
                <c:pt idx="180">
                  <c:v>0.60000000000000064</c:v>
                </c:pt>
                <c:pt idx="181">
                  <c:v>0.1</c:v>
                </c:pt>
                <c:pt idx="182">
                  <c:v>-0.1</c:v>
                </c:pt>
                <c:pt idx="183">
                  <c:v>-0.5</c:v>
                </c:pt>
                <c:pt idx="184">
                  <c:v>-0.5</c:v>
                </c:pt>
                <c:pt idx="185">
                  <c:v>0</c:v>
                </c:pt>
                <c:pt idx="186">
                  <c:v>3.7</c:v>
                </c:pt>
                <c:pt idx="187">
                  <c:v>-2.5</c:v>
                </c:pt>
                <c:pt idx="188">
                  <c:v>0.4</c:v>
                </c:pt>
                <c:pt idx="189">
                  <c:v>-2.5</c:v>
                </c:pt>
                <c:pt idx="190">
                  <c:v>0.60000000000000064</c:v>
                </c:pt>
                <c:pt idx="191">
                  <c:v>0.60000000000000064</c:v>
                </c:pt>
                <c:pt idx="192">
                  <c:v>0.60000000000000064</c:v>
                </c:pt>
                <c:pt idx="193">
                  <c:v>0.60000000000000064</c:v>
                </c:pt>
                <c:pt idx="194">
                  <c:v>4.2</c:v>
                </c:pt>
                <c:pt idx="195">
                  <c:v>0.60000000000000064</c:v>
                </c:pt>
                <c:pt idx="196">
                  <c:v>-2.6</c:v>
                </c:pt>
                <c:pt idx="197">
                  <c:v>0.9</c:v>
                </c:pt>
                <c:pt idx="198">
                  <c:v>0.30000000000000032</c:v>
                </c:pt>
                <c:pt idx="199">
                  <c:v>1.7</c:v>
                </c:pt>
                <c:pt idx="200">
                  <c:v>-1.9000000000000001</c:v>
                </c:pt>
                <c:pt idx="201">
                  <c:v>-0.9</c:v>
                </c:pt>
                <c:pt idx="202">
                  <c:v>-2.6</c:v>
                </c:pt>
                <c:pt idx="203">
                  <c:v>-2.6</c:v>
                </c:pt>
                <c:pt idx="204">
                  <c:v>1.2</c:v>
                </c:pt>
                <c:pt idx="205">
                  <c:v>-1.1000000000000001</c:v>
                </c:pt>
                <c:pt idx="206">
                  <c:v>0.5</c:v>
                </c:pt>
                <c:pt idx="207">
                  <c:v>0.70000000000000062</c:v>
                </c:pt>
                <c:pt idx="208">
                  <c:v>0</c:v>
                </c:pt>
                <c:pt idx="209">
                  <c:v>-3.8</c:v>
                </c:pt>
                <c:pt idx="210">
                  <c:v>-3.8</c:v>
                </c:pt>
                <c:pt idx="211">
                  <c:v>0</c:v>
                </c:pt>
                <c:pt idx="212">
                  <c:v>0.9</c:v>
                </c:pt>
                <c:pt idx="213">
                  <c:v>0.70000000000000062</c:v>
                </c:pt>
                <c:pt idx="214">
                  <c:v>1.5</c:v>
                </c:pt>
                <c:pt idx="215">
                  <c:v>-0.1</c:v>
                </c:pt>
                <c:pt idx="216">
                  <c:v>0.9</c:v>
                </c:pt>
                <c:pt idx="217">
                  <c:v>1.6</c:v>
                </c:pt>
                <c:pt idx="218">
                  <c:v>2.5</c:v>
                </c:pt>
                <c:pt idx="219">
                  <c:v>2.5</c:v>
                </c:pt>
                <c:pt idx="220">
                  <c:v>-0.60000000000000064</c:v>
                </c:pt>
                <c:pt idx="221">
                  <c:v>1.8</c:v>
                </c:pt>
                <c:pt idx="222">
                  <c:v>0.8</c:v>
                </c:pt>
                <c:pt idx="223">
                  <c:v>1.6</c:v>
                </c:pt>
                <c:pt idx="224">
                  <c:v>0.9</c:v>
                </c:pt>
                <c:pt idx="225">
                  <c:v>-0.1</c:v>
                </c:pt>
                <c:pt idx="226">
                  <c:v>0.2</c:v>
                </c:pt>
                <c:pt idx="227">
                  <c:v>1.5</c:v>
                </c:pt>
                <c:pt idx="228">
                  <c:v>1.3</c:v>
                </c:pt>
                <c:pt idx="229">
                  <c:v>2.8</c:v>
                </c:pt>
                <c:pt idx="230">
                  <c:v>1.7</c:v>
                </c:pt>
                <c:pt idx="231">
                  <c:v>3</c:v>
                </c:pt>
                <c:pt idx="232">
                  <c:v>0.4</c:v>
                </c:pt>
                <c:pt idx="233">
                  <c:v>-0.5</c:v>
                </c:pt>
                <c:pt idx="234">
                  <c:v>-0.60000000000000064</c:v>
                </c:pt>
                <c:pt idx="235">
                  <c:v>-0.30000000000000032</c:v>
                </c:pt>
                <c:pt idx="236">
                  <c:v>-0.60000000000000064</c:v>
                </c:pt>
                <c:pt idx="237">
                  <c:v>0.8</c:v>
                </c:pt>
                <c:pt idx="238">
                  <c:v>0.30000000000000032</c:v>
                </c:pt>
                <c:pt idx="239">
                  <c:v>1.2</c:v>
                </c:pt>
                <c:pt idx="240">
                  <c:v>1.5</c:v>
                </c:pt>
                <c:pt idx="241">
                  <c:v>2</c:v>
                </c:pt>
                <c:pt idx="242">
                  <c:v>0.8</c:v>
                </c:pt>
                <c:pt idx="243">
                  <c:v>0.1</c:v>
                </c:pt>
                <c:pt idx="244">
                  <c:v>-1.9000000000000001</c:v>
                </c:pt>
                <c:pt idx="245">
                  <c:v>0.4</c:v>
                </c:pt>
                <c:pt idx="246">
                  <c:v>-1.4</c:v>
                </c:pt>
                <c:pt idx="247">
                  <c:v>-0.1</c:v>
                </c:pt>
                <c:pt idx="248">
                  <c:v>-1.7</c:v>
                </c:pt>
                <c:pt idx="249">
                  <c:v>1.4</c:v>
                </c:pt>
              </c:numCache>
            </c:numRef>
          </c:xVal>
          <c:yVal>
            <c:numRef>
              <c:f>ant_info.003!$J$2:$J$251</c:f>
              <c:numCache>
                <c:formatCode>General</c:formatCode>
                <c:ptCount val="250"/>
                <c:pt idx="0">
                  <c:v>0</c:v>
                </c:pt>
                <c:pt idx="1">
                  <c:v>0</c:v>
                </c:pt>
                <c:pt idx="2">
                  <c:v>0</c:v>
                </c:pt>
                <c:pt idx="3">
                  <c:v>0</c:v>
                </c:pt>
                <c:pt idx="4">
                  <c:v>-2.2999999999999998</c:v>
                </c:pt>
                <c:pt idx="5">
                  <c:v>-3.2</c:v>
                </c:pt>
                <c:pt idx="6">
                  <c:v>-3.2</c:v>
                </c:pt>
                <c:pt idx="7">
                  <c:v>-1.7</c:v>
                </c:pt>
                <c:pt idx="8">
                  <c:v>-1.8</c:v>
                </c:pt>
                <c:pt idx="9">
                  <c:v>-0.60000000000000064</c:v>
                </c:pt>
                <c:pt idx="10">
                  <c:v>-0.60000000000000064</c:v>
                </c:pt>
                <c:pt idx="11">
                  <c:v>-1.2</c:v>
                </c:pt>
                <c:pt idx="12">
                  <c:v>-1.2</c:v>
                </c:pt>
                <c:pt idx="13">
                  <c:v>-1.2</c:v>
                </c:pt>
                <c:pt idx="14">
                  <c:v>-1.2</c:v>
                </c:pt>
                <c:pt idx="15">
                  <c:v>0.30000000000000032</c:v>
                </c:pt>
                <c:pt idx="16">
                  <c:v>0.30000000000000032</c:v>
                </c:pt>
                <c:pt idx="17">
                  <c:v>0.30000000000000032</c:v>
                </c:pt>
                <c:pt idx="18">
                  <c:v>0.30000000000000032</c:v>
                </c:pt>
                <c:pt idx="19">
                  <c:v>0.30000000000000032</c:v>
                </c:pt>
                <c:pt idx="20">
                  <c:v>0</c:v>
                </c:pt>
                <c:pt idx="21">
                  <c:v>-1.4</c:v>
                </c:pt>
                <c:pt idx="22">
                  <c:v>-2.5</c:v>
                </c:pt>
                <c:pt idx="23">
                  <c:v>0.1</c:v>
                </c:pt>
                <c:pt idx="24">
                  <c:v>0.70000000000000062</c:v>
                </c:pt>
                <c:pt idx="25">
                  <c:v>0.2</c:v>
                </c:pt>
                <c:pt idx="26">
                  <c:v>-0.1</c:v>
                </c:pt>
                <c:pt idx="27">
                  <c:v>1.2</c:v>
                </c:pt>
                <c:pt idx="28">
                  <c:v>-1.2</c:v>
                </c:pt>
                <c:pt idx="29">
                  <c:v>-0.70000000000000062</c:v>
                </c:pt>
                <c:pt idx="30">
                  <c:v>-1.6</c:v>
                </c:pt>
                <c:pt idx="31">
                  <c:v>-0.1</c:v>
                </c:pt>
                <c:pt idx="32">
                  <c:v>2.4</c:v>
                </c:pt>
                <c:pt idx="33">
                  <c:v>1.2</c:v>
                </c:pt>
                <c:pt idx="34">
                  <c:v>1.6</c:v>
                </c:pt>
                <c:pt idx="35">
                  <c:v>3.4</c:v>
                </c:pt>
                <c:pt idx="36">
                  <c:v>1.2</c:v>
                </c:pt>
                <c:pt idx="37">
                  <c:v>-0.2</c:v>
                </c:pt>
                <c:pt idx="38">
                  <c:v>2.2000000000000002</c:v>
                </c:pt>
                <c:pt idx="39">
                  <c:v>2.2000000000000002</c:v>
                </c:pt>
                <c:pt idx="40">
                  <c:v>-2.9</c:v>
                </c:pt>
                <c:pt idx="41">
                  <c:v>-2.9</c:v>
                </c:pt>
                <c:pt idx="42">
                  <c:v>1.4</c:v>
                </c:pt>
                <c:pt idx="43">
                  <c:v>1.4</c:v>
                </c:pt>
                <c:pt idx="44">
                  <c:v>1.4</c:v>
                </c:pt>
                <c:pt idx="45">
                  <c:v>1.4</c:v>
                </c:pt>
                <c:pt idx="46">
                  <c:v>0.70000000000000062</c:v>
                </c:pt>
                <c:pt idx="47">
                  <c:v>1</c:v>
                </c:pt>
                <c:pt idx="48">
                  <c:v>0.70000000000000062</c:v>
                </c:pt>
                <c:pt idx="49">
                  <c:v>1</c:v>
                </c:pt>
                <c:pt idx="50">
                  <c:v>0.60000000000000064</c:v>
                </c:pt>
                <c:pt idx="51">
                  <c:v>-0.70000000000000062</c:v>
                </c:pt>
                <c:pt idx="52">
                  <c:v>-0.2</c:v>
                </c:pt>
                <c:pt idx="53">
                  <c:v>0.70000000000000062</c:v>
                </c:pt>
                <c:pt idx="54">
                  <c:v>1</c:v>
                </c:pt>
                <c:pt idx="55">
                  <c:v>0.30000000000000032</c:v>
                </c:pt>
                <c:pt idx="56">
                  <c:v>-0.8</c:v>
                </c:pt>
                <c:pt idx="57">
                  <c:v>-1</c:v>
                </c:pt>
                <c:pt idx="58">
                  <c:v>-1.1000000000000001</c:v>
                </c:pt>
                <c:pt idx="59">
                  <c:v>-1.3</c:v>
                </c:pt>
                <c:pt idx="60">
                  <c:v>1</c:v>
                </c:pt>
                <c:pt idx="61">
                  <c:v>1.5</c:v>
                </c:pt>
                <c:pt idx="62">
                  <c:v>-1.1000000000000001</c:v>
                </c:pt>
                <c:pt idx="63">
                  <c:v>1.1000000000000001</c:v>
                </c:pt>
                <c:pt idx="64">
                  <c:v>3</c:v>
                </c:pt>
                <c:pt idx="65">
                  <c:v>3</c:v>
                </c:pt>
                <c:pt idx="66">
                  <c:v>-1.8</c:v>
                </c:pt>
                <c:pt idx="67">
                  <c:v>0.30000000000000032</c:v>
                </c:pt>
                <c:pt idx="68">
                  <c:v>0.60000000000000064</c:v>
                </c:pt>
                <c:pt idx="69">
                  <c:v>0.60000000000000064</c:v>
                </c:pt>
                <c:pt idx="70">
                  <c:v>5.4</c:v>
                </c:pt>
                <c:pt idx="71">
                  <c:v>5.3</c:v>
                </c:pt>
                <c:pt idx="73">
                  <c:v>1.4</c:v>
                </c:pt>
                <c:pt idx="74">
                  <c:v>1.4</c:v>
                </c:pt>
                <c:pt idx="75">
                  <c:v>0.5</c:v>
                </c:pt>
                <c:pt idx="76">
                  <c:v>0.5</c:v>
                </c:pt>
                <c:pt idx="77">
                  <c:v>0.5</c:v>
                </c:pt>
                <c:pt idx="78">
                  <c:v>0.5</c:v>
                </c:pt>
                <c:pt idx="79">
                  <c:v>0.5</c:v>
                </c:pt>
                <c:pt idx="80">
                  <c:v>1.4</c:v>
                </c:pt>
                <c:pt idx="81">
                  <c:v>-0.2</c:v>
                </c:pt>
                <c:pt idx="82">
                  <c:v>-0.30000000000000032</c:v>
                </c:pt>
                <c:pt idx="83">
                  <c:v>-0.2</c:v>
                </c:pt>
                <c:pt idx="84">
                  <c:v>-0.30000000000000032</c:v>
                </c:pt>
                <c:pt idx="85">
                  <c:v>-0.2</c:v>
                </c:pt>
                <c:pt idx="86">
                  <c:v>-0.30000000000000032</c:v>
                </c:pt>
                <c:pt idx="87">
                  <c:v>2</c:v>
                </c:pt>
                <c:pt idx="88">
                  <c:v>2.2999999999999998</c:v>
                </c:pt>
                <c:pt idx="89">
                  <c:v>0.30000000000000032</c:v>
                </c:pt>
                <c:pt idx="90">
                  <c:v>-0.2</c:v>
                </c:pt>
                <c:pt idx="91">
                  <c:v>-0.2</c:v>
                </c:pt>
                <c:pt idx="92">
                  <c:v>-0.2</c:v>
                </c:pt>
                <c:pt idx="93">
                  <c:v>-0.2</c:v>
                </c:pt>
                <c:pt idx="94">
                  <c:v>0.60000000000000064</c:v>
                </c:pt>
                <c:pt idx="95">
                  <c:v>-0.30000000000000032</c:v>
                </c:pt>
                <c:pt idx="96">
                  <c:v>-1.5</c:v>
                </c:pt>
                <c:pt idx="97">
                  <c:v>-2.1</c:v>
                </c:pt>
                <c:pt idx="98">
                  <c:v>-2.1</c:v>
                </c:pt>
                <c:pt idx="99">
                  <c:v>-1.3</c:v>
                </c:pt>
                <c:pt idx="100">
                  <c:v>-1.3</c:v>
                </c:pt>
                <c:pt idx="101">
                  <c:v>0</c:v>
                </c:pt>
                <c:pt idx="102">
                  <c:v>0</c:v>
                </c:pt>
                <c:pt idx="103">
                  <c:v>0.30000000000000032</c:v>
                </c:pt>
                <c:pt idx="104">
                  <c:v>1.9000000000000001</c:v>
                </c:pt>
                <c:pt idx="105">
                  <c:v>2.2999999999999998</c:v>
                </c:pt>
                <c:pt idx="106">
                  <c:v>0.2</c:v>
                </c:pt>
                <c:pt idx="107">
                  <c:v>-0.1</c:v>
                </c:pt>
                <c:pt idx="108">
                  <c:v>-2.2000000000000002</c:v>
                </c:pt>
                <c:pt idx="109">
                  <c:v>-0.4</c:v>
                </c:pt>
                <c:pt idx="110">
                  <c:v>0</c:v>
                </c:pt>
                <c:pt idx="111">
                  <c:v>-2.4</c:v>
                </c:pt>
                <c:pt idx="112">
                  <c:v>-3.2</c:v>
                </c:pt>
                <c:pt idx="113">
                  <c:v>-0.70000000000000062</c:v>
                </c:pt>
                <c:pt idx="114">
                  <c:v>-1.7</c:v>
                </c:pt>
                <c:pt idx="115">
                  <c:v>-1.7</c:v>
                </c:pt>
                <c:pt idx="116">
                  <c:v>-1.6</c:v>
                </c:pt>
                <c:pt idx="117">
                  <c:v>-0.4</c:v>
                </c:pt>
                <c:pt idx="118">
                  <c:v>0.2</c:v>
                </c:pt>
                <c:pt idx="119">
                  <c:v>0.1</c:v>
                </c:pt>
                <c:pt idx="120">
                  <c:v>1.3</c:v>
                </c:pt>
                <c:pt idx="121">
                  <c:v>1.3</c:v>
                </c:pt>
                <c:pt idx="122">
                  <c:v>0</c:v>
                </c:pt>
                <c:pt idx="123">
                  <c:v>-2.1</c:v>
                </c:pt>
                <c:pt idx="124">
                  <c:v>2.5</c:v>
                </c:pt>
                <c:pt idx="125">
                  <c:v>0.2</c:v>
                </c:pt>
                <c:pt idx="126">
                  <c:v>-0.30000000000000032</c:v>
                </c:pt>
                <c:pt idx="127">
                  <c:v>0.2</c:v>
                </c:pt>
                <c:pt idx="128">
                  <c:v>2.6</c:v>
                </c:pt>
                <c:pt idx="129">
                  <c:v>0.30000000000000032</c:v>
                </c:pt>
                <c:pt idx="130">
                  <c:v>-1.5</c:v>
                </c:pt>
                <c:pt idx="131">
                  <c:v>0.2</c:v>
                </c:pt>
                <c:pt idx="132">
                  <c:v>1.3</c:v>
                </c:pt>
                <c:pt idx="133">
                  <c:v>0.4</c:v>
                </c:pt>
                <c:pt idx="134">
                  <c:v>0.4</c:v>
                </c:pt>
                <c:pt idx="135">
                  <c:v>0.4</c:v>
                </c:pt>
                <c:pt idx="136">
                  <c:v>0.4</c:v>
                </c:pt>
                <c:pt idx="137">
                  <c:v>0.4</c:v>
                </c:pt>
                <c:pt idx="138">
                  <c:v>0.8</c:v>
                </c:pt>
                <c:pt idx="139">
                  <c:v>0.8</c:v>
                </c:pt>
                <c:pt idx="140">
                  <c:v>0.2</c:v>
                </c:pt>
                <c:pt idx="141">
                  <c:v>0.30000000000000032</c:v>
                </c:pt>
                <c:pt idx="142">
                  <c:v>0.30000000000000032</c:v>
                </c:pt>
                <c:pt idx="143">
                  <c:v>0.4</c:v>
                </c:pt>
                <c:pt idx="144">
                  <c:v>0.30000000000000032</c:v>
                </c:pt>
                <c:pt idx="145">
                  <c:v>0</c:v>
                </c:pt>
                <c:pt idx="146">
                  <c:v>0.4</c:v>
                </c:pt>
                <c:pt idx="147">
                  <c:v>1.1000000000000001</c:v>
                </c:pt>
                <c:pt idx="148">
                  <c:v>0.70000000000000062</c:v>
                </c:pt>
                <c:pt idx="149">
                  <c:v>-0.1</c:v>
                </c:pt>
                <c:pt idx="150">
                  <c:v>0.1</c:v>
                </c:pt>
                <c:pt idx="151">
                  <c:v>-0.1</c:v>
                </c:pt>
                <c:pt idx="152">
                  <c:v>0.1</c:v>
                </c:pt>
                <c:pt idx="153">
                  <c:v>-0.1</c:v>
                </c:pt>
                <c:pt idx="154">
                  <c:v>0.1</c:v>
                </c:pt>
                <c:pt idx="155">
                  <c:v>-0.1</c:v>
                </c:pt>
                <c:pt idx="156">
                  <c:v>0.1</c:v>
                </c:pt>
                <c:pt idx="157">
                  <c:v>-0.1</c:v>
                </c:pt>
                <c:pt idx="158">
                  <c:v>0.1</c:v>
                </c:pt>
                <c:pt idx="159">
                  <c:v>0.9</c:v>
                </c:pt>
                <c:pt idx="160">
                  <c:v>-0.60000000000000064</c:v>
                </c:pt>
                <c:pt idx="161">
                  <c:v>1.6</c:v>
                </c:pt>
                <c:pt idx="162">
                  <c:v>-2.2000000000000002</c:v>
                </c:pt>
                <c:pt idx="163">
                  <c:v>0.60000000000000064</c:v>
                </c:pt>
                <c:pt idx="164">
                  <c:v>-1</c:v>
                </c:pt>
                <c:pt idx="165">
                  <c:v>2.5</c:v>
                </c:pt>
                <c:pt idx="166">
                  <c:v>1.6</c:v>
                </c:pt>
                <c:pt idx="167">
                  <c:v>0.1</c:v>
                </c:pt>
                <c:pt idx="168">
                  <c:v>-0.8</c:v>
                </c:pt>
                <c:pt idx="169">
                  <c:v>0.1</c:v>
                </c:pt>
                <c:pt idx="170">
                  <c:v>0.2</c:v>
                </c:pt>
                <c:pt idx="171">
                  <c:v>9.4</c:v>
                </c:pt>
                <c:pt idx="172">
                  <c:v>-1.7</c:v>
                </c:pt>
                <c:pt idx="173">
                  <c:v>8.8000000000000007</c:v>
                </c:pt>
                <c:pt idx="174">
                  <c:v>2.8</c:v>
                </c:pt>
                <c:pt idx="175">
                  <c:v>0.70000000000000062</c:v>
                </c:pt>
                <c:pt idx="176">
                  <c:v>3.8</c:v>
                </c:pt>
                <c:pt idx="177">
                  <c:v>1.4</c:v>
                </c:pt>
                <c:pt idx="178">
                  <c:v>1.9000000000000001</c:v>
                </c:pt>
                <c:pt idx="179">
                  <c:v>1.9000000000000001</c:v>
                </c:pt>
                <c:pt idx="180">
                  <c:v>2</c:v>
                </c:pt>
                <c:pt idx="181">
                  <c:v>-0.70000000000000062</c:v>
                </c:pt>
                <c:pt idx="182">
                  <c:v>0.2</c:v>
                </c:pt>
                <c:pt idx="183">
                  <c:v>2.4</c:v>
                </c:pt>
                <c:pt idx="184">
                  <c:v>2.4</c:v>
                </c:pt>
                <c:pt idx="185">
                  <c:v>-1.2</c:v>
                </c:pt>
                <c:pt idx="186">
                  <c:v>-5.3</c:v>
                </c:pt>
                <c:pt idx="187">
                  <c:v>0.4</c:v>
                </c:pt>
                <c:pt idx="188">
                  <c:v>1.8</c:v>
                </c:pt>
                <c:pt idx="189">
                  <c:v>0.4</c:v>
                </c:pt>
                <c:pt idx="190">
                  <c:v>-0.2</c:v>
                </c:pt>
                <c:pt idx="191">
                  <c:v>-0.2</c:v>
                </c:pt>
                <c:pt idx="192">
                  <c:v>0.4</c:v>
                </c:pt>
                <c:pt idx="193">
                  <c:v>0.4</c:v>
                </c:pt>
                <c:pt idx="194">
                  <c:v>0.30000000000000032</c:v>
                </c:pt>
                <c:pt idx="195">
                  <c:v>0.1</c:v>
                </c:pt>
                <c:pt idx="196">
                  <c:v>-0.1</c:v>
                </c:pt>
                <c:pt idx="197">
                  <c:v>0.9</c:v>
                </c:pt>
                <c:pt idx="198">
                  <c:v>1</c:v>
                </c:pt>
                <c:pt idx="199">
                  <c:v>0.8</c:v>
                </c:pt>
                <c:pt idx="200">
                  <c:v>-3.4</c:v>
                </c:pt>
                <c:pt idx="201">
                  <c:v>1</c:v>
                </c:pt>
                <c:pt idx="202">
                  <c:v>-2.5</c:v>
                </c:pt>
                <c:pt idx="203">
                  <c:v>-2.5</c:v>
                </c:pt>
                <c:pt idx="204">
                  <c:v>0.70000000000000062</c:v>
                </c:pt>
                <c:pt idx="205">
                  <c:v>1.8</c:v>
                </c:pt>
                <c:pt idx="206">
                  <c:v>0.1</c:v>
                </c:pt>
                <c:pt idx="207">
                  <c:v>1</c:v>
                </c:pt>
                <c:pt idx="208">
                  <c:v>-1.1000000000000001</c:v>
                </c:pt>
                <c:pt idx="209">
                  <c:v>-0.30000000000000032</c:v>
                </c:pt>
                <c:pt idx="210">
                  <c:v>-0.30000000000000032</c:v>
                </c:pt>
                <c:pt idx="211">
                  <c:v>0.9</c:v>
                </c:pt>
                <c:pt idx="212">
                  <c:v>0.30000000000000032</c:v>
                </c:pt>
                <c:pt idx="213">
                  <c:v>1.6</c:v>
                </c:pt>
                <c:pt idx="214">
                  <c:v>0.1</c:v>
                </c:pt>
                <c:pt idx="215">
                  <c:v>0.70000000000000062</c:v>
                </c:pt>
                <c:pt idx="216">
                  <c:v>1.1000000000000001</c:v>
                </c:pt>
                <c:pt idx="217">
                  <c:v>1.7</c:v>
                </c:pt>
                <c:pt idx="218">
                  <c:v>0.4</c:v>
                </c:pt>
                <c:pt idx="219">
                  <c:v>0.4</c:v>
                </c:pt>
                <c:pt idx="220">
                  <c:v>-0.4</c:v>
                </c:pt>
                <c:pt idx="221">
                  <c:v>0.70000000000000062</c:v>
                </c:pt>
                <c:pt idx="222">
                  <c:v>1.2</c:v>
                </c:pt>
                <c:pt idx="223">
                  <c:v>0.30000000000000032</c:v>
                </c:pt>
                <c:pt idx="224">
                  <c:v>0.1</c:v>
                </c:pt>
                <c:pt idx="225">
                  <c:v>0.2</c:v>
                </c:pt>
                <c:pt idx="226">
                  <c:v>0.4</c:v>
                </c:pt>
                <c:pt idx="227">
                  <c:v>1.8</c:v>
                </c:pt>
                <c:pt idx="228">
                  <c:v>2</c:v>
                </c:pt>
                <c:pt idx="229">
                  <c:v>1.6</c:v>
                </c:pt>
                <c:pt idx="230">
                  <c:v>0.9</c:v>
                </c:pt>
                <c:pt idx="231">
                  <c:v>1.1000000000000001</c:v>
                </c:pt>
                <c:pt idx="232">
                  <c:v>0.2</c:v>
                </c:pt>
                <c:pt idx="233">
                  <c:v>0.1</c:v>
                </c:pt>
                <c:pt idx="234">
                  <c:v>0.2</c:v>
                </c:pt>
                <c:pt idx="235">
                  <c:v>0.1</c:v>
                </c:pt>
                <c:pt idx="236">
                  <c:v>0.30000000000000032</c:v>
                </c:pt>
                <c:pt idx="237">
                  <c:v>0.1</c:v>
                </c:pt>
                <c:pt idx="238">
                  <c:v>-0.8</c:v>
                </c:pt>
                <c:pt idx="239">
                  <c:v>0.70000000000000062</c:v>
                </c:pt>
                <c:pt idx="240">
                  <c:v>0.5</c:v>
                </c:pt>
                <c:pt idx="241">
                  <c:v>2</c:v>
                </c:pt>
                <c:pt idx="242">
                  <c:v>0.8</c:v>
                </c:pt>
                <c:pt idx="243">
                  <c:v>0.60000000000000064</c:v>
                </c:pt>
                <c:pt idx="244">
                  <c:v>0</c:v>
                </c:pt>
                <c:pt idx="245">
                  <c:v>0</c:v>
                </c:pt>
                <c:pt idx="246">
                  <c:v>-0.8</c:v>
                </c:pt>
                <c:pt idx="247">
                  <c:v>0.70000000000000062</c:v>
                </c:pt>
                <c:pt idx="248">
                  <c:v>-0.60000000000000064</c:v>
                </c:pt>
                <c:pt idx="249">
                  <c:v>-0.9</c:v>
                </c:pt>
              </c:numCache>
            </c:numRef>
          </c:yVal>
          <c:smooth val="0"/>
          <c:extLst>
            <c:ext xmlns:c16="http://schemas.microsoft.com/office/drawing/2014/chart" uri="{C3380CC4-5D6E-409C-BE32-E72D297353CC}">
              <c16:uniqueId val="{00000000-FB7E-47D0-AA5D-F98FF117BD4B}"/>
            </c:ext>
          </c:extLst>
        </c:ser>
        <c:ser>
          <c:idx val="1"/>
          <c:order val="1"/>
          <c:tx>
            <c:v>L2 phase center</c:v>
          </c:tx>
          <c:spPr>
            <a:ln w="28575">
              <a:noFill/>
            </a:ln>
          </c:spPr>
          <c:xVal>
            <c:numRef>
              <c:f>ant_info.003!$N$2:$N$251</c:f>
              <c:numCache>
                <c:formatCode>General</c:formatCode>
                <c:ptCount val="250"/>
                <c:pt idx="0">
                  <c:v>0</c:v>
                </c:pt>
                <c:pt idx="1">
                  <c:v>0</c:v>
                </c:pt>
                <c:pt idx="2">
                  <c:v>0</c:v>
                </c:pt>
                <c:pt idx="3">
                  <c:v>0</c:v>
                </c:pt>
                <c:pt idx="4">
                  <c:v>5</c:v>
                </c:pt>
                <c:pt idx="5">
                  <c:v>4.9000000000000004</c:v>
                </c:pt>
                <c:pt idx="6">
                  <c:v>4.9000000000000004</c:v>
                </c:pt>
                <c:pt idx="7">
                  <c:v>-1.9000000000000001</c:v>
                </c:pt>
                <c:pt idx="8">
                  <c:v>-2</c:v>
                </c:pt>
                <c:pt idx="9">
                  <c:v>-1.6</c:v>
                </c:pt>
                <c:pt idx="10">
                  <c:v>-1.6</c:v>
                </c:pt>
                <c:pt idx="11">
                  <c:v>-1.6</c:v>
                </c:pt>
                <c:pt idx="12">
                  <c:v>-1.6</c:v>
                </c:pt>
                <c:pt idx="13">
                  <c:v>-1.6</c:v>
                </c:pt>
                <c:pt idx="14">
                  <c:v>-1.6</c:v>
                </c:pt>
                <c:pt idx="15">
                  <c:v>0.5</c:v>
                </c:pt>
                <c:pt idx="16">
                  <c:v>0.5</c:v>
                </c:pt>
                <c:pt idx="17">
                  <c:v>0.5</c:v>
                </c:pt>
                <c:pt idx="18">
                  <c:v>0.5</c:v>
                </c:pt>
                <c:pt idx="19">
                  <c:v>0.5</c:v>
                </c:pt>
                <c:pt idx="20">
                  <c:v>0</c:v>
                </c:pt>
                <c:pt idx="21">
                  <c:v>3.3</c:v>
                </c:pt>
                <c:pt idx="22">
                  <c:v>-0.2</c:v>
                </c:pt>
                <c:pt idx="23">
                  <c:v>-0.4</c:v>
                </c:pt>
                <c:pt idx="26">
                  <c:v>-1.8</c:v>
                </c:pt>
                <c:pt idx="27">
                  <c:v>-0.1</c:v>
                </c:pt>
                <c:pt idx="28">
                  <c:v>2.7</c:v>
                </c:pt>
                <c:pt idx="29">
                  <c:v>-0.30000000000000032</c:v>
                </c:pt>
                <c:pt idx="30">
                  <c:v>4.0999999999999996</c:v>
                </c:pt>
                <c:pt idx="31">
                  <c:v>2.8</c:v>
                </c:pt>
                <c:pt idx="32">
                  <c:v>2.7</c:v>
                </c:pt>
                <c:pt idx="33">
                  <c:v>4</c:v>
                </c:pt>
                <c:pt idx="34">
                  <c:v>2.8</c:v>
                </c:pt>
                <c:pt idx="35">
                  <c:v>2.1</c:v>
                </c:pt>
                <c:pt idx="36">
                  <c:v>0.60000000000000064</c:v>
                </c:pt>
                <c:pt idx="37">
                  <c:v>0.9</c:v>
                </c:pt>
                <c:pt idx="38">
                  <c:v>1.7</c:v>
                </c:pt>
                <c:pt idx="39">
                  <c:v>1.7</c:v>
                </c:pt>
                <c:pt idx="40">
                  <c:v>6.1</c:v>
                </c:pt>
                <c:pt idx="41">
                  <c:v>6.1</c:v>
                </c:pt>
                <c:pt idx="42">
                  <c:v>0.5</c:v>
                </c:pt>
                <c:pt idx="43">
                  <c:v>0.5</c:v>
                </c:pt>
                <c:pt idx="44">
                  <c:v>0.5</c:v>
                </c:pt>
                <c:pt idx="45">
                  <c:v>0.5</c:v>
                </c:pt>
                <c:pt idx="46">
                  <c:v>0.2</c:v>
                </c:pt>
                <c:pt idx="47">
                  <c:v>0.8</c:v>
                </c:pt>
                <c:pt idx="48">
                  <c:v>0.2</c:v>
                </c:pt>
                <c:pt idx="49">
                  <c:v>0.8</c:v>
                </c:pt>
                <c:pt idx="50">
                  <c:v>-0.70000000000000062</c:v>
                </c:pt>
                <c:pt idx="51">
                  <c:v>-2</c:v>
                </c:pt>
                <c:pt idx="52">
                  <c:v>1.3</c:v>
                </c:pt>
                <c:pt idx="53">
                  <c:v>-1.1000000000000001</c:v>
                </c:pt>
                <c:pt idx="54">
                  <c:v>0.5</c:v>
                </c:pt>
                <c:pt idx="55">
                  <c:v>1.1000000000000001</c:v>
                </c:pt>
                <c:pt idx="58">
                  <c:v>-1.7</c:v>
                </c:pt>
                <c:pt idx="59">
                  <c:v>-0.70000000000000062</c:v>
                </c:pt>
                <c:pt idx="62">
                  <c:v>-1.7</c:v>
                </c:pt>
                <c:pt idx="63">
                  <c:v>1.3</c:v>
                </c:pt>
                <c:pt idx="64">
                  <c:v>-1.1000000000000001</c:v>
                </c:pt>
                <c:pt idx="65">
                  <c:v>-1.1000000000000001</c:v>
                </c:pt>
                <c:pt idx="66">
                  <c:v>-2</c:v>
                </c:pt>
                <c:pt idx="67">
                  <c:v>1.8</c:v>
                </c:pt>
                <c:pt idx="68">
                  <c:v>1.4</c:v>
                </c:pt>
                <c:pt idx="69">
                  <c:v>1.4</c:v>
                </c:pt>
                <c:pt idx="70">
                  <c:v>0.60000000000000064</c:v>
                </c:pt>
                <c:pt idx="71">
                  <c:v>1.1000000000000001</c:v>
                </c:pt>
                <c:pt idx="73">
                  <c:v>0.5</c:v>
                </c:pt>
                <c:pt idx="74">
                  <c:v>0.5</c:v>
                </c:pt>
                <c:pt idx="75">
                  <c:v>1.2</c:v>
                </c:pt>
                <c:pt idx="76">
                  <c:v>1.2</c:v>
                </c:pt>
                <c:pt idx="77">
                  <c:v>1.2</c:v>
                </c:pt>
                <c:pt idx="78">
                  <c:v>1.2</c:v>
                </c:pt>
                <c:pt idx="79">
                  <c:v>1.2</c:v>
                </c:pt>
                <c:pt idx="80">
                  <c:v>0.5</c:v>
                </c:pt>
                <c:pt idx="81">
                  <c:v>1.1000000000000001</c:v>
                </c:pt>
                <c:pt idx="82">
                  <c:v>1.1000000000000001</c:v>
                </c:pt>
                <c:pt idx="83">
                  <c:v>1.1000000000000001</c:v>
                </c:pt>
                <c:pt idx="84">
                  <c:v>1.1000000000000001</c:v>
                </c:pt>
                <c:pt idx="85">
                  <c:v>1.1000000000000001</c:v>
                </c:pt>
                <c:pt idx="86">
                  <c:v>1.1000000000000001</c:v>
                </c:pt>
                <c:pt idx="87">
                  <c:v>-0.2</c:v>
                </c:pt>
                <c:pt idx="88">
                  <c:v>0.30000000000000032</c:v>
                </c:pt>
                <c:pt idx="89">
                  <c:v>3.1</c:v>
                </c:pt>
                <c:pt idx="90">
                  <c:v>0.2</c:v>
                </c:pt>
                <c:pt idx="91">
                  <c:v>0.2</c:v>
                </c:pt>
                <c:pt idx="92">
                  <c:v>0.2</c:v>
                </c:pt>
                <c:pt idx="93">
                  <c:v>0.2</c:v>
                </c:pt>
                <c:pt idx="94">
                  <c:v>0.30000000000000032</c:v>
                </c:pt>
                <c:pt idx="96">
                  <c:v>-0.70000000000000062</c:v>
                </c:pt>
                <c:pt idx="97">
                  <c:v>-3.2</c:v>
                </c:pt>
                <c:pt idx="98">
                  <c:v>-3.2</c:v>
                </c:pt>
                <c:pt idx="99">
                  <c:v>-0.4</c:v>
                </c:pt>
                <c:pt idx="100">
                  <c:v>-0.4</c:v>
                </c:pt>
                <c:pt idx="101">
                  <c:v>0.9</c:v>
                </c:pt>
                <c:pt idx="102">
                  <c:v>0.9</c:v>
                </c:pt>
                <c:pt idx="103">
                  <c:v>0.1</c:v>
                </c:pt>
                <c:pt idx="104">
                  <c:v>0.1</c:v>
                </c:pt>
                <c:pt idx="105">
                  <c:v>0.2</c:v>
                </c:pt>
                <c:pt idx="106">
                  <c:v>-0.1</c:v>
                </c:pt>
                <c:pt idx="107">
                  <c:v>-0.9</c:v>
                </c:pt>
                <c:pt idx="108">
                  <c:v>-3.7</c:v>
                </c:pt>
                <c:pt idx="109">
                  <c:v>-1.3</c:v>
                </c:pt>
                <c:pt idx="110">
                  <c:v>-0.8</c:v>
                </c:pt>
                <c:pt idx="111">
                  <c:v>-3.1</c:v>
                </c:pt>
                <c:pt idx="113">
                  <c:v>0.30000000000000032</c:v>
                </c:pt>
                <c:pt idx="114">
                  <c:v>-0.8</c:v>
                </c:pt>
                <c:pt idx="115">
                  <c:v>-0.8</c:v>
                </c:pt>
                <c:pt idx="116">
                  <c:v>6.1</c:v>
                </c:pt>
                <c:pt idx="117">
                  <c:v>-3.9</c:v>
                </c:pt>
                <c:pt idx="118">
                  <c:v>0.60000000000000064</c:v>
                </c:pt>
                <c:pt idx="119">
                  <c:v>0.8</c:v>
                </c:pt>
                <c:pt idx="120">
                  <c:v>0</c:v>
                </c:pt>
                <c:pt idx="121">
                  <c:v>0</c:v>
                </c:pt>
                <c:pt idx="122">
                  <c:v>-0.1</c:v>
                </c:pt>
                <c:pt idx="125">
                  <c:v>-1.6</c:v>
                </c:pt>
                <c:pt idx="126">
                  <c:v>-0.60000000000000064</c:v>
                </c:pt>
                <c:pt idx="127">
                  <c:v>-1.6</c:v>
                </c:pt>
                <c:pt idx="128">
                  <c:v>-2.2000000000000002</c:v>
                </c:pt>
                <c:pt idx="129">
                  <c:v>-0.2</c:v>
                </c:pt>
                <c:pt idx="130">
                  <c:v>-1.3</c:v>
                </c:pt>
                <c:pt idx="131">
                  <c:v>-3.5</c:v>
                </c:pt>
                <c:pt idx="132">
                  <c:v>-3.5</c:v>
                </c:pt>
                <c:pt idx="133">
                  <c:v>0.30000000000000032</c:v>
                </c:pt>
                <c:pt idx="134">
                  <c:v>0.30000000000000032</c:v>
                </c:pt>
                <c:pt idx="135">
                  <c:v>0.30000000000000032</c:v>
                </c:pt>
                <c:pt idx="136">
                  <c:v>0.30000000000000032</c:v>
                </c:pt>
                <c:pt idx="137">
                  <c:v>0.30000000000000032</c:v>
                </c:pt>
                <c:pt idx="138">
                  <c:v>-0.4</c:v>
                </c:pt>
                <c:pt idx="139">
                  <c:v>-0.1</c:v>
                </c:pt>
                <c:pt idx="140">
                  <c:v>-0.70000000000000062</c:v>
                </c:pt>
                <c:pt idx="141">
                  <c:v>-0.70000000000000062</c:v>
                </c:pt>
                <c:pt idx="142">
                  <c:v>-3.3</c:v>
                </c:pt>
                <c:pt idx="143">
                  <c:v>-1.7</c:v>
                </c:pt>
                <c:pt idx="144">
                  <c:v>-3.3</c:v>
                </c:pt>
                <c:pt idx="145">
                  <c:v>-1.2</c:v>
                </c:pt>
                <c:pt idx="146">
                  <c:v>-1.7</c:v>
                </c:pt>
                <c:pt idx="147">
                  <c:v>-0.60000000000000064</c:v>
                </c:pt>
                <c:pt idx="148">
                  <c:v>-0.2</c:v>
                </c:pt>
                <c:pt idx="149">
                  <c:v>0.60000000000000064</c:v>
                </c:pt>
                <c:pt idx="150">
                  <c:v>0.2</c:v>
                </c:pt>
                <c:pt idx="151">
                  <c:v>0.60000000000000064</c:v>
                </c:pt>
                <c:pt idx="152">
                  <c:v>0.2</c:v>
                </c:pt>
                <c:pt idx="153">
                  <c:v>0.60000000000000064</c:v>
                </c:pt>
                <c:pt idx="154">
                  <c:v>0.2</c:v>
                </c:pt>
                <c:pt idx="155">
                  <c:v>0.60000000000000064</c:v>
                </c:pt>
                <c:pt idx="156">
                  <c:v>0.2</c:v>
                </c:pt>
                <c:pt idx="157">
                  <c:v>0.60000000000000064</c:v>
                </c:pt>
                <c:pt idx="158">
                  <c:v>0.2</c:v>
                </c:pt>
                <c:pt idx="159">
                  <c:v>0.30000000000000032</c:v>
                </c:pt>
                <c:pt idx="160">
                  <c:v>-1.4</c:v>
                </c:pt>
                <c:pt idx="162">
                  <c:v>-3.3</c:v>
                </c:pt>
                <c:pt idx="163">
                  <c:v>0.2</c:v>
                </c:pt>
                <c:pt idx="164">
                  <c:v>3</c:v>
                </c:pt>
                <c:pt idx="165">
                  <c:v>1.3</c:v>
                </c:pt>
                <c:pt idx="166">
                  <c:v>1.9000000000000001</c:v>
                </c:pt>
                <c:pt idx="167">
                  <c:v>1.6</c:v>
                </c:pt>
                <c:pt idx="168">
                  <c:v>0.70000000000000062</c:v>
                </c:pt>
                <c:pt idx="169">
                  <c:v>1.6</c:v>
                </c:pt>
                <c:pt idx="170">
                  <c:v>-0.4</c:v>
                </c:pt>
                <c:pt idx="171">
                  <c:v>-1.4</c:v>
                </c:pt>
                <c:pt idx="172">
                  <c:v>-1.5</c:v>
                </c:pt>
                <c:pt idx="173">
                  <c:v>0</c:v>
                </c:pt>
                <c:pt idx="174">
                  <c:v>-0.30000000000000032</c:v>
                </c:pt>
                <c:pt idx="176">
                  <c:v>-0.8</c:v>
                </c:pt>
                <c:pt idx="177">
                  <c:v>2.7</c:v>
                </c:pt>
                <c:pt idx="180">
                  <c:v>2.5</c:v>
                </c:pt>
                <c:pt idx="181">
                  <c:v>0</c:v>
                </c:pt>
                <c:pt idx="182">
                  <c:v>1</c:v>
                </c:pt>
                <c:pt idx="183">
                  <c:v>-0.8</c:v>
                </c:pt>
                <c:pt idx="184">
                  <c:v>-0.8</c:v>
                </c:pt>
                <c:pt idx="185">
                  <c:v>3.2</c:v>
                </c:pt>
                <c:pt idx="188">
                  <c:v>0.70000000000000062</c:v>
                </c:pt>
                <c:pt idx="190">
                  <c:v>1.9000000000000001</c:v>
                </c:pt>
                <c:pt idx="191">
                  <c:v>1.9000000000000001</c:v>
                </c:pt>
                <c:pt idx="192">
                  <c:v>2.7</c:v>
                </c:pt>
                <c:pt idx="193">
                  <c:v>2.7</c:v>
                </c:pt>
                <c:pt idx="194">
                  <c:v>-0.1</c:v>
                </c:pt>
                <c:pt idx="195">
                  <c:v>0.2</c:v>
                </c:pt>
                <c:pt idx="196">
                  <c:v>-0.4</c:v>
                </c:pt>
                <c:pt idx="197">
                  <c:v>1.7</c:v>
                </c:pt>
                <c:pt idx="198">
                  <c:v>0</c:v>
                </c:pt>
                <c:pt idx="199">
                  <c:v>1.2</c:v>
                </c:pt>
                <c:pt idx="200">
                  <c:v>-1.5</c:v>
                </c:pt>
                <c:pt idx="201">
                  <c:v>-0.8</c:v>
                </c:pt>
                <c:pt idx="202">
                  <c:v>0.8</c:v>
                </c:pt>
                <c:pt idx="203">
                  <c:v>0.8</c:v>
                </c:pt>
                <c:pt idx="205">
                  <c:v>-3</c:v>
                </c:pt>
                <c:pt idx="206">
                  <c:v>-0.1</c:v>
                </c:pt>
                <c:pt idx="207">
                  <c:v>-0.2</c:v>
                </c:pt>
                <c:pt idx="208">
                  <c:v>0.60000000000000064</c:v>
                </c:pt>
                <c:pt idx="209">
                  <c:v>-0.70000000000000062</c:v>
                </c:pt>
                <c:pt idx="210">
                  <c:v>-0.70000000000000062</c:v>
                </c:pt>
                <c:pt idx="211">
                  <c:v>0.2</c:v>
                </c:pt>
                <c:pt idx="212">
                  <c:v>0.9</c:v>
                </c:pt>
                <c:pt idx="213">
                  <c:v>1.2</c:v>
                </c:pt>
                <c:pt idx="214">
                  <c:v>-0.5</c:v>
                </c:pt>
                <c:pt idx="215">
                  <c:v>1.4</c:v>
                </c:pt>
                <c:pt idx="216">
                  <c:v>0.9</c:v>
                </c:pt>
                <c:pt idx="217">
                  <c:v>1.6</c:v>
                </c:pt>
                <c:pt idx="218">
                  <c:v>-0.5</c:v>
                </c:pt>
                <c:pt idx="219">
                  <c:v>-0.5</c:v>
                </c:pt>
                <c:pt idx="220">
                  <c:v>-0.5</c:v>
                </c:pt>
                <c:pt idx="221">
                  <c:v>0.1</c:v>
                </c:pt>
                <c:pt idx="222">
                  <c:v>0.9</c:v>
                </c:pt>
                <c:pt idx="223">
                  <c:v>1.1000000000000001</c:v>
                </c:pt>
                <c:pt idx="224">
                  <c:v>0.2</c:v>
                </c:pt>
                <c:pt idx="225">
                  <c:v>-0.2</c:v>
                </c:pt>
                <c:pt idx="226">
                  <c:v>0.70000000000000062</c:v>
                </c:pt>
                <c:pt idx="227">
                  <c:v>0.70000000000000062</c:v>
                </c:pt>
                <c:pt idx="228">
                  <c:v>0.9</c:v>
                </c:pt>
                <c:pt idx="229">
                  <c:v>0.8</c:v>
                </c:pt>
                <c:pt idx="230">
                  <c:v>0.70000000000000062</c:v>
                </c:pt>
                <c:pt idx="231">
                  <c:v>1.5</c:v>
                </c:pt>
                <c:pt idx="232">
                  <c:v>0.70000000000000062</c:v>
                </c:pt>
                <c:pt idx="233">
                  <c:v>0.5</c:v>
                </c:pt>
                <c:pt idx="234">
                  <c:v>0.60000000000000064</c:v>
                </c:pt>
                <c:pt idx="235">
                  <c:v>0.2</c:v>
                </c:pt>
                <c:pt idx="236">
                  <c:v>-0.30000000000000032</c:v>
                </c:pt>
                <c:pt idx="237">
                  <c:v>-0.2</c:v>
                </c:pt>
                <c:pt idx="238">
                  <c:v>-1</c:v>
                </c:pt>
                <c:pt idx="239">
                  <c:v>0.4</c:v>
                </c:pt>
                <c:pt idx="240">
                  <c:v>0.60000000000000064</c:v>
                </c:pt>
                <c:pt idx="241">
                  <c:v>-2.1</c:v>
                </c:pt>
                <c:pt idx="242">
                  <c:v>0.8</c:v>
                </c:pt>
                <c:pt idx="243">
                  <c:v>1.4</c:v>
                </c:pt>
                <c:pt idx="244">
                  <c:v>-1.9000000000000001</c:v>
                </c:pt>
                <c:pt idx="245">
                  <c:v>-0.1</c:v>
                </c:pt>
                <c:pt idx="246">
                  <c:v>-1.1000000000000001</c:v>
                </c:pt>
                <c:pt idx="247">
                  <c:v>3.8</c:v>
                </c:pt>
                <c:pt idx="248">
                  <c:v>-0.5</c:v>
                </c:pt>
                <c:pt idx="249">
                  <c:v>1</c:v>
                </c:pt>
              </c:numCache>
            </c:numRef>
          </c:xVal>
          <c:yVal>
            <c:numRef>
              <c:f>ant_info.003!$M$2:$M$251</c:f>
              <c:numCache>
                <c:formatCode>General</c:formatCode>
                <c:ptCount val="250"/>
                <c:pt idx="0">
                  <c:v>0</c:v>
                </c:pt>
                <c:pt idx="1">
                  <c:v>0</c:v>
                </c:pt>
                <c:pt idx="2">
                  <c:v>0</c:v>
                </c:pt>
                <c:pt idx="3">
                  <c:v>0</c:v>
                </c:pt>
                <c:pt idx="4">
                  <c:v>-2</c:v>
                </c:pt>
                <c:pt idx="5">
                  <c:v>-1.9000000000000001</c:v>
                </c:pt>
                <c:pt idx="6">
                  <c:v>-1.9000000000000001</c:v>
                </c:pt>
                <c:pt idx="7">
                  <c:v>1.4</c:v>
                </c:pt>
                <c:pt idx="8">
                  <c:v>1.1000000000000001</c:v>
                </c:pt>
                <c:pt idx="9">
                  <c:v>1.1000000000000001</c:v>
                </c:pt>
                <c:pt idx="10">
                  <c:v>1.1000000000000001</c:v>
                </c:pt>
                <c:pt idx="11">
                  <c:v>0.9</c:v>
                </c:pt>
                <c:pt idx="12">
                  <c:v>0.9</c:v>
                </c:pt>
                <c:pt idx="13">
                  <c:v>0.9</c:v>
                </c:pt>
                <c:pt idx="14">
                  <c:v>0.9</c:v>
                </c:pt>
                <c:pt idx="15">
                  <c:v>0.9</c:v>
                </c:pt>
                <c:pt idx="16">
                  <c:v>0.9</c:v>
                </c:pt>
                <c:pt idx="17">
                  <c:v>0.9</c:v>
                </c:pt>
                <c:pt idx="18">
                  <c:v>0.9</c:v>
                </c:pt>
                <c:pt idx="19">
                  <c:v>0.9</c:v>
                </c:pt>
                <c:pt idx="20">
                  <c:v>0</c:v>
                </c:pt>
                <c:pt idx="21">
                  <c:v>0.5</c:v>
                </c:pt>
                <c:pt idx="22">
                  <c:v>0.1</c:v>
                </c:pt>
                <c:pt idx="23">
                  <c:v>-2</c:v>
                </c:pt>
                <c:pt idx="26">
                  <c:v>4</c:v>
                </c:pt>
                <c:pt idx="27">
                  <c:v>2</c:v>
                </c:pt>
                <c:pt idx="28">
                  <c:v>1</c:v>
                </c:pt>
                <c:pt idx="29">
                  <c:v>-1.9000000000000001</c:v>
                </c:pt>
                <c:pt idx="30">
                  <c:v>1.6</c:v>
                </c:pt>
                <c:pt idx="31">
                  <c:v>-0.5</c:v>
                </c:pt>
                <c:pt idx="32">
                  <c:v>0.4</c:v>
                </c:pt>
                <c:pt idx="33">
                  <c:v>0.5</c:v>
                </c:pt>
                <c:pt idx="34">
                  <c:v>-0.4</c:v>
                </c:pt>
                <c:pt idx="35">
                  <c:v>-1.4</c:v>
                </c:pt>
                <c:pt idx="36">
                  <c:v>1.2</c:v>
                </c:pt>
                <c:pt idx="37">
                  <c:v>0.60000000000000064</c:v>
                </c:pt>
                <c:pt idx="38">
                  <c:v>-0.2</c:v>
                </c:pt>
                <c:pt idx="39">
                  <c:v>-0.2</c:v>
                </c:pt>
                <c:pt idx="40">
                  <c:v>-2.4</c:v>
                </c:pt>
                <c:pt idx="41">
                  <c:v>-2.4</c:v>
                </c:pt>
                <c:pt idx="42">
                  <c:v>1</c:v>
                </c:pt>
                <c:pt idx="43">
                  <c:v>1</c:v>
                </c:pt>
                <c:pt idx="44">
                  <c:v>1</c:v>
                </c:pt>
                <c:pt idx="45">
                  <c:v>1</c:v>
                </c:pt>
                <c:pt idx="46">
                  <c:v>1.7</c:v>
                </c:pt>
                <c:pt idx="47">
                  <c:v>1.8</c:v>
                </c:pt>
                <c:pt idx="48">
                  <c:v>1.7</c:v>
                </c:pt>
                <c:pt idx="49">
                  <c:v>1.8</c:v>
                </c:pt>
                <c:pt idx="50">
                  <c:v>-1.3</c:v>
                </c:pt>
                <c:pt idx="51">
                  <c:v>1.5</c:v>
                </c:pt>
                <c:pt idx="52">
                  <c:v>-0.60000000000000064</c:v>
                </c:pt>
                <c:pt idx="53">
                  <c:v>1.7</c:v>
                </c:pt>
                <c:pt idx="54">
                  <c:v>1.4</c:v>
                </c:pt>
                <c:pt idx="55">
                  <c:v>1.1000000000000001</c:v>
                </c:pt>
                <c:pt idx="58">
                  <c:v>0.4</c:v>
                </c:pt>
                <c:pt idx="59">
                  <c:v>0.70000000000000062</c:v>
                </c:pt>
                <c:pt idx="62">
                  <c:v>0.4</c:v>
                </c:pt>
                <c:pt idx="63">
                  <c:v>1</c:v>
                </c:pt>
                <c:pt idx="64">
                  <c:v>2.4</c:v>
                </c:pt>
                <c:pt idx="65">
                  <c:v>2.4</c:v>
                </c:pt>
                <c:pt idx="66">
                  <c:v>1.1000000000000001</c:v>
                </c:pt>
                <c:pt idx="67">
                  <c:v>-1.4</c:v>
                </c:pt>
                <c:pt idx="68">
                  <c:v>0.70000000000000062</c:v>
                </c:pt>
                <c:pt idx="69">
                  <c:v>0.70000000000000062</c:v>
                </c:pt>
                <c:pt idx="70">
                  <c:v>3.6</c:v>
                </c:pt>
                <c:pt idx="71">
                  <c:v>3.1</c:v>
                </c:pt>
                <c:pt idx="73">
                  <c:v>1</c:v>
                </c:pt>
                <c:pt idx="74">
                  <c:v>1</c:v>
                </c:pt>
                <c:pt idx="75">
                  <c:v>0.30000000000000032</c:v>
                </c:pt>
                <c:pt idx="76">
                  <c:v>0.30000000000000032</c:v>
                </c:pt>
                <c:pt idx="77">
                  <c:v>0.30000000000000032</c:v>
                </c:pt>
                <c:pt idx="78">
                  <c:v>0.30000000000000032</c:v>
                </c:pt>
                <c:pt idx="79">
                  <c:v>0.30000000000000032</c:v>
                </c:pt>
                <c:pt idx="80">
                  <c:v>1</c:v>
                </c:pt>
                <c:pt idx="81">
                  <c:v>-0.1</c:v>
                </c:pt>
                <c:pt idx="82">
                  <c:v>-0.1</c:v>
                </c:pt>
                <c:pt idx="83">
                  <c:v>-0.1</c:v>
                </c:pt>
                <c:pt idx="84">
                  <c:v>-0.1</c:v>
                </c:pt>
                <c:pt idx="85">
                  <c:v>-0.1</c:v>
                </c:pt>
                <c:pt idx="86">
                  <c:v>-0.1</c:v>
                </c:pt>
                <c:pt idx="87">
                  <c:v>-0.8</c:v>
                </c:pt>
                <c:pt idx="88">
                  <c:v>-0.1</c:v>
                </c:pt>
                <c:pt idx="89">
                  <c:v>-1.4</c:v>
                </c:pt>
                <c:pt idx="90">
                  <c:v>-0.30000000000000032</c:v>
                </c:pt>
                <c:pt idx="91">
                  <c:v>-0.30000000000000032</c:v>
                </c:pt>
                <c:pt idx="92">
                  <c:v>-0.30000000000000032</c:v>
                </c:pt>
                <c:pt idx="93">
                  <c:v>-0.30000000000000032</c:v>
                </c:pt>
                <c:pt idx="94">
                  <c:v>-0.30000000000000032</c:v>
                </c:pt>
                <c:pt idx="96">
                  <c:v>0.70000000000000062</c:v>
                </c:pt>
                <c:pt idx="97">
                  <c:v>-1.7</c:v>
                </c:pt>
                <c:pt idx="98">
                  <c:v>-1.7</c:v>
                </c:pt>
                <c:pt idx="99">
                  <c:v>0.2</c:v>
                </c:pt>
                <c:pt idx="100">
                  <c:v>0.2</c:v>
                </c:pt>
                <c:pt idx="101">
                  <c:v>-0.70000000000000062</c:v>
                </c:pt>
                <c:pt idx="102">
                  <c:v>-0.70000000000000062</c:v>
                </c:pt>
                <c:pt idx="103">
                  <c:v>-0.4</c:v>
                </c:pt>
                <c:pt idx="104">
                  <c:v>-0.4</c:v>
                </c:pt>
                <c:pt idx="105">
                  <c:v>-0.2</c:v>
                </c:pt>
                <c:pt idx="106">
                  <c:v>-2.1</c:v>
                </c:pt>
                <c:pt idx="107">
                  <c:v>0.8</c:v>
                </c:pt>
                <c:pt idx="108">
                  <c:v>-1.1000000000000001</c:v>
                </c:pt>
                <c:pt idx="109">
                  <c:v>-0.4</c:v>
                </c:pt>
                <c:pt idx="110">
                  <c:v>-0.9</c:v>
                </c:pt>
                <c:pt idx="111">
                  <c:v>-1.8</c:v>
                </c:pt>
                <c:pt idx="113">
                  <c:v>0</c:v>
                </c:pt>
                <c:pt idx="114">
                  <c:v>-1.2</c:v>
                </c:pt>
                <c:pt idx="115">
                  <c:v>-1.2</c:v>
                </c:pt>
                <c:pt idx="116">
                  <c:v>-1.6</c:v>
                </c:pt>
                <c:pt idx="117">
                  <c:v>-0.5</c:v>
                </c:pt>
                <c:pt idx="118">
                  <c:v>0.4</c:v>
                </c:pt>
                <c:pt idx="119">
                  <c:v>0.70000000000000062</c:v>
                </c:pt>
                <c:pt idx="120">
                  <c:v>-1.7</c:v>
                </c:pt>
                <c:pt idx="121">
                  <c:v>-1.7</c:v>
                </c:pt>
                <c:pt idx="122">
                  <c:v>-0.30000000000000032</c:v>
                </c:pt>
                <c:pt idx="125">
                  <c:v>0.2</c:v>
                </c:pt>
                <c:pt idx="126">
                  <c:v>0.1</c:v>
                </c:pt>
                <c:pt idx="127">
                  <c:v>0.2</c:v>
                </c:pt>
                <c:pt idx="128">
                  <c:v>0.2</c:v>
                </c:pt>
                <c:pt idx="129">
                  <c:v>-0.4</c:v>
                </c:pt>
                <c:pt idx="130">
                  <c:v>-3.3</c:v>
                </c:pt>
                <c:pt idx="131">
                  <c:v>-1.4</c:v>
                </c:pt>
                <c:pt idx="132">
                  <c:v>-0.70000000000000062</c:v>
                </c:pt>
                <c:pt idx="133">
                  <c:v>-0.2</c:v>
                </c:pt>
                <c:pt idx="134">
                  <c:v>-0.2</c:v>
                </c:pt>
                <c:pt idx="135">
                  <c:v>-0.2</c:v>
                </c:pt>
                <c:pt idx="136">
                  <c:v>-0.2</c:v>
                </c:pt>
                <c:pt idx="137">
                  <c:v>-0.2</c:v>
                </c:pt>
                <c:pt idx="138">
                  <c:v>0.30000000000000032</c:v>
                </c:pt>
                <c:pt idx="139">
                  <c:v>-0.70000000000000062</c:v>
                </c:pt>
                <c:pt idx="140">
                  <c:v>0</c:v>
                </c:pt>
                <c:pt idx="141">
                  <c:v>-0.1</c:v>
                </c:pt>
                <c:pt idx="142">
                  <c:v>-0.4</c:v>
                </c:pt>
                <c:pt idx="143">
                  <c:v>-0.30000000000000032</c:v>
                </c:pt>
                <c:pt idx="144">
                  <c:v>-0.4</c:v>
                </c:pt>
                <c:pt idx="145">
                  <c:v>0.1</c:v>
                </c:pt>
                <c:pt idx="146">
                  <c:v>-0.30000000000000032</c:v>
                </c:pt>
                <c:pt idx="147">
                  <c:v>0.30000000000000032</c:v>
                </c:pt>
                <c:pt idx="148">
                  <c:v>0.4</c:v>
                </c:pt>
                <c:pt idx="149">
                  <c:v>-0.5</c:v>
                </c:pt>
                <c:pt idx="150">
                  <c:v>-0.1</c:v>
                </c:pt>
                <c:pt idx="151">
                  <c:v>-0.5</c:v>
                </c:pt>
                <c:pt idx="152">
                  <c:v>-0.1</c:v>
                </c:pt>
                <c:pt idx="153">
                  <c:v>-0.5</c:v>
                </c:pt>
                <c:pt idx="154">
                  <c:v>-0.1</c:v>
                </c:pt>
                <c:pt idx="155">
                  <c:v>-0.5</c:v>
                </c:pt>
                <c:pt idx="156">
                  <c:v>-0.1</c:v>
                </c:pt>
                <c:pt idx="157">
                  <c:v>-0.5</c:v>
                </c:pt>
                <c:pt idx="158">
                  <c:v>-0.1</c:v>
                </c:pt>
                <c:pt idx="159">
                  <c:v>-2.2000000000000002</c:v>
                </c:pt>
                <c:pt idx="160">
                  <c:v>-1</c:v>
                </c:pt>
                <c:pt idx="162">
                  <c:v>-3</c:v>
                </c:pt>
                <c:pt idx="163">
                  <c:v>-0.2</c:v>
                </c:pt>
                <c:pt idx="164">
                  <c:v>1.3</c:v>
                </c:pt>
                <c:pt idx="165">
                  <c:v>-0.70000000000000062</c:v>
                </c:pt>
                <c:pt idx="166">
                  <c:v>1</c:v>
                </c:pt>
                <c:pt idx="167">
                  <c:v>0.1</c:v>
                </c:pt>
                <c:pt idx="168">
                  <c:v>-0.70000000000000062</c:v>
                </c:pt>
                <c:pt idx="169">
                  <c:v>0.1</c:v>
                </c:pt>
                <c:pt idx="170">
                  <c:v>-0.8</c:v>
                </c:pt>
                <c:pt idx="171">
                  <c:v>9</c:v>
                </c:pt>
                <c:pt idx="172">
                  <c:v>-0.30000000000000032</c:v>
                </c:pt>
                <c:pt idx="173">
                  <c:v>8.4</c:v>
                </c:pt>
                <c:pt idx="174">
                  <c:v>-0.9</c:v>
                </c:pt>
                <c:pt idx="176">
                  <c:v>3.8</c:v>
                </c:pt>
                <c:pt idx="177">
                  <c:v>1.3</c:v>
                </c:pt>
                <c:pt idx="180">
                  <c:v>-0.1</c:v>
                </c:pt>
                <c:pt idx="181">
                  <c:v>3.1</c:v>
                </c:pt>
                <c:pt idx="182">
                  <c:v>0.30000000000000032</c:v>
                </c:pt>
                <c:pt idx="183">
                  <c:v>-0.5</c:v>
                </c:pt>
                <c:pt idx="184">
                  <c:v>-0.5</c:v>
                </c:pt>
                <c:pt idx="185">
                  <c:v>-2</c:v>
                </c:pt>
                <c:pt idx="188">
                  <c:v>-0.30000000000000032</c:v>
                </c:pt>
                <c:pt idx="190">
                  <c:v>0.2</c:v>
                </c:pt>
                <c:pt idx="191">
                  <c:v>0.2</c:v>
                </c:pt>
                <c:pt idx="192">
                  <c:v>0.5</c:v>
                </c:pt>
                <c:pt idx="193">
                  <c:v>0.5</c:v>
                </c:pt>
                <c:pt idx="194">
                  <c:v>-1.9000000000000001</c:v>
                </c:pt>
                <c:pt idx="195">
                  <c:v>0.1</c:v>
                </c:pt>
                <c:pt idx="196">
                  <c:v>-0.1</c:v>
                </c:pt>
                <c:pt idx="197">
                  <c:v>0.2</c:v>
                </c:pt>
                <c:pt idx="198">
                  <c:v>0.2</c:v>
                </c:pt>
                <c:pt idx="199">
                  <c:v>0.5</c:v>
                </c:pt>
                <c:pt idx="200">
                  <c:v>-3.7</c:v>
                </c:pt>
                <c:pt idx="201">
                  <c:v>-0.5</c:v>
                </c:pt>
                <c:pt idx="202">
                  <c:v>-1.2</c:v>
                </c:pt>
                <c:pt idx="203">
                  <c:v>-1.2</c:v>
                </c:pt>
                <c:pt idx="205">
                  <c:v>0.30000000000000032</c:v>
                </c:pt>
                <c:pt idx="206">
                  <c:v>0.9</c:v>
                </c:pt>
                <c:pt idx="207">
                  <c:v>0.30000000000000032</c:v>
                </c:pt>
                <c:pt idx="208">
                  <c:v>0.5</c:v>
                </c:pt>
                <c:pt idx="209">
                  <c:v>-0.60000000000000064</c:v>
                </c:pt>
                <c:pt idx="210">
                  <c:v>-0.60000000000000064</c:v>
                </c:pt>
                <c:pt idx="211">
                  <c:v>-1.9000000000000001</c:v>
                </c:pt>
                <c:pt idx="212">
                  <c:v>0.5</c:v>
                </c:pt>
                <c:pt idx="213">
                  <c:v>0.8</c:v>
                </c:pt>
                <c:pt idx="214">
                  <c:v>2.1</c:v>
                </c:pt>
                <c:pt idx="215">
                  <c:v>0.2</c:v>
                </c:pt>
                <c:pt idx="216">
                  <c:v>0.70000000000000062</c:v>
                </c:pt>
                <c:pt idx="217">
                  <c:v>0.9</c:v>
                </c:pt>
                <c:pt idx="218">
                  <c:v>0.1</c:v>
                </c:pt>
                <c:pt idx="219">
                  <c:v>0.1</c:v>
                </c:pt>
                <c:pt idx="220">
                  <c:v>0.1</c:v>
                </c:pt>
                <c:pt idx="221">
                  <c:v>0.2</c:v>
                </c:pt>
                <c:pt idx="222">
                  <c:v>-0.2</c:v>
                </c:pt>
                <c:pt idx="223">
                  <c:v>-0.30000000000000032</c:v>
                </c:pt>
                <c:pt idx="224">
                  <c:v>0</c:v>
                </c:pt>
                <c:pt idx="225">
                  <c:v>0.1</c:v>
                </c:pt>
                <c:pt idx="226">
                  <c:v>0.60000000000000064</c:v>
                </c:pt>
                <c:pt idx="227">
                  <c:v>-1.1000000000000001</c:v>
                </c:pt>
                <c:pt idx="228">
                  <c:v>0.1</c:v>
                </c:pt>
                <c:pt idx="229">
                  <c:v>0.2</c:v>
                </c:pt>
                <c:pt idx="230">
                  <c:v>-0.1</c:v>
                </c:pt>
                <c:pt idx="231">
                  <c:v>0.1</c:v>
                </c:pt>
                <c:pt idx="232">
                  <c:v>0.4</c:v>
                </c:pt>
                <c:pt idx="233">
                  <c:v>0.30000000000000032</c:v>
                </c:pt>
                <c:pt idx="234">
                  <c:v>0</c:v>
                </c:pt>
                <c:pt idx="235">
                  <c:v>-0.8</c:v>
                </c:pt>
                <c:pt idx="236">
                  <c:v>-0.2</c:v>
                </c:pt>
                <c:pt idx="237">
                  <c:v>-1.2</c:v>
                </c:pt>
                <c:pt idx="238">
                  <c:v>-0.5</c:v>
                </c:pt>
                <c:pt idx="239">
                  <c:v>-0.60000000000000064</c:v>
                </c:pt>
                <c:pt idx="240">
                  <c:v>-0.5</c:v>
                </c:pt>
                <c:pt idx="241">
                  <c:v>0.5</c:v>
                </c:pt>
                <c:pt idx="242">
                  <c:v>0.1</c:v>
                </c:pt>
                <c:pt idx="243">
                  <c:v>-0.2</c:v>
                </c:pt>
                <c:pt idx="244">
                  <c:v>-1.1000000000000001</c:v>
                </c:pt>
                <c:pt idx="245">
                  <c:v>-3.3</c:v>
                </c:pt>
                <c:pt idx="246">
                  <c:v>0.8</c:v>
                </c:pt>
                <c:pt idx="247">
                  <c:v>-0.9</c:v>
                </c:pt>
                <c:pt idx="248">
                  <c:v>-0.60000000000000064</c:v>
                </c:pt>
                <c:pt idx="249">
                  <c:v>-1.3</c:v>
                </c:pt>
              </c:numCache>
            </c:numRef>
          </c:yVal>
          <c:smooth val="0"/>
          <c:extLst>
            <c:ext xmlns:c16="http://schemas.microsoft.com/office/drawing/2014/chart" uri="{C3380CC4-5D6E-409C-BE32-E72D297353CC}">
              <c16:uniqueId val="{00000001-FB7E-47D0-AA5D-F98FF117BD4B}"/>
            </c:ext>
          </c:extLst>
        </c:ser>
        <c:dLbls>
          <c:showLegendKey val="0"/>
          <c:showVal val="0"/>
          <c:showCatName val="0"/>
          <c:showSerName val="0"/>
          <c:showPercent val="0"/>
          <c:showBubbleSize val="0"/>
        </c:dLbls>
        <c:axId val="94924800"/>
        <c:axId val="94926720"/>
      </c:scatterChart>
      <c:valAx>
        <c:axId val="94924800"/>
        <c:scaling>
          <c:orientation val="minMax"/>
          <c:max val="10"/>
          <c:min val="-10"/>
        </c:scaling>
        <c:delete val="0"/>
        <c:axPos val="b"/>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4926720"/>
        <c:crosses val="autoZero"/>
        <c:crossBetween val="midCat"/>
        <c:dispUnits>
          <c:builtInUnit val="thousands"/>
        </c:dispUnits>
      </c:valAx>
      <c:valAx>
        <c:axId val="94926720"/>
        <c:scaling>
          <c:orientation val="minMax"/>
          <c:max val="10"/>
          <c:min val="-10"/>
        </c:scaling>
        <c:delete val="0"/>
        <c:axPos val="l"/>
        <c:majorGridlines/>
        <c:title>
          <c:tx>
            <c:rich>
              <a:bodyPr rot="0" vert="horz"/>
              <a:lstStyle/>
              <a:p>
                <a:pPr>
                  <a:defRPr/>
                </a:pPr>
                <a:r>
                  <a:rPr lang="en-US"/>
                  <a:t>Phase center offset from ARP, meters</a:t>
                </a:r>
              </a:p>
            </c:rich>
          </c:tx>
          <c:layout>
            <c:manualLayout>
              <c:xMode val="edge"/>
              <c:yMode val="edge"/>
              <c:x val="4.7864755604557149E-2"/>
              <c:y val="0.54733928365175899"/>
            </c:manualLayout>
          </c:layout>
          <c:overlay val="0"/>
          <c:spPr>
            <a:solidFill>
              <a:sysClr val="window" lastClr="FFFFFF">
                <a:alpha val="50000"/>
              </a:sysClr>
            </a:solidFill>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4924800"/>
        <c:crosses val="autoZero"/>
        <c:crossBetween val="midCat"/>
        <c:dispUnits>
          <c:builtInUnit val="thousands"/>
        </c:dispUnits>
      </c:valAx>
      <c:spPr>
        <a:blipFill dpi="0" rotWithShape="1">
          <a:blip xmlns:r="http://schemas.openxmlformats.org/officeDocument/2006/relationships" r:embed="rId2">
            <a:alphaModFix amt="20000"/>
          </a:blip>
          <a:srcRect/>
          <a:stretch>
            <a:fillRect l="2000" t="4000" r="2000" b="3000"/>
          </a:stretch>
        </a:blipFill>
      </c:spPr>
    </c:plotArea>
    <c:legend>
      <c:legendPos val="r"/>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dirty="0"/>
              <a:t>Phase Center offsets
(side</a:t>
            </a:r>
            <a:r>
              <a:rPr lang="en-US" baseline="0" dirty="0"/>
              <a:t> view</a:t>
            </a:r>
            <a:r>
              <a:rPr lang="en-US" dirty="0"/>
              <a:t>)</a:t>
            </a:r>
          </a:p>
        </c:rich>
      </c:tx>
      <c:layout>
        <c:manualLayout>
          <c:xMode val="edge"/>
          <c:yMode val="edge"/>
          <c:x val="0.23356124234470685"/>
          <c:y val="4.969087197433654E-2"/>
        </c:manualLayout>
      </c:layout>
      <c:overlay val="1"/>
    </c:title>
    <c:autoTitleDeleted val="0"/>
    <c:plotArea>
      <c:layout>
        <c:manualLayout>
          <c:layoutTarget val="inner"/>
          <c:xMode val="edge"/>
          <c:yMode val="edge"/>
          <c:x val="1.3230429988974642E-2"/>
          <c:y val="2.8533170834677556E-2"/>
          <c:w val="0.88206258120711545"/>
          <c:h val="0.95507326379346735"/>
        </c:manualLayout>
      </c:layout>
      <c:scatterChart>
        <c:scatterStyle val="lineMarker"/>
        <c:varyColors val="0"/>
        <c:ser>
          <c:idx val="0"/>
          <c:order val="0"/>
          <c:tx>
            <c:v>L1 phase center</c:v>
          </c:tx>
          <c:spPr>
            <a:ln w="28575">
              <a:noFill/>
            </a:ln>
          </c:spPr>
          <c:marker>
            <c:symbol val="plus"/>
            <c:size val="7"/>
          </c:marker>
          <c:errBars>
            <c:errDir val="x"/>
            <c:errBarType val="both"/>
            <c:errValType val="fixedVal"/>
            <c:noEndCap val="0"/>
            <c:val val="1"/>
          </c:errBars>
          <c:errBars>
            <c:errDir val="y"/>
            <c:errBarType val="both"/>
            <c:errValType val="cust"/>
            <c:noEndCap val="1"/>
            <c:plus>
              <c:numRef>
                <c:f>ant_info.003!$BA$2:$BA$251</c:f>
                <c:numCache>
                  <c:formatCode>General</c:formatCode>
                  <c:ptCount val="250"/>
                  <c:pt idx="0">
                    <c:v>0</c:v>
                  </c:pt>
                  <c:pt idx="1">
                    <c:v>0</c:v>
                  </c:pt>
                  <c:pt idx="2">
                    <c:v>0</c:v>
                  </c:pt>
                  <c:pt idx="3">
                    <c:v>0</c:v>
                  </c:pt>
                  <c:pt idx="4">
                    <c:v>4.5999999999999996</c:v>
                  </c:pt>
                  <c:pt idx="5">
                    <c:v>2.6</c:v>
                  </c:pt>
                  <c:pt idx="6">
                    <c:v>2.6</c:v>
                  </c:pt>
                  <c:pt idx="7">
                    <c:v>5.2</c:v>
                  </c:pt>
                  <c:pt idx="8">
                    <c:v>5.3</c:v>
                  </c:pt>
                  <c:pt idx="9">
                    <c:v>10.9</c:v>
                  </c:pt>
                  <c:pt idx="10">
                    <c:v>10.9</c:v>
                  </c:pt>
                  <c:pt idx="11">
                    <c:v>12.2</c:v>
                  </c:pt>
                  <c:pt idx="12">
                    <c:v>12.2</c:v>
                  </c:pt>
                  <c:pt idx="13">
                    <c:v>12.2</c:v>
                  </c:pt>
                  <c:pt idx="14">
                    <c:v>12.2</c:v>
                  </c:pt>
                  <c:pt idx="15">
                    <c:v>2.5</c:v>
                  </c:pt>
                  <c:pt idx="16">
                    <c:v>2.5</c:v>
                  </c:pt>
                  <c:pt idx="17">
                    <c:v>2.5</c:v>
                  </c:pt>
                  <c:pt idx="18">
                    <c:v>2.5</c:v>
                  </c:pt>
                  <c:pt idx="19">
                    <c:v>2.5</c:v>
                  </c:pt>
                  <c:pt idx="20">
                    <c:v>0</c:v>
                  </c:pt>
                  <c:pt idx="21">
                    <c:v>20.6</c:v>
                  </c:pt>
                  <c:pt idx="22">
                    <c:v>4.7</c:v>
                  </c:pt>
                  <c:pt idx="23">
                    <c:v>4.5999999999999996</c:v>
                  </c:pt>
                  <c:pt idx="24">
                    <c:v>6.2</c:v>
                  </c:pt>
                  <c:pt idx="25">
                    <c:v>4.8</c:v>
                  </c:pt>
                  <c:pt idx="26">
                    <c:v>5</c:v>
                  </c:pt>
                  <c:pt idx="27">
                    <c:v>4.0999999999999996</c:v>
                  </c:pt>
                  <c:pt idx="28">
                    <c:v>9.1</c:v>
                  </c:pt>
                  <c:pt idx="29">
                    <c:v>23.4</c:v>
                  </c:pt>
                  <c:pt idx="30">
                    <c:v>7.5</c:v>
                  </c:pt>
                  <c:pt idx="31">
                    <c:v>21.1</c:v>
                  </c:pt>
                  <c:pt idx="32">
                    <c:v>6.2</c:v>
                  </c:pt>
                  <c:pt idx="33">
                    <c:v>21.7</c:v>
                  </c:pt>
                  <c:pt idx="34">
                    <c:v>23.1</c:v>
                  </c:pt>
                  <c:pt idx="35">
                    <c:v>5.5</c:v>
                  </c:pt>
                  <c:pt idx="36">
                    <c:v>0.5</c:v>
                  </c:pt>
                  <c:pt idx="37">
                    <c:v>19.5</c:v>
                  </c:pt>
                  <c:pt idx="38">
                    <c:v>9</c:v>
                  </c:pt>
                  <c:pt idx="39">
                    <c:v>9</c:v>
                  </c:pt>
                  <c:pt idx="40">
                    <c:v>2.1</c:v>
                  </c:pt>
                  <c:pt idx="41">
                    <c:v>2.1</c:v>
                  </c:pt>
                  <c:pt idx="42">
                    <c:v>1</c:v>
                  </c:pt>
                  <c:pt idx="43">
                    <c:v>1</c:v>
                  </c:pt>
                  <c:pt idx="44">
                    <c:v>1</c:v>
                  </c:pt>
                  <c:pt idx="45">
                    <c:v>1</c:v>
                  </c:pt>
                  <c:pt idx="46">
                    <c:v>4.5999999999999996</c:v>
                  </c:pt>
                  <c:pt idx="47">
                    <c:v>4.8</c:v>
                  </c:pt>
                  <c:pt idx="48">
                    <c:v>4.5999999999999996</c:v>
                  </c:pt>
                  <c:pt idx="49">
                    <c:v>4.8</c:v>
                  </c:pt>
                  <c:pt idx="50">
                    <c:v>0</c:v>
                  </c:pt>
                  <c:pt idx="51">
                    <c:v>10.200000000000001</c:v>
                  </c:pt>
                  <c:pt idx="52">
                    <c:v>9.1</c:v>
                  </c:pt>
                  <c:pt idx="53">
                    <c:v>6.5</c:v>
                  </c:pt>
                  <c:pt idx="54">
                    <c:v>5.3</c:v>
                  </c:pt>
                  <c:pt idx="55">
                    <c:v>0.60000000000000064</c:v>
                  </c:pt>
                  <c:pt idx="56">
                    <c:v>11.7</c:v>
                  </c:pt>
                  <c:pt idx="57">
                    <c:v>5.4</c:v>
                  </c:pt>
                  <c:pt idx="58">
                    <c:v>6.9</c:v>
                  </c:pt>
                  <c:pt idx="59">
                    <c:v>5.0999999999999996</c:v>
                  </c:pt>
                  <c:pt idx="60">
                    <c:v>6.8</c:v>
                  </c:pt>
                  <c:pt idx="61">
                    <c:v>2.2999999999999998</c:v>
                  </c:pt>
                  <c:pt idx="62">
                    <c:v>6.9</c:v>
                  </c:pt>
                  <c:pt idx="63">
                    <c:v>5.8</c:v>
                  </c:pt>
                  <c:pt idx="64">
                    <c:v>7.8</c:v>
                  </c:pt>
                  <c:pt idx="65">
                    <c:v>7.8</c:v>
                  </c:pt>
                  <c:pt idx="66">
                    <c:v>5.3</c:v>
                  </c:pt>
                  <c:pt idx="67">
                    <c:v>9.1</c:v>
                  </c:pt>
                  <c:pt idx="68">
                    <c:v>0.30000000000000032</c:v>
                  </c:pt>
                  <c:pt idx="69">
                    <c:v>0.30000000000000032</c:v>
                  </c:pt>
                  <c:pt idx="70">
                    <c:v>5.5</c:v>
                  </c:pt>
                  <c:pt idx="71">
                    <c:v>6</c:v>
                  </c:pt>
                  <c:pt idx="72">
                    <c:v>0</c:v>
                  </c:pt>
                  <c:pt idx="73">
                    <c:v>1</c:v>
                  </c:pt>
                  <c:pt idx="74">
                    <c:v>1</c:v>
                  </c:pt>
                  <c:pt idx="75">
                    <c:v>0.30000000000000032</c:v>
                  </c:pt>
                  <c:pt idx="76">
                    <c:v>0.30000000000000032</c:v>
                  </c:pt>
                  <c:pt idx="77">
                    <c:v>0.30000000000000032</c:v>
                  </c:pt>
                  <c:pt idx="78">
                    <c:v>0.30000000000000032</c:v>
                  </c:pt>
                  <c:pt idx="79">
                    <c:v>0.30000000000000032</c:v>
                  </c:pt>
                  <c:pt idx="80">
                    <c:v>1</c:v>
                  </c:pt>
                  <c:pt idx="81">
                    <c:v>1.7</c:v>
                  </c:pt>
                  <c:pt idx="82">
                    <c:v>0.30000000000000032</c:v>
                  </c:pt>
                  <c:pt idx="83">
                    <c:v>1.7</c:v>
                  </c:pt>
                  <c:pt idx="84">
                    <c:v>0.30000000000000032</c:v>
                  </c:pt>
                  <c:pt idx="85">
                    <c:v>1.7</c:v>
                  </c:pt>
                  <c:pt idx="86">
                    <c:v>0.30000000000000032</c:v>
                  </c:pt>
                  <c:pt idx="87">
                    <c:v>5.6</c:v>
                  </c:pt>
                  <c:pt idx="88">
                    <c:v>4.5999999999999996</c:v>
                  </c:pt>
                  <c:pt idx="89">
                    <c:v>9.4</c:v>
                  </c:pt>
                  <c:pt idx="90">
                    <c:v>0.1</c:v>
                  </c:pt>
                  <c:pt idx="91">
                    <c:v>0.1</c:v>
                  </c:pt>
                  <c:pt idx="92">
                    <c:v>0.1</c:v>
                  </c:pt>
                  <c:pt idx="93">
                    <c:v>0.1</c:v>
                  </c:pt>
                  <c:pt idx="94">
                    <c:v>7.8</c:v>
                  </c:pt>
                  <c:pt idx="95">
                    <c:v>10.4</c:v>
                  </c:pt>
                  <c:pt idx="96">
                    <c:v>9.8000000000000007</c:v>
                  </c:pt>
                  <c:pt idx="97">
                    <c:v>7.1</c:v>
                  </c:pt>
                  <c:pt idx="98">
                    <c:v>7.1</c:v>
                  </c:pt>
                  <c:pt idx="99">
                    <c:v>8.1</c:v>
                  </c:pt>
                  <c:pt idx="100">
                    <c:v>8.1</c:v>
                  </c:pt>
                  <c:pt idx="101">
                    <c:v>9.2000000000000011</c:v>
                  </c:pt>
                  <c:pt idx="102">
                    <c:v>9.3000000000000007</c:v>
                  </c:pt>
                  <c:pt idx="103">
                    <c:v>6.4</c:v>
                  </c:pt>
                  <c:pt idx="104">
                    <c:v>5.4</c:v>
                  </c:pt>
                  <c:pt idx="105">
                    <c:v>4.2</c:v>
                  </c:pt>
                  <c:pt idx="106">
                    <c:v>8</c:v>
                  </c:pt>
                  <c:pt idx="107">
                    <c:v>8.1</c:v>
                  </c:pt>
                  <c:pt idx="108">
                    <c:v>7.1</c:v>
                  </c:pt>
                  <c:pt idx="109">
                    <c:v>22.7</c:v>
                  </c:pt>
                  <c:pt idx="110">
                    <c:v>5.9</c:v>
                  </c:pt>
                  <c:pt idx="111">
                    <c:v>7.4</c:v>
                  </c:pt>
                  <c:pt idx="112">
                    <c:v>8.4</c:v>
                  </c:pt>
                  <c:pt idx="113">
                    <c:v>8.6</c:v>
                  </c:pt>
                  <c:pt idx="114">
                    <c:v>8.5</c:v>
                  </c:pt>
                  <c:pt idx="115">
                    <c:v>8.5</c:v>
                  </c:pt>
                  <c:pt idx="116">
                    <c:v>5.4</c:v>
                  </c:pt>
                  <c:pt idx="117">
                    <c:v>11.7</c:v>
                  </c:pt>
                  <c:pt idx="118">
                    <c:v>2.6</c:v>
                  </c:pt>
                  <c:pt idx="119">
                    <c:v>2</c:v>
                  </c:pt>
                  <c:pt idx="120">
                    <c:v>8.9</c:v>
                  </c:pt>
                  <c:pt idx="121">
                    <c:v>8.9</c:v>
                  </c:pt>
                  <c:pt idx="122">
                    <c:v>4.4000000000000004</c:v>
                  </c:pt>
                  <c:pt idx="123">
                    <c:v>8</c:v>
                  </c:pt>
                  <c:pt idx="124">
                    <c:v>7.5</c:v>
                  </c:pt>
                  <c:pt idx="125">
                    <c:v>10.9</c:v>
                  </c:pt>
                  <c:pt idx="126">
                    <c:v>27.8</c:v>
                  </c:pt>
                  <c:pt idx="127">
                    <c:v>10.9</c:v>
                  </c:pt>
                  <c:pt idx="128">
                    <c:v>10.200000000000001</c:v>
                  </c:pt>
                  <c:pt idx="129">
                    <c:v>6.1</c:v>
                  </c:pt>
                  <c:pt idx="130">
                    <c:v>10.200000000000001</c:v>
                  </c:pt>
                  <c:pt idx="131">
                    <c:v>7.1</c:v>
                  </c:pt>
                  <c:pt idx="132">
                    <c:v>7.6</c:v>
                  </c:pt>
                  <c:pt idx="133">
                    <c:v>1.6</c:v>
                  </c:pt>
                  <c:pt idx="134">
                    <c:v>1.6</c:v>
                  </c:pt>
                  <c:pt idx="135">
                    <c:v>1.6</c:v>
                  </c:pt>
                  <c:pt idx="136">
                    <c:v>1.6</c:v>
                  </c:pt>
                  <c:pt idx="137">
                    <c:v>1.6</c:v>
                  </c:pt>
                  <c:pt idx="138">
                    <c:v>7.7</c:v>
                  </c:pt>
                  <c:pt idx="139">
                    <c:v>1.4</c:v>
                  </c:pt>
                  <c:pt idx="140">
                    <c:v>2.4</c:v>
                  </c:pt>
                  <c:pt idx="141">
                    <c:v>0.4</c:v>
                  </c:pt>
                  <c:pt idx="142">
                    <c:v>4.9000000000000004</c:v>
                  </c:pt>
                  <c:pt idx="143">
                    <c:v>8.4</c:v>
                  </c:pt>
                  <c:pt idx="144">
                    <c:v>4.9000000000000004</c:v>
                  </c:pt>
                  <c:pt idx="145">
                    <c:v>6.8</c:v>
                  </c:pt>
                  <c:pt idx="146">
                    <c:v>8.4</c:v>
                  </c:pt>
                  <c:pt idx="147">
                    <c:v>2.7</c:v>
                  </c:pt>
                  <c:pt idx="148">
                    <c:v>7.8</c:v>
                  </c:pt>
                  <c:pt idx="149">
                    <c:v>0</c:v>
                  </c:pt>
                  <c:pt idx="150">
                    <c:v>0</c:v>
                  </c:pt>
                  <c:pt idx="151">
                    <c:v>0</c:v>
                  </c:pt>
                  <c:pt idx="152">
                    <c:v>0</c:v>
                  </c:pt>
                  <c:pt idx="153">
                    <c:v>0</c:v>
                  </c:pt>
                  <c:pt idx="154">
                    <c:v>0</c:v>
                  </c:pt>
                  <c:pt idx="155">
                    <c:v>0</c:v>
                  </c:pt>
                  <c:pt idx="156">
                    <c:v>0</c:v>
                  </c:pt>
                  <c:pt idx="157">
                    <c:v>0</c:v>
                  </c:pt>
                  <c:pt idx="158">
                    <c:v>0</c:v>
                  </c:pt>
                  <c:pt idx="159">
                    <c:v>8.5</c:v>
                  </c:pt>
                  <c:pt idx="160">
                    <c:v>24.7</c:v>
                  </c:pt>
                  <c:pt idx="161">
                    <c:v>9.1</c:v>
                  </c:pt>
                  <c:pt idx="162">
                    <c:v>8.3000000000000007</c:v>
                  </c:pt>
                  <c:pt idx="163">
                    <c:v>0</c:v>
                  </c:pt>
                  <c:pt idx="164">
                    <c:v>10.3</c:v>
                  </c:pt>
                  <c:pt idx="165">
                    <c:v>0</c:v>
                  </c:pt>
                  <c:pt idx="166">
                    <c:v>8.9</c:v>
                  </c:pt>
                  <c:pt idx="167">
                    <c:v>9.3000000000000007</c:v>
                  </c:pt>
                  <c:pt idx="168">
                    <c:v>9.8000000000000007</c:v>
                  </c:pt>
                  <c:pt idx="169">
                    <c:v>9.3000000000000007</c:v>
                  </c:pt>
                  <c:pt idx="170">
                    <c:v>7.5</c:v>
                  </c:pt>
                  <c:pt idx="171">
                    <c:v>9</c:v>
                  </c:pt>
                  <c:pt idx="172">
                    <c:v>5.5</c:v>
                  </c:pt>
                  <c:pt idx="173">
                    <c:v>6.6</c:v>
                  </c:pt>
                  <c:pt idx="174">
                    <c:v>8.3000000000000007</c:v>
                  </c:pt>
                  <c:pt idx="175">
                    <c:v>9.3000000000000007</c:v>
                  </c:pt>
                  <c:pt idx="176">
                    <c:v>2.9</c:v>
                  </c:pt>
                  <c:pt idx="177">
                    <c:v>6.8</c:v>
                  </c:pt>
                  <c:pt idx="178">
                    <c:v>4.5</c:v>
                  </c:pt>
                  <c:pt idx="179">
                    <c:v>4.5</c:v>
                  </c:pt>
                  <c:pt idx="180">
                    <c:v>2.6</c:v>
                  </c:pt>
                  <c:pt idx="181">
                    <c:v>9.8000000000000007</c:v>
                  </c:pt>
                  <c:pt idx="182">
                    <c:v>0.4</c:v>
                  </c:pt>
                  <c:pt idx="183">
                    <c:v>7</c:v>
                  </c:pt>
                  <c:pt idx="184">
                    <c:v>7</c:v>
                  </c:pt>
                  <c:pt idx="185">
                    <c:v>5.8</c:v>
                  </c:pt>
                  <c:pt idx="186">
                    <c:v>7.6</c:v>
                  </c:pt>
                  <c:pt idx="187">
                    <c:v>8.4</c:v>
                  </c:pt>
                  <c:pt idx="188">
                    <c:v>1.2</c:v>
                  </c:pt>
                  <c:pt idx="189">
                    <c:v>8.4</c:v>
                  </c:pt>
                  <c:pt idx="190">
                    <c:v>5.9</c:v>
                  </c:pt>
                  <c:pt idx="191">
                    <c:v>5.9</c:v>
                  </c:pt>
                  <c:pt idx="192">
                    <c:v>4.5999999999999996</c:v>
                  </c:pt>
                  <c:pt idx="193">
                    <c:v>4.5999999999999996</c:v>
                  </c:pt>
                  <c:pt idx="194">
                    <c:v>9.8000000000000007</c:v>
                  </c:pt>
                  <c:pt idx="195">
                    <c:v>0</c:v>
                  </c:pt>
                  <c:pt idx="196">
                    <c:v>3.2</c:v>
                  </c:pt>
                  <c:pt idx="197">
                    <c:v>0</c:v>
                  </c:pt>
                  <c:pt idx="198">
                    <c:v>0</c:v>
                  </c:pt>
                  <c:pt idx="199">
                    <c:v>4.5</c:v>
                  </c:pt>
                  <c:pt idx="200">
                    <c:v>5.4</c:v>
                  </c:pt>
                  <c:pt idx="201">
                    <c:v>8.1</c:v>
                  </c:pt>
                  <c:pt idx="202">
                    <c:v>19.3</c:v>
                  </c:pt>
                  <c:pt idx="203">
                    <c:v>19.3</c:v>
                  </c:pt>
                  <c:pt idx="204">
                    <c:v>11.4</c:v>
                  </c:pt>
                  <c:pt idx="205">
                    <c:v>9.3000000000000007</c:v>
                  </c:pt>
                  <c:pt idx="206">
                    <c:v>2.2999999999999998</c:v>
                  </c:pt>
                  <c:pt idx="207">
                    <c:v>0.5</c:v>
                  </c:pt>
                  <c:pt idx="208">
                    <c:v>8.2000000000000011</c:v>
                  </c:pt>
                  <c:pt idx="209">
                    <c:v>8.4</c:v>
                  </c:pt>
                  <c:pt idx="210">
                    <c:v>8.4</c:v>
                  </c:pt>
                  <c:pt idx="211">
                    <c:v>8</c:v>
                  </c:pt>
                  <c:pt idx="212">
                    <c:v>0.1</c:v>
                  </c:pt>
                  <c:pt idx="213">
                    <c:v>7.2</c:v>
                  </c:pt>
                  <c:pt idx="214">
                    <c:v>8.3000000000000007</c:v>
                  </c:pt>
                  <c:pt idx="215">
                    <c:v>3</c:v>
                  </c:pt>
                  <c:pt idx="216">
                    <c:v>6.9</c:v>
                  </c:pt>
                  <c:pt idx="217">
                    <c:v>5</c:v>
                  </c:pt>
                  <c:pt idx="218">
                    <c:v>7.7</c:v>
                  </c:pt>
                  <c:pt idx="219">
                    <c:v>7.7</c:v>
                  </c:pt>
                  <c:pt idx="220">
                    <c:v>4</c:v>
                  </c:pt>
                  <c:pt idx="221">
                    <c:v>6.2</c:v>
                  </c:pt>
                  <c:pt idx="222">
                    <c:v>6.7</c:v>
                  </c:pt>
                  <c:pt idx="223">
                    <c:v>7.1</c:v>
                  </c:pt>
                  <c:pt idx="224">
                    <c:v>7.8</c:v>
                  </c:pt>
                  <c:pt idx="225">
                    <c:v>7.2</c:v>
                  </c:pt>
                  <c:pt idx="226">
                    <c:v>6.9</c:v>
                  </c:pt>
                  <c:pt idx="227">
                    <c:v>7.6</c:v>
                  </c:pt>
                  <c:pt idx="228">
                    <c:v>0.1</c:v>
                  </c:pt>
                  <c:pt idx="229">
                    <c:v>0</c:v>
                  </c:pt>
                  <c:pt idx="230">
                    <c:v>0</c:v>
                  </c:pt>
                  <c:pt idx="231">
                    <c:v>0</c:v>
                  </c:pt>
                  <c:pt idx="232">
                    <c:v>0</c:v>
                  </c:pt>
                  <c:pt idx="233">
                    <c:v>0.2</c:v>
                  </c:pt>
                  <c:pt idx="234">
                    <c:v>0.1</c:v>
                  </c:pt>
                  <c:pt idx="235">
                    <c:v>0</c:v>
                  </c:pt>
                  <c:pt idx="236">
                    <c:v>0</c:v>
                  </c:pt>
                  <c:pt idx="237">
                    <c:v>0</c:v>
                  </c:pt>
                  <c:pt idx="238">
                    <c:v>6.8</c:v>
                  </c:pt>
                  <c:pt idx="239">
                    <c:v>0</c:v>
                  </c:pt>
                  <c:pt idx="240">
                    <c:v>0</c:v>
                  </c:pt>
                  <c:pt idx="241">
                    <c:v>6.1</c:v>
                  </c:pt>
                  <c:pt idx="242">
                    <c:v>7.5</c:v>
                  </c:pt>
                  <c:pt idx="243">
                    <c:v>5.9</c:v>
                  </c:pt>
                  <c:pt idx="244">
                    <c:v>8.4</c:v>
                  </c:pt>
                  <c:pt idx="245">
                    <c:v>7.4</c:v>
                  </c:pt>
                  <c:pt idx="246">
                    <c:v>6.5</c:v>
                  </c:pt>
                  <c:pt idx="247">
                    <c:v>8.1</c:v>
                  </c:pt>
                  <c:pt idx="248">
                    <c:v>9.2000000000000011</c:v>
                  </c:pt>
                  <c:pt idx="249">
                    <c:v>7.2</c:v>
                  </c:pt>
                </c:numCache>
              </c:numRef>
            </c:plus>
            <c:minus>
              <c:numRef>
                <c:f>ant_info.003!$BB$2:$BB$251</c:f>
                <c:numCache>
                  <c:formatCode>General</c:formatCode>
                  <c:ptCount val="250"/>
                  <c:pt idx="0">
                    <c:v>0</c:v>
                  </c:pt>
                  <c:pt idx="1">
                    <c:v>0</c:v>
                  </c:pt>
                  <c:pt idx="2">
                    <c:v>0</c:v>
                  </c:pt>
                  <c:pt idx="3">
                    <c:v>0</c:v>
                  </c:pt>
                  <c:pt idx="4">
                    <c:v>2.2999999999999998</c:v>
                  </c:pt>
                  <c:pt idx="5">
                    <c:v>3.9</c:v>
                  </c:pt>
                  <c:pt idx="6">
                    <c:v>3.9</c:v>
                  </c:pt>
                  <c:pt idx="7">
                    <c:v>0</c:v>
                  </c:pt>
                  <c:pt idx="8">
                    <c:v>0.30000000000000032</c:v>
                  </c:pt>
                  <c:pt idx="9">
                    <c:v>0</c:v>
                  </c:pt>
                  <c:pt idx="10">
                    <c:v>0</c:v>
                  </c:pt>
                  <c:pt idx="11">
                    <c:v>0</c:v>
                  </c:pt>
                  <c:pt idx="12">
                    <c:v>0</c:v>
                  </c:pt>
                  <c:pt idx="13">
                    <c:v>0</c:v>
                  </c:pt>
                  <c:pt idx="14">
                    <c:v>0</c:v>
                  </c:pt>
                  <c:pt idx="15">
                    <c:v>0</c:v>
                  </c:pt>
                  <c:pt idx="16">
                    <c:v>0</c:v>
                  </c:pt>
                  <c:pt idx="17">
                    <c:v>0</c:v>
                  </c:pt>
                  <c:pt idx="18">
                    <c:v>0</c:v>
                  </c:pt>
                  <c:pt idx="19">
                    <c:v>0</c:v>
                  </c:pt>
                  <c:pt idx="20">
                    <c:v>0</c:v>
                  </c:pt>
                  <c:pt idx="21">
                    <c:v>7</c:v>
                  </c:pt>
                  <c:pt idx="22">
                    <c:v>0.9</c:v>
                  </c:pt>
                  <c:pt idx="23">
                    <c:v>0.4</c:v>
                  </c:pt>
                  <c:pt idx="24">
                    <c:v>1.4</c:v>
                  </c:pt>
                  <c:pt idx="25">
                    <c:v>0.1</c:v>
                  </c:pt>
                  <c:pt idx="26">
                    <c:v>0</c:v>
                  </c:pt>
                  <c:pt idx="27">
                    <c:v>0.60000000000000064</c:v>
                  </c:pt>
                  <c:pt idx="28">
                    <c:v>10.1</c:v>
                  </c:pt>
                  <c:pt idx="29">
                    <c:v>0</c:v>
                  </c:pt>
                  <c:pt idx="30">
                    <c:v>4.5</c:v>
                  </c:pt>
                  <c:pt idx="31">
                    <c:v>0</c:v>
                  </c:pt>
                  <c:pt idx="32">
                    <c:v>2.2999999999999998</c:v>
                  </c:pt>
                  <c:pt idx="33">
                    <c:v>0</c:v>
                  </c:pt>
                  <c:pt idx="34">
                    <c:v>0</c:v>
                  </c:pt>
                  <c:pt idx="35">
                    <c:v>2.4</c:v>
                  </c:pt>
                  <c:pt idx="36">
                    <c:v>0</c:v>
                  </c:pt>
                  <c:pt idx="37">
                    <c:v>0</c:v>
                  </c:pt>
                  <c:pt idx="38">
                    <c:v>5.5</c:v>
                  </c:pt>
                  <c:pt idx="39">
                    <c:v>5.5</c:v>
                  </c:pt>
                  <c:pt idx="40">
                    <c:v>4</c:v>
                  </c:pt>
                  <c:pt idx="41">
                    <c:v>4</c:v>
                  </c:pt>
                  <c:pt idx="42">
                    <c:v>0</c:v>
                  </c:pt>
                  <c:pt idx="43">
                    <c:v>0</c:v>
                  </c:pt>
                  <c:pt idx="44">
                    <c:v>0</c:v>
                  </c:pt>
                  <c:pt idx="45">
                    <c:v>0</c:v>
                  </c:pt>
                  <c:pt idx="46">
                    <c:v>0</c:v>
                  </c:pt>
                  <c:pt idx="47">
                    <c:v>0</c:v>
                  </c:pt>
                  <c:pt idx="48">
                    <c:v>0</c:v>
                  </c:pt>
                  <c:pt idx="49">
                    <c:v>0</c:v>
                  </c:pt>
                  <c:pt idx="50">
                    <c:v>21.8</c:v>
                  </c:pt>
                  <c:pt idx="51">
                    <c:v>0</c:v>
                  </c:pt>
                  <c:pt idx="52">
                    <c:v>0</c:v>
                  </c:pt>
                  <c:pt idx="53">
                    <c:v>1.7</c:v>
                  </c:pt>
                  <c:pt idx="54">
                    <c:v>0</c:v>
                  </c:pt>
                  <c:pt idx="55">
                    <c:v>0.1</c:v>
                  </c:pt>
                  <c:pt idx="56">
                    <c:v>0</c:v>
                  </c:pt>
                  <c:pt idx="57">
                    <c:v>0.4</c:v>
                  </c:pt>
                  <c:pt idx="58">
                    <c:v>2.4</c:v>
                  </c:pt>
                  <c:pt idx="59">
                    <c:v>0</c:v>
                  </c:pt>
                  <c:pt idx="60">
                    <c:v>3.1</c:v>
                  </c:pt>
                  <c:pt idx="61">
                    <c:v>0.2</c:v>
                  </c:pt>
                  <c:pt idx="62">
                    <c:v>2.4</c:v>
                  </c:pt>
                  <c:pt idx="63">
                    <c:v>0</c:v>
                  </c:pt>
                  <c:pt idx="64">
                    <c:v>3.9</c:v>
                  </c:pt>
                  <c:pt idx="65">
                    <c:v>3.9</c:v>
                  </c:pt>
                  <c:pt idx="66">
                    <c:v>0.30000000000000032</c:v>
                  </c:pt>
                  <c:pt idx="67">
                    <c:v>0</c:v>
                  </c:pt>
                  <c:pt idx="68">
                    <c:v>0.2</c:v>
                  </c:pt>
                  <c:pt idx="69">
                    <c:v>0.2</c:v>
                  </c:pt>
                  <c:pt idx="70">
                    <c:v>0.60000000000000064</c:v>
                  </c:pt>
                  <c:pt idx="71">
                    <c:v>0</c:v>
                  </c:pt>
                  <c:pt idx="72">
                    <c:v>0</c:v>
                  </c:pt>
                  <c:pt idx="73">
                    <c:v>0</c:v>
                  </c:pt>
                  <c:pt idx="74">
                    <c:v>0</c:v>
                  </c:pt>
                  <c:pt idx="75">
                    <c:v>0</c:v>
                  </c:pt>
                  <c:pt idx="76">
                    <c:v>0</c:v>
                  </c:pt>
                  <c:pt idx="77">
                    <c:v>0</c:v>
                  </c:pt>
                  <c:pt idx="78">
                    <c:v>0</c:v>
                  </c:pt>
                  <c:pt idx="79">
                    <c:v>0</c:v>
                  </c:pt>
                  <c:pt idx="80">
                    <c:v>0</c:v>
                  </c:pt>
                  <c:pt idx="81">
                    <c:v>0.30000000000000032</c:v>
                  </c:pt>
                  <c:pt idx="82">
                    <c:v>0.70000000000000062</c:v>
                  </c:pt>
                  <c:pt idx="83">
                    <c:v>0.30000000000000032</c:v>
                  </c:pt>
                  <c:pt idx="84">
                    <c:v>0.70000000000000062</c:v>
                  </c:pt>
                  <c:pt idx="85">
                    <c:v>0.30000000000000032</c:v>
                  </c:pt>
                  <c:pt idx="86">
                    <c:v>0.70000000000000062</c:v>
                  </c:pt>
                  <c:pt idx="87">
                    <c:v>0.1</c:v>
                  </c:pt>
                  <c:pt idx="88">
                    <c:v>0</c:v>
                  </c:pt>
                  <c:pt idx="89">
                    <c:v>1.1000000000000001</c:v>
                  </c:pt>
                  <c:pt idx="90">
                    <c:v>0.5</c:v>
                  </c:pt>
                  <c:pt idx="91">
                    <c:v>0.5</c:v>
                  </c:pt>
                  <c:pt idx="92">
                    <c:v>0.5</c:v>
                  </c:pt>
                  <c:pt idx="93">
                    <c:v>0.5</c:v>
                  </c:pt>
                  <c:pt idx="94">
                    <c:v>1.6</c:v>
                  </c:pt>
                  <c:pt idx="95">
                    <c:v>3.4</c:v>
                  </c:pt>
                  <c:pt idx="96">
                    <c:v>4.2</c:v>
                  </c:pt>
                  <c:pt idx="97">
                    <c:v>0</c:v>
                  </c:pt>
                  <c:pt idx="98">
                    <c:v>0</c:v>
                  </c:pt>
                  <c:pt idx="99">
                    <c:v>1.2</c:v>
                  </c:pt>
                  <c:pt idx="100">
                    <c:v>1.2</c:v>
                  </c:pt>
                  <c:pt idx="101">
                    <c:v>2.5</c:v>
                  </c:pt>
                  <c:pt idx="102">
                    <c:v>2.5</c:v>
                  </c:pt>
                  <c:pt idx="103">
                    <c:v>0.9</c:v>
                  </c:pt>
                  <c:pt idx="104">
                    <c:v>0.1</c:v>
                  </c:pt>
                  <c:pt idx="105">
                    <c:v>0</c:v>
                  </c:pt>
                  <c:pt idx="106">
                    <c:v>3</c:v>
                  </c:pt>
                  <c:pt idx="107">
                    <c:v>0</c:v>
                  </c:pt>
                  <c:pt idx="108">
                    <c:v>1.3</c:v>
                  </c:pt>
                  <c:pt idx="109">
                    <c:v>0</c:v>
                  </c:pt>
                  <c:pt idx="110">
                    <c:v>0.60000000000000064</c:v>
                  </c:pt>
                  <c:pt idx="111">
                    <c:v>0</c:v>
                  </c:pt>
                  <c:pt idx="112">
                    <c:v>2.8</c:v>
                  </c:pt>
                  <c:pt idx="113">
                    <c:v>4.8</c:v>
                  </c:pt>
                  <c:pt idx="114">
                    <c:v>2.2999999999999998</c:v>
                  </c:pt>
                  <c:pt idx="115">
                    <c:v>2.2999999999999998</c:v>
                  </c:pt>
                  <c:pt idx="116">
                    <c:v>0</c:v>
                  </c:pt>
                  <c:pt idx="117">
                    <c:v>7.1</c:v>
                  </c:pt>
                  <c:pt idx="118">
                    <c:v>0</c:v>
                  </c:pt>
                  <c:pt idx="119">
                    <c:v>0.1</c:v>
                  </c:pt>
                  <c:pt idx="120">
                    <c:v>2</c:v>
                  </c:pt>
                  <c:pt idx="121">
                    <c:v>2</c:v>
                  </c:pt>
                  <c:pt idx="122">
                    <c:v>0</c:v>
                  </c:pt>
                  <c:pt idx="123">
                    <c:v>6.1</c:v>
                  </c:pt>
                  <c:pt idx="124">
                    <c:v>3.8</c:v>
                  </c:pt>
                  <c:pt idx="125">
                    <c:v>0</c:v>
                  </c:pt>
                  <c:pt idx="126">
                    <c:v>0</c:v>
                  </c:pt>
                  <c:pt idx="127">
                    <c:v>0</c:v>
                  </c:pt>
                  <c:pt idx="128">
                    <c:v>0</c:v>
                  </c:pt>
                  <c:pt idx="129">
                    <c:v>0</c:v>
                  </c:pt>
                  <c:pt idx="130">
                    <c:v>0</c:v>
                  </c:pt>
                  <c:pt idx="131">
                    <c:v>0.30000000000000032</c:v>
                  </c:pt>
                  <c:pt idx="132">
                    <c:v>0</c:v>
                  </c:pt>
                  <c:pt idx="133">
                    <c:v>0</c:v>
                  </c:pt>
                  <c:pt idx="134">
                    <c:v>0</c:v>
                  </c:pt>
                  <c:pt idx="135">
                    <c:v>0</c:v>
                  </c:pt>
                  <c:pt idx="136">
                    <c:v>0</c:v>
                  </c:pt>
                  <c:pt idx="137">
                    <c:v>0</c:v>
                  </c:pt>
                  <c:pt idx="138">
                    <c:v>0</c:v>
                  </c:pt>
                  <c:pt idx="139">
                    <c:v>0</c:v>
                  </c:pt>
                  <c:pt idx="140">
                    <c:v>0</c:v>
                  </c:pt>
                  <c:pt idx="141">
                    <c:v>0</c:v>
                  </c:pt>
                  <c:pt idx="142">
                    <c:v>0.70000000000000062</c:v>
                  </c:pt>
                  <c:pt idx="143">
                    <c:v>1.7</c:v>
                  </c:pt>
                  <c:pt idx="144">
                    <c:v>0.70000000000000062</c:v>
                  </c:pt>
                  <c:pt idx="145">
                    <c:v>1.2</c:v>
                  </c:pt>
                  <c:pt idx="146">
                    <c:v>1.7</c:v>
                  </c:pt>
                  <c:pt idx="147">
                    <c:v>1.6</c:v>
                  </c:pt>
                  <c:pt idx="148">
                    <c:v>0.8</c:v>
                  </c:pt>
                  <c:pt idx="149">
                    <c:v>1.6</c:v>
                  </c:pt>
                  <c:pt idx="150">
                    <c:v>1.4</c:v>
                  </c:pt>
                  <c:pt idx="151">
                    <c:v>1.6</c:v>
                  </c:pt>
                  <c:pt idx="152">
                    <c:v>1.4</c:v>
                  </c:pt>
                  <c:pt idx="153">
                    <c:v>1.6</c:v>
                  </c:pt>
                  <c:pt idx="154">
                    <c:v>1.4</c:v>
                  </c:pt>
                  <c:pt idx="155">
                    <c:v>1.6</c:v>
                  </c:pt>
                  <c:pt idx="156">
                    <c:v>1.4</c:v>
                  </c:pt>
                  <c:pt idx="157">
                    <c:v>1.6</c:v>
                  </c:pt>
                  <c:pt idx="158">
                    <c:v>1.4</c:v>
                  </c:pt>
                  <c:pt idx="159">
                    <c:v>1.9000000000000001</c:v>
                  </c:pt>
                  <c:pt idx="160">
                    <c:v>0</c:v>
                  </c:pt>
                  <c:pt idx="161">
                    <c:v>8.1</c:v>
                  </c:pt>
                  <c:pt idx="162">
                    <c:v>0.5</c:v>
                  </c:pt>
                  <c:pt idx="163">
                    <c:v>1.4</c:v>
                  </c:pt>
                  <c:pt idx="164">
                    <c:v>5.5</c:v>
                  </c:pt>
                  <c:pt idx="165">
                    <c:v>1.9000000000000001</c:v>
                  </c:pt>
                  <c:pt idx="166">
                    <c:v>0.30000000000000032</c:v>
                  </c:pt>
                  <c:pt idx="167">
                    <c:v>0</c:v>
                  </c:pt>
                  <c:pt idx="168">
                    <c:v>0.5</c:v>
                  </c:pt>
                  <c:pt idx="169">
                    <c:v>0</c:v>
                  </c:pt>
                  <c:pt idx="170">
                    <c:v>10.4</c:v>
                  </c:pt>
                  <c:pt idx="171">
                    <c:v>1.4</c:v>
                  </c:pt>
                  <c:pt idx="172">
                    <c:v>5.3</c:v>
                  </c:pt>
                  <c:pt idx="173">
                    <c:v>5.5</c:v>
                  </c:pt>
                  <c:pt idx="174">
                    <c:v>4.4000000000000004</c:v>
                  </c:pt>
                  <c:pt idx="175">
                    <c:v>1.4</c:v>
                  </c:pt>
                  <c:pt idx="176">
                    <c:v>7.4</c:v>
                  </c:pt>
                  <c:pt idx="177">
                    <c:v>1.6</c:v>
                  </c:pt>
                  <c:pt idx="178">
                    <c:v>8.2000000000000011</c:v>
                  </c:pt>
                  <c:pt idx="179">
                    <c:v>8.2000000000000011</c:v>
                  </c:pt>
                  <c:pt idx="180">
                    <c:v>13.3</c:v>
                  </c:pt>
                  <c:pt idx="181">
                    <c:v>4.2</c:v>
                  </c:pt>
                  <c:pt idx="182">
                    <c:v>0.2</c:v>
                  </c:pt>
                  <c:pt idx="183">
                    <c:v>5.2</c:v>
                  </c:pt>
                  <c:pt idx="184">
                    <c:v>5.2</c:v>
                  </c:pt>
                  <c:pt idx="185">
                    <c:v>12.8</c:v>
                  </c:pt>
                  <c:pt idx="186">
                    <c:v>0.60000000000000064</c:v>
                  </c:pt>
                  <c:pt idx="187">
                    <c:v>11.1</c:v>
                  </c:pt>
                  <c:pt idx="188">
                    <c:v>1.6</c:v>
                  </c:pt>
                  <c:pt idx="189">
                    <c:v>11.1</c:v>
                  </c:pt>
                  <c:pt idx="190">
                    <c:v>1.4</c:v>
                  </c:pt>
                  <c:pt idx="191">
                    <c:v>1.4</c:v>
                  </c:pt>
                  <c:pt idx="192">
                    <c:v>0.9</c:v>
                  </c:pt>
                  <c:pt idx="193">
                    <c:v>0.9</c:v>
                  </c:pt>
                  <c:pt idx="194">
                    <c:v>0</c:v>
                  </c:pt>
                  <c:pt idx="195">
                    <c:v>1</c:v>
                  </c:pt>
                  <c:pt idx="196">
                    <c:v>0</c:v>
                  </c:pt>
                  <c:pt idx="197">
                    <c:v>1.3</c:v>
                  </c:pt>
                  <c:pt idx="198">
                    <c:v>1.2</c:v>
                  </c:pt>
                  <c:pt idx="199">
                    <c:v>4.4000000000000004</c:v>
                  </c:pt>
                  <c:pt idx="200">
                    <c:v>3.5</c:v>
                  </c:pt>
                  <c:pt idx="201">
                    <c:v>6.5</c:v>
                  </c:pt>
                  <c:pt idx="202">
                    <c:v>0</c:v>
                  </c:pt>
                  <c:pt idx="203">
                    <c:v>0</c:v>
                  </c:pt>
                  <c:pt idx="204">
                    <c:v>0</c:v>
                  </c:pt>
                  <c:pt idx="205">
                    <c:v>4.4000000000000004</c:v>
                  </c:pt>
                  <c:pt idx="206">
                    <c:v>0</c:v>
                  </c:pt>
                  <c:pt idx="207">
                    <c:v>0</c:v>
                  </c:pt>
                  <c:pt idx="208">
                    <c:v>4.4000000000000004</c:v>
                  </c:pt>
                  <c:pt idx="209">
                    <c:v>5.4</c:v>
                  </c:pt>
                  <c:pt idx="210">
                    <c:v>5.4</c:v>
                  </c:pt>
                  <c:pt idx="211">
                    <c:v>3.5</c:v>
                  </c:pt>
                  <c:pt idx="212">
                    <c:v>1</c:v>
                  </c:pt>
                  <c:pt idx="213">
                    <c:v>3.2</c:v>
                  </c:pt>
                  <c:pt idx="214">
                    <c:v>6</c:v>
                  </c:pt>
                  <c:pt idx="215">
                    <c:v>1.4</c:v>
                  </c:pt>
                  <c:pt idx="216">
                    <c:v>3.8</c:v>
                  </c:pt>
                  <c:pt idx="217">
                    <c:v>5.5</c:v>
                  </c:pt>
                  <c:pt idx="218">
                    <c:v>5.3</c:v>
                  </c:pt>
                  <c:pt idx="219">
                    <c:v>5.3</c:v>
                  </c:pt>
                  <c:pt idx="220">
                    <c:v>13.6</c:v>
                  </c:pt>
                  <c:pt idx="221">
                    <c:v>2.2000000000000002</c:v>
                  </c:pt>
                  <c:pt idx="222">
                    <c:v>6.5</c:v>
                  </c:pt>
                  <c:pt idx="223">
                    <c:v>7.1</c:v>
                  </c:pt>
                  <c:pt idx="224">
                    <c:v>6.3</c:v>
                  </c:pt>
                  <c:pt idx="225">
                    <c:v>1.7</c:v>
                  </c:pt>
                  <c:pt idx="226">
                    <c:v>1.7</c:v>
                  </c:pt>
                  <c:pt idx="227">
                    <c:v>3.8</c:v>
                  </c:pt>
                  <c:pt idx="228">
                    <c:v>0.2</c:v>
                  </c:pt>
                  <c:pt idx="229">
                    <c:v>1.5</c:v>
                  </c:pt>
                  <c:pt idx="230">
                    <c:v>1.4</c:v>
                  </c:pt>
                  <c:pt idx="231">
                    <c:v>1.6</c:v>
                  </c:pt>
                  <c:pt idx="232">
                    <c:v>2.6</c:v>
                  </c:pt>
                  <c:pt idx="233">
                    <c:v>0.1</c:v>
                  </c:pt>
                  <c:pt idx="234">
                    <c:v>1.4</c:v>
                  </c:pt>
                  <c:pt idx="235">
                    <c:v>1.6</c:v>
                  </c:pt>
                  <c:pt idx="236">
                    <c:v>1.6</c:v>
                  </c:pt>
                  <c:pt idx="237">
                    <c:v>1</c:v>
                  </c:pt>
                  <c:pt idx="238">
                    <c:v>5.0999999999999996</c:v>
                  </c:pt>
                  <c:pt idx="239">
                    <c:v>0.2</c:v>
                  </c:pt>
                  <c:pt idx="240">
                    <c:v>1.4</c:v>
                  </c:pt>
                  <c:pt idx="241">
                    <c:v>6.3</c:v>
                  </c:pt>
                  <c:pt idx="242">
                    <c:v>4.3</c:v>
                  </c:pt>
                  <c:pt idx="243">
                    <c:v>3.7</c:v>
                  </c:pt>
                  <c:pt idx="244">
                    <c:v>7.9</c:v>
                  </c:pt>
                  <c:pt idx="245">
                    <c:v>2</c:v>
                  </c:pt>
                  <c:pt idx="246">
                    <c:v>5.0999999999999996</c:v>
                  </c:pt>
                  <c:pt idx="247">
                    <c:v>4.4000000000000004</c:v>
                  </c:pt>
                  <c:pt idx="248">
                    <c:v>2.2999999999999998</c:v>
                  </c:pt>
                  <c:pt idx="249">
                    <c:v>7.4</c:v>
                  </c:pt>
                </c:numCache>
              </c:numRef>
            </c:minus>
          </c:errBars>
          <c:xVal>
            <c:numRef>
              <c:f>ant_info.003!$J$2:$J$251</c:f>
              <c:numCache>
                <c:formatCode>General</c:formatCode>
                <c:ptCount val="250"/>
                <c:pt idx="0">
                  <c:v>0</c:v>
                </c:pt>
                <c:pt idx="1">
                  <c:v>0</c:v>
                </c:pt>
                <c:pt idx="2">
                  <c:v>0</c:v>
                </c:pt>
                <c:pt idx="3">
                  <c:v>0</c:v>
                </c:pt>
                <c:pt idx="4">
                  <c:v>-2.2999999999999998</c:v>
                </c:pt>
                <c:pt idx="5">
                  <c:v>-3.2</c:v>
                </c:pt>
                <c:pt idx="6">
                  <c:v>-3.2</c:v>
                </c:pt>
                <c:pt idx="7">
                  <c:v>-1.7</c:v>
                </c:pt>
                <c:pt idx="8">
                  <c:v>-1.8</c:v>
                </c:pt>
                <c:pt idx="9">
                  <c:v>-0.60000000000000064</c:v>
                </c:pt>
                <c:pt idx="10">
                  <c:v>-0.60000000000000064</c:v>
                </c:pt>
                <c:pt idx="11">
                  <c:v>-1.2</c:v>
                </c:pt>
                <c:pt idx="12">
                  <c:v>-1.2</c:v>
                </c:pt>
                <c:pt idx="13">
                  <c:v>-1.2</c:v>
                </c:pt>
                <c:pt idx="14">
                  <c:v>-1.2</c:v>
                </c:pt>
                <c:pt idx="15">
                  <c:v>0.30000000000000032</c:v>
                </c:pt>
                <c:pt idx="16">
                  <c:v>0.30000000000000032</c:v>
                </c:pt>
                <c:pt idx="17">
                  <c:v>0.30000000000000032</c:v>
                </c:pt>
                <c:pt idx="18">
                  <c:v>0.30000000000000032</c:v>
                </c:pt>
                <c:pt idx="19">
                  <c:v>0.30000000000000032</c:v>
                </c:pt>
                <c:pt idx="20">
                  <c:v>0</c:v>
                </c:pt>
                <c:pt idx="21">
                  <c:v>-1.4</c:v>
                </c:pt>
                <c:pt idx="22">
                  <c:v>-2.5</c:v>
                </c:pt>
                <c:pt idx="23">
                  <c:v>0.1</c:v>
                </c:pt>
                <c:pt idx="24">
                  <c:v>0.70000000000000062</c:v>
                </c:pt>
                <c:pt idx="25">
                  <c:v>0.2</c:v>
                </c:pt>
                <c:pt idx="26">
                  <c:v>-0.1</c:v>
                </c:pt>
                <c:pt idx="27">
                  <c:v>1.2</c:v>
                </c:pt>
                <c:pt idx="28">
                  <c:v>-1.2</c:v>
                </c:pt>
                <c:pt idx="29">
                  <c:v>-0.70000000000000062</c:v>
                </c:pt>
                <c:pt idx="30">
                  <c:v>-1.6</c:v>
                </c:pt>
                <c:pt idx="31">
                  <c:v>-0.1</c:v>
                </c:pt>
                <c:pt idx="32">
                  <c:v>2.4</c:v>
                </c:pt>
                <c:pt idx="33">
                  <c:v>1.2</c:v>
                </c:pt>
                <c:pt idx="34">
                  <c:v>1.6</c:v>
                </c:pt>
                <c:pt idx="35">
                  <c:v>3.4</c:v>
                </c:pt>
                <c:pt idx="36">
                  <c:v>1.2</c:v>
                </c:pt>
                <c:pt idx="37">
                  <c:v>-0.2</c:v>
                </c:pt>
                <c:pt idx="38">
                  <c:v>2.2000000000000002</c:v>
                </c:pt>
                <c:pt idx="39">
                  <c:v>2.2000000000000002</c:v>
                </c:pt>
                <c:pt idx="40">
                  <c:v>-2.9</c:v>
                </c:pt>
                <c:pt idx="41">
                  <c:v>-2.9</c:v>
                </c:pt>
                <c:pt idx="42">
                  <c:v>1.4</c:v>
                </c:pt>
                <c:pt idx="43">
                  <c:v>1.4</c:v>
                </c:pt>
                <c:pt idx="44">
                  <c:v>1.4</c:v>
                </c:pt>
                <c:pt idx="45">
                  <c:v>1.4</c:v>
                </c:pt>
                <c:pt idx="46">
                  <c:v>0.70000000000000062</c:v>
                </c:pt>
                <c:pt idx="47">
                  <c:v>1</c:v>
                </c:pt>
                <c:pt idx="48">
                  <c:v>0.70000000000000062</c:v>
                </c:pt>
                <c:pt idx="49">
                  <c:v>1</c:v>
                </c:pt>
                <c:pt idx="50">
                  <c:v>0.60000000000000064</c:v>
                </c:pt>
                <c:pt idx="51">
                  <c:v>-0.70000000000000062</c:v>
                </c:pt>
                <c:pt idx="52">
                  <c:v>-0.2</c:v>
                </c:pt>
                <c:pt idx="53">
                  <c:v>0.70000000000000062</c:v>
                </c:pt>
                <c:pt idx="54">
                  <c:v>1</c:v>
                </c:pt>
                <c:pt idx="55">
                  <c:v>0.30000000000000032</c:v>
                </c:pt>
                <c:pt idx="56">
                  <c:v>-0.8</c:v>
                </c:pt>
                <c:pt idx="57">
                  <c:v>-1</c:v>
                </c:pt>
                <c:pt idx="58">
                  <c:v>-1.1000000000000001</c:v>
                </c:pt>
                <c:pt idx="59">
                  <c:v>-1.3</c:v>
                </c:pt>
                <c:pt idx="60">
                  <c:v>1</c:v>
                </c:pt>
                <c:pt idx="61">
                  <c:v>1.5</c:v>
                </c:pt>
                <c:pt idx="62">
                  <c:v>-1.1000000000000001</c:v>
                </c:pt>
                <c:pt idx="63">
                  <c:v>1.1000000000000001</c:v>
                </c:pt>
                <c:pt idx="64">
                  <c:v>3</c:v>
                </c:pt>
                <c:pt idx="65">
                  <c:v>3</c:v>
                </c:pt>
                <c:pt idx="66">
                  <c:v>-1.8</c:v>
                </c:pt>
                <c:pt idx="67">
                  <c:v>0.30000000000000032</c:v>
                </c:pt>
                <c:pt idx="68">
                  <c:v>0.60000000000000064</c:v>
                </c:pt>
                <c:pt idx="69">
                  <c:v>0.60000000000000064</c:v>
                </c:pt>
                <c:pt idx="70">
                  <c:v>5.4</c:v>
                </c:pt>
                <c:pt idx="71">
                  <c:v>5.3</c:v>
                </c:pt>
                <c:pt idx="73">
                  <c:v>1.4</c:v>
                </c:pt>
                <c:pt idx="74">
                  <c:v>1.4</c:v>
                </c:pt>
                <c:pt idx="75">
                  <c:v>0.5</c:v>
                </c:pt>
                <c:pt idx="76">
                  <c:v>0.5</c:v>
                </c:pt>
                <c:pt idx="77">
                  <c:v>0.5</c:v>
                </c:pt>
                <c:pt idx="78">
                  <c:v>0.5</c:v>
                </c:pt>
                <c:pt idx="79">
                  <c:v>0.5</c:v>
                </c:pt>
                <c:pt idx="80">
                  <c:v>1.4</c:v>
                </c:pt>
                <c:pt idx="81">
                  <c:v>-0.2</c:v>
                </c:pt>
                <c:pt idx="82">
                  <c:v>-0.30000000000000032</c:v>
                </c:pt>
                <c:pt idx="83">
                  <c:v>-0.2</c:v>
                </c:pt>
                <c:pt idx="84">
                  <c:v>-0.30000000000000032</c:v>
                </c:pt>
                <c:pt idx="85">
                  <c:v>-0.2</c:v>
                </c:pt>
                <c:pt idx="86">
                  <c:v>-0.30000000000000032</c:v>
                </c:pt>
                <c:pt idx="87">
                  <c:v>2</c:v>
                </c:pt>
                <c:pt idx="88">
                  <c:v>2.2999999999999998</c:v>
                </c:pt>
                <c:pt idx="89">
                  <c:v>0.30000000000000032</c:v>
                </c:pt>
                <c:pt idx="90">
                  <c:v>-0.2</c:v>
                </c:pt>
                <c:pt idx="91">
                  <c:v>-0.2</c:v>
                </c:pt>
                <c:pt idx="92">
                  <c:v>-0.2</c:v>
                </c:pt>
                <c:pt idx="93">
                  <c:v>-0.2</c:v>
                </c:pt>
                <c:pt idx="94">
                  <c:v>0.60000000000000064</c:v>
                </c:pt>
                <c:pt idx="95">
                  <c:v>-0.30000000000000032</c:v>
                </c:pt>
                <c:pt idx="96">
                  <c:v>-1.5</c:v>
                </c:pt>
                <c:pt idx="97">
                  <c:v>-2.1</c:v>
                </c:pt>
                <c:pt idx="98">
                  <c:v>-2.1</c:v>
                </c:pt>
                <c:pt idx="99">
                  <c:v>-1.3</c:v>
                </c:pt>
                <c:pt idx="100">
                  <c:v>-1.3</c:v>
                </c:pt>
                <c:pt idx="101">
                  <c:v>0</c:v>
                </c:pt>
                <c:pt idx="102">
                  <c:v>0</c:v>
                </c:pt>
                <c:pt idx="103">
                  <c:v>0.30000000000000032</c:v>
                </c:pt>
                <c:pt idx="104">
                  <c:v>1.9000000000000001</c:v>
                </c:pt>
                <c:pt idx="105">
                  <c:v>2.2999999999999998</c:v>
                </c:pt>
                <c:pt idx="106">
                  <c:v>0.2</c:v>
                </c:pt>
                <c:pt idx="107">
                  <c:v>-0.1</c:v>
                </c:pt>
                <c:pt idx="108">
                  <c:v>-2.2000000000000002</c:v>
                </c:pt>
                <c:pt idx="109">
                  <c:v>-0.4</c:v>
                </c:pt>
                <c:pt idx="110">
                  <c:v>0</c:v>
                </c:pt>
                <c:pt idx="111">
                  <c:v>-2.4</c:v>
                </c:pt>
                <c:pt idx="112">
                  <c:v>-3.2</c:v>
                </c:pt>
                <c:pt idx="113">
                  <c:v>-0.70000000000000062</c:v>
                </c:pt>
                <c:pt idx="114">
                  <c:v>-1.7</c:v>
                </c:pt>
                <c:pt idx="115">
                  <c:v>-1.7</c:v>
                </c:pt>
                <c:pt idx="116">
                  <c:v>-1.6</c:v>
                </c:pt>
                <c:pt idx="117">
                  <c:v>-0.4</c:v>
                </c:pt>
                <c:pt idx="118">
                  <c:v>0.2</c:v>
                </c:pt>
                <c:pt idx="119">
                  <c:v>0.1</c:v>
                </c:pt>
                <c:pt idx="120">
                  <c:v>1.3</c:v>
                </c:pt>
                <c:pt idx="121">
                  <c:v>1.3</c:v>
                </c:pt>
                <c:pt idx="122">
                  <c:v>0</c:v>
                </c:pt>
                <c:pt idx="123">
                  <c:v>-2.1</c:v>
                </c:pt>
                <c:pt idx="124">
                  <c:v>2.5</c:v>
                </c:pt>
                <c:pt idx="125">
                  <c:v>0.2</c:v>
                </c:pt>
                <c:pt idx="126">
                  <c:v>-0.30000000000000032</c:v>
                </c:pt>
                <c:pt idx="127">
                  <c:v>0.2</c:v>
                </c:pt>
                <c:pt idx="128">
                  <c:v>2.6</c:v>
                </c:pt>
                <c:pt idx="129">
                  <c:v>0.30000000000000032</c:v>
                </c:pt>
                <c:pt idx="130">
                  <c:v>-1.5</c:v>
                </c:pt>
                <c:pt idx="131">
                  <c:v>0.2</c:v>
                </c:pt>
                <c:pt idx="132">
                  <c:v>1.3</c:v>
                </c:pt>
                <c:pt idx="133">
                  <c:v>0.4</c:v>
                </c:pt>
                <c:pt idx="134">
                  <c:v>0.4</c:v>
                </c:pt>
                <c:pt idx="135">
                  <c:v>0.4</c:v>
                </c:pt>
                <c:pt idx="136">
                  <c:v>0.4</c:v>
                </c:pt>
                <c:pt idx="137">
                  <c:v>0.4</c:v>
                </c:pt>
                <c:pt idx="138">
                  <c:v>0.8</c:v>
                </c:pt>
                <c:pt idx="139">
                  <c:v>0.8</c:v>
                </c:pt>
                <c:pt idx="140">
                  <c:v>0.2</c:v>
                </c:pt>
                <c:pt idx="141">
                  <c:v>0.30000000000000032</c:v>
                </c:pt>
                <c:pt idx="142">
                  <c:v>0.30000000000000032</c:v>
                </c:pt>
                <c:pt idx="143">
                  <c:v>0.4</c:v>
                </c:pt>
                <c:pt idx="144">
                  <c:v>0.30000000000000032</c:v>
                </c:pt>
                <c:pt idx="145">
                  <c:v>0</c:v>
                </c:pt>
                <c:pt idx="146">
                  <c:v>0.4</c:v>
                </c:pt>
                <c:pt idx="147">
                  <c:v>1.1000000000000001</c:v>
                </c:pt>
                <c:pt idx="148">
                  <c:v>0.70000000000000062</c:v>
                </c:pt>
                <c:pt idx="149">
                  <c:v>-0.1</c:v>
                </c:pt>
                <c:pt idx="150">
                  <c:v>0.1</c:v>
                </c:pt>
                <c:pt idx="151">
                  <c:v>-0.1</c:v>
                </c:pt>
                <c:pt idx="152">
                  <c:v>0.1</c:v>
                </c:pt>
                <c:pt idx="153">
                  <c:v>-0.1</c:v>
                </c:pt>
                <c:pt idx="154">
                  <c:v>0.1</c:v>
                </c:pt>
                <c:pt idx="155">
                  <c:v>-0.1</c:v>
                </c:pt>
                <c:pt idx="156">
                  <c:v>0.1</c:v>
                </c:pt>
                <c:pt idx="157">
                  <c:v>-0.1</c:v>
                </c:pt>
                <c:pt idx="158">
                  <c:v>0.1</c:v>
                </c:pt>
                <c:pt idx="159">
                  <c:v>0.9</c:v>
                </c:pt>
                <c:pt idx="160">
                  <c:v>-0.60000000000000064</c:v>
                </c:pt>
                <c:pt idx="161">
                  <c:v>1.6</c:v>
                </c:pt>
                <c:pt idx="162">
                  <c:v>-2.2000000000000002</c:v>
                </c:pt>
                <c:pt idx="163">
                  <c:v>0.60000000000000064</c:v>
                </c:pt>
                <c:pt idx="164">
                  <c:v>-1</c:v>
                </c:pt>
                <c:pt idx="165">
                  <c:v>2.5</c:v>
                </c:pt>
                <c:pt idx="166">
                  <c:v>1.6</c:v>
                </c:pt>
                <c:pt idx="167">
                  <c:v>0.1</c:v>
                </c:pt>
                <c:pt idx="168">
                  <c:v>-0.8</c:v>
                </c:pt>
                <c:pt idx="169">
                  <c:v>0.1</c:v>
                </c:pt>
                <c:pt idx="170">
                  <c:v>0.2</c:v>
                </c:pt>
                <c:pt idx="171">
                  <c:v>9.4</c:v>
                </c:pt>
                <c:pt idx="172">
                  <c:v>-1.7</c:v>
                </c:pt>
                <c:pt idx="173">
                  <c:v>8.8000000000000007</c:v>
                </c:pt>
                <c:pt idx="174">
                  <c:v>2.8</c:v>
                </c:pt>
                <c:pt idx="175">
                  <c:v>0.70000000000000062</c:v>
                </c:pt>
                <c:pt idx="176">
                  <c:v>3.8</c:v>
                </c:pt>
                <c:pt idx="177">
                  <c:v>1.4</c:v>
                </c:pt>
                <c:pt idx="178">
                  <c:v>1.9000000000000001</c:v>
                </c:pt>
                <c:pt idx="179">
                  <c:v>1.9000000000000001</c:v>
                </c:pt>
                <c:pt idx="180">
                  <c:v>2</c:v>
                </c:pt>
                <c:pt idx="181">
                  <c:v>-0.70000000000000062</c:v>
                </c:pt>
                <c:pt idx="182">
                  <c:v>0.2</c:v>
                </c:pt>
                <c:pt idx="183">
                  <c:v>2.4</c:v>
                </c:pt>
                <c:pt idx="184">
                  <c:v>2.4</c:v>
                </c:pt>
                <c:pt idx="185">
                  <c:v>-1.2</c:v>
                </c:pt>
                <c:pt idx="186">
                  <c:v>-5.3</c:v>
                </c:pt>
                <c:pt idx="187">
                  <c:v>0.4</c:v>
                </c:pt>
                <c:pt idx="188">
                  <c:v>1.8</c:v>
                </c:pt>
                <c:pt idx="189">
                  <c:v>0.4</c:v>
                </c:pt>
                <c:pt idx="190">
                  <c:v>-0.2</c:v>
                </c:pt>
                <c:pt idx="191">
                  <c:v>-0.2</c:v>
                </c:pt>
                <c:pt idx="192">
                  <c:v>0.4</c:v>
                </c:pt>
                <c:pt idx="193">
                  <c:v>0.4</c:v>
                </c:pt>
                <c:pt idx="194">
                  <c:v>0.30000000000000032</c:v>
                </c:pt>
                <c:pt idx="195">
                  <c:v>0.1</c:v>
                </c:pt>
                <c:pt idx="196">
                  <c:v>-0.1</c:v>
                </c:pt>
                <c:pt idx="197">
                  <c:v>0.9</c:v>
                </c:pt>
                <c:pt idx="198">
                  <c:v>1</c:v>
                </c:pt>
                <c:pt idx="199">
                  <c:v>0.8</c:v>
                </c:pt>
                <c:pt idx="200">
                  <c:v>-3.4</c:v>
                </c:pt>
                <c:pt idx="201">
                  <c:v>1</c:v>
                </c:pt>
                <c:pt idx="202">
                  <c:v>-2.5</c:v>
                </c:pt>
                <c:pt idx="203">
                  <c:v>-2.5</c:v>
                </c:pt>
                <c:pt idx="204">
                  <c:v>0.70000000000000062</c:v>
                </c:pt>
                <c:pt idx="205">
                  <c:v>1.8</c:v>
                </c:pt>
                <c:pt idx="206">
                  <c:v>0.1</c:v>
                </c:pt>
                <c:pt idx="207">
                  <c:v>1</c:v>
                </c:pt>
                <c:pt idx="208">
                  <c:v>-1.1000000000000001</c:v>
                </c:pt>
                <c:pt idx="209">
                  <c:v>-0.30000000000000032</c:v>
                </c:pt>
                <c:pt idx="210">
                  <c:v>-0.30000000000000032</c:v>
                </c:pt>
                <c:pt idx="211">
                  <c:v>0.9</c:v>
                </c:pt>
                <c:pt idx="212">
                  <c:v>0.30000000000000032</c:v>
                </c:pt>
                <c:pt idx="213">
                  <c:v>1.6</c:v>
                </c:pt>
                <c:pt idx="214">
                  <c:v>0.1</c:v>
                </c:pt>
                <c:pt idx="215">
                  <c:v>0.70000000000000062</c:v>
                </c:pt>
                <c:pt idx="216">
                  <c:v>1.1000000000000001</c:v>
                </c:pt>
                <c:pt idx="217">
                  <c:v>1.7</c:v>
                </c:pt>
                <c:pt idx="218">
                  <c:v>0.4</c:v>
                </c:pt>
                <c:pt idx="219">
                  <c:v>0.4</c:v>
                </c:pt>
                <c:pt idx="220">
                  <c:v>-0.4</c:v>
                </c:pt>
                <c:pt idx="221">
                  <c:v>0.70000000000000062</c:v>
                </c:pt>
                <c:pt idx="222">
                  <c:v>1.2</c:v>
                </c:pt>
                <c:pt idx="223">
                  <c:v>0.30000000000000032</c:v>
                </c:pt>
                <c:pt idx="224">
                  <c:v>0.1</c:v>
                </c:pt>
                <c:pt idx="225">
                  <c:v>0.2</c:v>
                </c:pt>
                <c:pt idx="226">
                  <c:v>0.4</c:v>
                </c:pt>
                <c:pt idx="227">
                  <c:v>1.8</c:v>
                </c:pt>
                <c:pt idx="228">
                  <c:v>2</c:v>
                </c:pt>
                <c:pt idx="229">
                  <c:v>1.6</c:v>
                </c:pt>
                <c:pt idx="230">
                  <c:v>0.9</c:v>
                </c:pt>
                <c:pt idx="231">
                  <c:v>1.1000000000000001</c:v>
                </c:pt>
                <c:pt idx="232">
                  <c:v>0.2</c:v>
                </c:pt>
                <c:pt idx="233">
                  <c:v>0.1</c:v>
                </c:pt>
                <c:pt idx="234">
                  <c:v>0.2</c:v>
                </c:pt>
                <c:pt idx="235">
                  <c:v>0.1</c:v>
                </c:pt>
                <c:pt idx="236">
                  <c:v>0.30000000000000032</c:v>
                </c:pt>
                <c:pt idx="237">
                  <c:v>0.1</c:v>
                </c:pt>
                <c:pt idx="238">
                  <c:v>-0.8</c:v>
                </c:pt>
                <c:pt idx="239">
                  <c:v>0.70000000000000062</c:v>
                </c:pt>
                <c:pt idx="240">
                  <c:v>0.5</c:v>
                </c:pt>
                <c:pt idx="241">
                  <c:v>2</c:v>
                </c:pt>
                <c:pt idx="242">
                  <c:v>0.8</c:v>
                </c:pt>
                <c:pt idx="243">
                  <c:v>0.60000000000000064</c:v>
                </c:pt>
                <c:pt idx="244">
                  <c:v>0</c:v>
                </c:pt>
                <c:pt idx="245">
                  <c:v>0</c:v>
                </c:pt>
                <c:pt idx="246">
                  <c:v>-0.8</c:v>
                </c:pt>
                <c:pt idx="247">
                  <c:v>0.70000000000000062</c:v>
                </c:pt>
                <c:pt idx="248">
                  <c:v>-0.60000000000000064</c:v>
                </c:pt>
                <c:pt idx="249">
                  <c:v>-0.9</c:v>
                </c:pt>
              </c:numCache>
            </c:numRef>
          </c:xVal>
          <c:yVal>
            <c:numRef>
              <c:f>ant_info.003!$L$2:$L$251</c:f>
              <c:numCache>
                <c:formatCode>General</c:formatCode>
                <c:ptCount val="250"/>
                <c:pt idx="0">
                  <c:v>78</c:v>
                </c:pt>
                <c:pt idx="1">
                  <c:v>78</c:v>
                </c:pt>
                <c:pt idx="2">
                  <c:v>110</c:v>
                </c:pt>
                <c:pt idx="3">
                  <c:v>110</c:v>
                </c:pt>
                <c:pt idx="4">
                  <c:v>86.8</c:v>
                </c:pt>
                <c:pt idx="5">
                  <c:v>84.2</c:v>
                </c:pt>
                <c:pt idx="6">
                  <c:v>84.2</c:v>
                </c:pt>
                <c:pt idx="7">
                  <c:v>41.9</c:v>
                </c:pt>
                <c:pt idx="8">
                  <c:v>51.5</c:v>
                </c:pt>
                <c:pt idx="9">
                  <c:v>83.9</c:v>
                </c:pt>
                <c:pt idx="10">
                  <c:v>83.9</c:v>
                </c:pt>
                <c:pt idx="11">
                  <c:v>87.7</c:v>
                </c:pt>
                <c:pt idx="12">
                  <c:v>87.7</c:v>
                </c:pt>
                <c:pt idx="13">
                  <c:v>87.7</c:v>
                </c:pt>
                <c:pt idx="14">
                  <c:v>87.7</c:v>
                </c:pt>
                <c:pt idx="15">
                  <c:v>108.1</c:v>
                </c:pt>
                <c:pt idx="16">
                  <c:v>108.1</c:v>
                </c:pt>
                <c:pt idx="17">
                  <c:v>108.1</c:v>
                </c:pt>
                <c:pt idx="18">
                  <c:v>108.1</c:v>
                </c:pt>
                <c:pt idx="19">
                  <c:v>108.1</c:v>
                </c:pt>
                <c:pt idx="20">
                  <c:v>78</c:v>
                </c:pt>
                <c:pt idx="21">
                  <c:v>139.6</c:v>
                </c:pt>
                <c:pt idx="22">
                  <c:v>25.9</c:v>
                </c:pt>
                <c:pt idx="23">
                  <c:v>32.9</c:v>
                </c:pt>
                <c:pt idx="24">
                  <c:v>24</c:v>
                </c:pt>
                <c:pt idx="25">
                  <c:v>33.200000000000003</c:v>
                </c:pt>
                <c:pt idx="26">
                  <c:v>21.8</c:v>
                </c:pt>
                <c:pt idx="27">
                  <c:v>32</c:v>
                </c:pt>
                <c:pt idx="28">
                  <c:v>136</c:v>
                </c:pt>
                <c:pt idx="29">
                  <c:v>75.7</c:v>
                </c:pt>
                <c:pt idx="30">
                  <c:v>96</c:v>
                </c:pt>
                <c:pt idx="31">
                  <c:v>74.2</c:v>
                </c:pt>
                <c:pt idx="32">
                  <c:v>83.4</c:v>
                </c:pt>
                <c:pt idx="33">
                  <c:v>77</c:v>
                </c:pt>
                <c:pt idx="34">
                  <c:v>75.2</c:v>
                </c:pt>
                <c:pt idx="35">
                  <c:v>91.7</c:v>
                </c:pt>
                <c:pt idx="36">
                  <c:v>109.8</c:v>
                </c:pt>
                <c:pt idx="37">
                  <c:v>74</c:v>
                </c:pt>
                <c:pt idx="38">
                  <c:v>56.7</c:v>
                </c:pt>
                <c:pt idx="39">
                  <c:v>56.7</c:v>
                </c:pt>
                <c:pt idx="40">
                  <c:v>80.7</c:v>
                </c:pt>
                <c:pt idx="41">
                  <c:v>80.7</c:v>
                </c:pt>
                <c:pt idx="42">
                  <c:v>108.9</c:v>
                </c:pt>
                <c:pt idx="43">
                  <c:v>108.9</c:v>
                </c:pt>
                <c:pt idx="44">
                  <c:v>108.9</c:v>
                </c:pt>
                <c:pt idx="45">
                  <c:v>108.9</c:v>
                </c:pt>
                <c:pt idx="46">
                  <c:v>78.7</c:v>
                </c:pt>
                <c:pt idx="47">
                  <c:v>78.2</c:v>
                </c:pt>
                <c:pt idx="48">
                  <c:v>78.7</c:v>
                </c:pt>
                <c:pt idx="49">
                  <c:v>78.2</c:v>
                </c:pt>
                <c:pt idx="50">
                  <c:v>19.5</c:v>
                </c:pt>
                <c:pt idx="51">
                  <c:v>83.2</c:v>
                </c:pt>
                <c:pt idx="52">
                  <c:v>175.9</c:v>
                </c:pt>
                <c:pt idx="53">
                  <c:v>53.6</c:v>
                </c:pt>
                <c:pt idx="54">
                  <c:v>106</c:v>
                </c:pt>
                <c:pt idx="55">
                  <c:v>109.3</c:v>
                </c:pt>
                <c:pt idx="56">
                  <c:v>55.8</c:v>
                </c:pt>
                <c:pt idx="57">
                  <c:v>97</c:v>
                </c:pt>
                <c:pt idx="58">
                  <c:v>60</c:v>
                </c:pt>
                <c:pt idx="59">
                  <c:v>47.4</c:v>
                </c:pt>
                <c:pt idx="60">
                  <c:v>65.3</c:v>
                </c:pt>
                <c:pt idx="61">
                  <c:v>51.7</c:v>
                </c:pt>
                <c:pt idx="62">
                  <c:v>60</c:v>
                </c:pt>
                <c:pt idx="63">
                  <c:v>113.1</c:v>
                </c:pt>
                <c:pt idx="64">
                  <c:v>128.4</c:v>
                </c:pt>
                <c:pt idx="65">
                  <c:v>128.4</c:v>
                </c:pt>
                <c:pt idx="66">
                  <c:v>51.5</c:v>
                </c:pt>
                <c:pt idx="67">
                  <c:v>61.8</c:v>
                </c:pt>
                <c:pt idx="68">
                  <c:v>109.8</c:v>
                </c:pt>
                <c:pt idx="69">
                  <c:v>109.8</c:v>
                </c:pt>
                <c:pt idx="70">
                  <c:v>84.5</c:v>
                </c:pt>
                <c:pt idx="71">
                  <c:v>86.2</c:v>
                </c:pt>
                <c:pt idx="73">
                  <c:v>108.9</c:v>
                </c:pt>
                <c:pt idx="74">
                  <c:v>108.9</c:v>
                </c:pt>
                <c:pt idx="75">
                  <c:v>109</c:v>
                </c:pt>
                <c:pt idx="76">
                  <c:v>109</c:v>
                </c:pt>
                <c:pt idx="77">
                  <c:v>109</c:v>
                </c:pt>
                <c:pt idx="78">
                  <c:v>109</c:v>
                </c:pt>
                <c:pt idx="79">
                  <c:v>109</c:v>
                </c:pt>
                <c:pt idx="80">
                  <c:v>108.9</c:v>
                </c:pt>
                <c:pt idx="81">
                  <c:v>107.4</c:v>
                </c:pt>
                <c:pt idx="82">
                  <c:v>107.5</c:v>
                </c:pt>
                <c:pt idx="83">
                  <c:v>107.4</c:v>
                </c:pt>
                <c:pt idx="84">
                  <c:v>107.5</c:v>
                </c:pt>
                <c:pt idx="85">
                  <c:v>107.4</c:v>
                </c:pt>
                <c:pt idx="86">
                  <c:v>107.5</c:v>
                </c:pt>
                <c:pt idx="87">
                  <c:v>87.1</c:v>
                </c:pt>
                <c:pt idx="88">
                  <c:v>86.5</c:v>
                </c:pt>
                <c:pt idx="89">
                  <c:v>94.9</c:v>
                </c:pt>
                <c:pt idx="90">
                  <c:v>108</c:v>
                </c:pt>
                <c:pt idx="91">
                  <c:v>108</c:v>
                </c:pt>
                <c:pt idx="92">
                  <c:v>108</c:v>
                </c:pt>
                <c:pt idx="93">
                  <c:v>108</c:v>
                </c:pt>
                <c:pt idx="94">
                  <c:v>65.599999999999994</c:v>
                </c:pt>
                <c:pt idx="95">
                  <c:v>109</c:v>
                </c:pt>
                <c:pt idx="96">
                  <c:v>106.9</c:v>
                </c:pt>
                <c:pt idx="97">
                  <c:v>56.4</c:v>
                </c:pt>
                <c:pt idx="98">
                  <c:v>56.4</c:v>
                </c:pt>
                <c:pt idx="99">
                  <c:v>90.5</c:v>
                </c:pt>
                <c:pt idx="100">
                  <c:v>90.5</c:v>
                </c:pt>
                <c:pt idx="101">
                  <c:v>71.2</c:v>
                </c:pt>
                <c:pt idx="102">
                  <c:v>71.2</c:v>
                </c:pt>
                <c:pt idx="103">
                  <c:v>71.400000000000006</c:v>
                </c:pt>
                <c:pt idx="104">
                  <c:v>87.9</c:v>
                </c:pt>
                <c:pt idx="105">
                  <c:v>88.3</c:v>
                </c:pt>
                <c:pt idx="106">
                  <c:v>163.80000000000001</c:v>
                </c:pt>
                <c:pt idx="107">
                  <c:v>80.5</c:v>
                </c:pt>
                <c:pt idx="108">
                  <c:v>65.599999999999994</c:v>
                </c:pt>
                <c:pt idx="109">
                  <c:v>72.900000000000006</c:v>
                </c:pt>
                <c:pt idx="110">
                  <c:v>63.2</c:v>
                </c:pt>
                <c:pt idx="111">
                  <c:v>55.4</c:v>
                </c:pt>
                <c:pt idx="112">
                  <c:v>69.400000000000006</c:v>
                </c:pt>
                <c:pt idx="113">
                  <c:v>114.1</c:v>
                </c:pt>
                <c:pt idx="114">
                  <c:v>106</c:v>
                </c:pt>
                <c:pt idx="115">
                  <c:v>106</c:v>
                </c:pt>
                <c:pt idx="116">
                  <c:v>22.3</c:v>
                </c:pt>
                <c:pt idx="117">
                  <c:v>467.3</c:v>
                </c:pt>
                <c:pt idx="118">
                  <c:v>80.3</c:v>
                </c:pt>
                <c:pt idx="119">
                  <c:v>80.5</c:v>
                </c:pt>
                <c:pt idx="120">
                  <c:v>81.5</c:v>
                </c:pt>
                <c:pt idx="121">
                  <c:v>81.5</c:v>
                </c:pt>
                <c:pt idx="122">
                  <c:v>132.69999999999999</c:v>
                </c:pt>
                <c:pt idx="123">
                  <c:v>60.1</c:v>
                </c:pt>
                <c:pt idx="124">
                  <c:v>78.900000000000006</c:v>
                </c:pt>
                <c:pt idx="125">
                  <c:v>93</c:v>
                </c:pt>
                <c:pt idx="126">
                  <c:v>74</c:v>
                </c:pt>
                <c:pt idx="127">
                  <c:v>93</c:v>
                </c:pt>
                <c:pt idx="128">
                  <c:v>110.6</c:v>
                </c:pt>
                <c:pt idx="129">
                  <c:v>71.5</c:v>
                </c:pt>
                <c:pt idx="130">
                  <c:v>58.7</c:v>
                </c:pt>
                <c:pt idx="131">
                  <c:v>132.1</c:v>
                </c:pt>
                <c:pt idx="132">
                  <c:v>132.69999999999999</c:v>
                </c:pt>
                <c:pt idx="133">
                  <c:v>109.3</c:v>
                </c:pt>
                <c:pt idx="134">
                  <c:v>109.3</c:v>
                </c:pt>
                <c:pt idx="135">
                  <c:v>109.3</c:v>
                </c:pt>
                <c:pt idx="136">
                  <c:v>109.3</c:v>
                </c:pt>
                <c:pt idx="137">
                  <c:v>109.3</c:v>
                </c:pt>
                <c:pt idx="138">
                  <c:v>29.6</c:v>
                </c:pt>
                <c:pt idx="139">
                  <c:v>107.7</c:v>
                </c:pt>
                <c:pt idx="140">
                  <c:v>109.2</c:v>
                </c:pt>
                <c:pt idx="141">
                  <c:v>109.9</c:v>
                </c:pt>
                <c:pt idx="142">
                  <c:v>27.2</c:v>
                </c:pt>
                <c:pt idx="143">
                  <c:v>88.5</c:v>
                </c:pt>
                <c:pt idx="144">
                  <c:v>27.2</c:v>
                </c:pt>
                <c:pt idx="145">
                  <c:v>57.7</c:v>
                </c:pt>
                <c:pt idx="146">
                  <c:v>88.5</c:v>
                </c:pt>
                <c:pt idx="147">
                  <c:v>123.2</c:v>
                </c:pt>
                <c:pt idx="148">
                  <c:v>54.3</c:v>
                </c:pt>
                <c:pt idx="149">
                  <c:v>107.8</c:v>
                </c:pt>
                <c:pt idx="150">
                  <c:v>107.4</c:v>
                </c:pt>
                <c:pt idx="151">
                  <c:v>107.8</c:v>
                </c:pt>
                <c:pt idx="152">
                  <c:v>107.4</c:v>
                </c:pt>
                <c:pt idx="153">
                  <c:v>107.8</c:v>
                </c:pt>
                <c:pt idx="154">
                  <c:v>107.4</c:v>
                </c:pt>
                <c:pt idx="155">
                  <c:v>107.8</c:v>
                </c:pt>
                <c:pt idx="156">
                  <c:v>107.4</c:v>
                </c:pt>
                <c:pt idx="157">
                  <c:v>107.8</c:v>
                </c:pt>
                <c:pt idx="158">
                  <c:v>107.4</c:v>
                </c:pt>
                <c:pt idx="159">
                  <c:v>83.7</c:v>
                </c:pt>
                <c:pt idx="160">
                  <c:v>75.8</c:v>
                </c:pt>
                <c:pt idx="161">
                  <c:v>139.4</c:v>
                </c:pt>
                <c:pt idx="162">
                  <c:v>393</c:v>
                </c:pt>
                <c:pt idx="163">
                  <c:v>106.2</c:v>
                </c:pt>
                <c:pt idx="164">
                  <c:v>130.6</c:v>
                </c:pt>
                <c:pt idx="165">
                  <c:v>106.5</c:v>
                </c:pt>
                <c:pt idx="166">
                  <c:v>55.2</c:v>
                </c:pt>
                <c:pt idx="167">
                  <c:v>106.1</c:v>
                </c:pt>
                <c:pt idx="168">
                  <c:v>105.9</c:v>
                </c:pt>
                <c:pt idx="169">
                  <c:v>106.1</c:v>
                </c:pt>
                <c:pt idx="170">
                  <c:v>462.6</c:v>
                </c:pt>
                <c:pt idx="171">
                  <c:v>810.3</c:v>
                </c:pt>
                <c:pt idx="172">
                  <c:v>362.2</c:v>
                </c:pt>
                <c:pt idx="173">
                  <c:v>811.8</c:v>
                </c:pt>
                <c:pt idx="174">
                  <c:v>83.4</c:v>
                </c:pt>
                <c:pt idx="175">
                  <c:v>69</c:v>
                </c:pt>
                <c:pt idx="176">
                  <c:v>366</c:v>
                </c:pt>
                <c:pt idx="177">
                  <c:v>51.1</c:v>
                </c:pt>
                <c:pt idx="178">
                  <c:v>158</c:v>
                </c:pt>
                <c:pt idx="179">
                  <c:v>158</c:v>
                </c:pt>
                <c:pt idx="180">
                  <c:v>83</c:v>
                </c:pt>
                <c:pt idx="181">
                  <c:v>98.1</c:v>
                </c:pt>
                <c:pt idx="182">
                  <c:v>109.7</c:v>
                </c:pt>
                <c:pt idx="183">
                  <c:v>87.2</c:v>
                </c:pt>
                <c:pt idx="184">
                  <c:v>87.2</c:v>
                </c:pt>
                <c:pt idx="185">
                  <c:v>71.5</c:v>
                </c:pt>
                <c:pt idx="186">
                  <c:v>120.8</c:v>
                </c:pt>
                <c:pt idx="187">
                  <c:v>77.7</c:v>
                </c:pt>
                <c:pt idx="188">
                  <c:v>109.1</c:v>
                </c:pt>
                <c:pt idx="189">
                  <c:v>77.7</c:v>
                </c:pt>
                <c:pt idx="190">
                  <c:v>96</c:v>
                </c:pt>
                <c:pt idx="191">
                  <c:v>96</c:v>
                </c:pt>
                <c:pt idx="192">
                  <c:v>93.3</c:v>
                </c:pt>
                <c:pt idx="193">
                  <c:v>93.3</c:v>
                </c:pt>
                <c:pt idx="194">
                  <c:v>47.5</c:v>
                </c:pt>
                <c:pt idx="195">
                  <c:v>106.9</c:v>
                </c:pt>
                <c:pt idx="196">
                  <c:v>65.7</c:v>
                </c:pt>
                <c:pt idx="197">
                  <c:v>106.8</c:v>
                </c:pt>
                <c:pt idx="198">
                  <c:v>106.5</c:v>
                </c:pt>
                <c:pt idx="199">
                  <c:v>75.8</c:v>
                </c:pt>
                <c:pt idx="200">
                  <c:v>81.3</c:v>
                </c:pt>
                <c:pt idx="201">
                  <c:v>85.5</c:v>
                </c:pt>
                <c:pt idx="202">
                  <c:v>63.7</c:v>
                </c:pt>
                <c:pt idx="203">
                  <c:v>63.7</c:v>
                </c:pt>
                <c:pt idx="204">
                  <c:v>56</c:v>
                </c:pt>
                <c:pt idx="205">
                  <c:v>81.099999999999994</c:v>
                </c:pt>
                <c:pt idx="206">
                  <c:v>79.3</c:v>
                </c:pt>
                <c:pt idx="207">
                  <c:v>108.8</c:v>
                </c:pt>
                <c:pt idx="208">
                  <c:v>125.7</c:v>
                </c:pt>
                <c:pt idx="209">
                  <c:v>81.3</c:v>
                </c:pt>
                <c:pt idx="210">
                  <c:v>81.3</c:v>
                </c:pt>
                <c:pt idx="211">
                  <c:v>103.9</c:v>
                </c:pt>
                <c:pt idx="212">
                  <c:v>106.9</c:v>
                </c:pt>
                <c:pt idx="213">
                  <c:v>85</c:v>
                </c:pt>
                <c:pt idx="214">
                  <c:v>99.6</c:v>
                </c:pt>
                <c:pt idx="215">
                  <c:v>87</c:v>
                </c:pt>
                <c:pt idx="216">
                  <c:v>85.6</c:v>
                </c:pt>
                <c:pt idx="217">
                  <c:v>85.9</c:v>
                </c:pt>
                <c:pt idx="218">
                  <c:v>110.6</c:v>
                </c:pt>
                <c:pt idx="219">
                  <c:v>110.6</c:v>
                </c:pt>
                <c:pt idx="220">
                  <c:v>233.8</c:v>
                </c:pt>
                <c:pt idx="221">
                  <c:v>51.5</c:v>
                </c:pt>
                <c:pt idx="222">
                  <c:v>84.7</c:v>
                </c:pt>
                <c:pt idx="223">
                  <c:v>80.2</c:v>
                </c:pt>
                <c:pt idx="224">
                  <c:v>83.3</c:v>
                </c:pt>
                <c:pt idx="225">
                  <c:v>51.5</c:v>
                </c:pt>
                <c:pt idx="226">
                  <c:v>51.3</c:v>
                </c:pt>
                <c:pt idx="227">
                  <c:v>104.5</c:v>
                </c:pt>
                <c:pt idx="228">
                  <c:v>107.4</c:v>
                </c:pt>
                <c:pt idx="229">
                  <c:v>104.2</c:v>
                </c:pt>
                <c:pt idx="230">
                  <c:v>105.5</c:v>
                </c:pt>
                <c:pt idx="231">
                  <c:v>106.6</c:v>
                </c:pt>
                <c:pt idx="232">
                  <c:v>103.5</c:v>
                </c:pt>
                <c:pt idx="233">
                  <c:v>108</c:v>
                </c:pt>
                <c:pt idx="234">
                  <c:v>105.8</c:v>
                </c:pt>
                <c:pt idx="235">
                  <c:v>105.5</c:v>
                </c:pt>
                <c:pt idx="236">
                  <c:v>106.6</c:v>
                </c:pt>
                <c:pt idx="237">
                  <c:v>105</c:v>
                </c:pt>
                <c:pt idx="238">
                  <c:v>123.6</c:v>
                </c:pt>
                <c:pt idx="239">
                  <c:v>107.7</c:v>
                </c:pt>
                <c:pt idx="240">
                  <c:v>104.2</c:v>
                </c:pt>
                <c:pt idx="241">
                  <c:v>69.400000000000006</c:v>
                </c:pt>
                <c:pt idx="242">
                  <c:v>85.5</c:v>
                </c:pt>
                <c:pt idx="243">
                  <c:v>85.6</c:v>
                </c:pt>
                <c:pt idx="244">
                  <c:v>70.3</c:v>
                </c:pt>
                <c:pt idx="245">
                  <c:v>111.4</c:v>
                </c:pt>
                <c:pt idx="246">
                  <c:v>101.8</c:v>
                </c:pt>
                <c:pt idx="247">
                  <c:v>113.5</c:v>
                </c:pt>
                <c:pt idx="248">
                  <c:v>111.9</c:v>
                </c:pt>
                <c:pt idx="249">
                  <c:v>78.3</c:v>
                </c:pt>
              </c:numCache>
            </c:numRef>
          </c:yVal>
          <c:smooth val="0"/>
          <c:extLst>
            <c:ext xmlns:c16="http://schemas.microsoft.com/office/drawing/2014/chart" uri="{C3380CC4-5D6E-409C-BE32-E72D297353CC}">
              <c16:uniqueId val="{00000000-0350-4199-93DE-975523C88820}"/>
            </c:ext>
          </c:extLst>
        </c:ser>
        <c:ser>
          <c:idx val="1"/>
          <c:order val="1"/>
          <c:tx>
            <c:v>L2 phase center</c:v>
          </c:tx>
          <c:spPr>
            <a:ln w="28575">
              <a:noFill/>
            </a:ln>
          </c:spPr>
          <c:marker>
            <c:symbol val="x"/>
            <c:size val="7"/>
          </c:marker>
          <c:errBars>
            <c:errDir val="x"/>
            <c:errBarType val="both"/>
            <c:errValType val="fixedVal"/>
            <c:noEndCap val="0"/>
            <c:val val="1"/>
          </c:errBars>
          <c:errBars>
            <c:errDir val="y"/>
            <c:errBarType val="both"/>
            <c:errValType val="cust"/>
            <c:noEndCap val="1"/>
            <c:plus>
              <c:numRef>
                <c:f>ant_info.003!$CO$2:$CO$251</c:f>
                <c:numCache>
                  <c:formatCode>General</c:formatCode>
                  <c:ptCount val="250"/>
                  <c:pt idx="0">
                    <c:v>0</c:v>
                  </c:pt>
                  <c:pt idx="1">
                    <c:v>0</c:v>
                  </c:pt>
                  <c:pt idx="2">
                    <c:v>0</c:v>
                  </c:pt>
                  <c:pt idx="3">
                    <c:v>0</c:v>
                  </c:pt>
                  <c:pt idx="4">
                    <c:v>0</c:v>
                  </c:pt>
                  <c:pt idx="5">
                    <c:v>0</c:v>
                  </c:pt>
                  <c:pt idx="6">
                    <c:v>0</c:v>
                  </c:pt>
                  <c:pt idx="7">
                    <c:v>3</c:v>
                  </c:pt>
                  <c:pt idx="8">
                    <c:v>2.5</c:v>
                  </c:pt>
                  <c:pt idx="9">
                    <c:v>0</c:v>
                  </c:pt>
                  <c:pt idx="10">
                    <c:v>0</c:v>
                  </c:pt>
                  <c:pt idx="11">
                    <c:v>1</c:v>
                  </c:pt>
                  <c:pt idx="12">
                    <c:v>1</c:v>
                  </c:pt>
                  <c:pt idx="13">
                    <c:v>1</c:v>
                  </c:pt>
                  <c:pt idx="14">
                    <c:v>1</c:v>
                  </c:pt>
                  <c:pt idx="15">
                    <c:v>1.9000000000000001</c:v>
                  </c:pt>
                  <c:pt idx="16">
                    <c:v>1.9000000000000001</c:v>
                  </c:pt>
                  <c:pt idx="17">
                    <c:v>1.9000000000000001</c:v>
                  </c:pt>
                  <c:pt idx="18">
                    <c:v>1.9000000000000001</c:v>
                  </c:pt>
                  <c:pt idx="19">
                    <c:v>1.9000000000000001</c:v>
                  </c:pt>
                  <c:pt idx="20">
                    <c:v>0</c:v>
                  </c:pt>
                  <c:pt idx="21">
                    <c:v>9.3000000000000007</c:v>
                  </c:pt>
                  <c:pt idx="22">
                    <c:v>5.6</c:v>
                  </c:pt>
                  <c:pt idx="23">
                    <c:v>1.7</c:v>
                  </c:pt>
                  <c:pt idx="24">
                    <c:v>0</c:v>
                  </c:pt>
                  <c:pt idx="25">
                    <c:v>0</c:v>
                  </c:pt>
                  <c:pt idx="26">
                    <c:v>5.7</c:v>
                  </c:pt>
                  <c:pt idx="27">
                    <c:v>0.9</c:v>
                  </c:pt>
                  <c:pt idx="28">
                    <c:v>3.2</c:v>
                  </c:pt>
                  <c:pt idx="29">
                    <c:v>5.2</c:v>
                  </c:pt>
                  <c:pt idx="30">
                    <c:v>2.2999999999999998</c:v>
                  </c:pt>
                  <c:pt idx="31">
                    <c:v>5.0999999999999996</c:v>
                  </c:pt>
                  <c:pt idx="32">
                    <c:v>1.9000000000000001</c:v>
                  </c:pt>
                  <c:pt idx="33">
                    <c:v>3.1</c:v>
                  </c:pt>
                  <c:pt idx="34">
                    <c:v>4</c:v>
                  </c:pt>
                  <c:pt idx="35">
                    <c:v>1</c:v>
                  </c:pt>
                  <c:pt idx="36">
                    <c:v>0.4</c:v>
                  </c:pt>
                  <c:pt idx="37">
                    <c:v>5.8</c:v>
                  </c:pt>
                  <c:pt idx="38">
                    <c:v>1</c:v>
                  </c:pt>
                  <c:pt idx="39">
                    <c:v>1</c:v>
                  </c:pt>
                  <c:pt idx="40">
                    <c:v>0</c:v>
                  </c:pt>
                  <c:pt idx="41">
                    <c:v>0</c:v>
                  </c:pt>
                  <c:pt idx="42">
                    <c:v>0.5</c:v>
                  </c:pt>
                  <c:pt idx="43">
                    <c:v>0.5</c:v>
                  </c:pt>
                  <c:pt idx="44">
                    <c:v>0.5</c:v>
                  </c:pt>
                  <c:pt idx="45">
                    <c:v>0.5</c:v>
                  </c:pt>
                  <c:pt idx="46">
                    <c:v>2.8</c:v>
                  </c:pt>
                  <c:pt idx="47">
                    <c:v>2.9</c:v>
                  </c:pt>
                  <c:pt idx="48">
                    <c:v>2.8</c:v>
                  </c:pt>
                  <c:pt idx="49">
                    <c:v>2.9</c:v>
                  </c:pt>
                  <c:pt idx="50">
                    <c:v>48.5</c:v>
                  </c:pt>
                  <c:pt idx="51">
                    <c:v>0</c:v>
                  </c:pt>
                  <c:pt idx="52">
                    <c:v>3.7</c:v>
                  </c:pt>
                  <c:pt idx="53">
                    <c:v>5.3</c:v>
                  </c:pt>
                  <c:pt idx="54">
                    <c:v>2.4</c:v>
                  </c:pt>
                  <c:pt idx="55">
                    <c:v>0.30000000000000032</c:v>
                  </c:pt>
                  <c:pt idx="56">
                    <c:v>0</c:v>
                  </c:pt>
                  <c:pt idx="57">
                    <c:v>0</c:v>
                  </c:pt>
                  <c:pt idx="58">
                    <c:v>1.4</c:v>
                  </c:pt>
                  <c:pt idx="59">
                    <c:v>0.60000000000000064</c:v>
                  </c:pt>
                  <c:pt idx="60">
                    <c:v>0</c:v>
                  </c:pt>
                  <c:pt idx="61">
                    <c:v>0</c:v>
                  </c:pt>
                  <c:pt idx="62">
                    <c:v>1.4</c:v>
                  </c:pt>
                  <c:pt idx="63">
                    <c:v>2.8</c:v>
                  </c:pt>
                  <c:pt idx="64">
                    <c:v>2.5</c:v>
                  </c:pt>
                  <c:pt idx="65">
                    <c:v>2.5</c:v>
                  </c:pt>
                  <c:pt idx="66">
                    <c:v>2.5</c:v>
                  </c:pt>
                  <c:pt idx="67">
                    <c:v>2.9</c:v>
                  </c:pt>
                  <c:pt idx="68">
                    <c:v>0</c:v>
                  </c:pt>
                  <c:pt idx="69">
                    <c:v>0</c:v>
                  </c:pt>
                  <c:pt idx="70">
                    <c:v>2.7</c:v>
                  </c:pt>
                  <c:pt idx="71">
                    <c:v>2</c:v>
                  </c:pt>
                  <c:pt idx="72">
                    <c:v>0</c:v>
                  </c:pt>
                  <c:pt idx="73">
                    <c:v>0.5</c:v>
                  </c:pt>
                  <c:pt idx="74">
                    <c:v>0.5</c:v>
                  </c:pt>
                  <c:pt idx="75">
                    <c:v>0</c:v>
                  </c:pt>
                  <c:pt idx="76">
                    <c:v>0</c:v>
                  </c:pt>
                  <c:pt idx="77">
                    <c:v>0</c:v>
                  </c:pt>
                  <c:pt idx="78">
                    <c:v>0</c:v>
                  </c:pt>
                  <c:pt idx="79">
                    <c:v>0</c:v>
                  </c:pt>
                  <c:pt idx="80">
                    <c:v>0.5</c:v>
                  </c:pt>
                  <c:pt idx="81">
                    <c:v>2.8</c:v>
                  </c:pt>
                  <c:pt idx="82">
                    <c:v>1.5</c:v>
                  </c:pt>
                  <c:pt idx="83">
                    <c:v>2.8</c:v>
                  </c:pt>
                  <c:pt idx="84">
                    <c:v>1.5</c:v>
                  </c:pt>
                  <c:pt idx="85">
                    <c:v>2.8</c:v>
                  </c:pt>
                  <c:pt idx="86">
                    <c:v>1.5</c:v>
                  </c:pt>
                  <c:pt idx="87">
                    <c:v>0.5</c:v>
                  </c:pt>
                  <c:pt idx="88">
                    <c:v>1</c:v>
                  </c:pt>
                  <c:pt idx="89">
                    <c:v>0</c:v>
                  </c:pt>
                  <c:pt idx="90">
                    <c:v>1.3</c:v>
                  </c:pt>
                  <c:pt idx="91">
                    <c:v>1.3</c:v>
                  </c:pt>
                  <c:pt idx="92">
                    <c:v>1.3</c:v>
                  </c:pt>
                  <c:pt idx="93">
                    <c:v>1.3</c:v>
                  </c:pt>
                  <c:pt idx="94">
                    <c:v>4.5</c:v>
                  </c:pt>
                  <c:pt idx="95">
                    <c:v>0</c:v>
                  </c:pt>
                  <c:pt idx="96">
                    <c:v>1.1000000000000001</c:v>
                  </c:pt>
                  <c:pt idx="97">
                    <c:v>3.7</c:v>
                  </c:pt>
                  <c:pt idx="98">
                    <c:v>3.7</c:v>
                  </c:pt>
                  <c:pt idx="99">
                    <c:v>3.6</c:v>
                  </c:pt>
                  <c:pt idx="100">
                    <c:v>3.6</c:v>
                  </c:pt>
                  <c:pt idx="101">
                    <c:v>4.4000000000000004</c:v>
                  </c:pt>
                  <c:pt idx="102">
                    <c:v>4.4000000000000004</c:v>
                  </c:pt>
                  <c:pt idx="103">
                    <c:v>1.1000000000000001</c:v>
                  </c:pt>
                  <c:pt idx="104">
                    <c:v>1.5</c:v>
                  </c:pt>
                  <c:pt idx="105">
                    <c:v>1.8</c:v>
                  </c:pt>
                  <c:pt idx="106">
                    <c:v>4.5</c:v>
                  </c:pt>
                  <c:pt idx="107">
                    <c:v>4.0999999999999996</c:v>
                  </c:pt>
                  <c:pt idx="108">
                    <c:v>1.9000000000000001</c:v>
                  </c:pt>
                  <c:pt idx="109">
                    <c:v>4.0999999999999996</c:v>
                  </c:pt>
                  <c:pt idx="110">
                    <c:v>2.4</c:v>
                  </c:pt>
                  <c:pt idx="111">
                    <c:v>3</c:v>
                  </c:pt>
                  <c:pt idx="112">
                    <c:v>0</c:v>
                  </c:pt>
                  <c:pt idx="113">
                    <c:v>3.7</c:v>
                  </c:pt>
                  <c:pt idx="114">
                    <c:v>3.5</c:v>
                  </c:pt>
                  <c:pt idx="115">
                    <c:v>3.5</c:v>
                  </c:pt>
                  <c:pt idx="116">
                    <c:v>10.7</c:v>
                  </c:pt>
                  <c:pt idx="117">
                    <c:v>7.3</c:v>
                  </c:pt>
                  <c:pt idx="118">
                    <c:v>2.1</c:v>
                  </c:pt>
                  <c:pt idx="119">
                    <c:v>1.8</c:v>
                  </c:pt>
                  <c:pt idx="120">
                    <c:v>2.2999999999999998</c:v>
                  </c:pt>
                  <c:pt idx="121">
                    <c:v>2.2999999999999998</c:v>
                  </c:pt>
                  <c:pt idx="122">
                    <c:v>1.1000000000000001</c:v>
                  </c:pt>
                  <c:pt idx="123">
                    <c:v>0</c:v>
                  </c:pt>
                  <c:pt idx="124">
                    <c:v>0</c:v>
                  </c:pt>
                  <c:pt idx="125">
                    <c:v>7.3</c:v>
                  </c:pt>
                  <c:pt idx="126">
                    <c:v>10.7</c:v>
                  </c:pt>
                  <c:pt idx="127">
                    <c:v>7.3</c:v>
                  </c:pt>
                  <c:pt idx="128">
                    <c:v>6.5</c:v>
                  </c:pt>
                  <c:pt idx="129">
                    <c:v>1.9000000000000001</c:v>
                  </c:pt>
                  <c:pt idx="130">
                    <c:v>5.4</c:v>
                  </c:pt>
                  <c:pt idx="131">
                    <c:v>4.2</c:v>
                  </c:pt>
                  <c:pt idx="132">
                    <c:v>5</c:v>
                  </c:pt>
                  <c:pt idx="133">
                    <c:v>1.3</c:v>
                  </c:pt>
                  <c:pt idx="134">
                    <c:v>1.3</c:v>
                  </c:pt>
                  <c:pt idx="135">
                    <c:v>1.3</c:v>
                  </c:pt>
                  <c:pt idx="136">
                    <c:v>1.3</c:v>
                  </c:pt>
                  <c:pt idx="137">
                    <c:v>1.3</c:v>
                  </c:pt>
                  <c:pt idx="138">
                    <c:v>4.8</c:v>
                  </c:pt>
                  <c:pt idx="139">
                    <c:v>0.2</c:v>
                  </c:pt>
                  <c:pt idx="140">
                    <c:v>0</c:v>
                  </c:pt>
                  <c:pt idx="141">
                    <c:v>0</c:v>
                  </c:pt>
                  <c:pt idx="142">
                    <c:v>8.6</c:v>
                  </c:pt>
                  <c:pt idx="143">
                    <c:v>5.0999999999999996</c:v>
                  </c:pt>
                  <c:pt idx="144">
                    <c:v>8.6</c:v>
                  </c:pt>
                  <c:pt idx="145">
                    <c:v>4.3</c:v>
                  </c:pt>
                  <c:pt idx="146">
                    <c:v>5.0999999999999996</c:v>
                  </c:pt>
                  <c:pt idx="147">
                    <c:v>0.5</c:v>
                  </c:pt>
                  <c:pt idx="148">
                    <c:v>1.1000000000000001</c:v>
                  </c:pt>
                  <c:pt idx="149">
                    <c:v>0</c:v>
                  </c:pt>
                  <c:pt idx="150">
                    <c:v>1.4</c:v>
                  </c:pt>
                  <c:pt idx="151">
                    <c:v>0</c:v>
                  </c:pt>
                  <c:pt idx="152">
                    <c:v>1.4</c:v>
                  </c:pt>
                  <c:pt idx="153">
                    <c:v>0</c:v>
                  </c:pt>
                  <c:pt idx="154">
                    <c:v>1.4</c:v>
                  </c:pt>
                  <c:pt idx="155">
                    <c:v>0</c:v>
                  </c:pt>
                  <c:pt idx="156">
                    <c:v>1.4</c:v>
                  </c:pt>
                  <c:pt idx="157">
                    <c:v>0</c:v>
                  </c:pt>
                  <c:pt idx="158">
                    <c:v>1.4</c:v>
                  </c:pt>
                  <c:pt idx="159">
                    <c:v>3.6</c:v>
                  </c:pt>
                  <c:pt idx="160">
                    <c:v>5.7</c:v>
                  </c:pt>
                  <c:pt idx="161">
                    <c:v>0</c:v>
                  </c:pt>
                  <c:pt idx="162">
                    <c:v>3.4</c:v>
                  </c:pt>
                  <c:pt idx="163">
                    <c:v>1.1000000000000001</c:v>
                  </c:pt>
                  <c:pt idx="164">
                    <c:v>4.8</c:v>
                  </c:pt>
                  <c:pt idx="165">
                    <c:v>0.8</c:v>
                  </c:pt>
                  <c:pt idx="166">
                    <c:v>2.7</c:v>
                  </c:pt>
                  <c:pt idx="167">
                    <c:v>4.0999999999999996</c:v>
                  </c:pt>
                  <c:pt idx="168">
                    <c:v>3.2</c:v>
                  </c:pt>
                  <c:pt idx="169">
                    <c:v>4.0999999999999996</c:v>
                  </c:pt>
                  <c:pt idx="170">
                    <c:v>6.3</c:v>
                  </c:pt>
                  <c:pt idx="171">
                    <c:v>5.8</c:v>
                  </c:pt>
                  <c:pt idx="172">
                    <c:v>5.6</c:v>
                  </c:pt>
                  <c:pt idx="173">
                    <c:v>7.5</c:v>
                  </c:pt>
                  <c:pt idx="174">
                    <c:v>2.8</c:v>
                  </c:pt>
                  <c:pt idx="175">
                    <c:v>0</c:v>
                  </c:pt>
                  <c:pt idx="176">
                    <c:v>3.3</c:v>
                  </c:pt>
                  <c:pt idx="177">
                    <c:v>1.9000000000000001</c:v>
                  </c:pt>
                  <c:pt idx="178">
                    <c:v>0</c:v>
                  </c:pt>
                  <c:pt idx="179">
                    <c:v>0</c:v>
                  </c:pt>
                  <c:pt idx="180">
                    <c:v>16.899999999999999</c:v>
                  </c:pt>
                  <c:pt idx="181">
                    <c:v>2.2999999999999998</c:v>
                  </c:pt>
                  <c:pt idx="182">
                    <c:v>0.2</c:v>
                  </c:pt>
                  <c:pt idx="183">
                    <c:v>3</c:v>
                  </c:pt>
                  <c:pt idx="184">
                    <c:v>3</c:v>
                  </c:pt>
                  <c:pt idx="185">
                    <c:v>10.200000000000001</c:v>
                  </c:pt>
                  <c:pt idx="186">
                    <c:v>0</c:v>
                  </c:pt>
                  <c:pt idx="187">
                    <c:v>0</c:v>
                  </c:pt>
                  <c:pt idx="188">
                    <c:v>2.2999999999999998</c:v>
                  </c:pt>
                  <c:pt idx="189">
                    <c:v>0</c:v>
                  </c:pt>
                  <c:pt idx="190">
                    <c:v>0.4</c:v>
                  </c:pt>
                  <c:pt idx="191">
                    <c:v>0.4</c:v>
                  </c:pt>
                  <c:pt idx="192">
                    <c:v>1.1000000000000001</c:v>
                  </c:pt>
                  <c:pt idx="193">
                    <c:v>1.1000000000000001</c:v>
                  </c:pt>
                  <c:pt idx="194">
                    <c:v>1.6</c:v>
                  </c:pt>
                  <c:pt idx="195">
                    <c:v>0.4</c:v>
                  </c:pt>
                  <c:pt idx="196">
                    <c:v>0</c:v>
                  </c:pt>
                  <c:pt idx="197">
                    <c:v>1.3</c:v>
                  </c:pt>
                  <c:pt idx="198">
                    <c:v>0.1</c:v>
                  </c:pt>
                  <c:pt idx="199">
                    <c:v>1</c:v>
                  </c:pt>
                  <c:pt idx="200">
                    <c:v>3.2</c:v>
                  </c:pt>
                  <c:pt idx="201">
                    <c:v>4</c:v>
                  </c:pt>
                  <c:pt idx="202">
                    <c:v>0</c:v>
                  </c:pt>
                  <c:pt idx="203">
                    <c:v>0</c:v>
                  </c:pt>
                  <c:pt idx="204">
                    <c:v>0</c:v>
                  </c:pt>
                  <c:pt idx="205">
                    <c:v>4.3</c:v>
                  </c:pt>
                  <c:pt idx="206">
                    <c:v>2.4</c:v>
                  </c:pt>
                  <c:pt idx="207">
                    <c:v>0</c:v>
                  </c:pt>
                  <c:pt idx="208">
                    <c:v>4.0999999999999996</c:v>
                  </c:pt>
                  <c:pt idx="209">
                    <c:v>4.7</c:v>
                  </c:pt>
                  <c:pt idx="210">
                    <c:v>4.7</c:v>
                  </c:pt>
                  <c:pt idx="211">
                    <c:v>5</c:v>
                  </c:pt>
                  <c:pt idx="212">
                    <c:v>1</c:v>
                  </c:pt>
                  <c:pt idx="213">
                    <c:v>1.5</c:v>
                  </c:pt>
                  <c:pt idx="214">
                    <c:v>1.8</c:v>
                  </c:pt>
                  <c:pt idx="215">
                    <c:v>1</c:v>
                  </c:pt>
                  <c:pt idx="216">
                    <c:v>1.3</c:v>
                  </c:pt>
                  <c:pt idx="217">
                    <c:v>1.5</c:v>
                  </c:pt>
                  <c:pt idx="218">
                    <c:v>2.8</c:v>
                  </c:pt>
                  <c:pt idx="219">
                    <c:v>2.8</c:v>
                  </c:pt>
                  <c:pt idx="220">
                    <c:v>0</c:v>
                  </c:pt>
                  <c:pt idx="221">
                    <c:v>4.8</c:v>
                  </c:pt>
                  <c:pt idx="222">
                    <c:v>2.9</c:v>
                  </c:pt>
                  <c:pt idx="223">
                    <c:v>4.2</c:v>
                  </c:pt>
                  <c:pt idx="224">
                    <c:v>4.8</c:v>
                  </c:pt>
                  <c:pt idx="225">
                    <c:v>5.0999999999999996</c:v>
                  </c:pt>
                  <c:pt idx="226">
                    <c:v>4.9000000000000004</c:v>
                  </c:pt>
                  <c:pt idx="227">
                    <c:v>5.5</c:v>
                  </c:pt>
                  <c:pt idx="228">
                    <c:v>0.1</c:v>
                  </c:pt>
                  <c:pt idx="229">
                    <c:v>0.4</c:v>
                  </c:pt>
                  <c:pt idx="230">
                    <c:v>0.2</c:v>
                  </c:pt>
                  <c:pt idx="231">
                    <c:v>1.1000000000000001</c:v>
                  </c:pt>
                  <c:pt idx="232">
                    <c:v>1</c:v>
                  </c:pt>
                  <c:pt idx="233">
                    <c:v>0</c:v>
                  </c:pt>
                  <c:pt idx="234">
                    <c:v>0</c:v>
                  </c:pt>
                  <c:pt idx="235">
                    <c:v>0</c:v>
                  </c:pt>
                  <c:pt idx="236">
                    <c:v>1.2</c:v>
                  </c:pt>
                  <c:pt idx="237">
                    <c:v>1.2</c:v>
                  </c:pt>
                  <c:pt idx="238">
                    <c:v>2.8</c:v>
                  </c:pt>
                  <c:pt idx="239">
                    <c:v>0</c:v>
                  </c:pt>
                  <c:pt idx="240">
                    <c:v>0</c:v>
                  </c:pt>
                  <c:pt idx="241">
                    <c:v>1.7</c:v>
                  </c:pt>
                  <c:pt idx="242">
                    <c:v>4.7</c:v>
                  </c:pt>
                  <c:pt idx="243">
                    <c:v>1.5</c:v>
                  </c:pt>
                  <c:pt idx="244">
                    <c:v>2</c:v>
                  </c:pt>
                  <c:pt idx="245">
                    <c:v>2.2000000000000002</c:v>
                  </c:pt>
                  <c:pt idx="246">
                    <c:v>3</c:v>
                  </c:pt>
                  <c:pt idx="247">
                    <c:v>4.3</c:v>
                  </c:pt>
                  <c:pt idx="248">
                    <c:v>9.8000000000000007</c:v>
                  </c:pt>
                  <c:pt idx="249">
                    <c:v>3.5</c:v>
                  </c:pt>
                </c:numCache>
              </c:numRef>
            </c:plus>
            <c:minus>
              <c:numRef>
                <c:f>ant_info.003!$CP$2:$CP$251</c:f>
                <c:numCache>
                  <c:formatCode>General</c:formatCode>
                  <c:ptCount val="250"/>
                  <c:pt idx="0">
                    <c:v>0</c:v>
                  </c:pt>
                  <c:pt idx="1">
                    <c:v>0</c:v>
                  </c:pt>
                  <c:pt idx="2">
                    <c:v>0</c:v>
                  </c:pt>
                  <c:pt idx="3">
                    <c:v>0</c:v>
                  </c:pt>
                  <c:pt idx="4">
                    <c:v>3.2</c:v>
                  </c:pt>
                  <c:pt idx="5">
                    <c:v>2.1</c:v>
                  </c:pt>
                  <c:pt idx="6">
                    <c:v>2.1</c:v>
                  </c:pt>
                  <c:pt idx="7">
                    <c:v>3.7</c:v>
                  </c:pt>
                  <c:pt idx="8">
                    <c:v>4.5</c:v>
                  </c:pt>
                  <c:pt idx="9">
                    <c:v>6.8</c:v>
                  </c:pt>
                  <c:pt idx="10">
                    <c:v>6.8</c:v>
                  </c:pt>
                  <c:pt idx="11">
                    <c:v>6.7</c:v>
                  </c:pt>
                  <c:pt idx="12">
                    <c:v>6.7</c:v>
                  </c:pt>
                  <c:pt idx="13">
                    <c:v>6.7</c:v>
                  </c:pt>
                  <c:pt idx="14">
                    <c:v>6.7</c:v>
                  </c:pt>
                  <c:pt idx="15">
                    <c:v>0</c:v>
                  </c:pt>
                  <c:pt idx="16">
                    <c:v>0</c:v>
                  </c:pt>
                  <c:pt idx="17">
                    <c:v>0</c:v>
                  </c:pt>
                  <c:pt idx="18">
                    <c:v>0</c:v>
                  </c:pt>
                  <c:pt idx="19">
                    <c:v>0</c:v>
                  </c:pt>
                  <c:pt idx="20">
                    <c:v>0</c:v>
                  </c:pt>
                  <c:pt idx="21">
                    <c:v>3.7</c:v>
                  </c:pt>
                  <c:pt idx="22">
                    <c:v>0</c:v>
                  </c:pt>
                  <c:pt idx="23">
                    <c:v>0</c:v>
                  </c:pt>
                  <c:pt idx="24">
                    <c:v>0</c:v>
                  </c:pt>
                  <c:pt idx="25">
                    <c:v>0</c:v>
                  </c:pt>
                  <c:pt idx="26">
                    <c:v>0</c:v>
                  </c:pt>
                  <c:pt idx="27">
                    <c:v>0.30000000000000032</c:v>
                  </c:pt>
                  <c:pt idx="28">
                    <c:v>2.8</c:v>
                  </c:pt>
                  <c:pt idx="29">
                    <c:v>0</c:v>
                  </c:pt>
                  <c:pt idx="30">
                    <c:v>7.3</c:v>
                  </c:pt>
                  <c:pt idx="31">
                    <c:v>0.1</c:v>
                  </c:pt>
                  <c:pt idx="32">
                    <c:v>4.7</c:v>
                  </c:pt>
                  <c:pt idx="33">
                    <c:v>0</c:v>
                  </c:pt>
                  <c:pt idx="34">
                    <c:v>0</c:v>
                  </c:pt>
                  <c:pt idx="35">
                    <c:v>6</c:v>
                  </c:pt>
                  <c:pt idx="36">
                    <c:v>0.1</c:v>
                  </c:pt>
                  <c:pt idx="37">
                    <c:v>0</c:v>
                  </c:pt>
                  <c:pt idx="38">
                    <c:v>4.8</c:v>
                  </c:pt>
                  <c:pt idx="39">
                    <c:v>4.8</c:v>
                  </c:pt>
                  <c:pt idx="40">
                    <c:v>2.1</c:v>
                  </c:pt>
                  <c:pt idx="41">
                    <c:v>2.1</c:v>
                  </c:pt>
                  <c:pt idx="42">
                    <c:v>0</c:v>
                  </c:pt>
                  <c:pt idx="43">
                    <c:v>0</c:v>
                  </c:pt>
                  <c:pt idx="44">
                    <c:v>0</c:v>
                  </c:pt>
                  <c:pt idx="45">
                    <c:v>0</c:v>
                  </c:pt>
                  <c:pt idx="46">
                    <c:v>0.70000000000000062</c:v>
                  </c:pt>
                  <c:pt idx="47">
                    <c:v>0.9</c:v>
                  </c:pt>
                  <c:pt idx="48">
                    <c:v>0.70000000000000062</c:v>
                  </c:pt>
                  <c:pt idx="49">
                    <c:v>0.9</c:v>
                  </c:pt>
                  <c:pt idx="50">
                    <c:v>0</c:v>
                  </c:pt>
                  <c:pt idx="51">
                    <c:v>7.2</c:v>
                  </c:pt>
                  <c:pt idx="52">
                    <c:v>0.8</c:v>
                  </c:pt>
                  <c:pt idx="53">
                    <c:v>2.2000000000000002</c:v>
                  </c:pt>
                  <c:pt idx="54">
                    <c:v>0.30000000000000032</c:v>
                  </c:pt>
                  <c:pt idx="55">
                    <c:v>0.30000000000000032</c:v>
                  </c:pt>
                  <c:pt idx="56">
                    <c:v>0</c:v>
                  </c:pt>
                  <c:pt idx="57">
                    <c:v>0</c:v>
                  </c:pt>
                  <c:pt idx="58">
                    <c:v>7.2</c:v>
                  </c:pt>
                  <c:pt idx="59">
                    <c:v>0.2</c:v>
                  </c:pt>
                  <c:pt idx="60">
                    <c:v>0</c:v>
                  </c:pt>
                  <c:pt idx="61">
                    <c:v>0</c:v>
                  </c:pt>
                  <c:pt idx="62">
                    <c:v>7.2</c:v>
                  </c:pt>
                  <c:pt idx="63">
                    <c:v>0.2</c:v>
                  </c:pt>
                  <c:pt idx="64">
                    <c:v>0.8</c:v>
                  </c:pt>
                  <c:pt idx="65">
                    <c:v>0.8</c:v>
                  </c:pt>
                  <c:pt idx="66">
                    <c:v>4.5</c:v>
                  </c:pt>
                  <c:pt idx="67">
                    <c:v>4.5999999999999996</c:v>
                  </c:pt>
                  <c:pt idx="68">
                    <c:v>0.30000000000000032</c:v>
                  </c:pt>
                  <c:pt idx="69">
                    <c:v>0.30000000000000032</c:v>
                  </c:pt>
                  <c:pt idx="70">
                    <c:v>0</c:v>
                  </c:pt>
                  <c:pt idx="71">
                    <c:v>0</c:v>
                  </c:pt>
                  <c:pt idx="72">
                    <c:v>0</c:v>
                  </c:pt>
                  <c:pt idx="73">
                    <c:v>0</c:v>
                  </c:pt>
                  <c:pt idx="74">
                    <c:v>0</c:v>
                  </c:pt>
                  <c:pt idx="75">
                    <c:v>0.30000000000000032</c:v>
                  </c:pt>
                  <c:pt idx="76">
                    <c:v>0.30000000000000032</c:v>
                  </c:pt>
                  <c:pt idx="77">
                    <c:v>0.30000000000000032</c:v>
                  </c:pt>
                  <c:pt idx="78">
                    <c:v>0.30000000000000032</c:v>
                  </c:pt>
                  <c:pt idx="79">
                    <c:v>0.30000000000000032</c:v>
                  </c:pt>
                  <c:pt idx="80">
                    <c:v>0</c:v>
                  </c:pt>
                  <c:pt idx="81">
                    <c:v>3.6</c:v>
                  </c:pt>
                  <c:pt idx="82">
                    <c:v>3.8</c:v>
                  </c:pt>
                  <c:pt idx="83">
                    <c:v>3.6</c:v>
                  </c:pt>
                  <c:pt idx="84">
                    <c:v>3.8</c:v>
                  </c:pt>
                  <c:pt idx="85">
                    <c:v>3.6</c:v>
                  </c:pt>
                  <c:pt idx="86">
                    <c:v>3.8</c:v>
                  </c:pt>
                  <c:pt idx="87">
                    <c:v>1.9000000000000001</c:v>
                  </c:pt>
                  <c:pt idx="88">
                    <c:v>2.6</c:v>
                  </c:pt>
                  <c:pt idx="89">
                    <c:v>6.4</c:v>
                  </c:pt>
                  <c:pt idx="90">
                    <c:v>3.5</c:v>
                  </c:pt>
                  <c:pt idx="91">
                    <c:v>3.5</c:v>
                  </c:pt>
                  <c:pt idx="92">
                    <c:v>3.5</c:v>
                  </c:pt>
                  <c:pt idx="93">
                    <c:v>3.5</c:v>
                  </c:pt>
                  <c:pt idx="94">
                    <c:v>2.4</c:v>
                  </c:pt>
                  <c:pt idx="95">
                    <c:v>0</c:v>
                  </c:pt>
                  <c:pt idx="96">
                    <c:v>3.2</c:v>
                  </c:pt>
                  <c:pt idx="97">
                    <c:v>2.5</c:v>
                  </c:pt>
                  <c:pt idx="98">
                    <c:v>2.5</c:v>
                  </c:pt>
                  <c:pt idx="99">
                    <c:v>2.7</c:v>
                  </c:pt>
                  <c:pt idx="100">
                    <c:v>2.7</c:v>
                  </c:pt>
                  <c:pt idx="101">
                    <c:v>4</c:v>
                  </c:pt>
                  <c:pt idx="102">
                    <c:v>4</c:v>
                  </c:pt>
                  <c:pt idx="103">
                    <c:v>0.8</c:v>
                  </c:pt>
                  <c:pt idx="104">
                    <c:v>0.2</c:v>
                  </c:pt>
                  <c:pt idx="105">
                    <c:v>1.7</c:v>
                  </c:pt>
                  <c:pt idx="106">
                    <c:v>3.7</c:v>
                  </c:pt>
                  <c:pt idx="107">
                    <c:v>2</c:v>
                  </c:pt>
                  <c:pt idx="108">
                    <c:v>4.5999999999999996</c:v>
                  </c:pt>
                  <c:pt idx="109">
                    <c:v>0</c:v>
                  </c:pt>
                  <c:pt idx="110">
                    <c:v>4</c:v>
                  </c:pt>
                  <c:pt idx="111">
                    <c:v>3.5</c:v>
                  </c:pt>
                  <c:pt idx="112">
                    <c:v>0</c:v>
                  </c:pt>
                  <c:pt idx="113">
                    <c:v>3.5</c:v>
                  </c:pt>
                  <c:pt idx="114">
                    <c:v>5.0999999999999996</c:v>
                  </c:pt>
                  <c:pt idx="115">
                    <c:v>5.0999999999999996</c:v>
                  </c:pt>
                  <c:pt idx="116">
                    <c:v>0</c:v>
                  </c:pt>
                  <c:pt idx="117">
                    <c:v>3.2</c:v>
                  </c:pt>
                  <c:pt idx="118">
                    <c:v>1</c:v>
                  </c:pt>
                  <c:pt idx="119">
                    <c:v>0.5</c:v>
                  </c:pt>
                  <c:pt idx="120">
                    <c:v>3.6</c:v>
                  </c:pt>
                  <c:pt idx="121">
                    <c:v>3.6</c:v>
                  </c:pt>
                  <c:pt idx="122">
                    <c:v>0.1</c:v>
                  </c:pt>
                  <c:pt idx="123">
                    <c:v>0</c:v>
                  </c:pt>
                  <c:pt idx="124">
                    <c:v>0</c:v>
                  </c:pt>
                  <c:pt idx="125">
                    <c:v>1.9000000000000001</c:v>
                  </c:pt>
                  <c:pt idx="126">
                    <c:v>0</c:v>
                  </c:pt>
                  <c:pt idx="127">
                    <c:v>1.9000000000000001</c:v>
                  </c:pt>
                  <c:pt idx="128">
                    <c:v>1.2</c:v>
                  </c:pt>
                  <c:pt idx="129">
                    <c:v>0.9</c:v>
                  </c:pt>
                  <c:pt idx="130">
                    <c:v>6.1</c:v>
                  </c:pt>
                  <c:pt idx="131">
                    <c:v>0</c:v>
                  </c:pt>
                  <c:pt idx="132">
                    <c:v>0</c:v>
                  </c:pt>
                  <c:pt idx="133">
                    <c:v>0.2</c:v>
                  </c:pt>
                  <c:pt idx="134">
                    <c:v>0.2</c:v>
                  </c:pt>
                  <c:pt idx="135">
                    <c:v>0.2</c:v>
                  </c:pt>
                  <c:pt idx="136">
                    <c:v>0.2</c:v>
                  </c:pt>
                  <c:pt idx="137">
                    <c:v>0.2</c:v>
                  </c:pt>
                  <c:pt idx="138">
                    <c:v>0</c:v>
                  </c:pt>
                  <c:pt idx="139">
                    <c:v>0.60000000000000064</c:v>
                  </c:pt>
                  <c:pt idx="140">
                    <c:v>0.9</c:v>
                  </c:pt>
                  <c:pt idx="141">
                    <c:v>0.5</c:v>
                  </c:pt>
                  <c:pt idx="142">
                    <c:v>0</c:v>
                  </c:pt>
                  <c:pt idx="143">
                    <c:v>4.2</c:v>
                  </c:pt>
                  <c:pt idx="144">
                    <c:v>0</c:v>
                  </c:pt>
                  <c:pt idx="145">
                    <c:v>4.5</c:v>
                  </c:pt>
                  <c:pt idx="146">
                    <c:v>4.2</c:v>
                  </c:pt>
                  <c:pt idx="147">
                    <c:v>0.70000000000000062</c:v>
                  </c:pt>
                  <c:pt idx="148">
                    <c:v>7.8</c:v>
                  </c:pt>
                  <c:pt idx="149">
                    <c:v>1.1000000000000001</c:v>
                  </c:pt>
                  <c:pt idx="150">
                    <c:v>0.2</c:v>
                  </c:pt>
                  <c:pt idx="151">
                    <c:v>1.1000000000000001</c:v>
                  </c:pt>
                  <c:pt idx="152">
                    <c:v>0.2</c:v>
                  </c:pt>
                  <c:pt idx="153">
                    <c:v>1.1000000000000001</c:v>
                  </c:pt>
                  <c:pt idx="154">
                    <c:v>0.2</c:v>
                  </c:pt>
                  <c:pt idx="155">
                    <c:v>1.1000000000000001</c:v>
                  </c:pt>
                  <c:pt idx="156">
                    <c:v>0.2</c:v>
                  </c:pt>
                  <c:pt idx="157">
                    <c:v>1.1000000000000001</c:v>
                  </c:pt>
                  <c:pt idx="158">
                    <c:v>0.2</c:v>
                  </c:pt>
                  <c:pt idx="159">
                    <c:v>4.3</c:v>
                  </c:pt>
                  <c:pt idx="160">
                    <c:v>0</c:v>
                  </c:pt>
                  <c:pt idx="161">
                    <c:v>0</c:v>
                  </c:pt>
                  <c:pt idx="162">
                    <c:v>0</c:v>
                  </c:pt>
                  <c:pt idx="163">
                    <c:v>0.60000000000000064</c:v>
                  </c:pt>
                  <c:pt idx="164">
                    <c:v>0</c:v>
                  </c:pt>
                  <c:pt idx="165">
                    <c:v>0.2</c:v>
                  </c:pt>
                  <c:pt idx="166">
                    <c:v>6.4</c:v>
                  </c:pt>
                  <c:pt idx="167">
                    <c:v>2.5</c:v>
                  </c:pt>
                  <c:pt idx="168">
                    <c:v>2.8</c:v>
                  </c:pt>
                  <c:pt idx="169">
                    <c:v>2.5</c:v>
                  </c:pt>
                  <c:pt idx="170">
                    <c:v>7.9</c:v>
                  </c:pt>
                  <c:pt idx="171">
                    <c:v>3.3</c:v>
                  </c:pt>
                  <c:pt idx="172">
                    <c:v>4.9000000000000004</c:v>
                  </c:pt>
                  <c:pt idx="173">
                    <c:v>2.7</c:v>
                  </c:pt>
                  <c:pt idx="174">
                    <c:v>5.2</c:v>
                  </c:pt>
                  <c:pt idx="175">
                    <c:v>0</c:v>
                  </c:pt>
                  <c:pt idx="176">
                    <c:v>7.2</c:v>
                  </c:pt>
                  <c:pt idx="177">
                    <c:v>5</c:v>
                  </c:pt>
                  <c:pt idx="178">
                    <c:v>0</c:v>
                  </c:pt>
                  <c:pt idx="179">
                    <c:v>0</c:v>
                  </c:pt>
                  <c:pt idx="180">
                    <c:v>0</c:v>
                  </c:pt>
                  <c:pt idx="181">
                    <c:v>3.6</c:v>
                  </c:pt>
                  <c:pt idx="182">
                    <c:v>0.4</c:v>
                  </c:pt>
                  <c:pt idx="183">
                    <c:v>5.0999999999999996</c:v>
                  </c:pt>
                  <c:pt idx="184">
                    <c:v>5.0999999999999996</c:v>
                  </c:pt>
                  <c:pt idx="185">
                    <c:v>0</c:v>
                  </c:pt>
                  <c:pt idx="186">
                    <c:v>0</c:v>
                  </c:pt>
                  <c:pt idx="187">
                    <c:v>0</c:v>
                  </c:pt>
                  <c:pt idx="188">
                    <c:v>0</c:v>
                  </c:pt>
                  <c:pt idx="189">
                    <c:v>0</c:v>
                  </c:pt>
                  <c:pt idx="190">
                    <c:v>0</c:v>
                  </c:pt>
                  <c:pt idx="191">
                    <c:v>0</c:v>
                  </c:pt>
                  <c:pt idx="192">
                    <c:v>0.2</c:v>
                  </c:pt>
                  <c:pt idx="193">
                    <c:v>0.2</c:v>
                  </c:pt>
                  <c:pt idx="194">
                    <c:v>11.9</c:v>
                  </c:pt>
                  <c:pt idx="195">
                    <c:v>0.30000000000000032</c:v>
                  </c:pt>
                  <c:pt idx="196">
                    <c:v>0.60000000000000064</c:v>
                  </c:pt>
                  <c:pt idx="197">
                    <c:v>0</c:v>
                  </c:pt>
                  <c:pt idx="198">
                    <c:v>0.4</c:v>
                  </c:pt>
                  <c:pt idx="199">
                    <c:v>1.2</c:v>
                  </c:pt>
                  <c:pt idx="200">
                    <c:v>0</c:v>
                  </c:pt>
                  <c:pt idx="201">
                    <c:v>6.3</c:v>
                  </c:pt>
                  <c:pt idx="202">
                    <c:v>5.2</c:v>
                  </c:pt>
                  <c:pt idx="203">
                    <c:v>5.2</c:v>
                  </c:pt>
                  <c:pt idx="204">
                    <c:v>0</c:v>
                  </c:pt>
                  <c:pt idx="205">
                    <c:v>5.5</c:v>
                  </c:pt>
                  <c:pt idx="206">
                    <c:v>1.3</c:v>
                  </c:pt>
                  <c:pt idx="207">
                    <c:v>0.30000000000000032</c:v>
                  </c:pt>
                  <c:pt idx="208">
                    <c:v>2.5</c:v>
                  </c:pt>
                  <c:pt idx="209">
                    <c:v>6.4</c:v>
                  </c:pt>
                  <c:pt idx="210">
                    <c:v>6.4</c:v>
                  </c:pt>
                  <c:pt idx="211">
                    <c:v>5.8</c:v>
                  </c:pt>
                  <c:pt idx="212">
                    <c:v>0.4</c:v>
                  </c:pt>
                  <c:pt idx="213">
                    <c:v>2.2000000000000002</c:v>
                  </c:pt>
                  <c:pt idx="214">
                    <c:v>5.4</c:v>
                  </c:pt>
                  <c:pt idx="215">
                    <c:v>0</c:v>
                  </c:pt>
                  <c:pt idx="216">
                    <c:v>3.1</c:v>
                  </c:pt>
                  <c:pt idx="217">
                    <c:v>1.2</c:v>
                  </c:pt>
                  <c:pt idx="218">
                    <c:v>8.4</c:v>
                  </c:pt>
                  <c:pt idx="219">
                    <c:v>8.4</c:v>
                  </c:pt>
                  <c:pt idx="220">
                    <c:v>9.8000000000000007</c:v>
                  </c:pt>
                  <c:pt idx="221">
                    <c:v>2.5</c:v>
                  </c:pt>
                  <c:pt idx="222">
                    <c:v>4.5</c:v>
                  </c:pt>
                  <c:pt idx="223">
                    <c:v>3.6</c:v>
                  </c:pt>
                  <c:pt idx="224">
                    <c:v>3.5</c:v>
                  </c:pt>
                  <c:pt idx="225">
                    <c:v>1.8</c:v>
                  </c:pt>
                  <c:pt idx="226">
                    <c:v>2.1</c:v>
                  </c:pt>
                  <c:pt idx="227">
                    <c:v>5.0999999999999996</c:v>
                  </c:pt>
                  <c:pt idx="228">
                    <c:v>0.30000000000000032</c:v>
                  </c:pt>
                  <c:pt idx="229">
                    <c:v>0</c:v>
                  </c:pt>
                  <c:pt idx="230">
                    <c:v>0.1</c:v>
                  </c:pt>
                  <c:pt idx="231">
                    <c:v>0.1</c:v>
                  </c:pt>
                  <c:pt idx="232">
                    <c:v>0.4</c:v>
                  </c:pt>
                  <c:pt idx="233">
                    <c:v>0.5</c:v>
                  </c:pt>
                  <c:pt idx="234">
                    <c:v>0.8</c:v>
                  </c:pt>
                  <c:pt idx="235">
                    <c:v>0.9</c:v>
                  </c:pt>
                  <c:pt idx="236">
                    <c:v>0.1</c:v>
                  </c:pt>
                  <c:pt idx="237">
                    <c:v>0</c:v>
                  </c:pt>
                  <c:pt idx="238">
                    <c:v>3.3</c:v>
                  </c:pt>
                  <c:pt idx="239">
                    <c:v>0.70000000000000062</c:v>
                  </c:pt>
                  <c:pt idx="240">
                    <c:v>0.70000000000000062</c:v>
                  </c:pt>
                  <c:pt idx="241">
                    <c:v>11</c:v>
                  </c:pt>
                  <c:pt idx="242">
                    <c:v>2.7</c:v>
                  </c:pt>
                  <c:pt idx="243">
                    <c:v>1.1000000000000001</c:v>
                  </c:pt>
                  <c:pt idx="244">
                    <c:v>10.7</c:v>
                  </c:pt>
                  <c:pt idx="245">
                    <c:v>9.9</c:v>
                  </c:pt>
                  <c:pt idx="246">
                    <c:v>6.8</c:v>
                  </c:pt>
                  <c:pt idx="247">
                    <c:v>5.3</c:v>
                  </c:pt>
                  <c:pt idx="248">
                    <c:v>9.1</c:v>
                  </c:pt>
                  <c:pt idx="249">
                    <c:v>2.7</c:v>
                  </c:pt>
                </c:numCache>
              </c:numRef>
            </c:minus>
          </c:errBars>
          <c:xVal>
            <c:numRef>
              <c:f>ant_info.003!$N$2:$N$251</c:f>
              <c:numCache>
                <c:formatCode>General</c:formatCode>
                <c:ptCount val="250"/>
                <c:pt idx="0">
                  <c:v>0</c:v>
                </c:pt>
                <c:pt idx="1">
                  <c:v>0</c:v>
                </c:pt>
                <c:pt idx="2">
                  <c:v>0</c:v>
                </c:pt>
                <c:pt idx="3">
                  <c:v>0</c:v>
                </c:pt>
                <c:pt idx="4">
                  <c:v>5</c:v>
                </c:pt>
                <c:pt idx="5">
                  <c:v>4.9000000000000004</c:v>
                </c:pt>
                <c:pt idx="6">
                  <c:v>4.9000000000000004</c:v>
                </c:pt>
                <c:pt idx="7">
                  <c:v>-1.9000000000000001</c:v>
                </c:pt>
                <c:pt idx="8">
                  <c:v>-2</c:v>
                </c:pt>
                <c:pt idx="9">
                  <c:v>-1.6</c:v>
                </c:pt>
                <c:pt idx="10">
                  <c:v>-1.6</c:v>
                </c:pt>
                <c:pt idx="11">
                  <c:v>-1.6</c:v>
                </c:pt>
                <c:pt idx="12">
                  <c:v>-1.6</c:v>
                </c:pt>
                <c:pt idx="13">
                  <c:v>-1.6</c:v>
                </c:pt>
                <c:pt idx="14">
                  <c:v>-1.6</c:v>
                </c:pt>
                <c:pt idx="15">
                  <c:v>0.5</c:v>
                </c:pt>
                <c:pt idx="16">
                  <c:v>0.5</c:v>
                </c:pt>
                <c:pt idx="17">
                  <c:v>0.5</c:v>
                </c:pt>
                <c:pt idx="18">
                  <c:v>0.5</c:v>
                </c:pt>
                <c:pt idx="19">
                  <c:v>0.5</c:v>
                </c:pt>
                <c:pt idx="20">
                  <c:v>0</c:v>
                </c:pt>
                <c:pt idx="21">
                  <c:v>3.3</c:v>
                </c:pt>
                <c:pt idx="22">
                  <c:v>-0.2</c:v>
                </c:pt>
                <c:pt idx="23">
                  <c:v>-0.4</c:v>
                </c:pt>
                <c:pt idx="26">
                  <c:v>-1.8</c:v>
                </c:pt>
                <c:pt idx="27">
                  <c:v>-0.1</c:v>
                </c:pt>
                <c:pt idx="28">
                  <c:v>2.7</c:v>
                </c:pt>
                <c:pt idx="29">
                  <c:v>-0.30000000000000032</c:v>
                </c:pt>
                <c:pt idx="30">
                  <c:v>4.0999999999999996</c:v>
                </c:pt>
                <c:pt idx="31">
                  <c:v>2.8</c:v>
                </c:pt>
                <c:pt idx="32">
                  <c:v>2.7</c:v>
                </c:pt>
                <c:pt idx="33">
                  <c:v>4</c:v>
                </c:pt>
                <c:pt idx="34">
                  <c:v>2.8</c:v>
                </c:pt>
                <c:pt idx="35">
                  <c:v>2.1</c:v>
                </c:pt>
                <c:pt idx="36">
                  <c:v>0.60000000000000064</c:v>
                </c:pt>
                <c:pt idx="37">
                  <c:v>0.9</c:v>
                </c:pt>
                <c:pt idx="38">
                  <c:v>1.7</c:v>
                </c:pt>
                <c:pt idx="39">
                  <c:v>1.7</c:v>
                </c:pt>
                <c:pt idx="40">
                  <c:v>6.1</c:v>
                </c:pt>
                <c:pt idx="41">
                  <c:v>6.1</c:v>
                </c:pt>
                <c:pt idx="42">
                  <c:v>0.5</c:v>
                </c:pt>
                <c:pt idx="43">
                  <c:v>0.5</c:v>
                </c:pt>
                <c:pt idx="44">
                  <c:v>0.5</c:v>
                </c:pt>
                <c:pt idx="45">
                  <c:v>0.5</c:v>
                </c:pt>
                <c:pt idx="46">
                  <c:v>0.2</c:v>
                </c:pt>
                <c:pt idx="47">
                  <c:v>0.8</c:v>
                </c:pt>
                <c:pt idx="48">
                  <c:v>0.2</c:v>
                </c:pt>
                <c:pt idx="49">
                  <c:v>0.8</c:v>
                </c:pt>
                <c:pt idx="50">
                  <c:v>-0.70000000000000062</c:v>
                </c:pt>
                <c:pt idx="51">
                  <c:v>-2</c:v>
                </c:pt>
                <c:pt idx="52">
                  <c:v>1.3</c:v>
                </c:pt>
                <c:pt idx="53">
                  <c:v>-1.1000000000000001</c:v>
                </c:pt>
                <c:pt idx="54">
                  <c:v>0.5</c:v>
                </c:pt>
                <c:pt idx="55">
                  <c:v>1.1000000000000001</c:v>
                </c:pt>
                <c:pt idx="58">
                  <c:v>-1.7</c:v>
                </c:pt>
                <c:pt idx="59">
                  <c:v>-0.70000000000000062</c:v>
                </c:pt>
                <c:pt idx="62">
                  <c:v>-1.7</c:v>
                </c:pt>
                <c:pt idx="63">
                  <c:v>1.3</c:v>
                </c:pt>
                <c:pt idx="64">
                  <c:v>-1.1000000000000001</c:v>
                </c:pt>
                <c:pt idx="65">
                  <c:v>-1.1000000000000001</c:v>
                </c:pt>
                <c:pt idx="66">
                  <c:v>-2</c:v>
                </c:pt>
                <c:pt idx="67">
                  <c:v>1.8</c:v>
                </c:pt>
                <c:pt idx="68">
                  <c:v>1.4</c:v>
                </c:pt>
                <c:pt idx="69">
                  <c:v>1.4</c:v>
                </c:pt>
                <c:pt idx="70">
                  <c:v>0.60000000000000064</c:v>
                </c:pt>
                <c:pt idx="71">
                  <c:v>1.1000000000000001</c:v>
                </c:pt>
                <c:pt idx="73">
                  <c:v>0.5</c:v>
                </c:pt>
                <c:pt idx="74">
                  <c:v>0.5</c:v>
                </c:pt>
                <c:pt idx="75">
                  <c:v>1.2</c:v>
                </c:pt>
                <c:pt idx="76">
                  <c:v>1.2</c:v>
                </c:pt>
                <c:pt idx="77">
                  <c:v>1.2</c:v>
                </c:pt>
                <c:pt idx="78">
                  <c:v>1.2</c:v>
                </c:pt>
                <c:pt idx="79">
                  <c:v>1.2</c:v>
                </c:pt>
                <c:pt idx="80">
                  <c:v>0.5</c:v>
                </c:pt>
                <c:pt idx="81">
                  <c:v>1.1000000000000001</c:v>
                </c:pt>
                <c:pt idx="82">
                  <c:v>1.1000000000000001</c:v>
                </c:pt>
                <c:pt idx="83">
                  <c:v>1.1000000000000001</c:v>
                </c:pt>
                <c:pt idx="84">
                  <c:v>1.1000000000000001</c:v>
                </c:pt>
                <c:pt idx="85">
                  <c:v>1.1000000000000001</c:v>
                </c:pt>
                <c:pt idx="86">
                  <c:v>1.1000000000000001</c:v>
                </c:pt>
                <c:pt idx="87">
                  <c:v>-0.2</c:v>
                </c:pt>
                <c:pt idx="88">
                  <c:v>0.30000000000000032</c:v>
                </c:pt>
                <c:pt idx="89">
                  <c:v>3.1</c:v>
                </c:pt>
                <c:pt idx="90">
                  <c:v>0.2</c:v>
                </c:pt>
                <c:pt idx="91">
                  <c:v>0.2</c:v>
                </c:pt>
                <c:pt idx="92">
                  <c:v>0.2</c:v>
                </c:pt>
                <c:pt idx="93">
                  <c:v>0.2</c:v>
                </c:pt>
                <c:pt idx="94">
                  <c:v>0.30000000000000032</c:v>
                </c:pt>
                <c:pt idx="96">
                  <c:v>-0.70000000000000062</c:v>
                </c:pt>
                <c:pt idx="97">
                  <c:v>-3.2</c:v>
                </c:pt>
                <c:pt idx="98">
                  <c:v>-3.2</c:v>
                </c:pt>
                <c:pt idx="99">
                  <c:v>-0.4</c:v>
                </c:pt>
                <c:pt idx="100">
                  <c:v>-0.4</c:v>
                </c:pt>
                <c:pt idx="101">
                  <c:v>0.9</c:v>
                </c:pt>
                <c:pt idx="102">
                  <c:v>0.9</c:v>
                </c:pt>
                <c:pt idx="103">
                  <c:v>0.1</c:v>
                </c:pt>
                <c:pt idx="104">
                  <c:v>0.1</c:v>
                </c:pt>
                <c:pt idx="105">
                  <c:v>0.2</c:v>
                </c:pt>
                <c:pt idx="106">
                  <c:v>-0.1</c:v>
                </c:pt>
                <c:pt idx="107">
                  <c:v>-0.9</c:v>
                </c:pt>
                <c:pt idx="108">
                  <c:v>-3.7</c:v>
                </c:pt>
                <c:pt idx="109">
                  <c:v>-1.3</c:v>
                </c:pt>
                <c:pt idx="110">
                  <c:v>-0.8</c:v>
                </c:pt>
                <c:pt idx="111">
                  <c:v>-3.1</c:v>
                </c:pt>
                <c:pt idx="113">
                  <c:v>0.30000000000000032</c:v>
                </c:pt>
                <c:pt idx="114">
                  <c:v>-0.8</c:v>
                </c:pt>
                <c:pt idx="115">
                  <c:v>-0.8</c:v>
                </c:pt>
                <c:pt idx="116">
                  <c:v>6.1</c:v>
                </c:pt>
                <c:pt idx="117">
                  <c:v>-3.9</c:v>
                </c:pt>
                <c:pt idx="118">
                  <c:v>0.60000000000000064</c:v>
                </c:pt>
                <c:pt idx="119">
                  <c:v>0.8</c:v>
                </c:pt>
                <c:pt idx="120">
                  <c:v>0</c:v>
                </c:pt>
                <c:pt idx="121">
                  <c:v>0</c:v>
                </c:pt>
                <c:pt idx="122">
                  <c:v>-0.1</c:v>
                </c:pt>
                <c:pt idx="125">
                  <c:v>-1.6</c:v>
                </c:pt>
                <c:pt idx="126">
                  <c:v>-0.60000000000000064</c:v>
                </c:pt>
                <c:pt idx="127">
                  <c:v>-1.6</c:v>
                </c:pt>
                <c:pt idx="128">
                  <c:v>-2.2000000000000002</c:v>
                </c:pt>
                <c:pt idx="129">
                  <c:v>-0.2</c:v>
                </c:pt>
                <c:pt idx="130">
                  <c:v>-1.3</c:v>
                </c:pt>
                <c:pt idx="131">
                  <c:v>-3.5</c:v>
                </c:pt>
                <c:pt idx="132">
                  <c:v>-3.5</c:v>
                </c:pt>
                <c:pt idx="133">
                  <c:v>0.30000000000000032</c:v>
                </c:pt>
                <c:pt idx="134">
                  <c:v>0.30000000000000032</c:v>
                </c:pt>
                <c:pt idx="135">
                  <c:v>0.30000000000000032</c:v>
                </c:pt>
                <c:pt idx="136">
                  <c:v>0.30000000000000032</c:v>
                </c:pt>
                <c:pt idx="137">
                  <c:v>0.30000000000000032</c:v>
                </c:pt>
                <c:pt idx="138">
                  <c:v>-0.4</c:v>
                </c:pt>
                <c:pt idx="139">
                  <c:v>-0.1</c:v>
                </c:pt>
                <c:pt idx="140">
                  <c:v>-0.70000000000000062</c:v>
                </c:pt>
                <c:pt idx="141">
                  <c:v>-0.70000000000000062</c:v>
                </c:pt>
                <c:pt idx="142">
                  <c:v>-3.3</c:v>
                </c:pt>
                <c:pt idx="143">
                  <c:v>-1.7</c:v>
                </c:pt>
                <c:pt idx="144">
                  <c:v>-3.3</c:v>
                </c:pt>
                <c:pt idx="145">
                  <c:v>-1.2</c:v>
                </c:pt>
                <c:pt idx="146">
                  <c:v>-1.7</c:v>
                </c:pt>
                <c:pt idx="147">
                  <c:v>-0.60000000000000064</c:v>
                </c:pt>
                <c:pt idx="148">
                  <c:v>-0.2</c:v>
                </c:pt>
                <c:pt idx="149">
                  <c:v>0.60000000000000064</c:v>
                </c:pt>
                <c:pt idx="150">
                  <c:v>0.2</c:v>
                </c:pt>
                <c:pt idx="151">
                  <c:v>0.60000000000000064</c:v>
                </c:pt>
                <c:pt idx="152">
                  <c:v>0.2</c:v>
                </c:pt>
                <c:pt idx="153">
                  <c:v>0.60000000000000064</c:v>
                </c:pt>
                <c:pt idx="154">
                  <c:v>0.2</c:v>
                </c:pt>
                <c:pt idx="155">
                  <c:v>0.60000000000000064</c:v>
                </c:pt>
                <c:pt idx="156">
                  <c:v>0.2</c:v>
                </c:pt>
                <c:pt idx="157">
                  <c:v>0.60000000000000064</c:v>
                </c:pt>
                <c:pt idx="158">
                  <c:v>0.2</c:v>
                </c:pt>
                <c:pt idx="159">
                  <c:v>0.30000000000000032</c:v>
                </c:pt>
                <c:pt idx="160">
                  <c:v>-1.4</c:v>
                </c:pt>
                <c:pt idx="162">
                  <c:v>-3.3</c:v>
                </c:pt>
                <c:pt idx="163">
                  <c:v>0.2</c:v>
                </c:pt>
                <c:pt idx="164">
                  <c:v>3</c:v>
                </c:pt>
                <c:pt idx="165">
                  <c:v>1.3</c:v>
                </c:pt>
                <c:pt idx="166">
                  <c:v>1.9000000000000001</c:v>
                </c:pt>
                <c:pt idx="167">
                  <c:v>1.6</c:v>
                </c:pt>
                <c:pt idx="168">
                  <c:v>0.70000000000000062</c:v>
                </c:pt>
                <c:pt idx="169">
                  <c:v>1.6</c:v>
                </c:pt>
                <c:pt idx="170">
                  <c:v>-0.4</c:v>
                </c:pt>
                <c:pt idx="171">
                  <c:v>-1.4</c:v>
                </c:pt>
                <c:pt idx="172">
                  <c:v>-1.5</c:v>
                </c:pt>
                <c:pt idx="173">
                  <c:v>0</c:v>
                </c:pt>
                <c:pt idx="174">
                  <c:v>-0.30000000000000032</c:v>
                </c:pt>
                <c:pt idx="176">
                  <c:v>-0.8</c:v>
                </c:pt>
                <c:pt idx="177">
                  <c:v>2.7</c:v>
                </c:pt>
                <c:pt idx="180">
                  <c:v>2.5</c:v>
                </c:pt>
                <c:pt idx="181">
                  <c:v>0</c:v>
                </c:pt>
                <c:pt idx="182">
                  <c:v>1</c:v>
                </c:pt>
                <c:pt idx="183">
                  <c:v>-0.8</c:v>
                </c:pt>
                <c:pt idx="184">
                  <c:v>-0.8</c:v>
                </c:pt>
                <c:pt idx="185">
                  <c:v>3.2</c:v>
                </c:pt>
                <c:pt idx="188">
                  <c:v>0.70000000000000062</c:v>
                </c:pt>
                <c:pt idx="190">
                  <c:v>1.9000000000000001</c:v>
                </c:pt>
                <c:pt idx="191">
                  <c:v>1.9000000000000001</c:v>
                </c:pt>
                <c:pt idx="192">
                  <c:v>2.7</c:v>
                </c:pt>
                <c:pt idx="193">
                  <c:v>2.7</c:v>
                </c:pt>
                <c:pt idx="194">
                  <c:v>-0.1</c:v>
                </c:pt>
                <c:pt idx="195">
                  <c:v>0.2</c:v>
                </c:pt>
                <c:pt idx="196">
                  <c:v>-0.4</c:v>
                </c:pt>
                <c:pt idx="197">
                  <c:v>1.7</c:v>
                </c:pt>
                <c:pt idx="198">
                  <c:v>0</c:v>
                </c:pt>
                <c:pt idx="199">
                  <c:v>1.2</c:v>
                </c:pt>
                <c:pt idx="200">
                  <c:v>-1.5</c:v>
                </c:pt>
                <c:pt idx="201">
                  <c:v>-0.8</c:v>
                </c:pt>
                <c:pt idx="202">
                  <c:v>0.8</c:v>
                </c:pt>
                <c:pt idx="203">
                  <c:v>0.8</c:v>
                </c:pt>
                <c:pt idx="205">
                  <c:v>-3</c:v>
                </c:pt>
                <c:pt idx="206">
                  <c:v>-0.1</c:v>
                </c:pt>
                <c:pt idx="207">
                  <c:v>-0.2</c:v>
                </c:pt>
                <c:pt idx="208">
                  <c:v>0.60000000000000064</c:v>
                </c:pt>
                <c:pt idx="209">
                  <c:v>-0.70000000000000062</c:v>
                </c:pt>
                <c:pt idx="210">
                  <c:v>-0.70000000000000062</c:v>
                </c:pt>
                <c:pt idx="211">
                  <c:v>0.2</c:v>
                </c:pt>
                <c:pt idx="212">
                  <c:v>0.9</c:v>
                </c:pt>
                <c:pt idx="213">
                  <c:v>1.2</c:v>
                </c:pt>
                <c:pt idx="214">
                  <c:v>-0.5</c:v>
                </c:pt>
                <c:pt idx="215">
                  <c:v>1.4</c:v>
                </c:pt>
                <c:pt idx="216">
                  <c:v>0.9</c:v>
                </c:pt>
                <c:pt idx="217">
                  <c:v>1.6</c:v>
                </c:pt>
                <c:pt idx="218">
                  <c:v>-0.5</c:v>
                </c:pt>
                <c:pt idx="219">
                  <c:v>-0.5</c:v>
                </c:pt>
                <c:pt idx="220">
                  <c:v>-0.5</c:v>
                </c:pt>
                <c:pt idx="221">
                  <c:v>0.1</c:v>
                </c:pt>
                <c:pt idx="222">
                  <c:v>0.9</c:v>
                </c:pt>
                <c:pt idx="223">
                  <c:v>1.1000000000000001</c:v>
                </c:pt>
                <c:pt idx="224">
                  <c:v>0.2</c:v>
                </c:pt>
                <c:pt idx="225">
                  <c:v>-0.2</c:v>
                </c:pt>
                <c:pt idx="226">
                  <c:v>0.70000000000000062</c:v>
                </c:pt>
                <c:pt idx="227">
                  <c:v>0.70000000000000062</c:v>
                </c:pt>
                <c:pt idx="228">
                  <c:v>0.9</c:v>
                </c:pt>
                <c:pt idx="229">
                  <c:v>0.8</c:v>
                </c:pt>
                <c:pt idx="230">
                  <c:v>0.70000000000000062</c:v>
                </c:pt>
                <c:pt idx="231">
                  <c:v>1.5</c:v>
                </c:pt>
                <c:pt idx="232">
                  <c:v>0.70000000000000062</c:v>
                </c:pt>
                <c:pt idx="233">
                  <c:v>0.5</c:v>
                </c:pt>
                <c:pt idx="234">
                  <c:v>0.60000000000000064</c:v>
                </c:pt>
                <c:pt idx="235">
                  <c:v>0.2</c:v>
                </c:pt>
                <c:pt idx="236">
                  <c:v>-0.30000000000000032</c:v>
                </c:pt>
                <c:pt idx="237">
                  <c:v>-0.2</c:v>
                </c:pt>
                <c:pt idx="238">
                  <c:v>-1</c:v>
                </c:pt>
                <c:pt idx="239">
                  <c:v>0.4</c:v>
                </c:pt>
                <c:pt idx="240">
                  <c:v>0.60000000000000064</c:v>
                </c:pt>
                <c:pt idx="241">
                  <c:v>-2.1</c:v>
                </c:pt>
                <c:pt idx="242">
                  <c:v>0.8</c:v>
                </c:pt>
                <c:pt idx="243">
                  <c:v>1.4</c:v>
                </c:pt>
                <c:pt idx="244">
                  <c:v>-1.9000000000000001</c:v>
                </c:pt>
                <c:pt idx="245">
                  <c:v>-0.1</c:v>
                </c:pt>
                <c:pt idx="246">
                  <c:v>-1.1000000000000001</c:v>
                </c:pt>
                <c:pt idx="247">
                  <c:v>3.8</c:v>
                </c:pt>
                <c:pt idx="248">
                  <c:v>-0.5</c:v>
                </c:pt>
                <c:pt idx="249">
                  <c:v>1</c:v>
                </c:pt>
              </c:numCache>
            </c:numRef>
          </c:xVal>
          <c:yVal>
            <c:numRef>
              <c:f>ant_info.003!$O$2:$O$251</c:f>
              <c:numCache>
                <c:formatCode>General</c:formatCode>
                <c:ptCount val="250"/>
                <c:pt idx="0">
                  <c:v>96</c:v>
                </c:pt>
                <c:pt idx="1">
                  <c:v>96</c:v>
                </c:pt>
                <c:pt idx="2">
                  <c:v>128</c:v>
                </c:pt>
                <c:pt idx="3">
                  <c:v>128</c:v>
                </c:pt>
                <c:pt idx="4">
                  <c:v>78.599999999999994</c:v>
                </c:pt>
                <c:pt idx="5">
                  <c:v>76.7</c:v>
                </c:pt>
                <c:pt idx="6">
                  <c:v>76.7</c:v>
                </c:pt>
                <c:pt idx="7">
                  <c:v>50.1</c:v>
                </c:pt>
                <c:pt idx="8">
                  <c:v>59.4</c:v>
                </c:pt>
                <c:pt idx="9">
                  <c:v>62.3</c:v>
                </c:pt>
                <c:pt idx="10">
                  <c:v>62.3</c:v>
                </c:pt>
                <c:pt idx="11">
                  <c:v>59.8</c:v>
                </c:pt>
                <c:pt idx="12">
                  <c:v>59.8</c:v>
                </c:pt>
                <c:pt idx="13">
                  <c:v>59.8</c:v>
                </c:pt>
                <c:pt idx="14">
                  <c:v>59.8</c:v>
                </c:pt>
                <c:pt idx="15">
                  <c:v>125.6</c:v>
                </c:pt>
                <c:pt idx="16">
                  <c:v>125.6</c:v>
                </c:pt>
                <c:pt idx="17">
                  <c:v>125.6</c:v>
                </c:pt>
                <c:pt idx="18">
                  <c:v>125.6</c:v>
                </c:pt>
                <c:pt idx="19">
                  <c:v>125.6</c:v>
                </c:pt>
                <c:pt idx="20">
                  <c:v>96</c:v>
                </c:pt>
                <c:pt idx="21">
                  <c:v>101.2</c:v>
                </c:pt>
                <c:pt idx="22">
                  <c:v>26.7</c:v>
                </c:pt>
                <c:pt idx="23">
                  <c:v>34.5</c:v>
                </c:pt>
                <c:pt idx="26">
                  <c:v>29.4</c:v>
                </c:pt>
                <c:pt idx="27">
                  <c:v>34.200000000000003</c:v>
                </c:pt>
                <c:pt idx="28">
                  <c:v>116.6</c:v>
                </c:pt>
                <c:pt idx="29">
                  <c:v>74.5</c:v>
                </c:pt>
                <c:pt idx="30">
                  <c:v>94.4</c:v>
                </c:pt>
                <c:pt idx="31">
                  <c:v>70.5</c:v>
                </c:pt>
                <c:pt idx="32">
                  <c:v>82.5</c:v>
                </c:pt>
                <c:pt idx="33">
                  <c:v>75.599999999999994</c:v>
                </c:pt>
                <c:pt idx="34">
                  <c:v>75.599999999999994</c:v>
                </c:pt>
                <c:pt idx="35">
                  <c:v>94.9</c:v>
                </c:pt>
                <c:pt idx="36">
                  <c:v>128</c:v>
                </c:pt>
                <c:pt idx="37">
                  <c:v>70.3</c:v>
                </c:pt>
                <c:pt idx="38">
                  <c:v>53.6</c:v>
                </c:pt>
                <c:pt idx="39">
                  <c:v>53.6</c:v>
                </c:pt>
                <c:pt idx="40">
                  <c:v>75.3</c:v>
                </c:pt>
                <c:pt idx="41">
                  <c:v>75.3</c:v>
                </c:pt>
                <c:pt idx="42">
                  <c:v>127.4</c:v>
                </c:pt>
                <c:pt idx="43">
                  <c:v>127.4</c:v>
                </c:pt>
                <c:pt idx="44">
                  <c:v>127.4</c:v>
                </c:pt>
                <c:pt idx="45">
                  <c:v>127.4</c:v>
                </c:pt>
                <c:pt idx="46">
                  <c:v>90.9</c:v>
                </c:pt>
                <c:pt idx="47">
                  <c:v>93.9</c:v>
                </c:pt>
                <c:pt idx="48">
                  <c:v>90.9</c:v>
                </c:pt>
                <c:pt idx="49">
                  <c:v>93.9</c:v>
                </c:pt>
                <c:pt idx="50">
                  <c:v>-13.1</c:v>
                </c:pt>
                <c:pt idx="51">
                  <c:v>61.7</c:v>
                </c:pt>
                <c:pt idx="52">
                  <c:v>178.9</c:v>
                </c:pt>
                <c:pt idx="53">
                  <c:v>61.8</c:v>
                </c:pt>
                <c:pt idx="54">
                  <c:v>119.6</c:v>
                </c:pt>
                <c:pt idx="55">
                  <c:v>128.19999999999999</c:v>
                </c:pt>
                <c:pt idx="58">
                  <c:v>67</c:v>
                </c:pt>
                <c:pt idx="59">
                  <c:v>75.7</c:v>
                </c:pt>
                <c:pt idx="62">
                  <c:v>67</c:v>
                </c:pt>
                <c:pt idx="63">
                  <c:v>118.6</c:v>
                </c:pt>
                <c:pt idx="64">
                  <c:v>122</c:v>
                </c:pt>
                <c:pt idx="65">
                  <c:v>122</c:v>
                </c:pt>
                <c:pt idx="66">
                  <c:v>59.4</c:v>
                </c:pt>
                <c:pt idx="67">
                  <c:v>65.400000000000006</c:v>
                </c:pt>
                <c:pt idx="68">
                  <c:v>128.4</c:v>
                </c:pt>
                <c:pt idx="69">
                  <c:v>128.4</c:v>
                </c:pt>
                <c:pt idx="70">
                  <c:v>96.7</c:v>
                </c:pt>
                <c:pt idx="71">
                  <c:v>95.7</c:v>
                </c:pt>
                <c:pt idx="73">
                  <c:v>127.4</c:v>
                </c:pt>
                <c:pt idx="74">
                  <c:v>127.4</c:v>
                </c:pt>
                <c:pt idx="75">
                  <c:v>127.9</c:v>
                </c:pt>
                <c:pt idx="76">
                  <c:v>127.9</c:v>
                </c:pt>
                <c:pt idx="77">
                  <c:v>127.9</c:v>
                </c:pt>
                <c:pt idx="78">
                  <c:v>127.9</c:v>
                </c:pt>
                <c:pt idx="79">
                  <c:v>127.9</c:v>
                </c:pt>
                <c:pt idx="80">
                  <c:v>127.4</c:v>
                </c:pt>
                <c:pt idx="81">
                  <c:v>124.6</c:v>
                </c:pt>
                <c:pt idx="82">
                  <c:v>126.5</c:v>
                </c:pt>
                <c:pt idx="83">
                  <c:v>124.6</c:v>
                </c:pt>
                <c:pt idx="84">
                  <c:v>126.5</c:v>
                </c:pt>
                <c:pt idx="85">
                  <c:v>124.6</c:v>
                </c:pt>
                <c:pt idx="86">
                  <c:v>126.5</c:v>
                </c:pt>
                <c:pt idx="87">
                  <c:v>94.6</c:v>
                </c:pt>
                <c:pt idx="88">
                  <c:v>92.3</c:v>
                </c:pt>
                <c:pt idx="89">
                  <c:v>76.5</c:v>
                </c:pt>
                <c:pt idx="90">
                  <c:v>126.7</c:v>
                </c:pt>
                <c:pt idx="91">
                  <c:v>126.7</c:v>
                </c:pt>
                <c:pt idx="92">
                  <c:v>126.7</c:v>
                </c:pt>
                <c:pt idx="93">
                  <c:v>126.7</c:v>
                </c:pt>
                <c:pt idx="94">
                  <c:v>60.8</c:v>
                </c:pt>
                <c:pt idx="96">
                  <c:v>103.8</c:v>
                </c:pt>
                <c:pt idx="97">
                  <c:v>62.2</c:v>
                </c:pt>
                <c:pt idx="98">
                  <c:v>62.2</c:v>
                </c:pt>
                <c:pt idx="99">
                  <c:v>91.8</c:v>
                </c:pt>
                <c:pt idx="100">
                  <c:v>91.8</c:v>
                </c:pt>
                <c:pt idx="101">
                  <c:v>67.400000000000006</c:v>
                </c:pt>
                <c:pt idx="102">
                  <c:v>67.400000000000006</c:v>
                </c:pt>
                <c:pt idx="103">
                  <c:v>68.2</c:v>
                </c:pt>
                <c:pt idx="104">
                  <c:v>96.1</c:v>
                </c:pt>
                <c:pt idx="105">
                  <c:v>94.1</c:v>
                </c:pt>
                <c:pt idx="106">
                  <c:v>162</c:v>
                </c:pt>
                <c:pt idx="107">
                  <c:v>79.400000000000006</c:v>
                </c:pt>
                <c:pt idx="108">
                  <c:v>67.2</c:v>
                </c:pt>
                <c:pt idx="109">
                  <c:v>75</c:v>
                </c:pt>
                <c:pt idx="110">
                  <c:v>44.6</c:v>
                </c:pt>
                <c:pt idx="111">
                  <c:v>61.8</c:v>
                </c:pt>
                <c:pt idx="113">
                  <c:v>112.6</c:v>
                </c:pt>
                <c:pt idx="114">
                  <c:v>101.2</c:v>
                </c:pt>
                <c:pt idx="115">
                  <c:v>101.2</c:v>
                </c:pt>
                <c:pt idx="116">
                  <c:v>30.2</c:v>
                </c:pt>
                <c:pt idx="117">
                  <c:v>466.5</c:v>
                </c:pt>
                <c:pt idx="118">
                  <c:v>102.7</c:v>
                </c:pt>
                <c:pt idx="119">
                  <c:v>103.5</c:v>
                </c:pt>
                <c:pt idx="120">
                  <c:v>79.7</c:v>
                </c:pt>
                <c:pt idx="121">
                  <c:v>79.7</c:v>
                </c:pt>
                <c:pt idx="122">
                  <c:v>147</c:v>
                </c:pt>
                <c:pt idx="125">
                  <c:v>84.9</c:v>
                </c:pt>
                <c:pt idx="126">
                  <c:v>78.2</c:v>
                </c:pt>
                <c:pt idx="127">
                  <c:v>84.9</c:v>
                </c:pt>
                <c:pt idx="128">
                  <c:v>109.7</c:v>
                </c:pt>
                <c:pt idx="129">
                  <c:v>67.400000000000006</c:v>
                </c:pt>
                <c:pt idx="130">
                  <c:v>70.900000000000006</c:v>
                </c:pt>
                <c:pt idx="131">
                  <c:v>124.2</c:v>
                </c:pt>
                <c:pt idx="132">
                  <c:v>124</c:v>
                </c:pt>
                <c:pt idx="133">
                  <c:v>126.2</c:v>
                </c:pt>
                <c:pt idx="134">
                  <c:v>126.2</c:v>
                </c:pt>
                <c:pt idx="135">
                  <c:v>126.2</c:v>
                </c:pt>
                <c:pt idx="136">
                  <c:v>126.2</c:v>
                </c:pt>
                <c:pt idx="137">
                  <c:v>126.2</c:v>
                </c:pt>
                <c:pt idx="138">
                  <c:v>33.800000000000004</c:v>
                </c:pt>
                <c:pt idx="139">
                  <c:v>127.3</c:v>
                </c:pt>
                <c:pt idx="140">
                  <c:v>126.8</c:v>
                </c:pt>
                <c:pt idx="141">
                  <c:v>128.30000000000001</c:v>
                </c:pt>
                <c:pt idx="142">
                  <c:v>33.200000000000003</c:v>
                </c:pt>
                <c:pt idx="143">
                  <c:v>88.9</c:v>
                </c:pt>
                <c:pt idx="144">
                  <c:v>33.200000000000003</c:v>
                </c:pt>
                <c:pt idx="145">
                  <c:v>64.900000000000006</c:v>
                </c:pt>
                <c:pt idx="146">
                  <c:v>88.9</c:v>
                </c:pt>
                <c:pt idx="147">
                  <c:v>129.69999999999999</c:v>
                </c:pt>
                <c:pt idx="148">
                  <c:v>60.5</c:v>
                </c:pt>
                <c:pt idx="149">
                  <c:v>126.9</c:v>
                </c:pt>
                <c:pt idx="150">
                  <c:v>125.5</c:v>
                </c:pt>
                <c:pt idx="151">
                  <c:v>126.9</c:v>
                </c:pt>
                <c:pt idx="152">
                  <c:v>125.5</c:v>
                </c:pt>
                <c:pt idx="153">
                  <c:v>126.9</c:v>
                </c:pt>
                <c:pt idx="154">
                  <c:v>125.5</c:v>
                </c:pt>
                <c:pt idx="155">
                  <c:v>126.9</c:v>
                </c:pt>
                <c:pt idx="156">
                  <c:v>125.5</c:v>
                </c:pt>
                <c:pt idx="157">
                  <c:v>126.9</c:v>
                </c:pt>
                <c:pt idx="158">
                  <c:v>125.5</c:v>
                </c:pt>
                <c:pt idx="159">
                  <c:v>77</c:v>
                </c:pt>
                <c:pt idx="160">
                  <c:v>76.900000000000006</c:v>
                </c:pt>
                <c:pt idx="162">
                  <c:v>397.5</c:v>
                </c:pt>
                <c:pt idx="163">
                  <c:v>125.3</c:v>
                </c:pt>
                <c:pt idx="164">
                  <c:v>113.6</c:v>
                </c:pt>
                <c:pt idx="165">
                  <c:v>125.4</c:v>
                </c:pt>
                <c:pt idx="166">
                  <c:v>59.7</c:v>
                </c:pt>
                <c:pt idx="167">
                  <c:v>95.7</c:v>
                </c:pt>
                <c:pt idx="168">
                  <c:v>97.1</c:v>
                </c:pt>
                <c:pt idx="169">
                  <c:v>95.7</c:v>
                </c:pt>
                <c:pt idx="170">
                  <c:v>464.7</c:v>
                </c:pt>
                <c:pt idx="171">
                  <c:v>807.6</c:v>
                </c:pt>
                <c:pt idx="172">
                  <c:v>359.4</c:v>
                </c:pt>
                <c:pt idx="173">
                  <c:v>806.8</c:v>
                </c:pt>
                <c:pt idx="174">
                  <c:v>76.900000000000006</c:v>
                </c:pt>
                <c:pt idx="176">
                  <c:v>361.1</c:v>
                </c:pt>
                <c:pt idx="177">
                  <c:v>56.7</c:v>
                </c:pt>
                <c:pt idx="180">
                  <c:v>71.900000000000006</c:v>
                </c:pt>
                <c:pt idx="181">
                  <c:v>91.7</c:v>
                </c:pt>
                <c:pt idx="182">
                  <c:v>127.7</c:v>
                </c:pt>
                <c:pt idx="183">
                  <c:v>78.8</c:v>
                </c:pt>
                <c:pt idx="184">
                  <c:v>78.8</c:v>
                </c:pt>
                <c:pt idx="185">
                  <c:v>51.4</c:v>
                </c:pt>
                <c:pt idx="188">
                  <c:v>125.4</c:v>
                </c:pt>
                <c:pt idx="190">
                  <c:v>100.9</c:v>
                </c:pt>
                <c:pt idx="191">
                  <c:v>100.9</c:v>
                </c:pt>
                <c:pt idx="192">
                  <c:v>97.7</c:v>
                </c:pt>
                <c:pt idx="193">
                  <c:v>97.7</c:v>
                </c:pt>
                <c:pt idx="194">
                  <c:v>50.2</c:v>
                </c:pt>
                <c:pt idx="195">
                  <c:v>126.2</c:v>
                </c:pt>
                <c:pt idx="196">
                  <c:v>93.6</c:v>
                </c:pt>
                <c:pt idx="197">
                  <c:v>125.1</c:v>
                </c:pt>
                <c:pt idx="198">
                  <c:v>125.8</c:v>
                </c:pt>
                <c:pt idx="199">
                  <c:v>67.099999999999994</c:v>
                </c:pt>
                <c:pt idx="200">
                  <c:v>68.900000000000006</c:v>
                </c:pt>
                <c:pt idx="201">
                  <c:v>77.400000000000006</c:v>
                </c:pt>
                <c:pt idx="202">
                  <c:v>44</c:v>
                </c:pt>
                <c:pt idx="203">
                  <c:v>44</c:v>
                </c:pt>
                <c:pt idx="205">
                  <c:v>71.7</c:v>
                </c:pt>
                <c:pt idx="206">
                  <c:v>103.5</c:v>
                </c:pt>
                <c:pt idx="207">
                  <c:v>127.5</c:v>
                </c:pt>
                <c:pt idx="208">
                  <c:v>123.6</c:v>
                </c:pt>
                <c:pt idx="209">
                  <c:v>70.2</c:v>
                </c:pt>
                <c:pt idx="210">
                  <c:v>70.2</c:v>
                </c:pt>
                <c:pt idx="211">
                  <c:v>88.5</c:v>
                </c:pt>
                <c:pt idx="212">
                  <c:v>126.3</c:v>
                </c:pt>
                <c:pt idx="213">
                  <c:v>70.099999999999994</c:v>
                </c:pt>
                <c:pt idx="214">
                  <c:v>92.8</c:v>
                </c:pt>
                <c:pt idx="215">
                  <c:v>70</c:v>
                </c:pt>
                <c:pt idx="216">
                  <c:v>70</c:v>
                </c:pt>
                <c:pt idx="217">
                  <c:v>67.8</c:v>
                </c:pt>
                <c:pt idx="218">
                  <c:v>104.9</c:v>
                </c:pt>
                <c:pt idx="219">
                  <c:v>104.9</c:v>
                </c:pt>
                <c:pt idx="220">
                  <c:v>225.2</c:v>
                </c:pt>
                <c:pt idx="221">
                  <c:v>50.7</c:v>
                </c:pt>
                <c:pt idx="222">
                  <c:v>74</c:v>
                </c:pt>
                <c:pt idx="223">
                  <c:v>66</c:v>
                </c:pt>
                <c:pt idx="224">
                  <c:v>69.099999999999994</c:v>
                </c:pt>
                <c:pt idx="225">
                  <c:v>48.9</c:v>
                </c:pt>
                <c:pt idx="226">
                  <c:v>50</c:v>
                </c:pt>
                <c:pt idx="227">
                  <c:v>88</c:v>
                </c:pt>
                <c:pt idx="228">
                  <c:v>126.2</c:v>
                </c:pt>
                <c:pt idx="229">
                  <c:v>123.8</c:v>
                </c:pt>
                <c:pt idx="230">
                  <c:v>125.2</c:v>
                </c:pt>
                <c:pt idx="231">
                  <c:v>125.1</c:v>
                </c:pt>
                <c:pt idx="232">
                  <c:v>126.2</c:v>
                </c:pt>
                <c:pt idx="233">
                  <c:v>126.7</c:v>
                </c:pt>
                <c:pt idx="234">
                  <c:v>125.6</c:v>
                </c:pt>
                <c:pt idx="235">
                  <c:v>125.5</c:v>
                </c:pt>
                <c:pt idx="236">
                  <c:v>125.3</c:v>
                </c:pt>
                <c:pt idx="237">
                  <c:v>124.6</c:v>
                </c:pt>
                <c:pt idx="238">
                  <c:v>123.2</c:v>
                </c:pt>
                <c:pt idx="239">
                  <c:v>127.3</c:v>
                </c:pt>
                <c:pt idx="240">
                  <c:v>125.2</c:v>
                </c:pt>
                <c:pt idx="241">
                  <c:v>60.6</c:v>
                </c:pt>
                <c:pt idx="242">
                  <c:v>74</c:v>
                </c:pt>
                <c:pt idx="243">
                  <c:v>65.8</c:v>
                </c:pt>
                <c:pt idx="244">
                  <c:v>63.7</c:v>
                </c:pt>
                <c:pt idx="245">
                  <c:v>105.7</c:v>
                </c:pt>
                <c:pt idx="246">
                  <c:v>86.2</c:v>
                </c:pt>
                <c:pt idx="247">
                  <c:v>94.1</c:v>
                </c:pt>
                <c:pt idx="248">
                  <c:v>106.2</c:v>
                </c:pt>
                <c:pt idx="249">
                  <c:v>68.5</c:v>
                </c:pt>
              </c:numCache>
            </c:numRef>
          </c:yVal>
          <c:smooth val="0"/>
          <c:extLst>
            <c:ext xmlns:c16="http://schemas.microsoft.com/office/drawing/2014/chart" uri="{C3380CC4-5D6E-409C-BE32-E72D297353CC}">
              <c16:uniqueId val="{00000001-0350-4199-93DE-975523C88820}"/>
            </c:ext>
          </c:extLst>
        </c:ser>
        <c:dLbls>
          <c:showLegendKey val="0"/>
          <c:showVal val="0"/>
          <c:showCatName val="0"/>
          <c:showSerName val="0"/>
          <c:showPercent val="0"/>
          <c:showBubbleSize val="0"/>
        </c:dLbls>
        <c:axId val="94873088"/>
        <c:axId val="94875008"/>
      </c:scatterChart>
      <c:valAx>
        <c:axId val="94873088"/>
        <c:scaling>
          <c:orientation val="minMax"/>
          <c:max val="500"/>
          <c:min val="-700"/>
        </c:scaling>
        <c:delete val="1"/>
        <c:axPos val="b"/>
        <c:numFmt formatCode="General" sourceLinked="1"/>
        <c:majorTickMark val="out"/>
        <c:minorTickMark val="none"/>
        <c:tickLblPos val="none"/>
        <c:crossAx val="94875008"/>
        <c:crosses val="autoZero"/>
        <c:crossBetween val="midCat"/>
        <c:dispUnits>
          <c:builtInUnit val="thousands"/>
        </c:dispUnits>
      </c:valAx>
      <c:valAx>
        <c:axId val="94875008"/>
        <c:scaling>
          <c:orientation val="minMax"/>
        </c:scaling>
        <c:delete val="0"/>
        <c:axPos val="l"/>
        <c:majorGridlines/>
        <c:title>
          <c:tx>
            <c:rich>
              <a:bodyPr rot="-5400000" vert="horz"/>
              <a:lstStyle/>
              <a:p>
                <a:pPr>
                  <a:defRPr/>
                </a:pPr>
                <a:r>
                  <a:rPr lang="en-US" sz="1400" b="0" i="0" baseline="0"/>
                  <a:t>Phase Center location above ARP, meters</a:t>
                </a:r>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4873088"/>
        <c:crosses val="autoZero"/>
        <c:crossBetween val="midCat"/>
        <c:dispUnits>
          <c:builtInUnit val="thousands"/>
        </c:dispUnits>
      </c:valAx>
      <c:spPr>
        <a:noFill/>
        <a:ln w="25400">
          <a:noFill/>
        </a:ln>
      </c:spPr>
    </c:plotArea>
    <c:legend>
      <c:legendPos val="r"/>
      <c:overlay val="0"/>
      <c:txPr>
        <a:bodyPr/>
        <a:lstStyle/>
        <a:p>
          <a:pPr>
            <a:defRPr sz="92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L2</a:t>
            </a:r>
            <a:r>
              <a:rPr lang="en-US" baseline="0"/>
              <a:t> Phase Center Variation</a:t>
            </a:r>
            <a:br>
              <a:rPr lang="en-US" baseline="0"/>
            </a:br>
            <a:r>
              <a:rPr lang="en-US" baseline="0"/>
              <a:t>
as satellite passes overhead</a:t>
            </a:r>
            <a:endParaRPr lang="en-US"/>
          </a:p>
        </c:rich>
      </c:tx>
      <c:overlay val="1"/>
      <c:spPr>
        <a:solidFill>
          <a:sysClr val="window" lastClr="FFFFFF">
            <a:alpha val="50000"/>
          </a:sysClr>
        </a:solidFill>
      </c:spPr>
    </c:title>
    <c:autoTitleDeleted val="0"/>
    <c:plotArea>
      <c:layout/>
      <c:lineChart>
        <c:grouping val="standard"/>
        <c:varyColors val="0"/>
        <c:ser>
          <c:idx val="2"/>
          <c:order val="0"/>
          <c:tx>
            <c:strRef>
              <c:f>ant_info.003!$B$2</c:f>
              <c:strCache>
                <c:ptCount val="1"/>
                <c:pt idx="0">
                  <c:v>AOAD/M_B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ant_info.003!$BD$2:$CN$2</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0-AC11-4079-9190-6E74997AE067}"/>
            </c:ext>
          </c:extLst>
        </c:ser>
        <c:ser>
          <c:idx val="3"/>
          <c:order val="1"/>
          <c:tx>
            <c:strRef>
              <c:f>ant_info.003!$B$3</c:f>
              <c:strCache>
                <c:ptCount val="1"/>
                <c:pt idx="0">
                  <c:v>AOAD/M_R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ant_info.003!$BD$3:$CN$3</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1-AC11-4079-9190-6E74997AE067}"/>
            </c:ext>
          </c:extLst>
        </c:ser>
        <c:ser>
          <c:idx val="4"/>
          <c:order val="2"/>
          <c:tx>
            <c:strRef>
              <c:f>ant_info.003!$B$4</c:f>
              <c:strCache>
                <c:ptCount val="1"/>
                <c:pt idx="0">
                  <c:v>AOAD/M_T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ant_info.003!$BD$4:$CN$4</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2-AC11-4079-9190-6E74997AE067}"/>
            </c:ext>
          </c:extLst>
        </c:ser>
        <c:ser>
          <c:idx val="5"/>
          <c:order val="3"/>
          <c:tx>
            <c:strRef>
              <c:f>ant_info.003!$B$5</c:f>
              <c:strCache>
                <c:ptCount val="1"/>
                <c:pt idx="0">
                  <c:v>AOAD/M_TA_NGS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ant_info.003!$BD$5:$CN$5</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3-AC11-4079-9190-6E74997AE067}"/>
            </c:ext>
          </c:extLst>
        </c:ser>
        <c:ser>
          <c:idx val="6"/>
          <c:order val="4"/>
          <c:tx>
            <c:strRef>
              <c:f>ant_info.003!$B$6</c:f>
              <c:strCache>
                <c:ptCount val="1"/>
                <c:pt idx="0">
                  <c:v>ASH700228C</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ant_info.003!$BD$6:$CN$6</c:f>
              <c:numCache>
                <c:formatCode>General</c:formatCode>
                <c:ptCount val="37"/>
                <c:pt idx="0">
                  <c:v>0</c:v>
                </c:pt>
                <c:pt idx="1">
                  <c:v>0</c:v>
                </c:pt>
                <c:pt idx="2">
                  <c:v>-2</c:v>
                </c:pt>
                <c:pt idx="3">
                  <c:v>-2.9</c:v>
                </c:pt>
                <c:pt idx="4">
                  <c:v>-3.2</c:v>
                </c:pt>
                <c:pt idx="5">
                  <c:v>-3.1</c:v>
                </c:pt>
                <c:pt idx="6">
                  <c:v>-2.6</c:v>
                </c:pt>
                <c:pt idx="7">
                  <c:v>-2.1</c:v>
                </c:pt>
                <c:pt idx="8">
                  <c:v>-1.6</c:v>
                </c:pt>
                <c:pt idx="9">
                  <c:v>-1.2</c:v>
                </c:pt>
                <c:pt idx="10">
                  <c:v>-1</c:v>
                </c:pt>
                <c:pt idx="11">
                  <c:v>-0.9</c:v>
                </c:pt>
                <c:pt idx="12">
                  <c:v>-1</c:v>
                </c:pt>
                <c:pt idx="13">
                  <c:v>-1.2</c:v>
                </c:pt>
                <c:pt idx="14">
                  <c:v>-1.5</c:v>
                </c:pt>
                <c:pt idx="15">
                  <c:v>-1.6</c:v>
                </c:pt>
                <c:pt idx="16">
                  <c:v>-1.6</c:v>
                </c:pt>
                <c:pt idx="17">
                  <c:v>-1.1000000000000001</c:v>
                </c:pt>
                <c:pt idx="18">
                  <c:v>0</c:v>
                </c:pt>
                <c:pt idx="19">
                  <c:v>-1.1000000000000001</c:v>
                </c:pt>
                <c:pt idx="20">
                  <c:v>-1.6</c:v>
                </c:pt>
                <c:pt idx="21">
                  <c:v>-1.6</c:v>
                </c:pt>
                <c:pt idx="22">
                  <c:v>-1.5</c:v>
                </c:pt>
                <c:pt idx="23">
                  <c:v>-1.2</c:v>
                </c:pt>
                <c:pt idx="24">
                  <c:v>-1</c:v>
                </c:pt>
                <c:pt idx="25">
                  <c:v>-0.9</c:v>
                </c:pt>
                <c:pt idx="26">
                  <c:v>-1</c:v>
                </c:pt>
                <c:pt idx="27">
                  <c:v>-1.2</c:v>
                </c:pt>
                <c:pt idx="28">
                  <c:v>-1.6</c:v>
                </c:pt>
                <c:pt idx="29">
                  <c:v>-2.1</c:v>
                </c:pt>
                <c:pt idx="30">
                  <c:v>-2.6</c:v>
                </c:pt>
                <c:pt idx="31">
                  <c:v>-3.1</c:v>
                </c:pt>
                <c:pt idx="32">
                  <c:v>-3.2</c:v>
                </c:pt>
                <c:pt idx="33">
                  <c:v>-2.9</c:v>
                </c:pt>
                <c:pt idx="34">
                  <c:v>-2</c:v>
                </c:pt>
                <c:pt idx="35">
                  <c:v>0</c:v>
                </c:pt>
                <c:pt idx="36">
                  <c:v>0</c:v>
                </c:pt>
              </c:numCache>
            </c:numRef>
          </c:val>
          <c:smooth val="0"/>
          <c:extLst>
            <c:ext xmlns:c16="http://schemas.microsoft.com/office/drawing/2014/chart" uri="{C3380CC4-5D6E-409C-BE32-E72D297353CC}">
              <c16:uniqueId val="{00000004-AC11-4079-9190-6E74997AE067}"/>
            </c:ext>
          </c:extLst>
        </c:ser>
        <c:ser>
          <c:idx val="7"/>
          <c:order val="5"/>
          <c:tx>
            <c:strRef>
              <c:f>ant_info.003!$B$7</c:f>
              <c:strCache>
                <c:ptCount val="1"/>
                <c:pt idx="0">
                  <c:v>ASH700228D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ant_info.003!$BD$7:$CN$7</c:f>
              <c:numCache>
                <c:formatCode>General</c:formatCode>
                <c:ptCount val="37"/>
                <c:pt idx="0">
                  <c:v>0</c:v>
                </c:pt>
                <c:pt idx="1">
                  <c:v>0</c:v>
                </c:pt>
                <c:pt idx="2">
                  <c:v>-1.4</c:v>
                </c:pt>
                <c:pt idx="3">
                  <c:v>-1.9000000000000001</c:v>
                </c:pt>
                <c:pt idx="4">
                  <c:v>-2.1</c:v>
                </c:pt>
                <c:pt idx="5">
                  <c:v>-2</c:v>
                </c:pt>
                <c:pt idx="6">
                  <c:v>-1.7</c:v>
                </c:pt>
                <c:pt idx="7">
                  <c:v>-1.4</c:v>
                </c:pt>
                <c:pt idx="8">
                  <c:v>-1.2</c:v>
                </c:pt>
                <c:pt idx="9">
                  <c:v>-1</c:v>
                </c:pt>
                <c:pt idx="10">
                  <c:v>-0.9</c:v>
                </c:pt>
                <c:pt idx="11">
                  <c:v>-1</c:v>
                </c:pt>
                <c:pt idx="12">
                  <c:v>-1.1000000000000001</c:v>
                </c:pt>
                <c:pt idx="13">
                  <c:v>-1.3</c:v>
                </c:pt>
                <c:pt idx="14">
                  <c:v>-1.5</c:v>
                </c:pt>
                <c:pt idx="15">
                  <c:v>-1.6</c:v>
                </c:pt>
                <c:pt idx="16">
                  <c:v>-1.5</c:v>
                </c:pt>
                <c:pt idx="17">
                  <c:v>-1</c:v>
                </c:pt>
                <c:pt idx="18">
                  <c:v>0</c:v>
                </c:pt>
                <c:pt idx="19">
                  <c:v>-1</c:v>
                </c:pt>
                <c:pt idx="20">
                  <c:v>-1.5</c:v>
                </c:pt>
                <c:pt idx="21">
                  <c:v>-1.6</c:v>
                </c:pt>
                <c:pt idx="22">
                  <c:v>-1.5</c:v>
                </c:pt>
                <c:pt idx="23">
                  <c:v>-1.3</c:v>
                </c:pt>
                <c:pt idx="24">
                  <c:v>-1.1000000000000001</c:v>
                </c:pt>
                <c:pt idx="25">
                  <c:v>-1</c:v>
                </c:pt>
                <c:pt idx="26">
                  <c:v>-0.9</c:v>
                </c:pt>
                <c:pt idx="27">
                  <c:v>-1</c:v>
                </c:pt>
                <c:pt idx="28">
                  <c:v>-1.2</c:v>
                </c:pt>
                <c:pt idx="29">
                  <c:v>-1.4</c:v>
                </c:pt>
                <c:pt idx="30">
                  <c:v>-1.7</c:v>
                </c:pt>
                <c:pt idx="31">
                  <c:v>-2</c:v>
                </c:pt>
                <c:pt idx="32">
                  <c:v>-2.1</c:v>
                </c:pt>
                <c:pt idx="33">
                  <c:v>-1.9000000000000001</c:v>
                </c:pt>
                <c:pt idx="34">
                  <c:v>-1.4</c:v>
                </c:pt>
                <c:pt idx="35">
                  <c:v>0</c:v>
                </c:pt>
                <c:pt idx="36">
                  <c:v>0</c:v>
                </c:pt>
              </c:numCache>
            </c:numRef>
          </c:val>
          <c:smooth val="0"/>
          <c:extLst>
            <c:ext xmlns:c16="http://schemas.microsoft.com/office/drawing/2014/chart" uri="{C3380CC4-5D6E-409C-BE32-E72D297353CC}">
              <c16:uniqueId val="{00000005-AC11-4079-9190-6E74997AE067}"/>
            </c:ext>
          </c:extLst>
        </c:ser>
        <c:ser>
          <c:idx val="8"/>
          <c:order val="6"/>
          <c:tx>
            <c:strRef>
              <c:f>ant_info.003!$B$8</c:f>
              <c:strCache>
                <c:ptCount val="1"/>
                <c:pt idx="0">
                  <c:v>ASH700228E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ant_info.003!$BD$8:$CN$8</c:f>
              <c:numCache>
                <c:formatCode>General</c:formatCode>
                <c:ptCount val="37"/>
                <c:pt idx="0">
                  <c:v>0</c:v>
                </c:pt>
                <c:pt idx="1">
                  <c:v>0</c:v>
                </c:pt>
                <c:pt idx="2">
                  <c:v>-1.4</c:v>
                </c:pt>
                <c:pt idx="3">
                  <c:v>-1.9000000000000001</c:v>
                </c:pt>
                <c:pt idx="4">
                  <c:v>-2.1</c:v>
                </c:pt>
                <c:pt idx="5">
                  <c:v>-2</c:v>
                </c:pt>
                <c:pt idx="6">
                  <c:v>-1.7</c:v>
                </c:pt>
                <c:pt idx="7">
                  <c:v>-1.4</c:v>
                </c:pt>
                <c:pt idx="8">
                  <c:v>-1.2</c:v>
                </c:pt>
                <c:pt idx="9">
                  <c:v>-1</c:v>
                </c:pt>
                <c:pt idx="10">
                  <c:v>-0.9</c:v>
                </c:pt>
                <c:pt idx="11">
                  <c:v>-1</c:v>
                </c:pt>
                <c:pt idx="12">
                  <c:v>-1.1000000000000001</c:v>
                </c:pt>
                <c:pt idx="13">
                  <c:v>-1.3</c:v>
                </c:pt>
                <c:pt idx="14">
                  <c:v>-1.5</c:v>
                </c:pt>
                <c:pt idx="15">
                  <c:v>-1.6</c:v>
                </c:pt>
                <c:pt idx="16">
                  <c:v>-1.5</c:v>
                </c:pt>
                <c:pt idx="17">
                  <c:v>-1</c:v>
                </c:pt>
                <c:pt idx="18">
                  <c:v>0</c:v>
                </c:pt>
                <c:pt idx="19">
                  <c:v>-1</c:v>
                </c:pt>
                <c:pt idx="20">
                  <c:v>-1.5</c:v>
                </c:pt>
                <c:pt idx="21">
                  <c:v>-1.6</c:v>
                </c:pt>
                <c:pt idx="22">
                  <c:v>-1.5</c:v>
                </c:pt>
                <c:pt idx="23">
                  <c:v>-1.3</c:v>
                </c:pt>
                <c:pt idx="24">
                  <c:v>-1.1000000000000001</c:v>
                </c:pt>
                <c:pt idx="25">
                  <c:v>-1</c:v>
                </c:pt>
                <c:pt idx="26">
                  <c:v>-0.9</c:v>
                </c:pt>
                <c:pt idx="27">
                  <c:v>-1</c:v>
                </c:pt>
                <c:pt idx="28">
                  <c:v>-1.2</c:v>
                </c:pt>
                <c:pt idx="29">
                  <c:v>-1.4</c:v>
                </c:pt>
                <c:pt idx="30">
                  <c:v>-1.7</c:v>
                </c:pt>
                <c:pt idx="31">
                  <c:v>-2</c:v>
                </c:pt>
                <c:pt idx="32">
                  <c:v>-2.1</c:v>
                </c:pt>
                <c:pt idx="33">
                  <c:v>-1.9000000000000001</c:v>
                </c:pt>
                <c:pt idx="34">
                  <c:v>-1.4</c:v>
                </c:pt>
                <c:pt idx="35">
                  <c:v>0</c:v>
                </c:pt>
                <c:pt idx="36">
                  <c:v>0</c:v>
                </c:pt>
              </c:numCache>
            </c:numRef>
          </c:val>
          <c:smooth val="0"/>
          <c:extLst>
            <c:ext xmlns:c16="http://schemas.microsoft.com/office/drawing/2014/chart" uri="{C3380CC4-5D6E-409C-BE32-E72D297353CC}">
              <c16:uniqueId val="{00000006-AC11-4079-9190-6E74997AE067}"/>
            </c:ext>
          </c:extLst>
        </c:ser>
        <c:ser>
          <c:idx val="9"/>
          <c:order val="7"/>
          <c:tx>
            <c:strRef>
              <c:f>ant_info.003!$B$9</c:f>
              <c:strCache>
                <c:ptCount val="1"/>
                <c:pt idx="0">
                  <c:v>ASH700700.A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ant_info.003!$BD$9:$CN$9</c:f>
              <c:numCache>
                <c:formatCode>General</c:formatCode>
                <c:ptCount val="37"/>
                <c:pt idx="0">
                  <c:v>0</c:v>
                </c:pt>
                <c:pt idx="1">
                  <c:v>0</c:v>
                </c:pt>
                <c:pt idx="2">
                  <c:v>-3.7</c:v>
                </c:pt>
                <c:pt idx="3">
                  <c:v>-2.1</c:v>
                </c:pt>
                <c:pt idx="4">
                  <c:v>-0.60000000000000064</c:v>
                </c:pt>
                <c:pt idx="5">
                  <c:v>0.70000000000000062</c:v>
                </c:pt>
                <c:pt idx="6">
                  <c:v>1.7</c:v>
                </c:pt>
                <c:pt idx="7">
                  <c:v>2.4</c:v>
                </c:pt>
                <c:pt idx="8">
                  <c:v>2.8</c:v>
                </c:pt>
                <c:pt idx="9">
                  <c:v>3</c:v>
                </c:pt>
                <c:pt idx="10">
                  <c:v>2.8</c:v>
                </c:pt>
                <c:pt idx="11">
                  <c:v>2.5</c:v>
                </c:pt>
                <c:pt idx="12">
                  <c:v>1.9000000000000001</c:v>
                </c:pt>
                <c:pt idx="13">
                  <c:v>1.2</c:v>
                </c:pt>
                <c:pt idx="14">
                  <c:v>0.60000000000000064</c:v>
                </c:pt>
                <c:pt idx="15">
                  <c:v>0</c:v>
                </c:pt>
                <c:pt idx="16">
                  <c:v>-0.4</c:v>
                </c:pt>
                <c:pt idx="17">
                  <c:v>-0.5</c:v>
                </c:pt>
                <c:pt idx="18">
                  <c:v>0</c:v>
                </c:pt>
                <c:pt idx="19">
                  <c:v>-0.5</c:v>
                </c:pt>
                <c:pt idx="20">
                  <c:v>-0.4</c:v>
                </c:pt>
                <c:pt idx="21">
                  <c:v>0</c:v>
                </c:pt>
                <c:pt idx="22">
                  <c:v>0.60000000000000064</c:v>
                </c:pt>
                <c:pt idx="23">
                  <c:v>1.2</c:v>
                </c:pt>
                <c:pt idx="24">
                  <c:v>1.9000000000000001</c:v>
                </c:pt>
                <c:pt idx="25">
                  <c:v>2.5</c:v>
                </c:pt>
                <c:pt idx="26">
                  <c:v>2.8</c:v>
                </c:pt>
                <c:pt idx="27">
                  <c:v>3</c:v>
                </c:pt>
                <c:pt idx="28">
                  <c:v>2.8</c:v>
                </c:pt>
                <c:pt idx="29">
                  <c:v>2.4</c:v>
                </c:pt>
                <c:pt idx="30">
                  <c:v>1.7</c:v>
                </c:pt>
                <c:pt idx="31">
                  <c:v>0.70000000000000062</c:v>
                </c:pt>
                <c:pt idx="32">
                  <c:v>-0.60000000000000064</c:v>
                </c:pt>
                <c:pt idx="33">
                  <c:v>-2.1</c:v>
                </c:pt>
                <c:pt idx="34">
                  <c:v>-3.7</c:v>
                </c:pt>
                <c:pt idx="35">
                  <c:v>0</c:v>
                </c:pt>
                <c:pt idx="36">
                  <c:v>0</c:v>
                </c:pt>
              </c:numCache>
            </c:numRef>
          </c:val>
          <c:smooth val="0"/>
          <c:extLst>
            <c:ext xmlns:c16="http://schemas.microsoft.com/office/drawing/2014/chart" uri="{C3380CC4-5D6E-409C-BE32-E72D297353CC}">
              <c16:uniqueId val="{00000007-AC11-4079-9190-6E74997AE067}"/>
            </c:ext>
          </c:extLst>
        </c:ser>
        <c:ser>
          <c:idx val="10"/>
          <c:order val="8"/>
          <c:tx>
            <c:strRef>
              <c:f>ant_info.003!$B$10</c:f>
              <c:strCache>
                <c:ptCount val="1"/>
                <c:pt idx="0">
                  <c:v>ASH700700.B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ant_info.003!$BD$10:$CN$10</c:f>
              <c:numCache>
                <c:formatCode>General</c:formatCode>
                <c:ptCount val="37"/>
                <c:pt idx="0">
                  <c:v>0</c:v>
                </c:pt>
                <c:pt idx="1">
                  <c:v>0</c:v>
                </c:pt>
                <c:pt idx="2">
                  <c:v>-4.5</c:v>
                </c:pt>
                <c:pt idx="3">
                  <c:v>-2.7</c:v>
                </c:pt>
                <c:pt idx="4">
                  <c:v>-1.1000000000000001</c:v>
                </c:pt>
                <c:pt idx="5">
                  <c:v>0.2</c:v>
                </c:pt>
                <c:pt idx="6">
                  <c:v>1.2</c:v>
                </c:pt>
                <c:pt idx="7">
                  <c:v>1.9000000000000001</c:v>
                </c:pt>
                <c:pt idx="8">
                  <c:v>2.2999999999999998</c:v>
                </c:pt>
                <c:pt idx="9">
                  <c:v>2.5</c:v>
                </c:pt>
                <c:pt idx="10">
                  <c:v>2.4</c:v>
                </c:pt>
                <c:pt idx="11">
                  <c:v>2</c:v>
                </c:pt>
                <c:pt idx="12">
                  <c:v>1.6</c:v>
                </c:pt>
                <c:pt idx="13">
                  <c:v>1</c:v>
                </c:pt>
                <c:pt idx="14">
                  <c:v>0.4</c:v>
                </c:pt>
                <c:pt idx="15">
                  <c:v>-0.2</c:v>
                </c:pt>
                <c:pt idx="16">
                  <c:v>-0.5</c:v>
                </c:pt>
                <c:pt idx="17">
                  <c:v>-0.5</c:v>
                </c:pt>
                <c:pt idx="18">
                  <c:v>0</c:v>
                </c:pt>
                <c:pt idx="19">
                  <c:v>-0.5</c:v>
                </c:pt>
                <c:pt idx="20">
                  <c:v>-0.5</c:v>
                </c:pt>
                <c:pt idx="21">
                  <c:v>-0.2</c:v>
                </c:pt>
                <c:pt idx="22">
                  <c:v>0.4</c:v>
                </c:pt>
                <c:pt idx="23">
                  <c:v>1</c:v>
                </c:pt>
                <c:pt idx="24">
                  <c:v>1.6</c:v>
                </c:pt>
                <c:pt idx="25">
                  <c:v>2</c:v>
                </c:pt>
                <c:pt idx="26">
                  <c:v>2.4</c:v>
                </c:pt>
                <c:pt idx="27">
                  <c:v>2.5</c:v>
                </c:pt>
                <c:pt idx="28">
                  <c:v>2.2999999999999998</c:v>
                </c:pt>
                <c:pt idx="29">
                  <c:v>1.9000000000000001</c:v>
                </c:pt>
                <c:pt idx="30">
                  <c:v>1.2</c:v>
                </c:pt>
                <c:pt idx="31">
                  <c:v>0.2</c:v>
                </c:pt>
                <c:pt idx="32">
                  <c:v>-1.1000000000000001</c:v>
                </c:pt>
                <c:pt idx="33">
                  <c:v>-2.7</c:v>
                </c:pt>
                <c:pt idx="34">
                  <c:v>-4.5</c:v>
                </c:pt>
                <c:pt idx="35">
                  <c:v>0</c:v>
                </c:pt>
                <c:pt idx="36">
                  <c:v>0</c:v>
                </c:pt>
              </c:numCache>
            </c:numRef>
          </c:val>
          <c:smooth val="0"/>
          <c:extLst>
            <c:ext xmlns:c16="http://schemas.microsoft.com/office/drawing/2014/chart" uri="{C3380CC4-5D6E-409C-BE32-E72D297353CC}">
              <c16:uniqueId val="{00000008-AC11-4079-9190-6E74997AE067}"/>
            </c:ext>
          </c:extLst>
        </c:ser>
        <c:ser>
          <c:idx val="11"/>
          <c:order val="9"/>
          <c:tx>
            <c:strRef>
              <c:f>ant_info.003!$B$11</c:f>
              <c:strCache>
                <c:ptCount val="1"/>
                <c:pt idx="0">
                  <c:v>ASH700718A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ant_info.003!$BD$11:$CN$11</c:f>
              <c:numCache>
                <c:formatCode>General</c:formatCode>
                <c:ptCount val="37"/>
                <c:pt idx="0">
                  <c:v>0</c:v>
                </c:pt>
                <c:pt idx="1">
                  <c:v>0</c:v>
                </c:pt>
                <c:pt idx="2">
                  <c:v>0</c:v>
                </c:pt>
                <c:pt idx="3">
                  <c:v>-2.5</c:v>
                </c:pt>
                <c:pt idx="4">
                  <c:v>-4.0999999999999996</c:v>
                </c:pt>
                <c:pt idx="5">
                  <c:v>-5.3</c:v>
                </c:pt>
                <c:pt idx="6">
                  <c:v>-6</c:v>
                </c:pt>
                <c:pt idx="7">
                  <c:v>-6.4</c:v>
                </c:pt>
                <c:pt idx="8">
                  <c:v>-6.6</c:v>
                </c:pt>
                <c:pt idx="9">
                  <c:v>-6.8</c:v>
                </c:pt>
                <c:pt idx="10">
                  <c:v>-6.8</c:v>
                </c:pt>
                <c:pt idx="11">
                  <c:v>-6.7</c:v>
                </c:pt>
                <c:pt idx="12">
                  <c:v>-6.6</c:v>
                </c:pt>
                <c:pt idx="13">
                  <c:v>-6.4</c:v>
                </c:pt>
                <c:pt idx="14">
                  <c:v>-5.9</c:v>
                </c:pt>
                <c:pt idx="15">
                  <c:v>-5.2</c:v>
                </c:pt>
                <c:pt idx="16">
                  <c:v>-4.0999999999999996</c:v>
                </c:pt>
                <c:pt idx="17">
                  <c:v>-2.4</c:v>
                </c:pt>
                <c:pt idx="18">
                  <c:v>0</c:v>
                </c:pt>
                <c:pt idx="19">
                  <c:v>-2.4</c:v>
                </c:pt>
                <c:pt idx="20">
                  <c:v>-4.0999999999999996</c:v>
                </c:pt>
                <c:pt idx="21">
                  <c:v>-5.2</c:v>
                </c:pt>
                <c:pt idx="22">
                  <c:v>-5.9</c:v>
                </c:pt>
                <c:pt idx="23">
                  <c:v>-6.4</c:v>
                </c:pt>
                <c:pt idx="24">
                  <c:v>-6.6</c:v>
                </c:pt>
                <c:pt idx="25">
                  <c:v>-6.7</c:v>
                </c:pt>
                <c:pt idx="26">
                  <c:v>-6.8</c:v>
                </c:pt>
                <c:pt idx="27">
                  <c:v>-6.8</c:v>
                </c:pt>
                <c:pt idx="28">
                  <c:v>-6.6</c:v>
                </c:pt>
                <c:pt idx="29">
                  <c:v>-6.4</c:v>
                </c:pt>
                <c:pt idx="30">
                  <c:v>-6</c:v>
                </c:pt>
                <c:pt idx="31">
                  <c:v>-5.3</c:v>
                </c:pt>
                <c:pt idx="32">
                  <c:v>-4.0999999999999996</c:v>
                </c:pt>
                <c:pt idx="33">
                  <c:v>-2.5</c:v>
                </c:pt>
                <c:pt idx="34">
                  <c:v>0</c:v>
                </c:pt>
                <c:pt idx="35">
                  <c:v>0</c:v>
                </c:pt>
                <c:pt idx="36">
                  <c:v>0</c:v>
                </c:pt>
              </c:numCache>
            </c:numRef>
          </c:val>
          <c:smooth val="0"/>
          <c:extLst>
            <c:ext xmlns:c16="http://schemas.microsoft.com/office/drawing/2014/chart" uri="{C3380CC4-5D6E-409C-BE32-E72D297353CC}">
              <c16:uniqueId val="{00000009-AC11-4079-9190-6E74997AE067}"/>
            </c:ext>
          </c:extLst>
        </c:ser>
        <c:ser>
          <c:idx val="12"/>
          <c:order val="10"/>
          <c:tx>
            <c:strRef>
              <c:f>ant_info.003!$B$12</c:f>
              <c:strCache>
                <c:ptCount val="1"/>
                <c:pt idx="0">
                  <c:v>ASH700718B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ant_info.003!$BD$12:$CN$12</c:f>
              <c:numCache>
                <c:formatCode>General</c:formatCode>
                <c:ptCount val="37"/>
                <c:pt idx="0">
                  <c:v>0</c:v>
                </c:pt>
                <c:pt idx="1">
                  <c:v>0</c:v>
                </c:pt>
                <c:pt idx="2">
                  <c:v>0</c:v>
                </c:pt>
                <c:pt idx="3">
                  <c:v>-2.5</c:v>
                </c:pt>
                <c:pt idx="4">
                  <c:v>-4.0999999999999996</c:v>
                </c:pt>
                <c:pt idx="5">
                  <c:v>-5.3</c:v>
                </c:pt>
                <c:pt idx="6">
                  <c:v>-6</c:v>
                </c:pt>
                <c:pt idx="7">
                  <c:v>-6.4</c:v>
                </c:pt>
                <c:pt idx="8">
                  <c:v>-6.6</c:v>
                </c:pt>
                <c:pt idx="9">
                  <c:v>-6.8</c:v>
                </c:pt>
                <c:pt idx="10">
                  <c:v>-6.8</c:v>
                </c:pt>
                <c:pt idx="11">
                  <c:v>-6.7</c:v>
                </c:pt>
                <c:pt idx="12">
                  <c:v>-6.6</c:v>
                </c:pt>
                <c:pt idx="13">
                  <c:v>-6.4</c:v>
                </c:pt>
                <c:pt idx="14">
                  <c:v>-5.9</c:v>
                </c:pt>
                <c:pt idx="15">
                  <c:v>-5.2</c:v>
                </c:pt>
                <c:pt idx="16">
                  <c:v>-4.0999999999999996</c:v>
                </c:pt>
                <c:pt idx="17">
                  <c:v>-2.4</c:v>
                </c:pt>
                <c:pt idx="18">
                  <c:v>0</c:v>
                </c:pt>
                <c:pt idx="19">
                  <c:v>-2.4</c:v>
                </c:pt>
                <c:pt idx="20">
                  <c:v>-4.0999999999999996</c:v>
                </c:pt>
                <c:pt idx="21">
                  <c:v>-5.2</c:v>
                </c:pt>
                <c:pt idx="22">
                  <c:v>-5.9</c:v>
                </c:pt>
                <c:pt idx="23">
                  <c:v>-6.4</c:v>
                </c:pt>
                <c:pt idx="24">
                  <c:v>-6.6</c:v>
                </c:pt>
                <c:pt idx="25">
                  <c:v>-6.7</c:v>
                </c:pt>
                <c:pt idx="26">
                  <c:v>-6.8</c:v>
                </c:pt>
                <c:pt idx="27">
                  <c:v>-6.8</c:v>
                </c:pt>
                <c:pt idx="28">
                  <c:v>-6.6</c:v>
                </c:pt>
                <c:pt idx="29">
                  <c:v>-6.4</c:v>
                </c:pt>
                <c:pt idx="30">
                  <c:v>-6</c:v>
                </c:pt>
                <c:pt idx="31">
                  <c:v>-5.3</c:v>
                </c:pt>
                <c:pt idx="32">
                  <c:v>-4.0999999999999996</c:v>
                </c:pt>
                <c:pt idx="33">
                  <c:v>-2.5</c:v>
                </c:pt>
                <c:pt idx="34">
                  <c:v>0</c:v>
                </c:pt>
                <c:pt idx="35">
                  <c:v>0</c:v>
                </c:pt>
                <c:pt idx="36">
                  <c:v>0</c:v>
                </c:pt>
              </c:numCache>
            </c:numRef>
          </c:val>
          <c:smooth val="0"/>
          <c:extLst>
            <c:ext xmlns:c16="http://schemas.microsoft.com/office/drawing/2014/chart" uri="{C3380CC4-5D6E-409C-BE32-E72D297353CC}">
              <c16:uniqueId val="{0000000A-AC11-4079-9190-6E74997AE067}"/>
            </c:ext>
          </c:extLst>
        </c:ser>
        <c:ser>
          <c:idx val="13"/>
          <c:order val="11"/>
          <c:tx>
            <c:strRef>
              <c:f>ant_info.003!$B$13</c:f>
              <c:strCache>
                <c:ptCount val="1"/>
                <c:pt idx="0">
                  <c:v>ASH700829.2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ant_info.003!$BD$13:$CN$13</c:f>
              <c:numCache>
                <c:formatCode>General</c:formatCode>
                <c:ptCount val="37"/>
                <c:pt idx="0">
                  <c:v>0</c:v>
                </c:pt>
                <c:pt idx="1">
                  <c:v>0</c:v>
                </c:pt>
                <c:pt idx="2">
                  <c:v>1</c:v>
                </c:pt>
                <c:pt idx="3">
                  <c:v>-1.7</c:v>
                </c:pt>
                <c:pt idx="4">
                  <c:v>-3.7</c:v>
                </c:pt>
                <c:pt idx="5">
                  <c:v>-5</c:v>
                </c:pt>
                <c:pt idx="6">
                  <c:v>-5.8</c:v>
                </c:pt>
                <c:pt idx="7">
                  <c:v>-6.3</c:v>
                </c:pt>
                <c:pt idx="8">
                  <c:v>-6.6</c:v>
                </c:pt>
                <c:pt idx="9">
                  <c:v>-6.7</c:v>
                </c:pt>
                <c:pt idx="10">
                  <c:v>-6.7</c:v>
                </c:pt>
                <c:pt idx="11">
                  <c:v>-6.6</c:v>
                </c:pt>
                <c:pt idx="12">
                  <c:v>-6.5</c:v>
                </c:pt>
                <c:pt idx="13">
                  <c:v>-6.2</c:v>
                </c:pt>
                <c:pt idx="14">
                  <c:v>-5.7</c:v>
                </c:pt>
                <c:pt idx="15">
                  <c:v>-5</c:v>
                </c:pt>
                <c:pt idx="16">
                  <c:v>-3.9</c:v>
                </c:pt>
                <c:pt idx="17">
                  <c:v>-2.2999999999999998</c:v>
                </c:pt>
                <c:pt idx="18">
                  <c:v>0</c:v>
                </c:pt>
                <c:pt idx="19">
                  <c:v>-2.2999999999999998</c:v>
                </c:pt>
                <c:pt idx="20">
                  <c:v>-3.9</c:v>
                </c:pt>
                <c:pt idx="21">
                  <c:v>-5</c:v>
                </c:pt>
                <c:pt idx="22">
                  <c:v>-5.7</c:v>
                </c:pt>
                <c:pt idx="23">
                  <c:v>-6.2</c:v>
                </c:pt>
                <c:pt idx="24">
                  <c:v>-6.5</c:v>
                </c:pt>
                <c:pt idx="25">
                  <c:v>-6.6</c:v>
                </c:pt>
                <c:pt idx="26">
                  <c:v>-6.7</c:v>
                </c:pt>
                <c:pt idx="27">
                  <c:v>-6.7</c:v>
                </c:pt>
                <c:pt idx="28">
                  <c:v>-6.6</c:v>
                </c:pt>
                <c:pt idx="29">
                  <c:v>-6.3</c:v>
                </c:pt>
                <c:pt idx="30">
                  <c:v>-5.8</c:v>
                </c:pt>
                <c:pt idx="31">
                  <c:v>-5</c:v>
                </c:pt>
                <c:pt idx="32">
                  <c:v>-3.7</c:v>
                </c:pt>
                <c:pt idx="33">
                  <c:v>-1.7</c:v>
                </c:pt>
                <c:pt idx="34">
                  <c:v>1</c:v>
                </c:pt>
                <c:pt idx="35">
                  <c:v>0</c:v>
                </c:pt>
                <c:pt idx="36">
                  <c:v>0</c:v>
                </c:pt>
              </c:numCache>
            </c:numRef>
          </c:val>
          <c:smooth val="0"/>
          <c:extLst>
            <c:ext xmlns:c16="http://schemas.microsoft.com/office/drawing/2014/chart" uri="{C3380CC4-5D6E-409C-BE32-E72D297353CC}">
              <c16:uniqueId val="{0000000B-AC11-4079-9190-6E74997AE067}"/>
            </c:ext>
          </c:extLst>
        </c:ser>
        <c:ser>
          <c:idx val="14"/>
          <c:order val="12"/>
          <c:tx>
            <c:strRef>
              <c:f>ant_info.003!$B$14</c:f>
              <c:strCache>
                <c:ptCount val="1"/>
                <c:pt idx="0">
                  <c:v>ASH700829.3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ant_info.003!$BD$14:$CN$14</c:f>
              <c:numCache>
                <c:formatCode>General</c:formatCode>
                <c:ptCount val="37"/>
                <c:pt idx="0">
                  <c:v>0</c:v>
                </c:pt>
                <c:pt idx="1">
                  <c:v>0</c:v>
                </c:pt>
                <c:pt idx="2">
                  <c:v>1</c:v>
                </c:pt>
                <c:pt idx="3">
                  <c:v>-1.7</c:v>
                </c:pt>
                <c:pt idx="4">
                  <c:v>-3.7</c:v>
                </c:pt>
                <c:pt idx="5">
                  <c:v>-5</c:v>
                </c:pt>
                <c:pt idx="6">
                  <c:v>-5.8</c:v>
                </c:pt>
                <c:pt idx="7">
                  <c:v>-6.3</c:v>
                </c:pt>
                <c:pt idx="8">
                  <c:v>-6.6</c:v>
                </c:pt>
                <c:pt idx="9">
                  <c:v>-6.7</c:v>
                </c:pt>
                <c:pt idx="10">
                  <c:v>-6.7</c:v>
                </c:pt>
                <c:pt idx="11">
                  <c:v>-6.6</c:v>
                </c:pt>
                <c:pt idx="12">
                  <c:v>-6.5</c:v>
                </c:pt>
                <c:pt idx="13">
                  <c:v>-6.2</c:v>
                </c:pt>
                <c:pt idx="14">
                  <c:v>-5.7</c:v>
                </c:pt>
                <c:pt idx="15">
                  <c:v>-5</c:v>
                </c:pt>
                <c:pt idx="16">
                  <c:v>-3.9</c:v>
                </c:pt>
                <c:pt idx="17">
                  <c:v>-2.2999999999999998</c:v>
                </c:pt>
                <c:pt idx="18">
                  <c:v>0</c:v>
                </c:pt>
                <c:pt idx="19">
                  <c:v>-2.2999999999999998</c:v>
                </c:pt>
                <c:pt idx="20">
                  <c:v>-3.9</c:v>
                </c:pt>
                <c:pt idx="21">
                  <c:v>-5</c:v>
                </c:pt>
                <c:pt idx="22">
                  <c:v>-5.7</c:v>
                </c:pt>
                <c:pt idx="23">
                  <c:v>-6.2</c:v>
                </c:pt>
                <c:pt idx="24">
                  <c:v>-6.5</c:v>
                </c:pt>
                <c:pt idx="25">
                  <c:v>-6.6</c:v>
                </c:pt>
                <c:pt idx="26">
                  <c:v>-6.7</c:v>
                </c:pt>
                <c:pt idx="27">
                  <c:v>-6.7</c:v>
                </c:pt>
                <c:pt idx="28">
                  <c:v>-6.6</c:v>
                </c:pt>
                <c:pt idx="29">
                  <c:v>-6.3</c:v>
                </c:pt>
                <c:pt idx="30">
                  <c:v>-5.8</c:v>
                </c:pt>
                <c:pt idx="31">
                  <c:v>-5</c:v>
                </c:pt>
                <c:pt idx="32">
                  <c:v>-3.7</c:v>
                </c:pt>
                <c:pt idx="33">
                  <c:v>-1.7</c:v>
                </c:pt>
                <c:pt idx="34">
                  <c:v>1</c:v>
                </c:pt>
                <c:pt idx="35">
                  <c:v>0</c:v>
                </c:pt>
                <c:pt idx="36">
                  <c:v>0</c:v>
                </c:pt>
              </c:numCache>
            </c:numRef>
          </c:val>
          <c:smooth val="0"/>
          <c:extLst>
            <c:ext xmlns:c16="http://schemas.microsoft.com/office/drawing/2014/chart" uri="{C3380CC4-5D6E-409C-BE32-E72D297353CC}">
              <c16:uniqueId val="{0000000C-AC11-4079-9190-6E74997AE067}"/>
            </c:ext>
          </c:extLst>
        </c:ser>
        <c:ser>
          <c:idx val="15"/>
          <c:order val="13"/>
          <c:tx>
            <c:strRef>
              <c:f>ant_info.003!$B$15</c:f>
              <c:strCache>
                <c:ptCount val="1"/>
                <c:pt idx="0">
                  <c:v>ASH700829.A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ant_info.003!$BD$15:$CN$15</c:f>
              <c:numCache>
                <c:formatCode>General</c:formatCode>
                <c:ptCount val="37"/>
                <c:pt idx="0">
                  <c:v>0</c:v>
                </c:pt>
                <c:pt idx="1">
                  <c:v>0</c:v>
                </c:pt>
                <c:pt idx="2">
                  <c:v>1</c:v>
                </c:pt>
                <c:pt idx="3">
                  <c:v>-1.7</c:v>
                </c:pt>
                <c:pt idx="4">
                  <c:v>-3.7</c:v>
                </c:pt>
                <c:pt idx="5">
                  <c:v>-5</c:v>
                </c:pt>
                <c:pt idx="6">
                  <c:v>-5.8</c:v>
                </c:pt>
                <c:pt idx="7">
                  <c:v>-6.3</c:v>
                </c:pt>
                <c:pt idx="8">
                  <c:v>-6.6</c:v>
                </c:pt>
                <c:pt idx="9">
                  <c:v>-6.7</c:v>
                </c:pt>
                <c:pt idx="10">
                  <c:v>-6.7</c:v>
                </c:pt>
                <c:pt idx="11">
                  <c:v>-6.6</c:v>
                </c:pt>
                <c:pt idx="12">
                  <c:v>-6.5</c:v>
                </c:pt>
                <c:pt idx="13">
                  <c:v>-6.2</c:v>
                </c:pt>
                <c:pt idx="14">
                  <c:v>-5.7</c:v>
                </c:pt>
                <c:pt idx="15">
                  <c:v>-5</c:v>
                </c:pt>
                <c:pt idx="16">
                  <c:v>-3.9</c:v>
                </c:pt>
                <c:pt idx="17">
                  <c:v>-2.2999999999999998</c:v>
                </c:pt>
                <c:pt idx="18">
                  <c:v>0</c:v>
                </c:pt>
                <c:pt idx="19">
                  <c:v>-2.2999999999999998</c:v>
                </c:pt>
                <c:pt idx="20">
                  <c:v>-3.9</c:v>
                </c:pt>
                <c:pt idx="21">
                  <c:v>-5</c:v>
                </c:pt>
                <c:pt idx="22">
                  <c:v>-5.7</c:v>
                </c:pt>
                <c:pt idx="23">
                  <c:v>-6.2</c:v>
                </c:pt>
                <c:pt idx="24">
                  <c:v>-6.5</c:v>
                </c:pt>
                <c:pt idx="25">
                  <c:v>-6.6</c:v>
                </c:pt>
                <c:pt idx="26">
                  <c:v>-6.7</c:v>
                </c:pt>
                <c:pt idx="27">
                  <c:v>-6.7</c:v>
                </c:pt>
                <c:pt idx="28">
                  <c:v>-6.6</c:v>
                </c:pt>
                <c:pt idx="29">
                  <c:v>-6.3</c:v>
                </c:pt>
                <c:pt idx="30">
                  <c:v>-5.8</c:v>
                </c:pt>
                <c:pt idx="31">
                  <c:v>-5</c:v>
                </c:pt>
                <c:pt idx="32">
                  <c:v>-3.7</c:v>
                </c:pt>
                <c:pt idx="33">
                  <c:v>-1.7</c:v>
                </c:pt>
                <c:pt idx="34">
                  <c:v>1</c:v>
                </c:pt>
                <c:pt idx="35">
                  <c:v>0</c:v>
                </c:pt>
                <c:pt idx="36">
                  <c:v>0</c:v>
                </c:pt>
              </c:numCache>
            </c:numRef>
          </c:val>
          <c:smooth val="0"/>
          <c:extLst>
            <c:ext xmlns:c16="http://schemas.microsoft.com/office/drawing/2014/chart" uri="{C3380CC4-5D6E-409C-BE32-E72D297353CC}">
              <c16:uniqueId val="{0000000D-AC11-4079-9190-6E74997AE067}"/>
            </c:ext>
          </c:extLst>
        </c:ser>
        <c:ser>
          <c:idx val="16"/>
          <c:order val="14"/>
          <c:tx>
            <c:strRef>
              <c:f>ant_info.003!$B$16</c:f>
              <c:strCache>
                <c:ptCount val="1"/>
                <c:pt idx="0">
                  <c:v>ASH700829.A1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ant_info.003!$BD$16:$CN$16</c:f>
              <c:numCache>
                <c:formatCode>General</c:formatCode>
                <c:ptCount val="37"/>
                <c:pt idx="0">
                  <c:v>0</c:v>
                </c:pt>
                <c:pt idx="1">
                  <c:v>0</c:v>
                </c:pt>
                <c:pt idx="2">
                  <c:v>1</c:v>
                </c:pt>
                <c:pt idx="3">
                  <c:v>-1.7</c:v>
                </c:pt>
                <c:pt idx="4">
                  <c:v>-3.7</c:v>
                </c:pt>
                <c:pt idx="5">
                  <c:v>-5</c:v>
                </c:pt>
                <c:pt idx="6">
                  <c:v>-5.8</c:v>
                </c:pt>
                <c:pt idx="7">
                  <c:v>-6.3</c:v>
                </c:pt>
                <c:pt idx="8">
                  <c:v>-6.6</c:v>
                </c:pt>
                <c:pt idx="9">
                  <c:v>-6.7</c:v>
                </c:pt>
                <c:pt idx="10">
                  <c:v>-6.7</c:v>
                </c:pt>
                <c:pt idx="11">
                  <c:v>-6.6</c:v>
                </c:pt>
                <c:pt idx="12">
                  <c:v>-6.5</c:v>
                </c:pt>
                <c:pt idx="13">
                  <c:v>-6.2</c:v>
                </c:pt>
                <c:pt idx="14">
                  <c:v>-5.7</c:v>
                </c:pt>
                <c:pt idx="15">
                  <c:v>-5</c:v>
                </c:pt>
                <c:pt idx="16">
                  <c:v>-3.9</c:v>
                </c:pt>
                <c:pt idx="17">
                  <c:v>-2.2999999999999998</c:v>
                </c:pt>
                <c:pt idx="18">
                  <c:v>0</c:v>
                </c:pt>
                <c:pt idx="19">
                  <c:v>-2.2999999999999998</c:v>
                </c:pt>
                <c:pt idx="20">
                  <c:v>-3.9</c:v>
                </c:pt>
                <c:pt idx="21">
                  <c:v>-5</c:v>
                </c:pt>
                <c:pt idx="22">
                  <c:v>-5.7</c:v>
                </c:pt>
                <c:pt idx="23">
                  <c:v>-6.2</c:v>
                </c:pt>
                <c:pt idx="24">
                  <c:v>-6.5</c:v>
                </c:pt>
                <c:pt idx="25">
                  <c:v>-6.6</c:v>
                </c:pt>
                <c:pt idx="26">
                  <c:v>-6.7</c:v>
                </c:pt>
                <c:pt idx="27">
                  <c:v>-6.7</c:v>
                </c:pt>
                <c:pt idx="28">
                  <c:v>-6.6</c:v>
                </c:pt>
                <c:pt idx="29">
                  <c:v>-6.3</c:v>
                </c:pt>
                <c:pt idx="30">
                  <c:v>-5.8</c:v>
                </c:pt>
                <c:pt idx="31">
                  <c:v>-5</c:v>
                </c:pt>
                <c:pt idx="32">
                  <c:v>-3.7</c:v>
                </c:pt>
                <c:pt idx="33">
                  <c:v>-1.7</c:v>
                </c:pt>
                <c:pt idx="34">
                  <c:v>1</c:v>
                </c:pt>
                <c:pt idx="35">
                  <c:v>0</c:v>
                </c:pt>
                <c:pt idx="36">
                  <c:v>0</c:v>
                </c:pt>
              </c:numCache>
            </c:numRef>
          </c:val>
          <c:smooth val="0"/>
          <c:extLst>
            <c:ext xmlns:c16="http://schemas.microsoft.com/office/drawing/2014/chart" uri="{C3380CC4-5D6E-409C-BE32-E72D297353CC}">
              <c16:uniqueId val="{0000000E-AC11-4079-9190-6E74997AE067}"/>
            </c:ext>
          </c:extLst>
        </c:ser>
        <c:ser>
          <c:idx val="17"/>
          <c:order val="15"/>
          <c:tx>
            <c:strRef>
              <c:f>ant_info.003!$B$17</c:f>
              <c:strCache>
                <c:ptCount val="1"/>
                <c:pt idx="0">
                  <c:v>ASH700936A_M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ant_info.003!$BD$17:$CN$17</c:f>
              <c:numCache>
                <c:formatCode>General</c:formatCode>
                <c:ptCount val="37"/>
                <c:pt idx="0">
                  <c:v>0</c:v>
                </c:pt>
                <c:pt idx="1">
                  <c:v>0</c:v>
                </c:pt>
                <c:pt idx="2">
                  <c:v>1.9000000000000001</c:v>
                </c:pt>
                <c:pt idx="3">
                  <c:v>1.1000000000000001</c:v>
                </c:pt>
                <c:pt idx="4">
                  <c:v>0.70000000000000062</c:v>
                </c:pt>
                <c:pt idx="5">
                  <c:v>0.4</c:v>
                </c:pt>
                <c:pt idx="6">
                  <c:v>0.4</c:v>
                </c:pt>
                <c:pt idx="7">
                  <c:v>0.4</c:v>
                </c:pt>
                <c:pt idx="8">
                  <c:v>0.5</c:v>
                </c:pt>
                <c:pt idx="9">
                  <c:v>0.60000000000000064</c:v>
                </c:pt>
                <c:pt idx="10">
                  <c:v>0.70000000000000062</c:v>
                </c:pt>
                <c:pt idx="11">
                  <c:v>0.8</c:v>
                </c:pt>
                <c:pt idx="12">
                  <c:v>0.8</c:v>
                </c:pt>
                <c:pt idx="13">
                  <c:v>0.70000000000000062</c:v>
                </c:pt>
                <c:pt idx="14">
                  <c:v>0.60000000000000064</c:v>
                </c:pt>
                <c:pt idx="15">
                  <c:v>0.5</c:v>
                </c:pt>
                <c:pt idx="16">
                  <c:v>0.30000000000000032</c:v>
                </c:pt>
                <c:pt idx="17">
                  <c:v>0.1</c:v>
                </c:pt>
                <c:pt idx="18">
                  <c:v>0</c:v>
                </c:pt>
                <c:pt idx="19">
                  <c:v>0.1</c:v>
                </c:pt>
                <c:pt idx="20">
                  <c:v>0.30000000000000032</c:v>
                </c:pt>
                <c:pt idx="21">
                  <c:v>0.5</c:v>
                </c:pt>
                <c:pt idx="22">
                  <c:v>0.60000000000000064</c:v>
                </c:pt>
                <c:pt idx="23">
                  <c:v>0.70000000000000062</c:v>
                </c:pt>
                <c:pt idx="24">
                  <c:v>0.8</c:v>
                </c:pt>
                <c:pt idx="25">
                  <c:v>0.8</c:v>
                </c:pt>
                <c:pt idx="26">
                  <c:v>0.70000000000000062</c:v>
                </c:pt>
                <c:pt idx="27">
                  <c:v>0.60000000000000064</c:v>
                </c:pt>
                <c:pt idx="28">
                  <c:v>0.5</c:v>
                </c:pt>
                <c:pt idx="29">
                  <c:v>0.4</c:v>
                </c:pt>
                <c:pt idx="30">
                  <c:v>0.4</c:v>
                </c:pt>
                <c:pt idx="31">
                  <c:v>0.4</c:v>
                </c:pt>
                <c:pt idx="32">
                  <c:v>0.70000000000000062</c:v>
                </c:pt>
                <c:pt idx="33">
                  <c:v>1.1000000000000001</c:v>
                </c:pt>
                <c:pt idx="34">
                  <c:v>1.9000000000000001</c:v>
                </c:pt>
                <c:pt idx="35">
                  <c:v>0</c:v>
                </c:pt>
                <c:pt idx="36">
                  <c:v>0</c:v>
                </c:pt>
              </c:numCache>
            </c:numRef>
          </c:val>
          <c:smooth val="0"/>
          <c:extLst>
            <c:ext xmlns:c16="http://schemas.microsoft.com/office/drawing/2014/chart" uri="{C3380CC4-5D6E-409C-BE32-E72D297353CC}">
              <c16:uniqueId val="{0000000F-AC11-4079-9190-6E74997AE067}"/>
            </c:ext>
          </c:extLst>
        </c:ser>
        <c:ser>
          <c:idx val="18"/>
          <c:order val="16"/>
          <c:tx>
            <c:strRef>
              <c:f>ant_info.003!$B$18</c:f>
              <c:strCache>
                <c:ptCount val="1"/>
                <c:pt idx="0">
                  <c:v>ASH700936B_M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ant_info.003!$BD$18:$CN$18</c:f>
              <c:numCache>
                <c:formatCode>General</c:formatCode>
                <c:ptCount val="37"/>
                <c:pt idx="0">
                  <c:v>0</c:v>
                </c:pt>
                <c:pt idx="1">
                  <c:v>0</c:v>
                </c:pt>
                <c:pt idx="2">
                  <c:v>1.9000000000000001</c:v>
                </c:pt>
                <c:pt idx="3">
                  <c:v>1.1000000000000001</c:v>
                </c:pt>
                <c:pt idx="4">
                  <c:v>0.70000000000000062</c:v>
                </c:pt>
                <c:pt idx="5">
                  <c:v>0.4</c:v>
                </c:pt>
                <c:pt idx="6">
                  <c:v>0.4</c:v>
                </c:pt>
                <c:pt idx="7">
                  <c:v>0.4</c:v>
                </c:pt>
                <c:pt idx="8">
                  <c:v>0.5</c:v>
                </c:pt>
                <c:pt idx="9">
                  <c:v>0.60000000000000064</c:v>
                </c:pt>
                <c:pt idx="10">
                  <c:v>0.70000000000000062</c:v>
                </c:pt>
                <c:pt idx="11">
                  <c:v>0.8</c:v>
                </c:pt>
                <c:pt idx="12">
                  <c:v>0.8</c:v>
                </c:pt>
                <c:pt idx="13">
                  <c:v>0.70000000000000062</c:v>
                </c:pt>
                <c:pt idx="14">
                  <c:v>0.60000000000000064</c:v>
                </c:pt>
                <c:pt idx="15">
                  <c:v>0.5</c:v>
                </c:pt>
                <c:pt idx="16">
                  <c:v>0.30000000000000032</c:v>
                </c:pt>
                <c:pt idx="17">
                  <c:v>0.1</c:v>
                </c:pt>
                <c:pt idx="18">
                  <c:v>0</c:v>
                </c:pt>
                <c:pt idx="19">
                  <c:v>0.1</c:v>
                </c:pt>
                <c:pt idx="20">
                  <c:v>0.30000000000000032</c:v>
                </c:pt>
                <c:pt idx="21">
                  <c:v>0.5</c:v>
                </c:pt>
                <c:pt idx="22">
                  <c:v>0.60000000000000064</c:v>
                </c:pt>
                <c:pt idx="23">
                  <c:v>0.70000000000000062</c:v>
                </c:pt>
                <c:pt idx="24">
                  <c:v>0.8</c:v>
                </c:pt>
                <c:pt idx="25">
                  <c:v>0.8</c:v>
                </c:pt>
                <c:pt idx="26">
                  <c:v>0.70000000000000062</c:v>
                </c:pt>
                <c:pt idx="27">
                  <c:v>0.60000000000000064</c:v>
                </c:pt>
                <c:pt idx="28">
                  <c:v>0.5</c:v>
                </c:pt>
                <c:pt idx="29">
                  <c:v>0.4</c:v>
                </c:pt>
                <c:pt idx="30">
                  <c:v>0.4</c:v>
                </c:pt>
                <c:pt idx="31">
                  <c:v>0.4</c:v>
                </c:pt>
                <c:pt idx="32">
                  <c:v>0.70000000000000062</c:v>
                </c:pt>
                <c:pt idx="33">
                  <c:v>1.1000000000000001</c:v>
                </c:pt>
                <c:pt idx="34">
                  <c:v>1.9000000000000001</c:v>
                </c:pt>
                <c:pt idx="35">
                  <c:v>0</c:v>
                </c:pt>
                <c:pt idx="36">
                  <c:v>0</c:v>
                </c:pt>
              </c:numCache>
            </c:numRef>
          </c:val>
          <c:smooth val="0"/>
          <c:extLst>
            <c:ext xmlns:c16="http://schemas.microsoft.com/office/drawing/2014/chart" uri="{C3380CC4-5D6E-409C-BE32-E72D297353CC}">
              <c16:uniqueId val="{00000010-AC11-4079-9190-6E74997AE067}"/>
            </c:ext>
          </c:extLst>
        </c:ser>
        <c:ser>
          <c:idx val="19"/>
          <c:order val="17"/>
          <c:tx>
            <c:strRef>
              <c:f>ant_info.003!$B$19</c:f>
              <c:strCache>
                <c:ptCount val="1"/>
                <c:pt idx="0">
                  <c:v>ASH700936C_M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ant_info.003!$BD$19:$CN$19</c:f>
              <c:numCache>
                <c:formatCode>General</c:formatCode>
                <c:ptCount val="37"/>
                <c:pt idx="0">
                  <c:v>0</c:v>
                </c:pt>
                <c:pt idx="1">
                  <c:v>0</c:v>
                </c:pt>
                <c:pt idx="2">
                  <c:v>1.9000000000000001</c:v>
                </c:pt>
                <c:pt idx="3">
                  <c:v>1.1000000000000001</c:v>
                </c:pt>
                <c:pt idx="4">
                  <c:v>0.70000000000000062</c:v>
                </c:pt>
                <c:pt idx="5">
                  <c:v>0.4</c:v>
                </c:pt>
                <c:pt idx="6">
                  <c:v>0.4</c:v>
                </c:pt>
                <c:pt idx="7">
                  <c:v>0.4</c:v>
                </c:pt>
                <c:pt idx="8">
                  <c:v>0.5</c:v>
                </c:pt>
                <c:pt idx="9">
                  <c:v>0.60000000000000064</c:v>
                </c:pt>
                <c:pt idx="10">
                  <c:v>0.70000000000000062</c:v>
                </c:pt>
                <c:pt idx="11">
                  <c:v>0.8</c:v>
                </c:pt>
                <c:pt idx="12">
                  <c:v>0.8</c:v>
                </c:pt>
                <c:pt idx="13">
                  <c:v>0.70000000000000062</c:v>
                </c:pt>
                <c:pt idx="14">
                  <c:v>0.60000000000000064</c:v>
                </c:pt>
                <c:pt idx="15">
                  <c:v>0.5</c:v>
                </c:pt>
                <c:pt idx="16">
                  <c:v>0.30000000000000032</c:v>
                </c:pt>
                <c:pt idx="17">
                  <c:v>0.1</c:v>
                </c:pt>
                <c:pt idx="18">
                  <c:v>0</c:v>
                </c:pt>
                <c:pt idx="19">
                  <c:v>0.1</c:v>
                </c:pt>
                <c:pt idx="20">
                  <c:v>0.30000000000000032</c:v>
                </c:pt>
                <c:pt idx="21">
                  <c:v>0.5</c:v>
                </c:pt>
                <c:pt idx="22">
                  <c:v>0.60000000000000064</c:v>
                </c:pt>
                <c:pt idx="23">
                  <c:v>0.70000000000000062</c:v>
                </c:pt>
                <c:pt idx="24">
                  <c:v>0.8</c:v>
                </c:pt>
                <c:pt idx="25">
                  <c:v>0.8</c:v>
                </c:pt>
                <c:pt idx="26">
                  <c:v>0.70000000000000062</c:v>
                </c:pt>
                <c:pt idx="27">
                  <c:v>0.60000000000000064</c:v>
                </c:pt>
                <c:pt idx="28">
                  <c:v>0.5</c:v>
                </c:pt>
                <c:pt idx="29">
                  <c:v>0.4</c:v>
                </c:pt>
                <c:pt idx="30">
                  <c:v>0.4</c:v>
                </c:pt>
                <c:pt idx="31">
                  <c:v>0.4</c:v>
                </c:pt>
                <c:pt idx="32">
                  <c:v>0.70000000000000062</c:v>
                </c:pt>
                <c:pt idx="33">
                  <c:v>1.1000000000000001</c:v>
                </c:pt>
                <c:pt idx="34">
                  <c:v>1.9000000000000001</c:v>
                </c:pt>
                <c:pt idx="35">
                  <c:v>0</c:v>
                </c:pt>
                <c:pt idx="36">
                  <c:v>0</c:v>
                </c:pt>
              </c:numCache>
            </c:numRef>
          </c:val>
          <c:smooth val="0"/>
          <c:extLst>
            <c:ext xmlns:c16="http://schemas.microsoft.com/office/drawing/2014/chart" uri="{C3380CC4-5D6E-409C-BE32-E72D297353CC}">
              <c16:uniqueId val="{00000011-AC11-4079-9190-6E74997AE067}"/>
            </c:ext>
          </c:extLst>
        </c:ser>
        <c:ser>
          <c:idx val="20"/>
          <c:order val="18"/>
          <c:tx>
            <c:strRef>
              <c:f>ant_info.003!$B$20</c:f>
              <c:strCache>
                <c:ptCount val="1"/>
                <c:pt idx="0">
                  <c:v>ASH700936D_M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ant_info.003!$BD$20:$CN$20</c:f>
              <c:numCache>
                <c:formatCode>General</c:formatCode>
                <c:ptCount val="37"/>
                <c:pt idx="0">
                  <c:v>0</c:v>
                </c:pt>
                <c:pt idx="1">
                  <c:v>0</c:v>
                </c:pt>
                <c:pt idx="2">
                  <c:v>1.9000000000000001</c:v>
                </c:pt>
                <c:pt idx="3">
                  <c:v>1.1000000000000001</c:v>
                </c:pt>
                <c:pt idx="4">
                  <c:v>0.70000000000000062</c:v>
                </c:pt>
                <c:pt idx="5">
                  <c:v>0.4</c:v>
                </c:pt>
                <c:pt idx="6">
                  <c:v>0.4</c:v>
                </c:pt>
                <c:pt idx="7">
                  <c:v>0.4</c:v>
                </c:pt>
                <c:pt idx="8">
                  <c:v>0.5</c:v>
                </c:pt>
                <c:pt idx="9">
                  <c:v>0.60000000000000064</c:v>
                </c:pt>
                <c:pt idx="10">
                  <c:v>0.70000000000000062</c:v>
                </c:pt>
                <c:pt idx="11">
                  <c:v>0.8</c:v>
                </c:pt>
                <c:pt idx="12">
                  <c:v>0.8</c:v>
                </c:pt>
                <c:pt idx="13">
                  <c:v>0.70000000000000062</c:v>
                </c:pt>
                <c:pt idx="14">
                  <c:v>0.60000000000000064</c:v>
                </c:pt>
                <c:pt idx="15">
                  <c:v>0.5</c:v>
                </c:pt>
                <c:pt idx="16">
                  <c:v>0.30000000000000032</c:v>
                </c:pt>
                <c:pt idx="17">
                  <c:v>0.1</c:v>
                </c:pt>
                <c:pt idx="18">
                  <c:v>0</c:v>
                </c:pt>
                <c:pt idx="19">
                  <c:v>0.1</c:v>
                </c:pt>
                <c:pt idx="20">
                  <c:v>0.30000000000000032</c:v>
                </c:pt>
                <c:pt idx="21">
                  <c:v>0.5</c:v>
                </c:pt>
                <c:pt idx="22">
                  <c:v>0.60000000000000064</c:v>
                </c:pt>
                <c:pt idx="23">
                  <c:v>0.70000000000000062</c:v>
                </c:pt>
                <c:pt idx="24">
                  <c:v>0.8</c:v>
                </c:pt>
                <c:pt idx="25">
                  <c:v>0.8</c:v>
                </c:pt>
                <c:pt idx="26">
                  <c:v>0.70000000000000062</c:v>
                </c:pt>
                <c:pt idx="27">
                  <c:v>0.60000000000000064</c:v>
                </c:pt>
                <c:pt idx="28">
                  <c:v>0.5</c:v>
                </c:pt>
                <c:pt idx="29">
                  <c:v>0.4</c:v>
                </c:pt>
                <c:pt idx="30">
                  <c:v>0.4</c:v>
                </c:pt>
                <c:pt idx="31">
                  <c:v>0.4</c:v>
                </c:pt>
                <c:pt idx="32">
                  <c:v>0.70000000000000062</c:v>
                </c:pt>
                <c:pt idx="33">
                  <c:v>1.1000000000000001</c:v>
                </c:pt>
                <c:pt idx="34">
                  <c:v>1.9000000000000001</c:v>
                </c:pt>
                <c:pt idx="35">
                  <c:v>0</c:v>
                </c:pt>
                <c:pt idx="36">
                  <c:v>0</c:v>
                </c:pt>
              </c:numCache>
            </c:numRef>
          </c:val>
          <c:smooth val="0"/>
          <c:extLst>
            <c:ext xmlns:c16="http://schemas.microsoft.com/office/drawing/2014/chart" uri="{C3380CC4-5D6E-409C-BE32-E72D297353CC}">
              <c16:uniqueId val="{00000012-AC11-4079-9190-6E74997AE067}"/>
            </c:ext>
          </c:extLst>
        </c:ser>
        <c:ser>
          <c:idx val="21"/>
          <c:order val="19"/>
          <c:tx>
            <c:strRef>
              <c:f>ant_info.003!$B$21</c:f>
              <c:strCache>
                <c:ptCount val="1"/>
                <c:pt idx="0">
                  <c:v>ASH700936E_C</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ant_info.003!$BD$21:$CN$21</c:f>
              <c:numCache>
                <c:formatCode>General</c:formatCode>
                <c:ptCount val="37"/>
                <c:pt idx="0">
                  <c:v>0</c:v>
                </c:pt>
                <c:pt idx="1">
                  <c:v>0</c:v>
                </c:pt>
                <c:pt idx="2">
                  <c:v>1.9000000000000001</c:v>
                </c:pt>
                <c:pt idx="3">
                  <c:v>1.1000000000000001</c:v>
                </c:pt>
                <c:pt idx="4">
                  <c:v>0.70000000000000062</c:v>
                </c:pt>
                <c:pt idx="5">
                  <c:v>0.4</c:v>
                </c:pt>
                <c:pt idx="6">
                  <c:v>0.4</c:v>
                </c:pt>
                <c:pt idx="7">
                  <c:v>0.4</c:v>
                </c:pt>
                <c:pt idx="8">
                  <c:v>0.5</c:v>
                </c:pt>
                <c:pt idx="9">
                  <c:v>0.60000000000000064</c:v>
                </c:pt>
                <c:pt idx="10">
                  <c:v>0.70000000000000062</c:v>
                </c:pt>
                <c:pt idx="11">
                  <c:v>0.8</c:v>
                </c:pt>
                <c:pt idx="12">
                  <c:v>0.8</c:v>
                </c:pt>
                <c:pt idx="13">
                  <c:v>0.70000000000000062</c:v>
                </c:pt>
                <c:pt idx="14">
                  <c:v>0.60000000000000064</c:v>
                </c:pt>
                <c:pt idx="15">
                  <c:v>0.5</c:v>
                </c:pt>
                <c:pt idx="16">
                  <c:v>0.30000000000000032</c:v>
                </c:pt>
                <c:pt idx="17">
                  <c:v>0.1</c:v>
                </c:pt>
                <c:pt idx="18">
                  <c:v>0</c:v>
                </c:pt>
                <c:pt idx="19">
                  <c:v>0.1</c:v>
                </c:pt>
                <c:pt idx="20">
                  <c:v>0.30000000000000032</c:v>
                </c:pt>
                <c:pt idx="21">
                  <c:v>0.5</c:v>
                </c:pt>
                <c:pt idx="22">
                  <c:v>0.60000000000000064</c:v>
                </c:pt>
                <c:pt idx="23">
                  <c:v>0.70000000000000062</c:v>
                </c:pt>
                <c:pt idx="24">
                  <c:v>0.8</c:v>
                </c:pt>
                <c:pt idx="25">
                  <c:v>0.8</c:v>
                </c:pt>
                <c:pt idx="26">
                  <c:v>0.70000000000000062</c:v>
                </c:pt>
                <c:pt idx="27">
                  <c:v>0.60000000000000064</c:v>
                </c:pt>
                <c:pt idx="28">
                  <c:v>0.5</c:v>
                </c:pt>
                <c:pt idx="29">
                  <c:v>0.4</c:v>
                </c:pt>
                <c:pt idx="30">
                  <c:v>0.4</c:v>
                </c:pt>
                <c:pt idx="31">
                  <c:v>0.4</c:v>
                </c:pt>
                <c:pt idx="32">
                  <c:v>0.70000000000000062</c:v>
                </c:pt>
                <c:pt idx="33">
                  <c:v>1.1000000000000001</c:v>
                </c:pt>
                <c:pt idx="34">
                  <c:v>1.9000000000000001</c:v>
                </c:pt>
                <c:pt idx="35">
                  <c:v>0</c:v>
                </c:pt>
                <c:pt idx="36">
                  <c:v>0</c:v>
                </c:pt>
              </c:numCache>
            </c:numRef>
          </c:val>
          <c:smooth val="0"/>
          <c:extLst>
            <c:ext xmlns:c16="http://schemas.microsoft.com/office/drawing/2014/chart" uri="{C3380CC4-5D6E-409C-BE32-E72D297353CC}">
              <c16:uniqueId val="{00000013-AC11-4079-9190-6E74997AE067}"/>
            </c:ext>
          </c:extLst>
        </c:ser>
        <c:ser>
          <c:idx val="22"/>
          <c:order val="20"/>
          <c:tx>
            <c:strRef>
              <c:f>ant_info.003!$B$22</c:f>
              <c:strCache>
                <c:ptCount val="1"/>
                <c:pt idx="0">
                  <c:v>JPLD/M_R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ant_info.003!$BD$22:$CN$22</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14-AC11-4079-9190-6E74997AE067}"/>
            </c:ext>
          </c:extLst>
        </c:ser>
        <c:ser>
          <c:idx val="23"/>
          <c:order val="21"/>
          <c:tx>
            <c:strRef>
              <c:f>ant_info.003!$B$23</c:f>
              <c:strCache>
                <c:ptCount val="1"/>
                <c:pt idx="0">
                  <c:v>MAC4647942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ant_info.003!$BD$23:$CN$23</c:f>
              <c:numCache>
                <c:formatCode>General</c:formatCode>
                <c:ptCount val="37"/>
                <c:pt idx="0">
                  <c:v>0</c:v>
                </c:pt>
                <c:pt idx="1">
                  <c:v>0</c:v>
                </c:pt>
                <c:pt idx="2">
                  <c:v>4.7</c:v>
                </c:pt>
                <c:pt idx="3">
                  <c:v>1.1000000000000001</c:v>
                </c:pt>
                <c:pt idx="4">
                  <c:v>0.5</c:v>
                </c:pt>
                <c:pt idx="5">
                  <c:v>1.6</c:v>
                </c:pt>
                <c:pt idx="6">
                  <c:v>3.8</c:v>
                </c:pt>
                <c:pt idx="7">
                  <c:v>6.1</c:v>
                </c:pt>
                <c:pt idx="8">
                  <c:v>8</c:v>
                </c:pt>
                <c:pt idx="9">
                  <c:v>9.2000000000000011</c:v>
                </c:pt>
                <c:pt idx="10">
                  <c:v>9.3000000000000007</c:v>
                </c:pt>
                <c:pt idx="11">
                  <c:v>8.4</c:v>
                </c:pt>
                <c:pt idx="12">
                  <c:v>6.4</c:v>
                </c:pt>
                <c:pt idx="13">
                  <c:v>3.7</c:v>
                </c:pt>
                <c:pt idx="14">
                  <c:v>0.70000000000000062</c:v>
                </c:pt>
                <c:pt idx="15">
                  <c:v>-2</c:v>
                </c:pt>
                <c:pt idx="16">
                  <c:v>-3.7</c:v>
                </c:pt>
                <c:pt idx="17">
                  <c:v>-3.4</c:v>
                </c:pt>
                <c:pt idx="18">
                  <c:v>0</c:v>
                </c:pt>
                <c:pt idx="19">
                  <c:v>-3.4</c:v>
                </c:pt>
                <c:pt idx="20">
                  <c:v>-3.7</c:v>
                </c:pt>
                <c:pt idx="21">
                  <c:v>-2</c:v>
                </c:pt>
                <c:pt idx="22">
                  <c:v>0.70000000000000062</c:v>
                </c:pt>
                <c:pt idx="23">
                  <c:v>3.7</c:v>
                </c:pt>
                <c:pt idx="24">
                  <c:v>6.4</c:v>
                </c:pt>
                <c:pt idx="25">
                  <c:v>8.4</c:v>
                </c:pt>
                <c:pt idx="26">
                  <c:v>9.3000000000000007</c:v>
                </c:pt>
                <c:pt idx="27">
                  <c:v>9.2000000000000011</c:v>
                </c:pt>
                <c:pt idx="28">
                  <c:v>8</c:v>
                </c:pt>
                <c:pt idx="29">
                  <c:v>6.1</c:v>
                </c:pt>
                <c:pt idx="30">
                  <c:v>3.8</c:v>
                </c:pt>
                <c:pt idx="31">
                  <c:v>1.6</c:v>
                </c:pt>
                <c:pt idx="32">
                  <c:v>0.5</c:v>
                </c:pt>
                <c:pt idx="33">
                  <c:v>1.1000000000000001</c:v>
                </c:pt>
                <c:pt idx="34">
                  <c:v>4.7</c:v>
                </c:pt>
                <c:pt idx="35">
                  <c:v>0</c:v>
                </c:pt>
                <c:pt idx="36">
                  <c:v>0</c:v>
                </c:pt>
              </c:numCache>
            </c:numRef>
          </c:val>
          <c:smooth val="0"/>
          <c:extLst>
            <c:ext xmlns:c16="http://schemas.microsoft.com/office/drawing/2014/chart" uri="{C3380CC4-5D6E-409C-BE32-E72D297353CC}">
              <c16:uniqueId val="{00000015-AC11-4079-9190-6E74997AE067}"/>
            </c:ext>
          </c:extLst>
        </c:ser>
        <c:ser>
          <c:idx val="24"/>
          <c:order val="22"/>
          <c:tx>
            <c:strRef>
              <c:f>ant_info.003!$B$24</c:f>
              <c:strCache>
                <c:ptCount val="1"/>
                <c:pt idx="0">
                  <c:v>SEN67157514</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ant_info.003!$BD$24:$CN$24</c:f>
              <c:numCache>
                <c:formatCode>General</c:formatCode>
                <c:ptCount val="37"/>
                <c:pt idx="0">
                  <c:v>0</c:v>
                </c:pt>
                <c:pt idx="1">
                  <c:v>0</c:v>
                </c:pt>
                <c:pt idx="2">
                  <c:v>5.6</c:v>
                </c:pt>
                <c:pt idx="3">
                  <c:v>5.6</c:v>
                </c:pt>
                <c:pt idx="4">
                  <c:v>5.2</c:v>
                </c:pt>
                <c:pt idx="5">
                  <c:v>4.7</c:v>
                </c:pt>
                <c:pt idx="6">
                  <c:v>4.3</c:v>
                </c:pt>
                <c:pt idx="7">
                  <c:v>4</c:v>
                </c:pt>
                <c:pt idx="8">
                  <c:v>3.8</c:v>
                </c:pt>
                <c:pt idx="9">
                  <c:v>3.8</c:v>
                </c:pt>
                <c:pt idx="10">
                  <c:v>4</c:v>
                </c:pt>
                <c:pt idx="11">
                  <c:v>4.3</c:v>
                </c:pt>
                <c:pt idx="12">
                  <c:v>4.5999999999999996</c:v>
                </c:pt>
                <c:pt idx="13">
                  <c:v>4.9000000000000004</c:v>
                </c:pt>
                <c:pt idx="14">
                  <c:v>5.0999999999999996</c:v>
                </c:pt>
                <c:pt idx="15">
                  <c:v>4.9000000000000004</c:v>
                </c:pt>
                <c:pt idx="16">
                  <c:v>4.0999999999999996</c:v>
                </c:pt>
                <c:pt idx="17">
                  <c:v>2.6</c:v>
                </c:pt>
                <c:pt idx="18">
                  <c:v>0</c:v>
                </c:pt>
                <c:pt idx="19">
                  <c:v>2.6</c:v>
                </c:pt>
                <c:pt idx="20">
                  <c:v>4.0999999999999996</c:v>
                </c:pt>
                <c:pt idx="21">
                  <c:v>4.9000000000000004</c:v>
                </c:pt>
                <c:pt idx="22">
                  <c:v>5.0999999999999996</c:v>
                </c:pt>
                <c:pt idx="23">
                  <c:v>4.9000000000000004</c:v>
                </c:pt>
                <c:pt idx="24">
                  <c:v>4.5999999999999996</c:v>
                </c:pt>
                <c:pt idx="25">
                  <c:v>4.3</c:v>
                </c:pt>
                <c:pt idx="26">
                  <c:v>4</c:v>
                </c:pt>
                <c:pt idx="27">
                  <c:v>3.8</c:v>
                </c:pt>
                <c:pt idx="28">
                  <c:v>3.8</c:v>
                </c:pt>
                <c:pt idx="29">
                  <c:v>4</c:v>
                </c:pt>
                <c:pt idx="30">
                  <c:v>4.3</c:v>
                </c:pt>
                <c:pt idx="31">
                  <c:v>4.7</c:v>
                </c:pt>
                <c:pt idx="32">
                  <c:v>5.2</c:v>
                </c:pt>
                <c:pt idx="33">
                  <c:v>5.6</c:v>
                </c:pt>
                <c:pt idx="34">
                  <c:v>5.6</c:v>
                </c:pt>
                <c:pt idx="35">
                  <c:v>0</c:v>
                </c:pt>
                <c:pt idx="36">
                  <c:v>0</c:v>
                </c:pt>
              </c:numCache>
            </c:numRef>
          </c:val>
          <c:smooth val="0"/>
          <c:extLst>
            <c:ext xmlns:c16="http://schemas.microsoft.com/office/drawing/2014/chart" uri="{C3380CC4-5D6E-409C-BE32-E72D297353CC}">
              <c16:uniqueId val="{00000016-AC11-4079-9190-6E74997AE067}"/>
            </c:ext>
          </c:extLst>
        </c:ser>
        <c:ser>
          <c:idx val="25"/>
          <c:order val="23"/>
          <c:tx>
            <c:strRef>
              <c:f>ant_info.003!$B$25</c:f>
              <c:strCache>
                <c:ptCount val="1"/>
                <c:pt idx="0">
                  <c:v>SEN67157514+CR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ant_info.003!$BD$25:$CN$25</c:f>
              <c:numCache>
                <c:formatCode>General</c:formatCode>
                <c:ptCount val="37"/>
                <c:pt idx="0">
                  <c:v>0</c:v>
                </c:pt>
                <c:pt idx="1">
                  <c:v>0</c:v>
                </c:pt>
                <c:pt idx="2">
                  <c:v>0.1</c:v>
                </c:pt>
                <c:pt idx="3">
                  <c:v>0.70000000000000062</c:v>
                </c:pt>
                <c:pt idx="4">
                  <c:v>1.2</c:v>
                </c:pt>
                <c:pt idx="5">
                  <c:v>1.5</c:v>
                </c:pt>
                <c:pt idx="6">
                  <c:v>1.6</c:v>
                </c:pt>
                <c:pt idx="7">
                  <c:v>1.7</c:v>
                </c:pt>
                <c:pt idx="8">
                  <c:v>1.7</c:v>
                </c:pt>
                <c:pt idx="9">
                  <c:v>1.7</c:v>
                </c:pt>
                <c:pt idx="10">
                  <c:v>1.6</c:v>
                </c:pt>
                <c:pt idx="11">
                  <c:v>1.5</c:v>
                </c:pt>
                <c:pt idx="12">
                  <c:v>1.4</c:v>
                </c:pt>
                <c:pt idx="13">
                  <c:v>1.3</c:v>
                </c:pt>
                <c:pt idx="14">
                  <c:v>1.2</c:v>
                </c:pt>
                <c:pt idx="15">
                  <c:v>1</c:v>
                </c:pt>
                <c:pt idx="16">
                  <c:v>0.8</c:v>
                </c:pt>
                <c:pt idx="17">
                  <c:v>0.4</c:v>
                </c:pt>
                <c:pt idx="18">
                  <c:v>0</c:v>
                </c:pt>
                <c:pt idx="19">
                  <c:v>0.4</c:v>
                </c:pt>
                <c:pt idx="20">
                  <c:v>0.8</c:v>
                </c:pt>
                <c:pt idx="21">
                  <c:v>1</c:v>
                </c:pt>
                <c:pt idx="22">
                  <c:v>1.2</c:v>
                </c:pt>
                <c:pt idx="23">
                  <c:v>1.3</c:v>
                </c:pt>
                <c:pt idx="24">
                  <c:v>1.4</c:v>
                </c:pt>
                <c:pt idx="25">
                  <c:v>1.5</c:v>
                </c:pt>
                <c:pt idx="26">
                  <c:v>1.6</c:v>
                </c:pt>
                <c:pt idx="27">
                  <c:v>1.7</c:v>
                </c:pt>
                <c:pt idx="28">
                  <c:v>1.7</c:v>
                </c:pt>
                <c:pt idx="29">
                  <c:v>1.7</c:v>
                </c:pt>
                <c:pt idx="30">
                  <c:v>1.6</c:v>
                </c:pt>
                <c:pt idx="31">
                  <c:v>1.5</c:v>
                </c:pt>
                <c:pt idx="32">
                  <c:v>1.2</c:v>
                </c:pt>
                <c:pt idx="33">
                  <c:v>0.70000000000000062</c:v>
                </c:pt>
                <c:pt idx="34">
                  <c:v>0.1</c:v>
                </c:pt>
                <c:pt idx="35">
                  <c:v>0</c:v>
                </c:pt>
                <c:pt idx="36">
                  <c:v>0</c:v>
                </c:pt>
              </c:numCache>
            </c:numRef>
          </c:val>
          <c:smooth val="0"/>
          <c:extLst>
            <c:ext xmlns:c16="http://schemas.microsoft.com/office/drawing/2014/chart" uri="{C3380CC4-5D6E-409C-BE32-E72D297353CC}">
              <c16:uniqueId val="{00000017-AC11-4079-9190-6E74997AE067}"/>
            </c:ext>
          </c:extLst>
        </c:ser>
        <c:ser>
          <c:idx val="26"/>
          <c:order val="24"/>
          <c:tx>
            <c:strRef>
              <c:f>ant_info.003!$B$26</c:f>
              <c:strCache>
                <c:ptCount val="1"/>
                <c:pt idx="0">
                  <c:v>SEN67157549</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ant_info.003!$BD$26:$CN$26</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18-AC11-4079-9190-6E74997AE067}"/>
            </c:ext>
          </c:extLst>
        </c:ser>
        <c:ser>
          <c:idx val="27"/>
          <c:order val="25"/>
          <c:tx>
            <c:strRef>
              <c:f>ant_info.003!$B$27</c:f>
              <c:strCache>
                <c:ptCount val="1"/>
                <c:pt idx="0">
                  <c:v>SEN67157549+CR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ant_info.003!$BD$27:$CN$27</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19-AC11-4079-9190-6E74997AE067}"/>
            </c:ext>
          </c:extLst>
        </c:ser>
        <c:ser>
          <c:idx val="28"/>
          <c:order val="26"/>
          <c:tx>
            <c:strRef>
              <c:f>ant_info.003!$B$28</c:f>
              <c:strCache>
                <c:ptCount val="1"/>
                <c:pt idx="0">
                  <c:v>SEN67157596</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ant_info.003!$BD$28:$CN$28</c:f>
              <c:numCache>
                <c:formatCode>General</c:formatCode>
                <c:ptCount val="37"/>
                <c:pt idx="0">
                  <c:v>0</c:v>
                </c:pt>
                <c:pt idx="1">
                  <c:v>0</c:v>
                </c:pt>
                <c:pt idx="2">
                  <c:v>5.7</c:v>
                </c:pt>
                <c:pt idx="3">
                  <c:v>5.5</c:v>
                </c:pt>
                <c:pt idx="4">
                  <c:v>5.2</c:v>
                </c:pt>
                <c:pt idx="5">
                  <c:v>5</c:v>
                </c:pt>
                <c:pt idx="6">
                  <c:v>4.8</c:v>
                </c:pt>
                <c:pt idx="7">
                  <c:v>4.7</c:v>
                </c:pt>
                <c:pt idx="8">
                  <c:v>4.7</c:v>
                </c:pt>
                <c:pt idx="9">
                  <c:v>4.7</c:v>
                </c:pt>
                <c:pt idx="10">
                  <c:v>4.9000000000000004</c:v>
                </c:pt>
                <c:pt idx="11">
                  <c:v>5.0999999999999996</c:v>
                </c:pt>
                <c:pt idx="12">
                  <c:v>5.3</c:v>
                </c:pt>
                <c:pt idx="13">
                  <c:v>5.4</c:v>
                </c:pt>
                <c:pt idx="14">
                  <c:v>5.2</c:v>
                </c:pt>
                <c:pt idx="15">
                  <c:v>4.7</c:v>
                </c:pt>
                <c:pt idx="16">
                  <c:v>3.8</c:v>
                </c:pt>
                <c:pt idx="17">
                  <c:v>2.2999999999999998</c:v>
                </c:pt>
                <c:pt idx="18">
                  <c:v>0</c:v>
                </c:pt>
                <c:pt idx="19">
                  <c:v>2.2999999999999998</c:v>
                </c:pt>
                <c:pt idx="20">
                  <c:v>3.8</c:v>
                </c:pt>
                <c:pt idx="21">
                  <c:v>4.7</c:v>
                </c:pt>
                <c:pt idx="22">
                  <c:v>5.2</c:v>
                </c:pt>
                <c:pt idx="23">
                  <c:v>5.4</c:v>
                </c:pt>
                <c:pt idx="24">
                  <c:v>5.3</c:v>
                </c:pt>
                <c:pt idx="25">
                  <c:v>5.0999999999999996</c:v>
                </c:pt>
                <c:pt idx="26">
                  <c:v>4.9000000000000004</c:v>
                </c:pt>
                <c:pt idx="27">
                  <c:v>4.7</c:v>
                </c:pt>
                <c:pt idx="28">
                  <c:v>4.7</c:v>
                </c:pt>
                <c:pt idx="29">
                  <c:v>4.7</c:v>
                </c:pt>
                <c:pt idx="30">
                  <c:v>4.8</c:v>
                </c:pt>
                <c:pt idx="31">
                  <c:v>5</c:v>
                </c:pt>
                <c:pt idx="32">
                  <c:v>5.2</c:v>
                </c:pt>
                <c:pt idx="33">
                  <c:v>5.5</c:v>
                </c:pt>
                <c:pt idx="34">
                  <c:v>5.7</c:v>
                </c:pt>
                <c:pt idx="35">
                  <c:v>0</c:v>
                </c:pt>
                <c:pt idx="36">
                  <c:v>0</c:v>
                </c:pt>
              </c:numCache>
            </c:numRef>
          </c:val>
          <c:smooth val="0"/>
          <c:extLst>
            <c:ext xmlns:c16="http://schemas.microsoft.com/office/drawing/2014/chart" uri="{C3380CC4-5D6E-409C-BE32-E72D297353CC}">
              <c16:uniqueId val="{0000001A-AC11-4079-9190-6E74997AE067}"/>
            </c:ext>
          </c:extLst>
        </c:ser>
        <c:ser>
          <c:idx val="29"/>
          <c:order val="27"/>
          <c:tx>
            <c:strRef>
              <c:f>ant_info.003!$B$29</c:f>
              <c:strCache>
                <c:ptCount val="1"/>
                <c:pt idx="0">
                  <c:v>SEN67157596+CR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ant_info.003!$BD$29:$CN$29</c:f>
              <c:numCache>
                <c:formatCode>General</c:formatCode>
                <c:ptCount val="37"/>
                <c:pt idx="0">
                  <c:v>0</c:v>
                </c:pt>
                <c:pt idx="1">
                  <c:v>0</c:v>
                </c:pt>
                <c:pt idx="2">
                  <c:v>-0.30000000000000032</c:v>
                </c:pt>
                <c:pt idx="3">
                  <c:v>-0.1</c:v>
                </c:pt>
                <c:pt idx="4">
                  <c:v>0.2</c:v>
                </c:pt>
                <c:pt idx="5">
                  <c:v>0.4</c:v>
                </c:pt>
                <c:pt idx="6">
                  <c:v>0.60000000000000064</c:v>
                </c:pt>
                <c:pt idx="7">
                  <c:v>0.70000000000000062</c:v>
                </c:pt>
                <c:pt idx="8">
                  <c:v>0.8</c:v>
                </c:pt>
                <c:pt idx="9">
                  <c:v>0.9</c:v>
                </c:pt>
                <c:pt idx="10">
                  <c:v>0.8</c:v>
                </c:pt>
                <c:pt idx="11">
                  <c:v>0.8</c:v>
                </c:pt>
                <c:pt idx="12">
                  <c:v>0.60000000000000064</c:v>
                </c:pt>
                <c:pt idx="13">
                  <c:v>0.5</c:v>
                </c:pt>
                <c:pt idx="14">
                  <c:v>0.30000000000000032</c:v>
                </c:pt>
                <c:pt idx="15">
                  <c:v>0.1</c:v>
                </c:pt>
                <c:pt idx="16">
                  <c:v>0</c:v>
                </c:pt>
                <c:pt idx="17">
                  <c:v>-0.1</c:v>
                </c:pt>
                <c:pt idx="18">
                  <c:v>0</c:v>
                </c:pt>
                <c:pt idx="19">
                  <c:v>-0.1</c:v>
                </c:pt>
                <c:pt idx="20">
                  <c:v>0</c:v>
                </c:pt>
                <c:pt idx="21">
                  <c:v>0.1</c:v>
                </c:pt>
                <c:pt idx="22">
                  <c:v>0.30000000000000032</c:v>
                </c:pt>
                <c:pt idx="23">
                  <c:v>0.5</c:v>
                </c:pt>
                <c:pt idx="24">
                  <c:v>0.60000000000000064</c:v>
                </c:pt>
                <c:pt idx="25">
                  <c:v>0.8</c:v>
                </c:pt>
                <c:pt idx="26">
                  <c:v>0.8</c:v>
                </c:pt>
                <c:pt idx="27">
                  <c:v>0.9</c:v>
                </c:pt>
                <c:pt idx="28">
                  <c:v>0.8</c:v>
                </c:pt>
                <c:pt idx="29">
                  <c:v>0.70000000000000062</c:v>
                </c:pt>
                <c:pt idx="30">
                  <c:v>0.60000000000000064</c:v>
                </c:pt>
                <c:pt idx="31">
                  <c:v>0.4</c:v>
                </c:pt>
                <c:pt idx="32">
                  <c:v>0.2</c:v>
                </c:pt>
                <c:pt idx="33">
                  <c:v>-0.1</c:v>
                </c:pt>
                <c:pt idx="34">
                  <c:v>-0.30000000000000032</c:v>
                </c:pt>
                <c:pt idx="35">
                  <c:v>0</c:v>
                </c:pt>
                <c:pt idx="36">
                  <c:v>0</c:v>
                </c:pt>
              </c:numCache>
            </c:numRef>
          </c:val>
          <c:smooth val="0"/>
          <c:extLst>
            <c:ext xmlns:c16="http://schemas.microsoft.com/office/drawing/2014/chart" uri="{C3380CC4-5D6E-409C-BE32-E72D297353CC}">
              <c16:uniqueId val="{0000001B-AC11-4079-9190-6E74997AE067}"/>
            </c:ext>
          </c:extLst>
        </c:ser>
        <c:ser>
          <c:idx val="30"/>
          <c:order val="28"/>
          <c:tx>
            <c:strRef>
              <c:f>ant_info.003!$B$30</c:f>
              <c:strCache>
                <c:ptCount val="1"/>
                <c:pt idx="0">
                  <c:v>TOP72110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ant_info.003!$BD$30:$CN$30</c:f>
              <c:numCache>
                <c:formatCode>General</c:formatCode>
                <c:ptCount val="37"/>
                <c:pt idx="0">
                  <c:v>0</c:v>
                </c:pt>
                <c:pt idx="1">
                  <c:v>0</c:v>
                </c:pt>
                <c:pt idx="2">
                  <c:v>-2.8</c:v>
                </c:pt>
                <c:pt idx="3">
                  <c:v>-0.60000000000000064</c:v>
                </c:pt>
                <c:pt idx="4">
                  <c:v>1</c:v>
                </c:pt>
                <c:pt idx="5">
                  <c:v>2</c:v>
                </c:pt>
                <c:pt idx="6">
                  <c:v>2.7</c:v>
                </c:pt>
                <c:pt idx="7">
                  <c:v>3.1</c:v>
                </c:pt>
                <c:pt idx="8">
                  <c:v>3.2</c:v>
                </c:pt>
                <c:pt idx="9">
                  <c:v>3.1</c:v>
                </c:pt>
                <c:pt idx="10">
                  <c:v>3</c:v>
                </c:pt>
                <c:pt idx="11">
                  <c:v>2.7</c:v>
                </c:pt>
                <c:pt idx="12">
                  <c:v>2.5</c:v>
                </c:pt>
                <c:pt idx="13">
                  <c:v>2.1</c:v>
                </c:pt>
                <c:pt idx="14">
                  <c:v>1.8</c:v>
                </c:pt>
                <c:pt idx="15">
                  <c:v>1.4</c:v>
                </c:pt>
                <c:pt idx="16">
                  <c:v>1</c:v>
                </c:pt>
                <c:pt idx="17">
                  <c:v>0.60000000000000064</c:v>
                </c:pt>
                <c:pt idx="18">
                  <c:v>0</c:v>
                </c:pt>
                <c:pt idx="19">
                  <c:v>0.60000000000000064</c:v>
                </c:pt>
                <c:pt idx="20">
                  <c:v>1</c:v>
                </c:pt>
                <c:pt idx="21">
                  <c:v>1.4</c:v>
                </c:pt>
                <c:pt idx="22">
                  <c:v>1.8</c:v>
                </c:pt>
                <c:pt idx="23">
                  <c:v>2.1</c:v>
                </c:pt>
                <c:pt idx="24">
                  <c:v>2.5</c:v>
                </c:pt>
                <c:pt idx="25">
                  <c:v>2.7</c:v>
                </c:pt>
                <c:pt idx="26">
                  <c:v>3</c:v>
                </c:pt>
                <c:pt idx="27">
                  <c:v>3.1</c:v>
                </c:pt>
                <c:pt idx="28">
                  <c:v>3.2</c:v>
                </c:pt>
                <c:pt idx="29">
                  <c:v>3.1</c:v>
                </c:pt>
                <c:pt idx="30">
                  <c:v>2.7</c:v>
                </c:pt>
                <c:pt idx="31">
                  <c:v>2</c:v>
                </c:pt>
                <c:pt idx="32">
                  <c:v>1</c:v>
                </c:pt>
                <c:pt idx="33">
                  <c:v>-0.60000000000000064</c:v>
                </c:pt>
                <c:pt idx="34">
                  <c:v>-2.8</c:v>
                </c:pt>
                <c:pt idx="35">
                  <c:v>0</c:v>
                </c:pt>
                <c:pt idx="36">
                  <c:v>0</c:v>
                </c:pt>
              </c:numCache>
            </c:numRef>
          </c:val>
          <c:smooth val="0"/>
          <c:extLst>
            <c:ext xmlns:c16="http://schemas.microsoft.com/office/drawing/2014/chart" uri="{C3380CC4-5D6E-409C-BE32-E72D297353CC}">
              <c16:uniqueId val="{0000001C-AC11-4079-9190-6E74997AE067}"/>
            </c:ext>
          </c:extLst>
        </c:ser>
        <c:ser>
          <c:idx val="31"/>
          <c:order val="29"/>
          <c:tx>
            <c:strRef>
              <c:f>ant_info.003!$B$31</c:f>
              <c:strCache>
                <c:ptCount val="1"/>
                <c:pt idx="0">
                  <c:v>TRM14532.00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ant_info.003!$BD$31:$CN$31</c:f>
              <c:numCache>
                <c:formatCode>General</c:formatCode>
                <c:ptCount val="37"/>
                <c:pt idx="0">
                  <c:v>0</c:v>
                </c:pt>
                <c:pt idx="1">
                  <c:v>0</c:v>
                </c:pt>
                <c:pt idx="2">
                  <c:v>2.7</c:v>
                </c:pt>
                <c:pt idx="3">
                  <c:v>2.7</c:v>
                </c:pt>
                <c:pt idx="4">
                  <c:v>3</c:v>
                </c:pt>
                <c:pt idx="5">
                  <c:v>3.5</c:v>
                </c:pt>
                <c:pt idx="6">
                  <c:v>4</c:v>
                </c:pt>
                <c:pt idx="7">
                  <c:v>4.4000000000000004</c:v>
                </c:pt>
                <c:pt idx="8">
                  <c:v>4.9000000000000004</c:v>
                </c:pt>
                <c:pt idx="9">
                  <c:v>5.0999999999999996</c:v>
                </c:pt>
                <c:pt idx="10">
                  <c:v>5.2</c:v>
                </c:pt>
                <c:pt idx="11">
                  <c:v>5</c:v>
                </c:pt>
                <c:pt idx="12">
                  <c:v>4.5999999999999996</c:v>
                </c:pt>
                <c:pt idx="13">
                  <c:v>4</c:v>
                </c:pt>
                <c:pt idx="14">
                  <c:v>3.3</c:v>
                </c:pt>
                <c:pt idx="15">
                  <c:v>2.4</c:v>
                </c:pt>
                <c:pt idx="16">
                  <c:v>1.5</c:v>
                </c:pt>
                <c:pt idx="17">
                  <c:v>0.70000000000000062</c:v>
                </c:pt>
                <c:pt idx="18">
                  <c:v>0</c:v>
                </c:pt>
                <c:pt idx="19">
                  <c:v>0.70000000000000062</c:v>
                </c:pt>
                <c:pt idx="20">
                  <c:v>1.5</c:v>
                </c:pt>
                <c:pt idx="21">
                  <c:v>2.4</c:v>
                </c:pt>
                <c:pt idx="22">
                  <c:v>3.3</c:v>
                </c:pt>
                <c:pt idx="23">
                  <c:v>4</c:v>
                </c:pt>
                <c:pt idx="24">
                  <c:v>4.5999999999999996</c:v>
                </c:pt>
                <c:pt idx="25">
                  <c:v>5</c:v>
                </c:pt>
                <c:pt idx="26">
                  <c:v>5.2</c:v>
                </c:pt>
                <c:pt idx="27">
                  <c:v>5.0999999999999996</c:v>
                </c:pt>
                <c:pt idx="28">
                  <c:v>4.9000000000000004</c:v>
                </c:pt>
                <c:pt idx="29">
                  <c:v>4.4000000000000004</c:v>
                </c:pt>
                <c:pt idx="30">
                  <c:v>4</c:v>
                </c:pt>
                <c:pt idx="31">
                  <c:v>3.5</c:v>
                </c:pt>
                <c:pt idx="32">
                  <c:v>3</c:v>
                </c:pt>
                <c:pt idx="33">
                  <c:v>2.7</c:v>
                </c:pt>
                <c:pt idx="34">
                  <c:v>2.7</c:v>
                </c:pt>
                <c:pt idx="35">
                  <c:v>0</c:v>
                </c:pt>
                <c:pt idx="36">
                  <c:v>0</c:v>
                </c:pt>
              </c:numCache>
            </c:numRef>
          </c:val>
          <c:smooth val="0"/>
          <c:extLst>
            <c:ext xmlns:c16="http://schemas.microsoft.com/office/drawing/2014/chart" uri="{C3380CC4-5D6E-409C-BE32-E72D297353CC}">
              <c16:uniqueId val="{0000001D-AC11-4079-9190-6E74997AE067}"/>
            </c:ext>
          </c:extLst>
        </c:ser>
        <c:ser>
          <c:idx val="32"/>
          <c:order val="30"/>
          <c:tx>
            <c:strRef>
              <c:f>ant_info.003!$B$32</c:f>
              <c:strCache>
                <c:ptCount val="1"/>
                <c:pt idx="0">
                  <c:v>TRM14532.10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ant_info.003!$BD$32:$CN$32</c:f>
              <c:numCache>
                <c:formatCode>General</c:formatCode>
                <c:ptCount val="37"/>
                <c:pt idx="0">
                  <c:v>0</c:v>
                </c:pt>
                <c:pt idx="1">
                  <c:v>0</c:v>
                </c:pt>
                <c:pt idx="2">
                  <c:v>-7.3</c:v>
                </c:pt>
                <c:pt idx="3">
                  <c:v>-4.8</c:v>
                </c:pt>
                <c:pt idx="4">
                  <c:v>-2.6</c:v>
                </c:pt>
                <c:pt idx="5">
                  <c:v>-0.8</c:v>
                </c:pt>
                <c:pt idx="6">
                  <c:v>0.60000000000000064</c:v>
                </c:pt>
                <c:pt idx="7">
                  <c:v>1.6</c:v>
                </c:pt>
                <c:pt idx="8">
                  <c:v>2.1</c:v>
                </c:pt>
                <c:pt idx="9">
                  <c:v>2.2999999999999998</c:v>
                </c:pt>
                <c:pt idx="10">
                  <c:v>2.1</c:v>
                </c:pt>
                <c:pt idx="11">
                  <c:v>1.6</c:v>
                </c:pt>
                <c:pt idx="12">
                  <c:v>0.9</c:v>
                </c:pt>
                <c:pt idx="13">
                  <c:v>0.2</c:v>
                </c:pt>
                <c:pt idx="14">
                  <c:v>-0.60000000000000064</c:v>
                </c:pt>
                <c:pt idx="15">
                  <c:v>-1.1000000000000001</c:v>
                </c:pt>
                <c:pt idx="16">
                  <c:v>-1.3</c:v>
                </c:pt>
                <c:pt idx="17">
                  <c:v>-1</c:v>
                </c:pt>
                <c:pt idx="18">
                  <c:v>0</c:v>
                </c:pt>
                <c:pt idx="19">
                  <c:v>-1</c:v>
                </c:pt>
                <c:pt idx="20">
                  <c:v>-1.3</c:v>
                </c:pt>
                <c:pt idx="21">
                  <c:v>-1.1000000000000001</c:v>
                </c:pt>
                <c:pt idx="22">
                  <c:v>-0.60000000000000064</c:v>
                </c:pt>
                <c:pt idx="23">
                  <c:v>0.2</c:v>
                </c:pt>
                <c:pt idx="24">
                  <c:v>0.9</c:v>
                </c:pt>
                <c:pt idx="25">
                  <c:v>1.6</c:v>
                </c:pt>
                <c:pt idx="26">
                  <c:v>2.1</c:v>
                </c:pt>
                <c:pt idx="27">
                  <c:v>2.2999999999999998</c:v>
                </c:pt>
                <c:pt idx="28">
                  <c:v>2.1</c:v>
                </c:pt>
                <c:pt idx="29">
                  <c:v>1.6</c:v>
                </c:pt>
                <c:pt idx="30">
                  <c:v>0.60000000000000064</c:v>
                </c:pt>
                <c:pt idx="31">
                  <c:v>-0.8</c:v>
                </c:pt>
                <c:pt idx="32">
                  <c:v>-2.6</c:v>
                </c:pt>
                <c:pt idx="33">
                  <c:v>-4.8</c:v>
                </c:pt>
                <c:pt idx="34">
                  <c:v>-7.3</c:v>
                </c:pt>
                <c:pt idx="35">
                  <c:v>0</c:v>
                </c:pt>
                <c:pt idx="36">
                  <c:v>0</c:v>
                </c:pt>
              </c:numCache>
            </c:numRef>
          </c:val>
          <c:smooth val="0"/>
          <c:extLst>
            <c:ext xmlns:c16="http://schemas.microsoft.com/office/drawing/2014/chart" uri="{C3380CC4-5D6E-409C-BE32-E72D297353CC}">
              <c16:uniqueId val="{0000001E-AC11-4079-9190-6E74997AE067}"/>
            </c:ext>
          </c:extLst>
        </c:ser>
        <c:ser>
          <c:idx val="33"/>
          <c:order val="31"/>
          <c:tx>
            <c:strRef>
              <c:f>ant_info.003!$B$33</c:f>
              <c:strCache>
                <c:ptCount val="1"/>
                <c:pt idx="0">
                  <c:v>TRM22020.00+GP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ant_info.003!$BD$33:$CN$33</c:f>
              <c:numCache>
                <c:formatCode>General</c:formatCode>
                <c:ptCount val="37"/>
                <c:pt idx="0">
                  <c:v>0</c:v>
                </c:pt>
                <c:pt idx="1">
                  <c:v>0</c:v>
                </c:pt>
                <c:pt idx="2">
                  <c:v>-0.1</c:v>
                </c:pt>
                <c:pt idx="3">
                  <c:v>0.5</c:v>
                </c:pt>
                <c:pt idx="4">
                  <c:v>1.4</c:v>
                </c:pt>
                <c:pt idx="5">
                  <c:v>2.4</c:v>
                </c:pt>
                <c:pt idx="6">
                  <c:v>3.3</c:v>
                </c:pt>
                <c:pt idx="7">
                  <c:v>4.0999999999999996</c:v>
                </c:pt>
                <c:pt idx="8">
                  <c:v>4.7</c:v>
                </c:pt>
                <c:pt idx="9">
                  <c:v>5</c:v>
                </c:pt>
                <c:pt idx="10">
                  <c:v>5.0999999999999996</c:v>
                </c:pt>
                <c:pt idx="11">
                  <c:v>4.8</c:v>
                </c:pt>
                <c:pt idx="12">
                  <c:v>4.3</c:v>
                </c:pt>
                <c:pt idx="13">
                  <c:v>3.6</c:v>
                </c:pt>
                <c:pt idx="14">
                  <c:v>2.8</c:v>
                </c:pt>
                <c:pt idx="15">
                  <c:v>1.9000000000000001</c:v>
                </c:pt>
                <c:pt idx="16">
                  <c:v>1</c:v>
                </c:pt>
                <c:pt idx="17">
                  <c:v>0.30000000000000032</c:v>
                </c:pt>
                <c:pt idx="18">
                  <c:v>0</c:v>
                </c:pt>
                <c:pt idx="19">
                  <c:v>0.30000000000000032</c:v>
                </c:pt>
                <c:pt idx="20">
                  <c:v>1</c:v>
                </c:pt>
                <c:pt idx="21">
                  <c:v>1.9000000000000001</c:v>
                </c:pt>
                <c:pt idx="22">
                  <c:v>2.8</c:v>
                </c:pt>
                <c:pt idx="23">
                  <c:v>3.6</c:v>
                </c:pt>
                <c:pt idx="24">
                  <c:v>4.3</c:v>
                </c:pt>
                <c:pt idx="25">
                  <c:v>4.8</c:v>
                </c:pt>
                <c:pt idx="26">
                  <c:v>5.0999999999999996</c:v>
                </c:pt>
                <c:pt idx="27">
                  <c:v>5</c:v>
                </c:pt>
                <c:pt idx="28">
                  <c:v>4.7</c:v>
                </c:pt>
                <c:pt idx="29">
                  <c:v>4.0999999999999996</c:v>
                </c:pt>
                <c:pt idx="30">
                  <c:v>3.3</c:v>
                </c:pt>
                <c:pt idx="31">
                  <c:v>2.4</c:v>
                </c:pt>
                <c:pt idx="32">
                  <c:v>1.4</c:v>
                </c:pt>
                <c:pt idx="33">
                  <c:v>0.5</c:v>
                </c:pt>
                <c:pt idx="34">
                  <c:v>-0.1</c:v>
                </c:pt>
                <c:pt idx="35">
                  <c:v>0</c:v>
                </c:pt>
                <c:pt idx="36">
                  <c:v>0</c:v>
                </c:pt>
              </c:numCache>
            </c:numRef>
          </c:val>
          <c:smooth val="0"/>
          <c:extLst>
            <c:ext xmlns:c16="http://schemas.microsoft.com/office/drawing/2014/chart" uri="{C3380CC4-5D6E-409C-BE32-E72D297353CC}">
              <c16:uniqueId val="{0000001F-AC11-4079-9190-6E74997AE067}"/>
            </c:ext>
          </c:extLst>
        </c:ser>
        <c:ser>
          <c:idx val="34"/>
          <c:order val="32"/>
          <c:tx>
            <c:strRef>
              <c:f>ant_info.003!$B$34</c:f>
              <c:strCache>
                <c:ptCount val="1"/>
                <c:pt idx="0">
                  <c:v>TRM22020.00-GP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ant_info.003!$BD$34:$CN$34</c:f>
              <c:numCache>
                <c:formatCode>General</c:formatCode>
                <c:ptCount val="37"/>
                <c:pt idx="0">
                  <c:v>0</c:v>
                </c:pt>
                <c:pt idx="1">
                  <c:v>0</c:v>
                </c:pt>
                <c:pt idx="2">
                  <c:v>-4.7</c:v>
                </c:pt>
                <c:pt idx="3">
                  <c:v>-3.4</c:v>
                </c:pt>
                <c:pt idx="4">
                  <c:v>-2.1</c:v>
                </c:pt>
                <c:pt idx="5">
                  <c:v>-0.8</c:v>
                </c:pt>
                <c:pt idx="6">
                  <c:v>0.30000000000000032</c:v>
                </c:pt>
                <c:pt idx="7">
                  <c:v>1.2</c:v>
                </c:pt>
                <c:pt idx="8">
                  <c:v>1.7</c:v>
                </c:pt>
                <c:pt idx="9">
                  <c:v>1.9000000000000001</c:v>
                </c:pt>
                <c:pt idx="10">
                  <c:v>1.8</c:v>
                </c:pt>
                <c:pt idx="11">
                  <c:v>1.3</c:v>
                </c:pt>
                <c:pt idx="12">
                  <c:v>0.70000000000000062</c:v>
                </c:pt>
                <c:pt idx="13">
                  <c:v>0</c:v>
                </c:pt>
                <c:pt idx="14">
                  <c:v>-0.8</c:v>
                </c:pt>
                <c:pt idx="15">
                  <c:v>-1.3</c:v>
                </c:pt>
                <c:pt idx="16">
                  <c:v>-1.6</c:v>
                </c:pt>
                <c:pt idx="17">
                  <c:v>-1.2</c:v>
                </c:pt>
                <c:pt idx="18">
                  <c:v>0</c:v>
                </c:pt>
                <c:pt idx="19">
                  <c:v>-1.2</c:v>
                </c:pt>
                <c:pt idx="20">
                  <c:v>-1.6</c:v>
                </c:pt>
                <c:pt idx="21">
                  <c:v>-1.3</c:v>
                </c:pt>
                <c:pt idx="22">
                  <c:v>-0.8</c:v>
                </c:pt>
                <c:pt idx="23">
                  <c:v>0</c:v>
                </c:pt>
                <c:pt idx="24">
                  <c:v>0.70000000000000062</c:v>
                </c:pt>
                <c:pt idx="25">
                  <c:v>1.3</c:v>
                </c:pt>
                <c:pt idx="26">
                  <c:v>1.8</c:v>
                </c:pt>
                <c:pt idx="27">
                  <c:v>1.9000000000000001</c:v>
                </c:pt>
                <c:pt idx="28">
                  <c:v>1.7</c:v>
                </c:pt>
                <c:pt idx="29">
                  <c:v>1.2</c:v>
                </c:pt>
                <c:pt idx="30">
                  <c:v>0.30000000000000032</c:v>
                </c:pt>
                <c:pt idx="31">
                  <c:v>-0.8</c:v>
                </c:pt>
                <c:pt idx="32">
                  <c:v>-2.1</c:v>
                </c:pt>
                <c:pt idx="33">
                  <c:v>-3.4</c:v>
                </c:pt>
                <c:pt idx="34">
                  <c:v>-4.7</c:v>
                </c:pt>
                <c:pt idx="35">
                  <c:v>0</c:v>
                </c:pt>
                <c:pt idx="36">
                  <c:v>0</c:v>
                </c:pt>
              </c:numCache>
            </c:numRef>
          </c:val>
          <c:smooth val="0"/>
          <c:extLst>
            <c:ext xmlns:c16="http://schemas.microsoft.com/office/drawing/2014/chart" uri="{C3380CC4-5D6E-409C-BE32-E72D297353CC}">
              <c16:uniqueId val="{00000020-AC11-4079-9190-6E74997AE067}"/>
            </c:ext>
          </c:extLst>
        </c:ser>
        <c:ser>
          <c:idx val="35"/>
          <c:order val="33"/>
          <c:tx>
            <c:strRef>
              <c:f>ant_info.003!$B$35</c:f>
              <c:strCache>
                <c:ptCount val="1"/>
                <c:pt idx="0">
                  <c:v>TRM23903.00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ant_info.003!$BD$35:$CN$35</c:f>
              <c:numCache>
                <c:formatCode>General</c:formatCode>
                <c:ptCount val="37"/>
                <c:pt idx="0">
                  <c:v>0</c:v>
                </c:pt>
                <c:pt idx="1">
                  <c:v>0</c:v>
                </c:pt>
                <c:pt idx="2">
                  <c:v>0.4</c:v>
                </c:pt>
                <c:pt idx="3">
                  <c:v>0.5</c:v>
                </c:pt>
                <c:pt idx="4">
                  <c:v>0.8</c:v>
                </c:pt>
                <c:pt idx="5">
                  <c:v>1.3</c:v>
                </c:pt>
                <c:pt idx="6">
                  <c:v>1.9000000000000001</c:v>
                </c:pt>
                <c:pt idx="7">
                  <c:v>2.4</c:v>
                </c:pt>
                <c:pt idx="8">
                  <c:v>2.8</c:v>
                </c:pt>
                <c:pt idx="9">
                  <c:v>3</c:v>
                </c:pt>
                <c:pt idx="10">
                  <c:v>3.1</c:v>
                </c:pt>
                <c:pt idx="11">
                  <c:v>3</c:v>
                </c:pt>
                <c:pt idx="12">
                  <c:v>2.7</c:v>
                </c:pt>
                <c:pt idx="13">
                  <c:v>2.2000000000000002</c:v>
                </c:pt>
                <c:pt idx="14">
                  <c:v>1.7</c:v>
                </c:pt>
                <c:pt idx="15">
                  <c:v>1.1000000000000001</c:v>
                </c:pt>
                <c:pt idx="16">
                  <c:v>0.5</c:v>
                </c:pt>
                <c:pt idx="17">
                  <c:v>0.1</c:v>
                </c:pt>
                <c:pt idx="18">
                  <c:v>0</c:v>
                </c:pt>
                <c:pt idx="19">
                  <c:v>0.1</c:v>
                </c:pt>
                <c:pt idx="20">
                  <c:v>0.5</c:v>
                </c:pt>
                <c:pt idx="21">
                  <c:v>1.1000000000000001</c:v>
                </c:pt>
                <c:pt idx="22">
                  <c:v>1.7</c:v>
                </c:pt>
                <c:pt idx="23">
                  <c:v>2.2000000000000002</c:v>
                </c:pt>
                <c:pt idx="24">
                  <c:v>2.7</c:v>
                </c:pt>
                <c:pt idx="25">
                  <c:v>3</c:v>
                </c:pt>
                <c:pt idx="26">
                  <c:v>3.1</c:v>
                </c:pt>
                <c:pt idx="27">
                  <c:v>3</c:v>
                </c:pt>
                <c:pt idx="28">
                  <c:v>2.8</c:v>
                </c:pt>
                <c:pt idx="29">
                  <c:v>2.4</c:v>
                </c:pt>
                <c:pt idx="30">
                  <c:v>1.9000000000000001</c:v>
                </c:pt>
                <c:pt idx="31">
                  <c:v>1.3</c:v>
                </c:pt>
                <c:pt idx="32">
                  <c:v>0.8</c:v>
                </c:pt>
                <c:pt idx="33">
                  <c:v>0.5</c:v>
                </c:pt>
                <c:pt idx="34">
                  <c:v>0.4</c:v>
                </c:pt>
                <c:pt idx="35">
                  <c:v>0</c:v>
                </c:pt>
                <c:pt idx="36">
                  <c:v>0</c:v>
                </c:pt>
              </c:numCache>
            </c:numRef>
          </c:val>
          <c:smooth val="0"/>
          <c:extLst>
            <c:ext xmlns:c16="http://schemas.microsoft.com/office/drawing/2014/chart" uri="{C3380CC4-5D6E-409C-BE32-E72D297353CC}">
              <c16:uniqueId val="{00000021-AC11-4079-9190-6E74997AE067}"/>
            </c:ext>
          </c:extLst>
        </c:ser>
        <c:ser>
          <c:idx val="36"/>
          <c:order val="34"/>
          <c:tx>
            <c:strRef>
              <c:f>ant_info.003!$B$36</c:f>
              <c:strCache>
                <c:ptCount val="1"/>
                <c:pt idx="0">
                  <c:v>TRM27947.00+GP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ant_info.003!$BD$36:$CN$36</c:f>
              <c:numCache>
                <c:formatCode>General</c:formatCode>
                <c:ptCount val="37"/>
                <c:pt idx="0">
                  <c:v>0</c:v>
                </c:pt>
                <c:pt idx="1">
                  <c:v>0</c:v>
                </c:pt>
                <c:pt idx="2">
                  <c:v>0.9</c:v>
                </c:pt>
                <c:pt idx="3">
                  <c:v>1.1000000000000001</c:v>
                </c:pt>
                <c:pt idx="4">
                  <c:v>1.6</c:v>
                </c:pt>
                <c:pt idx="5">
                  <c:v>2.1</c:v>
                </c:pt>
                <c:pt idx="6">
                  <c:v>2.7</c:v>
                </c:pt>
                <c:pt idx="7">
                  <c:v>3.2</c:v>
                </c:pt>
                <c:pt idx="8">
                  <c:v>3.7</c:v>
                </c:pt>
                <c:pt idx="9">
                  <c:v>3.9</c:v>
                </c:pt>
                <c:pt idx="10">
                  <c:v>4</c:v>
                </c:pt>
                <c:pt idx="11">
                  <c:v>3.8</c:v>
                </c:pt>
                <c:pt idx="12">
                  <c:v>3.5</c:v>
                </c:pt>
                <c:pt idx="13">
                  <c:v>3</c:v>
                </c:pt>
                <c:pt idx="14">
                  <c:v>2.2999999999999998</c:v>
                </c:pt>
                <c:pt idx="15">
                  <c:v>1.6</c:v>
                </c:pt>
                <c:pt idx="16">
                  <c:v>0.9</c:v>
                </c:pt>
                <c:pt idx="17">
                  <c:v>0.4</c:v>
                </c:pt>
                <c:pt idx="18">
                  <c:v>0</c:v>
                </c:pt>
                <c:pt idx="19">
                  <c:v>0.4</c:v>
                </c:pt>
                <c:pt idx="20">
                  <c:v>0.9</c:v>
                </c:pt>
                <c:pt idx="21">
                  <c:v>1.6</c:v>
                </c:pt>
                <c:pt idx="22">
                  <c:v>2.2999999999999998</c:v>
                </c:pt>
                <c:pt idx="23">
                  <c:v>3</c:v>
                </c:pt>
                <c:pt idx="24">
                  <c:v>3.5</c:v>
                </c:pt>
                <c:pt idx="25">
                  <c:v>3.8</c:v>
                </c:pt>
                <c:pt idx="26">
                  <c:v>4</c:v>
                </c:pt>
                <c:pt idx="27">
                  <c:v>3.9</c:v>
                </c:pt>
                <c:pt idx="28">
                  <c:v>3.7</c:v>
                </c:pt>
                <c:pt idx="29">
                  <c:v>3.2</c:v>
                </c:pt>
                <c:pt idx="30">
                  <c:v>2.7</c:v>
                </c:pt>
                <c:pt idx="31">
                  <c:v>2.1</c:v>
                </c:pt>
                <c:pt idx="32">
                  <c:v>1.6</c:v>
                </c:pt>
                <c:pt idx="33">
                  <c:v>1.1000000000000001</c:v>
                </c:pt>
                <c:pt idx="34">
                  <c:v>0.9</c:v>
                </c:pt>
                <c:pt idx="35">
                  <c:v>0</c:v>
                </c:pt>
                <c:pt idx="36">
                  <c:v>0</c:v>
                </c:pt>
              </c:numCache>
            </c:numRef>
          </c:val>
          <c:smooth val="0"/>
          <c:extLst>
            <c:ext xmlns:c16="http://schemas.microsoft.com/office/drawing/2014/chart" uri="{C3380CC4-5D6E-409C-BE32-E72D297353CC}">
              <c16:uniqueId val="{00000022-AC11-4079-9190-6E74997AE067}"/>
            </c:ext>
          </c:extLst>
        </c:ser>
        <c:ser>
          <c:idx val="37"/>
          <c:order val="35"/>
          <c:tx>
            <c:strRef>
              <c:f>ant_info.003!$B$37</c:f>
              <c:strCache>
                <c:ptCount val="1"/>
                <c:pt idx="0">
                  <c:v>TRM27947.00-GP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ant_info.003!$BD$37:$CN$37</c:f>
              <c:numCache>
                <c:formatCode>General</c:formatCode>
                <c:ptCount val="37"/>
                <c:pt idx="0">
                  <c:v>0</c:v>
                </c:pt>
                <c:pt idx="1">
                  <c:v>0</c:v>
                </c:pt>
                <c:pt idx="2">
                  <c:v>-6</c:v>
                </c:pt>
                <c:pt idx="3">
                  <c:v>-3.8</c:v>
                </c:pt>
                <c:pt idx="4">
                  <c:v>-2.1</c:v>
                </c:pt>
                <c:pt idx="5">
                  <c:v>-0.8</c:v>
                </c:pt>
                <c:pt idx="6">
                  <c:v>0.1</c:v>
                </c:pt>
                <c:pt idx="7">
                  <c:v>0.60000000000000064</c:v>
                </c:pt>
                <c:pt idx="8">
                  <c:v>0.9</c:v>
                </c:pt>
                <c:pt idx="9">
                  <c:v>1</c:v>
                </c:pt>
                <c:pt idx="10">
                  <c:v>0.8</c:v>
                </c:pt>
                <c:pt idx="11">
                  <c:v>0.60000000000000064</c:v>
                </c:pt>
                <c:pt idx="12">
                  <c:v>0.2</c:v>
                </c:pt>
                <c:pt idx="13">
                  <c:v>-0.1</c:v>
                </c:pt>
                <c:pt idx="14">
                  <c:v>-0.4</c:v>
                </c:pt>
                <c:pt idx="15">
                  <c:v>-0.60000000000000064</c:v>
                </c:pt>
                <c:pt idx="16">
                  <c:v>-0.70000000000000062</c:v>
                </c:pt>
                <c:pt idx="17">
                  <c:v>-0.5</c:v>
                </c:pt>
                <c:pt idx="18">
                  <c:v>0</c:v>
                </c:pt>
                <c:pt idx="19">
                  <c:v>-0.5</c:v>
                </c:pt>
                <c:pt idx="20">
                  <c:v>-0.70000000000000062</c:v>
                </c:pt>
                <c:pt idx="21">
                  <c:v>-0.60000000000000064</c:v>
                </c:pt>
                <c:pt idx="22">
                  <c:v>-0.4</c:v>
                </c:pt>
                <c:pt idx="23">
                  <c:v>-0.1</c:v>
                </c:pt>
                <c:pt idx="24">
                  <c:v>0.2</c:v>
                </c:pt>
                <c:pt idx="25">
                  <c:v>0.60000000000000064</c:v>
                </c:pt>
                <c:pt idx="26">
                  <c:v>0.8</c:v>
                </c:pt>
                <c:pt idx="27">
                  <c:v>1</c:v>
                </c:pt>
                <c:pt idx="28">
                  <c:v>0.9</c:v>
                </c:pt>
                <c:pt idx="29">
                  <c:v>0.60000000000000064</c:v>
                </c:pt>
                <c:pt idx="30">
                  <c:v>0.1</c:v>
                </c:pt>
                <c:pt idx="31">
                  <c:v>-0.8</c:v>
                </c:pt>
                <c:pt idx="32">
                  <c:v>-2.1</c:v>
                </c:pt>
                <c:pt idx="33">
                  <c:v>-3.8</c:v>
                </c:pt>
                <c:pt idx="34">
                  <c:v>-6</c:v>
                </c:pt>
                <c:pt idx="35">
                  <c:v>0</c:v>
                </c:pt>
                <c:pt idx="36">
                  <c:v>0</c:v>
                </c:pt>
              </c:numCache>
            </c:numRef>
          </c:val>
          <c:smooth val="0"/>
          <c:extLst>
            <c:ext xmlns:c16="http://schemas.microsoft.com/office/drawing/2014/chart" uri="{C3380CC4-5D6E-409C-BE32-E72D297353CC}">
              <c16:uniqueId val="{00000023-AC11-4079-9190-6E74997AE067}"/>
            </c:ext>
          </c:extLst>
        </c:ser>
        <c:ser>
          <c:idx val="38"/>
          <c:order val="36"/>
          <c:tx>
            <c:strRef>
              <c:f>ant_info.003!$B$38</c:f>
              <c:strCache>
                <c:ptCount val="1"/>
                <c:pt idx="0">
                  <c:v>TRM29659.00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ant_info.003!$BD$38:$CN$38</c:f>
              <c:numCache>
                <c:formatCode>General</c:formatCode>
                <c:ptCount val="37"/>
                <c:pt idx="0">
                  <c:v>0</c:v>
                </c:pt>
                <c:pt idx="1">
                  <c:v>0</c:v>
                </c:pt>
                <c:pt idx="2">
                  <c:v>0.4</c:v>
                </c:pt>
                <c:pt idx="3">
                  <c:v>0.2</c:v>
                </c:pt>
                <c:pt idx="4">
                  <c:v>0</c:v>
                </c:pt>
                <c:pt idx="5">
                  <c:v>-0.1</c:v>
                </c:pt>
                <c:pt idx="6">
                  <c:v>-0.1</c:v>
                </c:pt>
                <c:pt idx="7">
                  <c:v>-0.1</c:v>
                </c:pt>
                <c:pt idx="8">
                  <c:v>-0.1</c:v>
                </c:pt>
                <c:pt idx="9">
                  <c:v>0</c:v>
                </c:pt>
                <c:pt idx="10">
                  <c:v>0</c:v>
                </c:pt>
                <c:pt idx="11">
                  <c:v>0.1</c:v>
                </c:pt>
                <c:pt idx="12">
                  <c:v>0.1</c:v>
                </c:pt>
                <c:pt idx="13">
                  <c:v>0</c:v>
                </c:pt>
                <c:pt idx="14">
                  <c:v>0</c:v>
                </c:pt>
                <c:pt idx="15">
                  <c:v>0</c:v>
                </c:pt>
                <c:pt idx="16">
                  <c:v>0</c:v>
                </c:pt>
                <c:pt idx="17">
                  <c:v>0</c:v>
                </c:pt>
                <c:pt idx="18">
                  <c:v>0</c:v>
                </c:pt>
                <c:pt idx="19">
                  <c:v>0</c:v>
                </c:pt>
                <c:pt idx="20">
                  <c:v>0</c:v>
                </c:pt>
                <c:pt idx="21">
                  <c:v>0</c:v>
                </c:pt>
                <c:pt idx="22">
                  <c:v>0</c:v>
                </c:pt>
                <c:pt idx="23">
                  <c:v>0</c:v>
                </c:pt>
                <c:pt idx="24">
                  <c:v>0.1</c:v>
                </c:pt>
                <c:pt idx="25">
                  <c:v>0.1</c:v>
                </c:pt>
                <c:pt idx="26">
                  <c:v>0</c:v>
                </c:pt>
                <c:pt idx="27">
                  <c:v>0</c:v>
                </c:pt>
                <c:pt idx="28">
                  <c:v>-0.1</c:v>
                </c:pt>
                <c:pt idx="29">
                  <c:v>-0.1</c:v>
                </c:pt>
                <c:pt idx="30">
                  <c:v>-0.1</c:v>
                </c:pt>
                <c:pt idx="31">
                  <c:v>-0.1</c:v>
                </c:pt>
                <c:pt idx="32">
                  <c:v>0</c:v>
                </c:pt>
                <c:pt idx="33">
                  <c:v>0.2</c:v>
                </c:pt>
                <c:pt idx="34">
                  <c:v>0.4</c:v>
                </c:pt>
                <c:pt idx="35">
                  <c:v>0</c:v>
                </c:pt>
                <c:pt idx="36">
                  <c:v>0</c:v>
                </c:pt>
              </c:numCache>
            </c:numRef>
          </c:val>
          <c:smooth val="0"/>
          <c:extLst>
            <c:ext xmlns:c16="http://schemas.microsoft.com/office/drawing/2014/chart" uri="{C3380CC4-5D6E-409C-BE32-E72D297353CC}">
              <c16:uniqueId val="{00000024-AC11-4079-9190-6E74997AE067}"/>
            </c:ext>
          </c:extLst>
        </c:ser>
        <c:ser>
          <c:idx val="39"/>
          <c:order val="37"/>
          <c:tx>
            <c:strRef>
              <c:f>ant_info.003!$B$39</c:f>
              <c:strCache>
                <c:ptCount val="1"/>
                <c:pt idx="0">
                  <c:v>TRM33429.00+GP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ant_info.003!$BD$39:$CN$39</c:f>
              <c:numCache>
                <c:formatCode>General</c:formatCode>
                <c:ptCount val="37"/>
                <c:pt idx="0">
                  <c:v>0</c:v>
                </c:pt>
                <c:pt idx="1">
                  <c:v>0</c:v>
                </c:pt>
                <c:pt idx="2">
                  <c:v>0.9</c:v>
                </c:pt>
                <c:pt idx="3">
                  <c:v>1.4</c:v>
                </c:pt>
                <c:pt idx="4">
                  <c:v>2.1</c:v>
                </c:pt>
                <c:pt idx="5">
                  <c:v>3</c:v>
                </c:pt>
                <c:pt idx="6">
                  <c:v>3.9</c:v>
                </c:pt>
                <c:pt idx="7">
                  <c:v>4.7</c:v>
                </c:pt>
                <c:pt idx="8">
                  <c:v>5.3</c:v>
                </c:pt>
                <c:pt idx="9">
                  <c:v>5.7</c:v>
                </c:pt>
                <c:pt idx="10">
                  <c:v>5.8</c:v>
                </c:pt>
                <c:pt idx="11">
                  <c:v>5.6</c:v>
                </c:pt>
                <c:pt idx="12">
                  <c:v>5.0999999999999996</c:v>
                </c:pt>
                <c:pt idx="13">
                  <c:v>4.4000000000000004</c:v>
                </c:pt>
                <c:pt idx="14">
                  <c:v>3.4</c:v>
                </c:pt>
                <c:pt idx="15">
                  <c:v>2.4</c:v>
                </c:pt>
                <c:pt idx="16">
                  <c:v>1.4</c:v>
                </c:pt>
                <c:pt idx="17">
                  <c:v>0.60000000000000064</c:v>
                </c:pt>
                <c:pt idx="18">
                  <c:v>0</c:v>
                </c:pt>
                <c:pt idx="19">
                  <c:v>0.60000000000000064</c:v>
                </c:pt>
                <c:pt idx="20">
                  <c:v>1.4</c:v>
                </c:pt>
                <c:pt idx="21">
                  <c:v>2.4</c:v>
                </c:pt>
                <c:pt idx="22">
                  <c:v>3.4</c:v>
                </c:pt>
                <c:pt idx="23">
                  <c:v>4.4000000000000004</c:v>
                </c:pt>
                <c:pt idx="24">
                  <c:v>5.0999999999999996</c:v>
                </c:pt>
                <c:pt idx="25">
                  <c:v>5.6</c:v>
                </c:pt>
                <c:pt idx="26">
                  <c:v>5.8</c:v>
                </c:pt>
                <c:pt idx="27">
                  <c:v>5.7</c:v>
                </c:pt>
                <c:pt idx="28">
                  <c:v>5.3</c:v>
                </c:pt>
                <c:pt idx="29">
                  <c:v>4.7</c:v>
                </c:pt>
                <c:pt idx="30">
                  <c:v>3.9</c:v>
                </c:pt>
                <c:pt idx="31">
                  <c:v>3</c:v>
                </c:pt>
                <c:pt idx="32">
                  <c:v>2.1</c:v>
                </c:pt>
                <c:pt idx="33">
                  <c:v>1.4</c:v>
                </c:pt>
                <c:pt idx="34">
                  <c:v>0.9</c:v>
                </c:pt>
                <c:pt idx="35">
                  <c:v>0</c:v>
                </c:pt>
                <c:pt idx="36">
                  <c:v>0</c:v>
                </c:pt>
              </c:numCache>
            </c:numRef>
          </c:val>
          <c:smooth val="0"/>
          <c:extLst>
            <c:ext xmlns:c16="http://schemas.microsoft.com/office/drawing/2014/chart" uri="{C3380CC4-5D6E-409C-BE32-E72D297353CC}">
              <c16:uniqueId val="{00000025-AC11-4079-9190-6E74997AE067}"/>
            </c:ext>
          </c:extLst>
        </c:ser>
        <c:ser>
          <c:idx val="40"/>
          <c:order val="38"/>
          <c:tx>
            <c:strRef>
              <c:f>ant_info.003!$B$40</c:f>
              <c:strCache>
                <c:ptCount val="1"/>
                <c:pt idx="0">
                  <c:v>LEIAT202-GP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ant_info.003!$BD$40:$CN$40</c:f>
              <c:numCache>
                <c:formatCode>General</c:formatCode>
                <c:ptCount val="37"/>
                <c:pt idx="0">
                  <c:v>0</c:v>
                </c:pt>
                <c:pt idx="1">
                  <c:v>0</c:v>
                </c:pt>
                <c:pt idx="2">
                  <c:v>-4.8</c:v>
                </c:pt>
                <c:pt idx="3">
                  <c:v>-3.5</c:v>
                </c:pt>
                <c:pt idx="4">
                  <c:v>-2.2000000000000002</c:v>
                </c:pt>
                <c:pt idx="5">
                  <c:v>-1</c:v>
                </c:pt>
                <c:pt idx="6">
                  <c:v>-0.1</c:v>
                </c:pt>
                <c:pt idx="7">
                  <c:v>0.5</c:v>
                </c:pt>
                <c:pt idx="8">
                  <c:v>0.9</c:v>
                </c:pt>
                <c:pt idx="9">
                  <c:v>1</c:v>
                </c:pt>
                <c:pt idx="10">
                  <c:v>0.9</c:v>
                </c:pt>
                <c:pt idx="11">
                  <c:v>0.5</c:v>
                </c:pt>
                <c:pt idx="12">
                  <c:v>0</c:v>
                </c:pt>
                <c:pt idx="13">
                  <c:v>-0.60000000000000064</c:v>
                </c:pt>
                <c:pt idx="14">
                  <c:v>-1.1000000000000001</c:v>
                </c:pt>
                <c:pt idx="15">
                  <c:v>-1.5</c:v>
                </c:pt>
                <c:pt idx="16">
                  <c:v>-1.5</c:v>
                </c:pt>
                <c:pt idx="17">
                  <c:v>-1.1000000000000001</c:v>
                </c:pt>
                <c:pt idx="18">
                  <c:v>0</c:v>
                </c:pt>
                <c:pt idx="19">
                  <c:v>-1.1000000000000001</c:v>
                </c:pt>
                <c:pt idx="20">
                  <c:v>-1.5</c:v>
                </c:pt>
                <c:pt idx="21">
                  <c:v>-1.5</c:v>
                </c:pt>
                <c:pt idx="22">
                  <c:v>-1.1000000000000001</c:v>
                </c:pt>
                <c:pt idx="23">
                  <c:v>-0.60000000000000064</c:v>
                </c:pt>
                <c:pt idx="24">
                  <c:v>0</c:v>
                </c:pt>
                <c:pt idx="25">
                  <c:v>0.5</c:v>
                </c:pt>
                <c:pt idx="26">
                  <c:v>0.9</c:v>
                </c:pt>
                <c:pt idx="27">
                  <c:v>1</c:v>
                </c:pt>
                <c:pt idx="28">
                  <c:v>0.9</c:v>
                </c:pt>
                <c:pt idx="29">
                  <c:v>0.5</c:v>
                </c:pt>
                <c:pt idx="30">
                  <c:v>-0.1</c:v>
                </c:pt>
                <c:pt idx="31">
                  <c:v>-1</c:v>
                </c:pt>
                <c:pt idx="32">
                  <c:v>-2.2000000000000002</c:v>
                </c:pt>
                <c:pt idx="33">
                  <c:v>-3.5</c:v>
                </c:pt>
                <c:pt idx="34">
                  <c:v>-4.8</c:v>
                </c:pt>
                <c:pt idx="35">
                  <c:v>0</c:v>
                </c:pt>
                <c:pt idx="36">
                  <c:v>0</c:v>
                </c:pt>
              </c:numCache>
            </c:numRef>
          </c:val>
          <c:smooth val="0"/>
          <c:extLst>
            <c:ext xmlns:c16="http://schemas.microsoft.com/office/drawing/2014/chart" uri="{C3380CC4-5D6E-409C-BE32-E72D297353CC}">
              <c16:uniqueId val="{00000026-AC11-4079-9190-6E74997AE067}"/>
            </c:ext>
          </c:extLst>
        </c:ser>
        <c:ser>
          <c:idx val="41"/>
          <c:order val="39"/>
          <c:tx>
            <c:strRef>
              <c:f>ant_info.003!$B$41</c:f>
              <c:strCache>
                <c:ptCount val="1"/>
                <c:pt idx="0">
                  <c:v>LEIAT302-GP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ant_info.003!$BD$41:$CN$41</c:f>
              <c:numCache>
                <c:formatCode>General</c:formatCode>
                <c:ptCount val="37"/>
                <c:pt idx="0">
                  <c:v>0</c:v>
                </c:pt>
                <c:pt idx="1">
                  <c:v>0</c:v>
                </c:pt>
                <c:pt idx="2">
                  <c:v>-4.8</c:v>
                </c:pt>
                <c:pt idx="3">
                  <c:v>-3.5</c:v>
                </c:pt>
                <c:pt idx="4">
                  <c:v>-2.2000000000000002</c:v>
                </c:pt>
                <c:pt idx="5">
                  <c:v>-1</c:v>
                </c:pt>
                <c:pt idx="6">
                  <c:v>-0.1</c:v>
                </c:pt>
                <c:pt idx="7">
                  <c:v>0.5</c:v>
                </c:pt>
                <c:pt idx="8">
                  <c:v>0.9</c:v>
                </c:pt>
                <c:pt idx="9">
                  <c:v>1</c:v>
                </c:pt>
                <c:pt idx="10">
                  <c:v>0.9</c:v>
                </c:pt>
                <c:pt idx="11">
                  <c:v>0.5</c:v>
                </c:pt>
                <c:pt idx="12">
                  <c:v>0</c:v>
                </c:pt>
                <c:pt idx="13">
                  <c:v>-0.60000000000000064</c:v>
                </c:pt>
                <c:pt idx="14">
                  <c:v>-1.1000000000000001</c:v>
                </c:pt>
                <c:pt idx="15">
                  <c:v>-1.5</c:v>
                </c:pt>
                <c:pt idx="16">
                  <c:v>-1.5</c:v>
                </c:pt>
                <c:pt idx="17">
                  <c:v>-1.1000000000000001</c:v>
                </c:pt>
                <c:pt idx="18">
                  <c:v>0</c:v>
                </c:pt>
                <c:pt idx="19">
                  <c:v>-1.1000000000000001</c:v>
                </c:pt>
                <c:pt idx="20">
                  <c:v>-1.5</c:v>
                </c:pt>
                <c:pt idx="21">
                  <c:v>-1.5</c:v>
                </c:pt>
                <c:pt idx="22">
                  <c:v>-1.1000000000000001</c:v>
                </c:pt>
                <c:pt idx="23">
                  <c:v>-0.60000000000000064</c:v>
                </c:pt>
                <c:pt idx="24">
                  <c:v>0</c:v>
                </c:pt>
                <c:pt idx="25">
                  <c:v>0.5</c:v>
                </c:pt>
                <c:pt idx="26">
                  <c:v>0.9</c:v>
                </c:pt>
                <c:pt idx="27">
                  <c:v>1</c:v>
                </c:pt>
                <c:pt idx="28">
                  <c:v>0.9</c:v>
                </c:pt>
                <c:pt idx="29">
                  <c:v>0.5</c:v>
                </c:pt>
                <c:pt idx="30">
                  <c:v>-0.1</c:v>
                </c:pt>
                <c:pt idx="31">
                  <c:v>-1</c:v>
                </c:pt>
                <c:pt idx="32">
                  <c:v>-2.2000000000000002</c:v>
                </c:pt>
                <c:pt idx="33">
                  <c:v>-3.5</c:v>
                </c:pt>
                <c:pt idx="34">
                  <c:v>-4.8</c:v>
                </c:pt>
                <c:pt idx="35">
                  <c:v>0</c:v>
                </c:pt>
                <c:pt idx="36">
                  <c:v>0</c:v>
                </c:pt>
              </c:numCache>
            </c:numRef>
          </c:val>
          <c:smooth val="0"/>
          <c:extLst>
            <c:ext xmlns:c16="http://schemas.microsoft.com/office/drawing/2014/chart" uri="{C3380CC4-5D6E-409C-BE32-E72D297353CC}">
              <c16:uniqueId val="{00000027-AC11-4079-9190-6E74997AE067}"/>
            </c:ext>
          </c:extLst>
        </c:ser>
        <c:ser>
          <c:idx val="42"/>
          <c:order val="40"/>
          <c:tx>
            <c:strRef>
              <c:f>ant_info.003!$B$42</c:f>
              <c:strCache>
                <c:ptCount val="1"/>
                <c:pt idx="0">
                  <c:v>ASH700228A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ant_info.003!$BD$42:$CN$42</c:f>
              <c:numCache>
                <c:formatCode>General</c:formatCode>
                <c:ptCount val="37"/>
                <c:pt idx="0">
                  <c:v>0</c:v>
                </c:pt>
                <c:pt idx="1">
                  <c:v>0</c:v>
                </c:pt>
                <c:pt idx="2">
                  <c:v>-1.1000000000000001</c:v>
                </c:pt>
                <c:pt idx="3">
                  <c:v>-1.9000000000000001</c:v>
                </c:pt>
                <c:pt idx="4">
                  <c:v>-2.1</c:v>
                </c:pt>
                <c:pt idx="5">
                  <c:v>-1.9000000000000001</c:v>
                </c:pt>
                <c:pt idx="6">
                  <c:v>-1.6</c:v>
                </c:pt>
                <c:pt idx="7">
                  <c:v>-1.2</c:v>
                </c:pt>
                <c:pt idx="8">
                  <c:v>-0.9</c:v>
                </c:pt>
                <c:pt idx="9">
                  <c:v>-0.70000000000000062</c:v>
                </c:pt>
                <c:pt idx="10">
                  <c:v>-0.70000000000000062</c:v>
                </c:pt>
                <c:pt idx="11">
                  <c:v>-0.9</c:v>
                </c:pt>
                <c:pt idx="12">
                  <c:v>-1.2</c:v>
                </c:pt>
                <c:pt idx="13">
                  <c:v>-1.5</c:v>
                </c:pt>
                <c:pt idx="14">
                  <c:v>-1.9000000000000001</c:v>
                </c:pt>
                <c:pt idx="15">
                  <c:v>-2.1</c:v>
                </c:pt>
                <c:pt idx="16">
                  <c:v>-2</c:v>
                </c:pt>
                <c:pt idx="17">
                  <c:v>-1.4</c:v>
                </c:pt>
                <c:pt idx="18">
                  <c:v>0</c:v>
                </c:pt>
                <c:pt idx="19">
                  <c:v>-1.4</c:v>
                </c:pt>
                <c:pt idx="20">
                  <c:v>-2</c:v>
                </c:pt>
                <c:pt idx="21">
                  <c:v>-2.1</c:v>
                </c:pt>
                <c:pt idx="22">
                  <c:v>-1.9000000000000001</c:v>
                </c:pt>
                <c:pt idx="23">
                  <c:v>-1.5</c:v>
                </c:pt>
                <c:pt idx="24">
                  <c:v>-1.2</c:v>
                </c:pt>
                <c:pt idx="25">
                  <c:v>-0.9</c:v>
                </c:pt>
                <c:pt idx="26">
                  <c:v>-0.70000000000000062</c:v>
                </c:pt>
                <c:pt idx="27">
                  <c:v>-0.70000000000000062</c:v>
                </c:pt>
                <c:pt idx="28">
                  <c:v>-0.9</c:v>
                </c:pt>
                <c:pt idx="29">
                  <c:v>-1.2</c:v>
                </c:pt>
                <c:pt idx="30">
                  <c:v>-1.6</c:v>
                </c:pt>
                <c:pt idx="31">
                  <c:v>-1.9000000000000001</c:v>
                </c:pt>
                <c:pt idx="32">
                  <c:v>-2.1</c:v>
                </c:pt>
                <c:pt idx="33">
                  <c:v>-1.9000000000000001</c:v>
                </c:pt>
                <c:pt idx="34">
                  <c:v>-1.1000000000000001</c:v>
                </c:pt>
                <c:pt idx="35">
                  <c:v>0</c:v>
                </c:pt>
                <c:pt idx="36">
                  <c:v>0</c:v>
                </c:pt>
              </c:numCache>
            </c:numRef>
          </c:val>
          <c:smooth val="0"/>
          <c:extLst>
            <c:ext xmlns:c16="http://schemas.microsoft.com/office/drawing/2014/chart" uri="{C3380CC4-5D6E-409C-BE32-E72D297353CC}">
              <c16:uniqueId val="{00000028-AC11-4079-9190-6E74997AE067}"/>
            </c:ext>
          </c:extLst>
        </c:ser>
        <c:ser>
          <c:idx val="43"/>
          <c:order val="41"/>
          <c:tx>
            <c:strRef>
              <c:f>ant_info.003!$B$43</c:f>
              <c:strCache>
                <c:ptCount val="1"/>
                <c:pt idx="0">
                  <c:v>ASH700228B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ant_info.003!$BD$43:$CN$43</c:f>
              <c:numCache>
                <c:formatCode>General</c:formatCode>
                <c:ptCount val="37"/>
                <c:pt idx="0">
                  <c:v>0</c:v>
                </c:pt>
                <c:pt idx="1">
                  <c:v>0</c:v>
                </c:pt>
                <c:pt idx="2">
                  <c:v>-1.1000000000000001</c:v>
                </c:pt>
                <c:pt idx="3">
                  <c:v>-1.9000000000000001</c:v>
                </c:pt>
                <c:pt idx="4">
                  <c:v>-2.1</c:v>
                </c:pt>
                <c:pt idx="5">
                  <c:v>-1.9000000000000001</c:v>
                </c:pt>
                <c:pt idx="6">
                  <c:v>-1.6</c:v>
                </c:pt>
                <c:pt idx="7">
                  <c:v>-1.2</c:v>
                </c:pt>
                <c:pt idx="8">
                  <c:v>-0.9</c:v>
                </c:pt>
                <c:pt idx="9">
                  <c:v>-0.70000000000000062</c:v>
                </c:pt>
                <c:pt idx="10">
                  <c:v>-0.70000000000000062</c:v>
                </c:pt>
                <c:pt idx="11">
                  <c:v>-0.9</c:v>
                </c:pt>
                <c:pt idx="12">
                  <c:v>-1.2</c:v>
                </c:pt>
                <c:pt idx="13">
                  <c:v>-1.5</c:v>
                </c:pt>
                <c:pt idx="14">
                  <c:v>-1.9000000000000001</c:v>
                </c:pt>
                <c:pt idx="15">
                  <c:v>-2.1</c:v>
                </c:pt>
                <c:pt idx="16">
                  <c:v>-2</c:v>
                </c:pt>
                <c:pt idx="17">
                  <c:v>-1.4</c:v>
                </c:pt>
                <c:pt idx="18">
                  <c:v>0</c:v>
                </c:pt>
                <c:pt idx="19">
                  <c:v>-1.4</c:v>
                </c:pt>
                <c:pt idx="20">
                  <c:v>-2</c:v>
                </c:pt>
                <c:pt idx="21">
                  <c:v>-2.1</c:v>
                </c:pt>
                <c:pt idx="22">
                  <c:v>-1.9000000000000001</c:v>
                </c:pt>
                <c:pt idx="23">
                  <c:v>-1.5</c:v>
                </c:pt>
                <c:pt idx="24">
                  <c:v>-1.2</c:v>
                </c:pt>
                <c:pt idx="25">
                  <c:v>-0.9</c:v>
                </c:pt>
                <c:pt idx="26">
                  <c:v>-0.70000000000000062</c:v>
                </c:pt>
                <c:pt idx="27">
                  <c:v>-0.70000000000000062</c:v>
                </c:pt>
                <c:pt idx="28">
                  <c:v>-0.9</c:v>
                </c:pt>
                <c:pt idx="29">
                  <c:v>-1.2</c:v>
                </c:pt>
                <c:pt idx="30">
                  <c:v>-1.6</c:v>
                </c:pt>
                <c:pt idx="31">
                  <c:v>-1.9000000000000001</c:v>
                </c:pt>
                <c:pt idx="32">
                  <c:v>-2.1</c:v>
                </c:pt>
                <c:pt idx="33">
                  <c:v>-1.9000000000000001</c:v>
                </c:pt>
                <c:pt idx="34">
                  <c:v>-1.1000000000000001</c:v>
                </c:pt>
                <c:pt idx="35">
                  <c:v>0</c:v>
                </c:pt>
                <c:pt idx="36">
                  <c:v>0</c:v>
                </c:pt>
              </c:numCache>
            </c:numRef>
          </c:val>
          <c:smooth val="0"/>
          <c:extLst>
            <c:ext xmlns:c16="http://schemas.microsoft.com/office/drawing/2014/chart" uri="{C3380CC4-5D6E-409C-BE32-E72D297353CC}">
              <c16:uniqueId val="{00000029-AC11-4079-9190-6E74997AE067}"/>
            </c:ext>
          </c:extLst>
        </c:ser>
        <c:ser>
          <c:idx val="44"/>
          <c:order val="42"/>
          <c:tx>
            <c:strRef>
              <c:f>ant_info.003!$B$44</c:f>
              <c:strCache>
                <c:ptCount val="1"/>
                <c:pt idx="0">
                  <c:v>ASH700936A_M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ant_info.003!$BD$44:$CN$44</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2A-AC11-4079-9190-6E74997AE067}"/>
            </c:ext>
          </c:extLst>
        </c:ser>
        <c:ser>
          <c:idx val="45"/>
          <c:order val="43"/>
          <c:tx>
            <c:strRef>
              <c:f>ant_info.003!$B$45</c:f>
              <c:strCache>
                <c:ptCount val="1"/>
                <c:pt idx="0">
                  <c:v>ASH700936B_M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ant_info.003!$BD$45:$CN$45</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2B-AC11-4079-9190-6E74997AE067}"/>
            </c:ext>
          </c:extLst>
        </c:ser>
        <c:ser>
          <c:idx val="46"/>
          <c:order val="44"/>
          <c:tx>
            <c:strRef>
              <c:f>ant_info.003!$B$46</c:f>
              <c:strCache>
                <c:ptCount val="1"/>
                <c:pt idx="0">
                  <c:v>ASH700936C_M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ant_info.003!$BD$46:$CN$46</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2C-AC11-4079-9190-6E74997AE067}"/>
            </c:ext>
          </c:extLst>
        </c:ser>
        <c:ser>
          <c:idx val="47"/>
          <c:order val="45"/>
          <c:tx>
            <c:strRef>
              <c:f>ant_info.003!$B$47</c:f>
              <c:strCache>
                <c:ptCount val="1"/>
                <c:pt idx="0">
                  <c:v>ASH700936E_C</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ant_info.003!$BD$47:$CN$47</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2D-AC11-4079-9190-6E74997AE067}"/>
            </c:ext>
          </c:extLst>
        </c:ser>
        <c:ser>
          <c:idx val="48"/>
          <c:order val="46"/>
          <c:tx>
            <c:strRef>
              <c:f>ant_info.003!$B$48</c:f>
              <c:strCache>
                <c:ptCount val="1"/>
                <c:pt idx="0">
                  <c:v>LEIAT303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ant_info.003!$BD$48:$CN$48</c:f>
              <c:numCache>
                <c:formatCode>General</c:formatCode>
                <c:ptCount val="37"/>
                <c:pt idx="0">
                  <c:v>0</c:v>
                </c:pt>
                <c:pt idx="1">
                  <c:v>0</c:v>
                </c:pt>
                <c:pt idx="2">
                  <c:v>-0.70000000000000062</c:v>
                </c:pt>
                <c:pt idx="3">
                  <c:v>0.2</c:v>
                </c:pt>
                <c:pt idx="4">
                  <c:v>1</c:v>
                </c:pt>
                <c:pt idx="5">
                  <c:v>1.7</c:v>
                </c:pt>
                <c:pt idx="6">
                  <c:v>2.2000000000000002</c:v>
                </c:pt>
                <c:pt idx="7">
                  <c:v>2.6</c:v>
                </c:pt>
                <c:pt idx="8">
                  <c:v>2.8</c:v>
                </c:pt>
                <c:pt idx="9">
                  <c:v>2.8</c:v>
                </c:pt>
                <c:pt idx="10">
                  <c:v>2.7</c:v>
                </c:pt>
                <c:pt idx="11">
                  <c:v>2.5</c:v>
                </c:pt>
                <c:pt idx="12">
                  <c:v>2.1</c:v>
                </c:pt>
                <c:pt idx="13">
                  <c:v>1.8</c:v>
                </c:pt>
                <c:pt idx="14">
                  <c:v>1.3</c:v>
                </c:pt>
                <c:pt idx="15">
                  <c:v>0.9</c:v>
                </c:pt>
                <c:pt idx="16">
                  <c:v>0.5</c:v>
                </c:pt>
                <c:pt idx="17">
                  <c:v>0.2</c:v>
                </c:pt>
                <c:pt idx="18">
                  <c:v>0</c:v>
                </c:pt>
                <c:pt idx="19">
                  <c:v>0.2</c:v>
                </c:pt>
                <c:pt idx="20">
                  <c:v>0.5</c:v>
                </c:pt>
                <c:pt idx="21">
                  <c:v>0.9</c:v>
                </c:pt>
                <c:pt idx="22">
                  <c:v>1.3</c:v>
                </c:pt>
                <c:pt idx="23">
                  <c:v>1.8</c:v>
                </c:pt>
                <c:pt idx="24">
                  <c:v>2.1</c:v>
                </c:pt>
                <c:pt idx="25">
                  <c:v>2.5</c:v>
                </c:pt>
                <c:pt idx="26">
                  <c:v>2.7</c:v>
                </c:pt>
                <c:pt idx="27">
                  <c:v>2.8</c:v>
                </c:pt>
                <c:pt idx="28">
                  <c:v>2.8</c:v>
                </c:pt>
                <c:pt idx="29">
                  <c:v>2.6</c:v>
                </c:pt>
                <c:pt idx="30">
                  <c:v>2.2000000000000002</c:v>
                </c:pt>
                <c:pt idx="31">
                  <c:v>1.7</c:v>
                </c:pt>
                <c:pt idx="32">
                  <c:v>1</c:v>
                </c:pt>
                <c:pt idx="33">
                  <c:v>0.2</c:v>
                </c:pt>
                <c:pt idx="34">
                  <c:v>-0.70000000000000062</c:v>
                </c:pt>
                <c:pt idx="35">
                  <c:v>0</c:v>
                </c:pt>
                <c:pt idx="36">
                  <c:v>0</c:v>
                </c:pt>
              </c:numCache>
            </c:numRef>
          </c:val>
          <c:smooth val="0"/>
          <c:extLst>
            <c:ext xmlns:c16="http://schemas.microsoft.com/office/drawing/2014/chart" uri="{C3380CC4-5D6E-409C-BE32-E72D297353CC}">
              <c16:uniqueId val="{0000002E-AC11-4079-9190-6E74997AE067}"/>
            </c:ext>
          </c:extLst>
        </c:ser>
        <c:ser>
          <c:idx val="49"/>
          <c:order val="47"/>
          <c:tx>
            <c:strRef>
              <c:f>ant_info.003!$B$49</c:f>
              <c:strCache>
                <c:ptCount val="1"/>
                <c:pt idx="0">
                  <c:v>LEIAT303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ant_info.003!$BD$49:$CN$49</c:f>
              <c:numCache>
                <c:formatCode>General</c:formatCode>
                <c:ptCount val="37"/>
                <c:pt idx="0">
                  <c:v>0</c:v>
                </c:pt>
                <c:pt idx="1">
                  <c:v>0</c:v>
                </c:pt>
                <c:pt idx="2">
                  <c:v>-0.9</c:v>
                </c:pt>
                <c:pt idx="3">
                  <c:v>0.1</c:v>
                </c:pt>
                <c:pt idx="4">
                  <c:v>1</c:v>
                </c:pt>
                <c:pt idx="5">
                  <c:v>1.7</c:v>
                </c:pt>
                <c:pt idx="6">
                  <c:v>2.2000000000000002</c:v>
                </c:pt>
                <c:pt idx="7">
                  <c:v>2.5</c:v>
                </c:pt>
                <c:pt idx="8">
                  <c:v>2.7</c:v>
                </c:pt>
                <c:pt idx="9">
                  <c:v>2.9</c:v>
                </c:pt>
                <c:pt idx="10">
                  <c:v>2.8</c:v>
                </c:pt>
                <c:pt idx="11">
                  <c:v>2.7</c:v>
                </c:pt>
                <c:pt idx="12">
                  <c:v>2.5</c:v>
                </c:pt>
                <c:pt idx="13">
                  <c:v>2.2999999999999998</c:v>
                </c:pt>
                <c:pt idx="14">
                  <c:v>1.9000000000000001</c:v>
                </c:pt>
                <c:pt idx="15">
                  <c:v>1.5</c:v>
                </c:pt>
                <c:pt idx="16">
                  <c:v>1.1000000000000001</c:v>
                </c:pt>
                <c:pt idx="17">
                  <c:v>0.60000000000000064</c:v>
                </c:pt>
                <c:pt idx="18">
                  <c:v>0</c:v>
                </c:pt>
                <c:pt idx="19">
                  <c:v>0.60000000000000064</c:v>
                </c:pt>
                <c:pt idx="20">
                  <c:v>1.1000000000000001</c:v>
                </c:pt>
                <c:pt idx="21">
                  <c:v>1.5</c:v>
                </c:pt>
                <c:pt idx="22">
                  <c:v>1.9000000000000001</c:v>
                </c:pt>
                <c:pt idx="23">
                  <c:v>2.2999999999999998</c:v>
                </c:pt>
                <c:pt idx="24">
                  <c:v>2.5</c:v>
                </c:pt>
                <c:pt idx="25">
                  <c:v>2.7</c:v>
                </c:pt>
                <c:pt idx="26">
                  <c:v>2.8</c:v>
                </c:pt>
                <c:pt idx="27">
                  <c:v>2.9</c:v>
                </c:pt>
                <c:pt idx="28">
                  <c:v>2.7</c:v>
                </c:pt>
                <c:pt idx="29">
                  <c:v>2.5</c:v>
                </c:pt>
                <c:pt idx="30">
                  <c:v>2.2000000000000002</c:v>
                </c:pt>
                <c:pt idx="31">
                  <c:v>1.7</c:v>
                </c:pt>
                <c:pt idx="32">
                  <c:v>1</c:v>
                </c:pt>
                <c:pt idx="33">
                  <c:v>0.1</c:v>
                </c:pt>
                <c:pt idx="34">
                  <c:v>-0.9</c:v>
                </c:pt>
                <c:pt idx="35">
                  <c:v>0</c:v>
                </c:pt>
                <c:pt idx="36">
                  <c:v>0</c:v>
                </c:pt>
              </c:numCache>
            </c:numRef>
          </c:val>
          <c:smooth val="0"/>
          <c:extLst>
            <c:ext xmlns:c16="http://schemas.microsoft.com/office/drawing/2014/chart" uri="{C3380CC4-5D6E-409C-BE32-E72D297353CC}">
              <c16:uniqueId val="{0000002F-AC11-4079-9190-6E74997AE067}"/>
            </c:ext>
          </c:extLst>
        </c:ser>
        <c:ser>
          <c:idx val="50"/>
          <c:order val="48"/>
          <c:tx>
            <c:strRef>
              <c:f>ant_info.003!$B$50</c:f>
              <c:strCache>
                <c:ptCount val="1"/>
                <c:pt idx="0">
                  <c:v>LEIAT503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ant_info.003!$BD$50:$CN$50</c:f>
              <c:numCache>
                <c:formatCode>General</c:formatCode>
                <c:ptCount val="37"/>
                <c:pt idx="0">
                  <c:v>0</c:v>
                </c:pt>
                <c:pt idx="1">
                  <c:v>0</c:v>
                </c:pt>
                <c:pt idx="2">
                  <c:v>-0.70000000000000062</c:v>
                </c:pt>
                <c:pt idx="3">
                  <c:v>0.2</c:v>
                </c:pt>
                <c:pt idx="4">
                  <c:v>1</c:v>
                </c:pt>
                <c:pt idx="5">
                  <c:v>1.7</c:v>
                </c:pt>
                <c:pt idx="6">
                  <c:v>2.2000000000000002</c:v>
                </c:pt>
                <c:pt idx="7">
                  <c:v>2.6</c:v>
                </c:pt>
                <c:pt idx="8">
                  <c:v>2.8</c:v>
                </c:pt>
                <c:pt idx="9">
                  <c:v>2.8</c:v>
                </c:pt>
                <c:pt idx="10">
                  <c:v>2.7</c:v>
                </c:pt>
                <c:pt idx="11">
                  <c:v>2.5</c:v>
                </c:pt>
                <c:pt idx="12">
                  <c:v>2.1</c:v>
                </c:pt>
                <c:pt idx="13">
                  <c:v>1.8</c:v>
                </c:pt>
                <c:pt idx="14">
                  <c:v>1.3</c:v>
                </c:pt>
                <c:pt idx="15">
                  <c:v>0.9</c:v>
                </c:pt>
                <c:pt idx="16">
                  <c:v>0.5</c:v>
                </c:pt>
                <c:pt idx="17">
                  <c:v>0.2</c:v>
                </c:pt>
                <c:pt idx="18">
                  <c:v>0</c:v>
                </c:pt>
                <c:pt idx="19">
                  <c:v>0.2</c:v>
                </c:pt>
                <c:pt idx="20">
                  <c:v>0.5</c:v>
                </c:pt>
                <c:pt idx="21">
                  <c:v>0.9</c:v>
                </c:pt>
                <c:pt idx="22">
                  <c:v>1.3</c:v>
                </c:pt>
                <c:pt idx="23">
                  <c:v>1.8</c:v>
                </c:pt>
                <c:pt idx="24">
                  <c:v>2.1</c:v>
                </c:pt>
                <c:pt idx="25">
                  <c:v>2.5</c:v>
                </c:pt>
                <c:pt idx="26">
                  <c:v>2.7</c:v>
                </c:pt>
                <c:pt idx="27">
                  <c:v>2.8</c:v>
                </c:pt>
                <c:pt idx="28">
                  <c:v>2.8</c:v>
                </c:pt>
                <c:pt idx="29">
                  <c:v>2.6</c:v>
                </c:pt>
                <c:pt idx="30">
                  <c:v>2.2000000000000002</c:v>
                </c:pt>
                <c:pt idx="31">
                  <c:v>1.7</c:v>
                </c:pt>
                <c:pt idx="32">
                  <c:v>1</c:v>
                </c:pt>
                <c:pt idx="33">
                  <c:v>0.2</c:v>
                </c:pt>
                <c:pt idx="34">
                  <c:v>-0.70000000000000062</c:v>
                </c:pt>
                <c:pt idx="35">
                  <c:v>0</c:v>
                </c:pt>
                <c:pt idx="36">
                  <c:v>0</c:v>
                </c:pt>
              </c:numCache>
            </c:numRef>
          </c:val>
          <c:smooth val="0"/>
          <c:extLst>
            <c:ext xmlns:c16="http://schemas.microsoft.com/office/drawing/2014/chart" uri="{C3380CC4-5D6E-409C-BE32-E72D297353CC}">
              <c16:uniqueId val="{00000030-AC11-4079-9190-6E74997AE067}"/>
            </c:ext>
          </c:extLst>
        </c:ser>
        <c:ser>
          <c:idx val="51"/>
          <c:order val="49"/>
          <c:tx>
            <c:strRef>
              <c:f>ant_info.003!$B$51</c:f>
              <c:strCache>
                <c:ptCount val="1"/>
                <c:pt idx="0">
                  <c:v>LEIAT503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ant_info.003!$BD$51:$CN$51</c:f>
              <c:numCache>
                <c:formatCode>General</c:formatCode>
                <c:ptCount val="37"/>
                <c:pt idx="0">
                  <c:v>0</c:v>
                </c:pt>
                <c:pt idx="1">
                  <c:v>0</c:v>
                </c:pt>
                <c:pt idx="2">
                  <c:v>-0.9</c:v>
                </c:pt>
                <c:pt idx="3">
                  <c:v>0.1</c:v>
                </c:pt>
                <c:pt idx="4">
                  <c:v>1</c:v>
                </c:pt>
                <c:pt idx="5">
                  <c:v>1.7</c:v>
                </c:pt>
                <c:pt idx="6">
                  <c:v>2.2000000000000002</c:v>
                </c:pt>
                <c:pt idx="7">
                  <c:v>2.5</c:v>
                </c:pt>
                <c:pt idx="8">
                  <c:v>2.7</c:v>
                </c:pt>
                <c:pt idx="9">
                  <c:v>2.9</c:v>
                </c:pt>
                <c:pt idx="10">
                  <c:v>2.8</c:v>
                </c:pt>
                <c:pt idx="11">
                  <c:v>2.7</c:v>
                </c:pt>
                <c:pt idx="12">
                  <c:v>2.5</c:v>
                </c:pt>
                <c:pt idx="13">
                  <c:v>2.2999999999999998</c:v>
                </c:pt>
                <c:pt idx="14">
                  <c:v>1.9000000000000001</c:v>
                </c:pt>
                <c:pt idx="15">
                  <c:v>1.5</c:v>
                </c:pt>
                <c:pt idx="16">
                  <c:v>1.1000000000000001</c:v>
                </c:pt>
                <c:pt idx="17">
                  <c:v>0.60000000000000064</c:v>
                </c:pt>
                <c:pt idx="18">
                  <c:v>0</c:v>
                </c:pt>
                <c:pt idx="19">
                  <c:v>0.60000000000000064</c:v>
                </c:pt>
                <c:pt idx="20">
                  <c:v>1.1000000000000001</c:v>
                </c:pt>
                <c:pt idx="21">
                  <c:v>1.5</c:v>
                </c:pt>
                <c:pt idx="22">
                  <c:v>1.9000000000000001</c:v>
                </c:pt>
                <c:pt idx="23">
                  <c:v>2.2999999999999998</c:v>
                </c:pt>
                <c:pt idx="24">
                  <c:v>2.5</c:v>
                </c:pt>
                <c:pt idx="25">
                  <c:v>2.7</c:v>
                </c:pt>
                <c:pt idx="26">
                  <c:v>2.8</c:v>
                </c:pt>
                <c:pt idx="27">
                  <c:v>2.9</c:v>
                </c:pt>
                <c:pt idx="28">
                  <c:v>2.7</c:v>
                </c:pt>
                <c:pt idx="29">
                  <c:v>2.5</c:v>
                </c:pt>
                <c:pt idx="30">
                  <c:v>2.2000000000000002</c:v>
                </c:pt>
                <c:pt idx="31">
                  <c:v>1.7</c:v>
                </c:pt>
                <c:pt idx="32">
                  <c:v>1</c:v>
                </c:pt>
                <c:pt idx="33">
                  <c:v>0.1</c:v>
                </c:pt>
                <c:pt idx="34">
                  <c:v>-0.9</c:v>
                </c:pt>
                <c:pt idx="35">
                  <c:v>0</c:v>
                </c:pt>
                <c:pt idx="36">
                  <c:v>0</c:v>
                </c:pt>
              </c:numCache>
            </c:numRef>
          </c:val>
          <c:smooth val="0"/>
          <c:extLst>
            <c:ext xmlns:c16="http://schemas.microsoft.com/office/drawing/2014/chart" uri="{C3380CC4-5D6E-409C-BE32-E72D297353CC}">
              <c16:uniqueId val="{00000031-AC11-4079-9190-6E74997AE067}"/>
            </c:ext>
          </c:extLst>
        </c:ser>
        <c:ser>
          <c:idx val="52"/>
          <c:order val="50"/>
          <c:tx>
            <c:strRef>
              <c:f>ant_info.003!$B$52</c:f>
              <c:strCache>
                <c:ptCount val="1"/>
                <c:pt idx="0">
                  <c:v>NGSD/M+GP60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ant_info.003!$BD$52:$CN$52</c:f>
              <c:numCache>
                <c:formatCode>General</c:formatCode>
                <c:ptCount val="37"/>
                <c:pt idx="0">
                  <c:v>0</c:v>
                </c:pt>
                <c:pt idx="1">
                  <c:v>0</c:v>
                </c:pt>
                <c:pt idx="2">
                  <c:v>48</c:v>
                </c:pt>
                <c:pt idx="3">
                  <c:v>43.1</c:v>
                </c:pt>
                <c:pt idx="4">
                  <c:v>40.6</c:v>
                </c:pt>
                <c:pt idx="5">
                  <c:v>40</c:v>
                </c:pt>
                <c:pt idx="6">
                  <c:v>40.800000000000004</c:v>
                </c:pt>
                <c:pt idx="7">
                  <c:v>42.5</c:v>
                </c:pt>
                <c:pt idx="8">
                  <c:v>44.5</c:v>
                </c:pt>
                <c:pt idx="9">
                  <c:v>46.4</c:v>
                </c:pt>
                <c:pt idx="10">
                  <c:v>47.9</c:v>
                </c:pt>
                <c:pt idx="11">
                  <c:v>48.5</c:v>
                </c:pt>
                <c:pt idx="12">
                  <c:v>47.8</c:v>
                </c:pt>
                <c:pt idx="13">
                  <c:v>45.5</c:v>
                </c:pt>
                <c:pt idx="14">
                  <c:v>41.3</c:v>
                </c:pt>
                <c:pt idx="15">
                  <c:v>34.800000000000004</c:v>
                </c:pt>
                <c:pt idx="16">
                  <c:v>26</c:v>
                </c:pt>
                <c:pt idx="17">
                  <c:v>14.4</c:v>
                </c:pt>
                <c:pt idx="18">
                  <c:v>0</c:v>
                </c:pt>
                <c:pt idx="19">
                  <c:v>14.4</c:v>
                </c:pt>
                <c:pt idx="20">
                  <c:v>26</c:v>
                </c:pt>
                <c:pt idx="21">
                  <c:v>34.800000000000004</c:v>
                </c:pt>
                <c:pt idx="22">
                  <c:v>41.3</c:v>
                </c:pt>
                <c:pt idx="23">
                  <c:v>45.5</c:v>
                </c:pt>
                <c:pt idx="24">
                  <c:v>47.8</c:v>
                </c:pt>
                <c:pt idx="25">
                  <c:v>48.5</c:v>
                </c:pt>
                <c:pt idx="26">
                  <c:v>47.9</c:v>
                </c:pt>
                <c:pt idx="27">
                  <c:v>46.4</c:v>
                </c:pt>
                <c:pt idx="28">
                  <c:v>44.5</c:v>
                </c:pt>
                <c:pt idx="29">
                  <c:v>42.5</c:v>
                </c:pt>
                <c:pt idx="30">
                  <c:v>40.800000000000004</c:v>
                </c:pt>
                <c:pt idx="31">
                  <c:v>40</c:v>
                </c:pt>
                <c:pt idx="32">
                  <c:v>40.6</c:v>
                </c:pt>
                <c:pt idx="33">
                  <c:v>43.1</c:v>
                </c:pt>
                <c:pt idx="34">
                  <c:v>48</c:v>
                </c:pt>
                <c:pt idx="35">
                  <c:v>0</c:v>
                </c:pt>
                <c:pt idx="36">
                  <c:v>0</c:v>
                </c:pt>
              </c:numCache>
            </c:numRef>
          </c:val>
          <c:smooth val="0"/>
          <c:extLst>
            <c:ext xmlns:c16="http://schemas.microsoft.com/office/drawing/2014/chart" uri="{C3380CC4-5D6E-409C-BE32-E72D297353CC}">
              <c16:uniqueId val="{00000032-AC11-4079-9190-6E74997AE067}"/>
            </c:ext>
          </c:extLst>
        </c:ser>
        <c:ser>
          <c:idx val="53"/>
          <c:order val="51"/>
          <c:tx>
            <c:strRef>
              <c:f>ant_info.003!$B$53</c:f>
              <c:strCache>
                <c:ptCount val="1"/>
                <c:pt idx="0">
                  <c:v>ASH701008.01B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ant_info.003!$BD$53:$CN$53</c:f>
              <c:numCache>
                <c:formatCode>General</c:formatCode>
                <c:ptCount val="37"/>
                <c:pt idx="0">
                  <c:v>0</c:v>
                </c:pt>
                <c:pt idx="1">
                  <c:v>0</c:v>
                </c:pt>
                <c:pt idx="2">
                  <c:v>-0.30000000000000032</c:v>
                </c:pt>
                <c:pt idx="3">
                  <c:v>-2.2999999999999998</c:v>
                </c:pt>
                <c:pt idx="4">
                  <c:v>-3.9</c:v>
                </c:pt>
                <c:pt idx="5">
                  <c:v>-5.0999999999999996</c:v>
                </c:pt>
                <c:pt idx="6">
                  <c:v>-6</c:v>
                </c:pt>
                <c:pt idx="7">
                  <c:v>-6.6</c:v>
                </c:pt>
                <c:pt idx="8">
                  <c:v>-7</c:v>
                </c:pt>
                <c:pt idx="9">
                  <c:v>-7.2</c:v>
                </c:pt>
                <c:pt idx="10">
                  <c:v>-7.2</c:v>
                </c:pt>
                <c:pt idx="11">
                  <c:v>-7.1</c:v>
                </c:pt>
                <c:pt idx="12">
                  <c:v>-6.8</c:v>
                </c:pt>
                <c:pt idx="13">
                  <c:v>-6.3</c:v>
                </c:pt>
                <c:pt idx="14">
                  <c:v>-5.6</c:v>
                </c:pt>
                <c:pt idx="15">
                  <c:v>-4.7</c:v>
                </c:pt>
                <c:pt idx="16">
                  <c:v>-3.5</c:v>
                </c:pt>
                <c:pt idx="17">
                  <c:v>-2</c:v>
                </c:pt>
                <c:pt idx="18">
                  <c:v>0</c:v>
                </c:pt>
                <c:pt idx="19">
                  <c:v>-2</c:v>
                </c:pt>
                <c:pt idx="20">
                  <c:v>-3.5</c:v>
                </c:pt>
                <c:pt idx="21">
                  <c:v>-4.7</c:v>
                </c:pt>
                <c:pt idx="22">
                  <c:v>-5.6</c:v>
                </c:pt>
                <c:pt idx="23">
                  <c:v>-6.3</c:v>
                </c:pt>
                <c:pt idx="24">
                  <c:v>-6.8</c:v>
                </c:pt>
                <c:pt idx="25">
                  <c:v>-7.1</c:v>
                </c:pt>
                <c:pt idx="26">
                  <c:v>-7.2</c:v>
                </c:pt>
                <c:pt idx="27">
                  <c:v>-7.2</c:v>
                </c:pt>
                <c:pt idx="28">
                  <c:v>-7</c:v>
                </c:pt>
                <c:pt idx="29">
                  <c:v>-6.6</c:v>
                </c:pt>
                <c:pt idx="30">
                  <c:v>-6</c:v>
                </c:pt>
                <c:pt idx="31">
                  <c:v>-5.0999999999999996</c:v>
                </c:pt>
                <c:pt idx="32">
                  <c:v>-3.9</c:v>
                </c:pt>
                <c:pt idx="33">
                  <c:v>-2.2999999999999998</c:v>
                </c:pt>
                <c:pt idx="34">
                  <c:v>-0.30000000000000032</c:v>
                </c:pt>
                <c:pt idx="35">
                  <c:v>0</c:v>
                </c:pt>
                <c:pt idx="36">
                  <c:v>0</c:v>
                </c:pt>
              </c:numCache>
            </c:numRef>
          </c:val>
          <c:smooth val="0"/>
          <c:extLst>
            <c:ext xmlns:c16="http://schemas.microsoft.com/office/drawing/2014/chart" uri="{C3380CC4-5D6E-409C-BE32-E72D297353CC}">
              <c16:uniqueId val="{00000033-AC11-4079-9190-6E74997AE067}"/>
            </c:ext>
          </c:extLst>
        </c:ser>
        <c:ser>
          <c:idx val="54"/>
          <c:order val="52"/>
          <c:tx>
            <c:strRef>
              <c:f>ant_info.003!$B$54</c:f>
              <c:strCache>
                <c:ptCount val="1"/>
                <c:pt idx="0">
                  <c:v>TRM4800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ant_info.003!$BD$54:$CN$54</c:f>
              <c:numCache>
                <c:formatCode>General</c:formatCode>
                <c:ptCount val="37"/>
                <c:pt idx="0">
                  <c:v>0</c:v>
                </c:pt>
                <c:pt idx="1">
                  <c:v>0</c:v>
                </c:pt>
                <c:pt idx="2">
                  <c:v>-0.8</c:v>
                </c:pt>
                <c:pt idx="3">
                  <c:v>-0.5</c:v>
                </c:pt>
                <c:pt idx="4">
                  <c:v>0.2</c:v>
                </c:pt>
                <c:pt idx="5">
                  <c:v>1.1000000000000001</c:v>
                </c:pt>
                <c:pt idx="6">
                  <c:v>2</c:v>
                </c:pt>
                <c:pt idx="7">
                  <c:v>2.8</c:v>
                </c:pt>
                <c:pt idx="8">
                  <c:v>3.4</c:v>
                </c:pt>
                <c:pt idx="9">
                  <c:v>3.7</c:v>
                </c:pt>
                <c:pt idx="10">
                  <c:v>3.7</c:v>
                </c:pt>
                <c:pt idx="11">
                  <c:v>3.5</c:v>
                </c:pt>
                <c:pt idx="12">
                  <c:v>3</c:v>
                </c:pt>
                <c:pt idx="13">
                  <c:v>2.2000000000000002</c:v>
                </c:pt>
                <c:pt idx="14">
                  <c:v>1.4</c:v>
                </c:pt>
                <c:pt idx="15">
                  <c:v>0.60000000000000064</c:v>
                </c:pt>
                <c:pt idx="16">
                  <c:v>0</c:v>
                </c:pt>
                <c:pt idx="17">
                  <c:v>-0.30000000000000032</c:v>
                </c:pt>
                <c:pt idx="18">
                  <c:v>0</c:v>
                </c:pt>
                <c:pt idx="19">
                  <c:v>-0.30000000000000032</c:v>
                </c:pt>
                <c:pt idx="20">
                  <c:v>0</c:v>
                </c:pt>
                <c:pt idx="21">
                  <c:v>0.60000000000000064</c:v>
                </c:pt>
                <c:pt idx="22">
                  <c:v>1.4</c:v>
                </c:pt>
                <c:pt idx="23">
                  <c:v>2.2000000000000002</c:v>
                </c:pt>
                <c:pt idx="24">
                  <c:v>3</c:v>
                </c:pt>
                <c:pt idx="25">
                  <c:v>3.5</c:v>
                </c:pt>
                <c:pt idx="26">
                  <c:v>3.7</c:v>
                </c:pt>
                <c:pt idx="27">
                  <c:v>3.7</c:v>
                </c:pt>
                <c:pt idx="28">
                  <c:v>3.4</c:v>
                </c:pt>
                <c:pt idx="29">
                  <c:v>2.8</c:v>
                </c:pt>
                <c:pt idx="30">
                  <c:v>2</c:v>
                </c:pt>
                <c:pt idx="31">
                  <c:v>1.1000000000000001</c:v>
                </c:pt>
                <c:pt idx="32">
                  <c:v>0.2</c:v>
                </c:pt>
                <c:pt idx="33">
                  <c:v>-0.5</c:v>
                </c:pt>
                <c:pt idx="34">
                  <c:v>-0.8</c:v>
                </c:pt>
                <c:pt idx="35">
                  <c:v>0</c:v>
                </c:pt>
                <c:pt idx="36">
                  <c:v>0</c:v>
                </c:pt>
              </c:numCache>
            </c:numRef>
          </c:val>
          <c:smooth val="0"/>
          <c:extLst>
            <c:ext xmlns:c16="http://schemas.microsoft.com/office/drawing/2014/chart" uri="{C3380CC4-5D6E-409C-BE32-E72D297353CC}">
              <c16:uniqueId val="{00000034-AC11-4079-9190-6E74997AE067}"/>
            </c:ext>
          </c:extLst>
        </c:ser>
        <c:ser>
          <c:idx val="55"/>
          <c:order val="53"/>
          <c:tx>
            <c:strRef>
              <c:f>ant_info.003!$B$55</c:f>
              <c:strCache>
                <c:ptCount val="1"/>
                <c:pt idx="0">
                  <c:v>JPSLEGANT_E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ant_info.003!$BD$55:$CN$55</c:f>
              <c:numCache>
                <c:formatCode>General</c:formatCode>
                <c:ptCount val="37"/>
                <c:pt idx="0">
                  <c:v>0</c:v>
                </c:pt>
                <c:pt idx="1">
                  <c:v>0</c:v>
                </c:pt>
                <c:pt idx="2">
                  <c:v>-2.2000000000000002</c:v>
                </c:pt>
                <c:pt idx="3">
                  <c:v>0.30000000000000032</c:v>
                </c:pt>
                <c:pt idx="4">
                  <c:v>2.2000000000000002</c:v>
                </c:pt>
                <c:pt idx="5">
                  <c:v>3.6</c:v>
                </c:pt>
                <c:pt idx="6">
                  <c:v>4.5999999999999996</c:v>
                </c:pt>
                <c:pt idx="7">
                  <c:v>5.2</c:v>
                </c:pt>
                <c:pt idx="8">
                  <c:v>5.3</c:v>
                </c:pt>
                <c:pt idx="9">
                  <c:v>5.2</c:v>
                </c:pt>
                <c:pt idx="10">
                  <c:v>4.8</c:v>
                </c:pt>
                <c:pt idx="11">
                  <c:v>4.0999999999999996</c:v>
                </c:pt>
                <c:pt idx="12">
                  <c:v>3.3</c:v>
                </c:pt>
                <c:pt idx="13">
                  <c:v>2.4</c:v>
                </c:pt>
                <c:pt idx="14">
                  <c:v>1.5</c:v>
                </c:pt>
                <c:pt idx="15">
                  <c:v>0.8</c:v>
                </c:pt>
                <c:pt idx="16">
                  <c:v>0.2</c:v>
                </c:pt>
                <c:pt idx="17">
                  <c:v>-0.1</c:v>
                </c:pt>
                <c:pt idx="18">
                  <c:v>0</c:v>
                </c:pt>
                <c:pt idx="19">
                  <c:v>-0.1</c:v>
                </c:pt>
                <c:pt idx="20">
                  <c:v>0.2</c:v>
                </c:pt>
                <c:pt idx="21">
                  <c:v>0.8</c:v>
                </c:pt>
                <c:pt idx="22">
                  <c:v>1.5</c:v>
                </c:pt>
                <c:pt idx="23">
                  <c:v>2.4</c:v>
                </c:pt>
                <c:pt idx="24">
                  <c:v>3.3</c:v>
                </c:pt>
                <c:pt idx="25">
                  <c:v>4.0999999999999996</c:v>
                </c:pt>
                <c:pt idx="26">
                  <c:v>4.8</c:v>
                </c:pt>
                <c:pt idx="27">
                  <c:v>5.2</c:v>
                </c:pt>
                <c:pt idx="28">
                  <c:v>5.3</c:v>
                </c:pt>
                <c:pt idx="29">
                  <c:v>5.2</c:v>
                </c:pt>
                <c:pt idx="30">
                  <c:v>4.5999999999999996</c:v>
                </c:pt>
                <c:pt idx="31">
                  <c:v>3.6</c:v>
                </c:pt>
                <c:pt idx="32">
                  <c:v>2.2000000000000002</c:v>
                </c:pt>
                <c:pt idx="33">
                  <c:v>0.30000000000000032</c:v>
                </c:pt>
                <c:pt idx="34">
                  <c:v>-2.2000000000000002</c:v>
                </c:pt>
                <c:pt idx="35">
                  <c:v>0</c:v>
                </c:pt>
                <c:pt idx="36">
                  <c:v>0</c:v>
                </c:pt>
              </c:numCache>
            </c:numRef>
          </c:val>
          <c:smooth val="0"/>
          <c:extLst>
            <c:ext xmlns:c16="http://schemas.microsoft.com/office/drawing/2014/chart" uri="{C3380CC4-5D6E-409C-BE32-E72D297353CC}">
              <c16:uniqueId val="{00000035-AC11-4079-9190-6E74997AE067}"/>
            </c:ext>
          </c:extLst>
        </c:ser>
        <c:ser>
          <c:idx val="56"/>
          <c:order val="54"/>
          <c:tx>
            <c:strRef>
              <c:f>ant_info.003!$B$56</c:f>
              <c:strCache>
                <c:ptCount val="1"/>
                <c:pt idx="0">
                  <c:v>JPSREGANT_SD_E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ant_info.003!$BD$56:$CN$56</c:f>
              <c:numCache>
                <c:formatCode>General</c:formatCode>
                <c:ptCount val="37"/>
                <c:pt idx="0">
                  <c:v>0</c:v>
                </c:pt>
                <c:pt idx="1">
                  <c:v>0</c:v>
                </c:pt>
                <c:pt idx="2">
                  <c:v>-0.2</c:v>
                </c:pt>
                <c:pt idx="3">
                  <c:v>0.2</c:v>
                </c:pt>
                <c:pt idx="4">
                  <c:v>0.70000000000000062</c:v>
                </c:pt>
                <c:pt idx="5">
                  <c:v>1.2</c:v>
                </c:pt>
                <c:pt idx="6">
                  <c:v>1.7</c:v>
                </c:pt>
                <c:pt idx="7">
                  <c:v>2.1</c:v>
                </c:pt>
                <c:pt idx="8">
                  <c:v>2.2999999999999998</c:v>
                </c:pt>
                <c:pt idx="9">
                  <c:v>2.4</c:v>
                </c:pt>
                <c:pt idx="10">
                  <c:v>2.2999999999999998</c:v>
                </c:pt>
                <c:pt idx="11">
                  <c:v>2.1</c:v>
                </c:pt>
                <c:pt idx="12">
                  <c:v>1.7</c:v>
                </c:pt>
                <c:pt idx="13">
                  <c:v>1.1000000000000001</c:v>
                </c:pt>
                <c:pt idx="14">
                  <c:v>0.60000000000000064</c:v>
                </c:pt>
                <c:pt idx="15">
                  <c:v>0.1</c:v>
                </c:pt>
                <c:pt idx="16">
                  <c:v>-0.30000000000000032</c:v>
                </c:pt>
                <c:pt idx="17">
                  <c:v>-0.30000000000000032</c:v>
                </c:pt>
                <c:pt idx="18">
                  <c:v>0</c:v>
                </c:pt>
                <c:pt idx="19">
                  <c:v>-0.30000000000000032</c:v>
                </c:pt>
                <c:pt idx="20">
                  <c:v>-0.30000000000000032</c:v>
                </c:pt>
                <c:pt idx="21">
                  <c:v>0.1</c:v>
                </c:pt>
                <c:pt idx="22">
                  <c:v>0.60000000000000064</c:v>
                </c:pt>
                <c:pt idx="23">
                  <c:v>1.1000000000000001</c:v>
                </c:pt>
                <c:pt idx="24">
                  <c:v>1.7</c:v>
                </c:pt>
                <c:pt idx="25">
                  <c:v>2.1</c:v>
                </c:pt>
                <c:pt idx="26">
                  <c:v>2.2999999999999998</c:v>
                </c:pt>
                <c:pt idx="27">
                  <c:v>2.4</c:v>
                </c:pt>
                <c:pt idx="28">
                  <c:v>2.2999999999999998</c:v>
                </c:pt>
                <c:pt idx="29">
                  <c:v>2.1</c:v>
                </c:pt>
                <c:pt idx="30">
                  <c:v>1.7</c:v>
                </c:pt>
                <c:pt idx="31">
                  <c:v>1.2</c:v>
                </c:pt>
                <c:pt idx="32">
                  <c:v>0.70000000000000062</c:v>
                </c:pt>
                <c:pt idx="33">
                  <c:v>0.2</c:v>
                </c:pt>
                <c:pt idx="34">
                  <c:v>-0.2</c:v>
                </c:pt>
                <c:pt idx="35">
                  <c:v>0</c:v>
                </c:pt>
                <c:pt idx="36">
                  <c:v>0</c:v>
                </c:pt>
              </c:numCache>
            </c:numRef>
          </c:val>
          <c:smooth val="0"/>
          <c:extLst>
            <c:ext xmlns:c16="http://schemas.microsoft.com/office/drawing/2014/chart" uri="{C3380CC4-5D6E-409C-BE32-E72D297353CC}">
              <c16:uniqueId val="{00000036-AC11-4079-9190-6E74997AE067}"/>
            </c:ext>
          </c:extLst>
        </c:ser>
        <c:ser>
          <c:idx val="57"/>
          <c:order val="55"/>
          <c:tx>
            <c:strRef>
              <c:f>ant_info.003!$B$57</c:f>
              <c:strCache>
                <c:ptCount val="1"/>
                <c:pt idx="0">
                  <c:v>LEIAT504</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ant_info.003!$BD$57:$CN$57</c:f>
              <c:numCache>
                <c:formatCode>General</c:formatCode>
                <c:ptCount val="37"/>
                <c:pt idx="0">
                  <c:v>0</c:v>
                </c:pt>
                <c:pt idx="1">
                  <c:v>0</c:v>
                </c:pt>
                <c:pt idx="2">
                  <c:v>0.30000000000000032</c:v>
                </c:pt>
                <c:pt idx="3">
                  <c:v>-0.1</c:v>
                </c:pt>
                <c:pt idx="4">
                  <c:v>-0.2</c:v>
                </c:pt>
                <c:pt idx="5">
                  <c:v>-0.30000000000000032</c:v>
                </c:pt>
                <c:pt idx="6">
                  <c:v>-0.30000000000000032</c:v>
                </c:pt>
                <c:pt idx="7">
                  <c:v>-0.2</c:v>
                </c:pt>
                <c:pt idx="8">
                  <c:v>-0.2</c:v>
                </c:pt>
                <c:pt idx="9">
                  <c:v>-0.1</c:v>
                </c:pt>
                <c:pt idx="10">
                  <c:v>0</c:v>
                </c:pt>
                <c:pt idx="11">
                  <c:v>0</c:v>
                </c:pt>
                <c:pt idx="12">
                  <c:v>0</c:v>
                </c:pt>
                <c:pt idx="13">
                  <c:v>0</c:v>
                </c:pt>
                <c:pt idx="14">
                  <c:v>0</c:v>
                </c:pt>
                <c:pt idx="15">
                  <c:v>-0.1</c:v>
                </c:pt>
                <c:pt idx="16">
                  <c:v>-0.1</c:v>
                </c:pt>
                <c:pt idx="17">
                  <c:v>-0.1</c:v>
                </c:pt>
                <c:pt idx="18">
                  <c:v>0</c:v>
                </c:pt>
                <c:pt idx="19">
                  <c:v>-0.1</c:v>
                </c:pt>
                <c:pt idx="20">
                  <c:v>-0.1</c:v>
                </c:pt>
                <c:pt idx="21">
                  <c:v>-0.1</c:v>
                </c:pt>
                <c:pt idx="22">
                  <c:v>0</c:v>
                </c:pt>
                <c:pt idx="23">
                  <c:v>0</c:v>
                </c:pt>
                <c:pt idx="24">
                  <c:v>0</c:v>
                </c:pt>
                <c:pt idx="25">
                  <c:v>0</c:v>
                </c:pt>
                <c:pt idx="26">
                  <c:v>0</c:v>
                </c:pt>
                <c:pt idx="27">
                  <c:v>-0.1</c:v>
                </c:pt>
                <c:pt idx="28">
                  <c:v>-0.2</c:v>
                </c:pt>
                <c:pt idx="29">
                  <c:v>-0.2</c:v>
                </c:pt>
                <c:pt idx="30">
                  <c:v>-0.30000000000000032</c:v>
                </c:pt>
                <c:pt idx="31">
                  <c:v>-0.30000000000000032</c:v>
                </c:pt>
                <c:pt idx="32">
                  <c:v>-0.2</c:v>
                </c:pt>
                <c:pt idx="33">
                  <c:v>-0.1</c:v>
                </c:pt>
                <c:pt idx="34">
                  <c:v>0.30000000000000032</c:v>
                </c:pt>
                <c:pt idx="35">
                  <c:v>0</c:v>
                </c:pt>
                <c:pt idx="36">
                  <c:v>0</c:v>
                </c:pt>
              </c:numCache>
            </c:numRef>
          </c:val>
          <c:smooth val="0"/>
          <c:extLst>
            <c:ext xmlns:c16="http://schemas.microsoft.com/office/drawing/2014/chart" uri="{C3380CC4-5D6E-409C-BE32-E72D297353CC}">
              <c16:uniqueId val="{00000037-AC11-4079-9190-6E74997AE067}"/>
            </c:ext>
          </c:extLst>
        </c:ser>
        <c:ser>
          <c:idx val="58"/>
          <c:order val="56"/>
          <c:tx>
            <c:strRef>
              <c:f>ant_info.003!$B$58</c:f>
              <c:strCache>
                <c:ptCount val="1"/>
                <c:pt idx="0">
                  <c:v>NOV501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ant_info.003!$BD$58:$CN$58</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38-AC11-4079-9190-6E74997AE067}"/>
            </c:ext>
          </c:extLst>
        </c:ser>
        <c:ser>
          <c:idx val="59"/>
          <c:order val="57"/>
          <c:tx>
            <c:strRef>
              <c:f>ant_info.003!$B$59</c:f>
              <c:strCache>
                <c:ptCount val="1"/>
                <c:pt idx="0">
                  <c:v>NOV501+CR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ant_info.003!$BD$59:$CN$59</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39-AC11-4079-9190-6E74997AE067}"/>
            </c:ext>
          </c:extLst>
        </c:ser>
        <c:ser>
          <c:idx val="60"/>
          <c:order val="58"/>
          <c:tx>
            <c:strRef>
              <c:f>ant_info.003!$B$60</c:f>
              <c:strCache>
                <c:ptCount val="1"/>
                <c:pt idx="0">
                  <c:v>NOV502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ant_info.003!$BD$60:$CN$60</c:f>
              <c:numCache>
                <c:formatCode>General</c:formatCode>
                <c:ptCount val="37"/>
                <c:pt idx="0">
                  <c:v>0</c:v>
                </c:pt>
                <c:pt idx="1">
                  <c:v>0</c:v>
                </c:pt>
                <c:pt idx="2">
                  <c:v>-7.2</c:v>
                </c:pt>
                <c:pt idx="3">
                  <c:v>-3.6</c:v>
                </c:pt>
                <c:pt idx="4">
                  <c:v>-1.1000000000000001</c:v>
                </c:pt>
                <c:pt idx="5">
                  <c:v>0.4</c:v>
                </c:pt>
                <c:pt idx="6">
                  <c:v>1.2</c:v>
                </c:pt>
                <c:pt idx="7">
                  <c:v>1.4</c:v>
                </c:pt>
                <c:pt idx="8">
                  <c:v>1.3</c:v>
                </c:pt>
                <c:pt idx="9">
                  <c:v>0.9</c:v>
                </c:pt>
                <c:pt idx="10">
                  <c:v>0.30000000000000032</c:v>
                </c:pt>
                <c:pt idx="11">
                  <c:v>-0.30000000000000032</c:v>
                </c:pt>
                <c:pt idx="12">
                  <c:v>-0.8</c:v>
                </c:pt>
                <c:pt idx="13">
                  <c:v>-1.2</c:v>
                </c:pt>
                <c:pt idx="14">
                  <c:v>-1.4</c:v>
                </c:pt>
                <c:pt idx="15">
                  <c:v>-1.4</c:v>
                </c:pt>
                <c:pt idx="16">
                  <c:v>-1.1000000000000001</c:v>
                </c:pt>
                <c:pt idx="17">
                  <c:v>-0.70000000000000062</c:v>
                </c:pt>
                <c:pt idx="18">
                  <c:v>0</c:v>
                </c:pt>
                <c:pt idx="19">
                  <c:v>-0.70000000000000062</c:v>
                </c:pt>
                <c:pt idx="20">
                  <c:v>-1.1000000000000001</c:v>
                </c:pt>
                <c:pt idx="21">
                  <c:v>-1.4</c:v>
                </c:pt>
                <c:pt idx="22">
                  <c:v>-1.4</c:v>
                </c:pt>
                <c:pt idx="23">
                  <c:v>-1.2</c:v>
                </c:pt>
                <c:pt idx="24">
                  <c:v>-0.8</c:v>
                </c:pt>
                <c:pt idx="25">
                  <c:v>-0.30000000000000032</c:v>
                </c:pt>
                <c:pt idx="26">
                  <c:v>0.30000000000000032</c:v>
                </c:pt>
                <c:pt idx="27">
                  <c:v>0.9</c:v>
                </c:pt>
                <c:pt idx="28">
                  <c:v>1.3</c:v>
                </c:pt>
                <c:pt idx="29">
                  <c:v>1.4</c:v>
                </c:pt>
                <c:pt idx="30">
                  <c:v>1.2</c:v>
                </c:pt>
                <c:pt idx="31">
                  <c:v>0.4</c:v>
                </c:pt>
                <c:pt idx="32">
                  <c:v>-1.1000000000000001</c:v>
                </c:pt>
                <c:pt idx="33">
                  <c:v>-3.6</c:v>
                </c:pt>
                <c:pt idx="34">
                  <c:v>-7.2</c:v>
                </c:pt>
                <c:pt idx="35">
                  <c:v>0</c:v>
                </c:pt>
                <c:pt idx="36">
                  <c:v>0</c:v>
                </c:pt>
              </c:numCache>
            </c:numRef>
          </c:val>
          <c:smooth val="0"/>
          <c:extLst>
            <c:ext xmlns:c16="http://schemas.microsoft.com/office/drawing/2014/chart" uri="{C3380CC4-5D6E-409C-BE32-E72D297353CC}">
              <c16:uniqueId val="{0000003A-AC11-4079-9190-6E74997AE067}"/>
            </c:ext>
          </c:extLst>
        </c:ser>
        <c:ser>
          <c:idx val="61"/>
          <c:order val="59"/>
          <c:tx>
            <c:strRef>
              <c:f>ant_info.003!$B$61</c:f>
              <c:strCache>
                <c:ptCount val="1"/>
                <c:pt idx="0">
                  <c:v>NOV502+CR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ant_info.003!$BD$61:$CN$61</c:f>
              <c:numCache>
                <c:formatCode>General</c:formatCode>
                <c:ptCount val="37"/>
                <c:pt idx="0">
                  <c:v>0</c:v>
                </c:pt>
                <c:pt idx="1">
                  <c:v>0</c:v>
                </c:pt>
                <c:pt idx="2">
                  <c:v>0.2</c:v>
                </c:pt>
                <c:pt idx="3">
                  <c:v>0.30000000000000032</c:v>
                </c:pt>
                <c:pt idx="4">
                  <c:v>0.4</c:v>
                </c:pt>
                <c:pt idx="5">
                  <c:v>0.5</c:v>
                </c:pt>
                <c:pt idx="6">
                  <c:v>0.60000000000000064</c:v>
                </c:pt>
                <c:pt idx="7">
                  <c:v>0.60000000000000064</c:v>
                </c:pt>
                <c:pt idx="8">
                  <c:v>0.60000000000000064</c:v>
                </c:pt>
                <c:pt idx="9">
                  <c:v>0.60000000000000064</c:v>
                </c:pt>
                <c:pt idx="10">
                  <c:v>0.5</c:v>
                </c:pt>
                <c:pt idx="11">
                  <c:v>0.4</c:v>
                </c:pt>
                <c:pt idx="12">
                  <c:v>0.2</c:v>
                </c:pt>
                <c:pt idx="13">
                  <c:v>0.1</c:v>
                </c:pt>
                <c:pt idx="14">
                  <c:v>-0.1</c:v>
                </c:pt>
                <c:pt idx="15">
                  <c:v>-0.2</c:v>
                </c:pt>
                <c:pt idx="16">
                  <c:v>-0.2</c:v>
                </c:pt>
                <c:pt idx="17">
                  <c:v>-0.1</c:v>
                </c:pt>
                <c:pt idx="18">
                  <c:v>0</c:v>
                </c:pt>
                <c:pt idx="19">
                  <c:v>-0.1</c:v>
                </c:pt>
                <c:pt idx="20">
                  <c:v>-0.2</c:v>
                </c:pt>
                <c:pt idx="21">
                  <c:v>-0.2</c:v>
                </c:pt>
                <c:pt idx="22">
                  <c:v>-0.1</c:v>
                </c:pt>
                <c:pt idx="23">
                  <c:v>0.1</c:v>
                </c:pt>
                <c:pt idx="24">
                  <c:v>0.2</c:v>
                </c:pt>
                <c:pt idx="25">
                  <c:v>0.4</c:v>
                </c:pt>
                <c:pt idx="26">
                  <c:v>0.5</c:v>
                </c:pt>
                <c:pt idx="27">
                  <c:v>0.60000000000000064</c:v>
                </c:pt>
                <c:pt idx="28">
                  <c:v>0.60000000000000064</c:v>
                </c:pt>
                <c:pt idx="29">
                  <c:v>0.60000000000000064</c:v>
                </c:pt>
                <c:pt idx="30">
                  <c:v>0.60000000000000064</c:v>
                </c:pt>
                <c:pt idx="31">
                  <c:v>0.5</c:v>
                </c:pt>
                <c:pt idx="32">
                  <c:v>0.4</c:v>
                </c:pt>
                <c:pt idx="33">
                  <c:v>0.30000000000000032</c:v>
                </c:pt>
                <c:pt idx="34">
                  <c:v>0.2</c:v>
                </c:pt>
                <c:pt idx="35">
                  <c:v>0</c:v>
                </c:pt>
                <c:pt idx="36">
                  <c:v>0</c:v>
                </c:pt>
              </c:numCache>
            </c:numRef>
          </c:val>
          <c:smooth val="0"/>
          <c:extLst>
            <c:ext xmlns:c16="http://schemas.microsoft.com/office/drawing/2014/chart" uri="{C3380CC4-5D6E-409C-BE32-E72D297353CC}">
              <c16:uniqueId val="{0000003B-AC11-4079-9190-6E74997AE067}"/>
            </c:ext>
          </c:extLst>
        </c:ser>
        <c:ser>
          <c:idx val="62"/>
          <c:order val="60"/>
          <c:tx>
            <c:strRef>
              <c:f>ant_info.003!$B$62</c:f>
              <c:strCache>
                <c:ptCount val="1"/>
                <c:pt idx="0">
                  <c:v>NOV531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ant_info.003!$BD$62:$CN$62</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3C-AC11-4079-9190-6E74997AE067}"/>
            </c:ext>
          </c:extLst>
        </c:ser>
        <c:ser>
          <c:idx val="63"/>
          <c:order val="61"/>
          <c:tx>
            <c:strRef>
              <c:f>ant_info.003!$B$63</c:f>
              <c:strCache>
                <c:ptCount val="1"/>
                <c:pt idx="0">
                  <c:v>NOV531+CR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ant_info.003!$BD$63:$CN$63</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3D-AC11-4079-9190-6E74997AE067}"/>
            </c:ext>
          </c:extLst>
        </c:ser>
        <c:ser>
          <c:idx val="64"/>
          <c:order val="62"/>
          <c:tx>
            <c:strRef>
              <c:f>ant_info.003!$B$64</c:f>
              <c:strCache>
                <c:ptCount val="1"/>
                <c:pt idx="0">
                  <c:v>SOK502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ant_info.003!$BD$64:$CN$64</c:f>
              <c:numCache>
                <c:formatCode>General</c:formatCode>
                <c:ptCount val="37"/>
                <c:pt idx="0">
                  <c:v>0</c:v>
                </c:pt>
                <c:pt idx="1">
                  <c:v>0</c:v>
                </c:pt>
                <c:pt idx="2">
                  <c:v>-7.2</c:v>
                </c:pt>
                <c:pt idx="3">
                  <c:v>-3.6</c:v>
                </c:pt>
                <c:pt idx="4">
                  <c:v>-1.1000000000000001</c:v>
                </c:pt>
                <c:pt idx="5">
                  <c:v>0.4</c:v>
                </c:pt>
                <c:pt idx="6">
                  <c:v>1.2</c:v>
                </c:pt>
                <c:pt idx="7">
                  <c:v>1.4</c:v>
                </c:pt>
                <c:pt idx="8">
                  <c:v>1.3</c:v>
                </c:pt>
                <c:pt idx="9">
                  <c:v>0.9</c:v>
                </c:pt>
                <c:pt idx="10">
                  <c:v>0.30000000000000032</c:v>
                </c:pt>
                <c:pt idx="11">
                  <c:v>-0.30000000000000032</c:v>
                </c:pt>
                <c:pt idx="12">
                  <c:v>-0.8</c:v>
                </c:pt>
                <c:pt idx="13">
                  <c:v>-1.2</c:v>
                </c:pt>
                <c:pt idx="14">
                  <c:v>-1.4</c:v>
                </c:pt>
                <c:pt idx="15">
                  <c:v>-1.4</c:v>
                </c:pt>
                <c:pt idx="16">
                  <c:v>-1.1000000000000001</c:v>
                </c:pt>
                <c:pt idx="17">
                  <c:v>-0.70000000000000062</c:v>
                </c:pt>
                <c:pt idx="18">
                  <c:v>0</c:v>
                </c:pt>
                <c:pt idx="19">
                  <c:v>-0.70000000000000062</c:v>
                </c:pt>
                <c:pt idx="20">
                  <c:v>-1.1000000000000001</c:v>
                </c:pt>
                <c:pt idx="21">
                  <c:v>-1.4</c:v>
                </c:pt>
                <c:pt idx="22">
                  <c:v>-1.4</c:v>
                </c:pt>
                <c:pt idx="23">
                  <c:v>-1.2</c:v>
                </c:pt>
                <c:pt idx="24">
                  <c:v>-0.8</c:v>
                </c:pt>
                <c:pt idx="25">
                  <c:v>-0.30000000000000032</c:v>
                </c:pt>
                <c:pt idx="26">
                  <c:v>0.30000000000000032</c:v>
                </c:pt>
                <c:pt idx="27">
                  <c:v>0.9</c:v>
                </c:pt>
                <c:pt idx="28">
                  <c:v>1.3</c:v>
                </c:pt>
                <c:pt idx="29">
                  <c:v>1.4</c:v>
                </c:pt>
                <c:pt idx="30">
                  <c:v>1.2</c:v>
                </c:pt>
                <c:pt idx="31">
                  <c:v>0.4</c:v>
                </c:pt>
                <c:pt idx="32">
                  <c:v>-1.1000000000000001</c:v>
                </c:pt>
                <c:pt idx="33">
                  <c:v>-3.6</c:v>
                </c:pt>
                <c:pt idx="34">
                  <c:v>-7.2</c:v>
                </c:pt>
                <c:pt idx="35">
                  <c:v>0</c:v>
                </c:pt>
                <c:pt idx="36">
                  <c:v>0</c:v>
                </c:pt>
              </c:numCache>
            </c:numRef>
          </c:val>
          <c:smooth val="0"/>
          <c:extLst>
            <c:ext xmlns:c16="http://schemas.microsoft.com/office/drawing/2014/chart" uri="{C3380CC4-5D6E-409C-BE32-E72D297353CC}">
              <c16:uniqueId val="{0000003E-AC11-4079-9190-6E74997AE067}"/>
            </c:ext>
          </c:extLst>
        </c:ser>
        <c:ser>
          <c:idx val="65"/>
          <c:order val="63"/>
          <c:tx>
            <c:strRef>
              <c:f>ant_info.003!$B$65</c:f>
              <c:strCache>
                <c:ptCount val="1"/>
                <c:pt idx="0">
                  <c:v>JPSREGANT_DD_E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ant_info.003!$BD$65:$CN$65</c:f>
              <c:numCache>
                <c:formatCode>General</c:formatCode>
                <c:ptCount val="37"/>
                <c:pt idx="0">
                  <c:v>0</c:v>
                </c:pt>
                <c:pt idx="1">
                  <c:v>0</c:v>
                </c:pt>
                <c:pt idx="2">
                  <c:v>-0.2</c:v>
                </c:pt>
                <c:pt idx="3">
                  <c:v>0.2</c:v>
                </c:pt>
                <c:pt idx="4">
                  <c:v>0.70000000000000062</c:v>
                </c:pt>
                <c:pt idx="5">
                  <c:v>1.3</c:v>
                </c:pt>
                <c:pt idx="6">
                  <c:v>1.9000000000000001</c:v>
                </c:pt>
                <c:pt idx="7">
                  <c:v>2.2999999999999998</c:v>
                </c:pt>
                <c:pt idx="8">
                  <c:v>2.7</c:v>
                </c:pt>
                <c:pt idx="9">
                  <c:v>2.8</c:v>
                </c:pt>
                <c:pt idx="10">
                  <c:v>2.7</c:v>
                </c:pt>
                <c:pt idx="11">
                  <c:v>2.5</c:v>
                </c:pt>
                <c:pt idx="12">
                  <c:v>2.1</c:v>
                </c:pt>
                <c:pt idx="13">
                  <c:v>1.6</c:v>
                </c:pt>
                <c:pt idx="14">
                  <c:v>1</c:v>
                </c:pt>
                <c:pt idx="15">
                  <c:v>0.4</c:v>
                </c:pt>
                <c:pt idx="16">
                  <c:v>0</c:v>
                </c:pt>
                <c:pt idx="17">
                  <c:v>-0.2</c:v>
                </c:pt>
                <c:pt idx="18">
                  <c:v>0</c:v>
                </c:pt>
                <c:pt idx="19">
                  <c:v>-0.2</c:v>
                </c:pt>
                <c:pt idx="20">
                  <c:v>0</c:v>
                </c:pt>
                <c:pt idx="21">
                  <c:v>0.4</c:v>
                </c:pt>
                <c:pt idx="22">
                  <c:v>1</c:v>
                </c:pt>
                <c:pt idx="23">
                  <c:v>1.6</c:v>
                </c:pt>
                <c:pt idx="24">
                  <c:v>2.1</c:v>
                </c:pt>
                <c:pt idx="25">
                  <c:v>2.5</c:v>
                </c:pt>
                <c:pt idx="26">
                  <c:v>2.7</c:v>
                </c:pt>
                <c:pt idx="27">
                  <c:v>2.8</c:v>
                </c:pt>
                <c:pt idx="28">
                  <c:v>2.7</c:v>
                </c:pt>
                <c:pt idx="29">
                  <c:v>2.2999999999999998</c:v>
                </c:pt>
                <c:pt idx="30">
                  <c:v>1.9000000000000001</c:v>
                </c:pt>
                <c:pt idx="31">
                  <c:v>1.3</c:v>
                </c:pt>
                <c:pt idx="32">
                  <c:v>0.70000000000000062</c:v>
                </c:pt>
                <c:pt idx="33">
                  <c:v>0.2</c:v>
                </c:pt>
                <c:pt idx="34">
                  <c:v>-0.2</c:v>
                </c:pt>
                <c:pt idx="35">
                  <c:v>0</c:v>
                </c:pt>
                <c:pt idx="36">
                  <c:v>0</c:v>
                </c:pt>
              </c:numCache>
            </c:numRef>
          </c:val>
          <c:smooth val="0"/>
          <c:extLst>
            <c:ext xmlns:c16="http://schemas.microsoft.com/office/drawing/2014/chart" uri="{C3380CC4-5D6E-409C-BE32-E72D297353CC}">
              <c16:uniqueId val="{0000003F-AC11-4079-9190-6E74997AE067}"/>
            </c:ext>
          </c:extLst>
        </c:ser>
        <c:ser>
          <c:idx val="66"/>
          <c:order val="64"/>
          <c:tx>
            <c:strRef>
              <c:f>ant_info.003!$B$66</c:f>
              <c:strCache>
                <c:ptCount val="1"/>
                <c:pt idx="0">
                  <c:v>LEISR299_INT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ant_info.003!$BD$66:$CN$66</c:f>
              <c:numCache>
                <c:formatCode>General</c:formatCode>
                <c:ptCount val="37"/>
                <c:pt idx="0">
                  <c:v>0</c:v>
                </c:pt>
                <c:pt idx="1">
                  <c:v>0</c:v>
                </c:pt>
                <c:pt idx="2">
                  <c:v>-0.8</c:v>
                </c:pt>
                <c:pt idx="3">
                  <c:v>-0.1</c:v>
                </c:pt>
                <c:pt idx="4">
                  <c:v>0.60000000000000064</c:v>
                </c:pt>
                <c:pt idx="5">
                  <c:v>1.3</c:v>
                </c:pt>
                <c:pt idx="6">
                  <c:v>1.8</c:v>
                </c:pt>
                <c:pt idx="7">
                  <c:v>2.2000000000000002</c:v>
                </c:pt>
                <c:pt idx="8">
                  <c:v>2.4</c:v>
                </c:pt>
                <c:pt idx="9">
                  <c:v>2.5</c:v>
                </c:pt>
                <c:pt idx="10">
                  <c:v>2.4</c:v>
                </c:pt>
                <c:pt idx="11">
                  <c:v>2.2000000000000002</c:v>
                </c:pt>
                <c:pt idx="12">
                  <c:v>1.8</c:v>
                </c:pt>
                <c:pt idx="13">
                  <c:v>1.4</c:v>
                </c:pt>
                <c:pt idx="14">
                  <c:v>1</c:v>
                </c:pt>
                <c:pt idx="15">
                  <c:v>0.5</c:v>
                </c:pt>
                <c:pt idx="16">
                  <c:v>0.2</c:v>
                </c:pt>
                <c:pt idx="17">
                  <c:v>0</c:v>
                </c:pt>
                <c:pt idx="18">
                  <c:v>0</c:v>
                </c:pt>
                <c:pt idx="19">
                  <c:v>0</c:v>
                </c:pt>
                <c:pt idx="20">
                  <c:v>0.2</c:v>
                </c:pt>
                <c:pt idx="21">
                  <c:v>0.5</c:v>
                </c:pt>
                <c:pt idx="22">
                  <c:v>1</c:v>
                </c:pt>
                <c:pt idx="23">
                  <c:v>1.4</c:v>
                </c:pt>
                <c:pt idx="24">
                  <c:v>1.8</c:v>
                </c:pt>
                <c:pt idx="25">
                  <c:v>2.2000000000000002</c:v>
                </c:pt>
                <c:pt idx="26">
                  <c:v>2.4</c:v>
                </c:pt>
                <c:pt idx="27">
                  <c:v>2.5</c:v>
                </c:pt>
                <c:pt idx="28">
                  <c:v>2.4</c:v>
                </c:pt>
                <c:pt idx="29">
                  <c:v>2.2000000000000002</c:v>
                </c:pt>
                <c:pt idx="30">
                  <c:v>1.8</c:v>
                </c:pt>
                <c:pt idx="31">
                  <c:v>1.3</c:v>
                </c:pt>
                <c:pt idx="32">
                  <c:v>0.60000000000000064</c:v>
                </c:pt>
                <c:pt idx="33">
                  <c:v>-0.1</c:v>
                </c:pt>
                <c:pt idx="34">
                  <c:v>-0.8</c:v>
                </c:pt>
                <c:pt idx="35">
                  <c:v>0</c:v>
                </c:pt>
                <c:pt idx="36">
                  <c:v>0</c:v>
                </c:pt>
              </c:numCache>
            </c:numRef>
          </c:val>
          <c:smooth val="0"/>
          <c:extLst>
            <c:ext xmlns:c16="http://schemas.microsoft.com/office/drawing/2014/chart" uri="{C3380CC4-5D6E-409C-BE32-E72D297353CC}">
              <c16:uniqueId val="{00000040-AC11-4079-9190-6E74997AE067}"/>
            </c:ext>
          </c:extLst>
        </c:ser>
        <c:ser>
          <c:idx val="67"/>
          <c:order val="65"/>
          <c:tx>
            <c:strRef>
              <c:f>ant_info.003!$B$67</c:f>
              <c:strCache>
                <c:ptCount val="1"/>
                <c:pt idx="0">
                  <c:v>LEISR399_INTA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ant_info.003!$BD$67:$CN$67</c:f>
              <c:numCache>
                <c:formatCode>General</c:formatCode>
                <c:ptCount val="37"/>
                <c:pt idx="0">
                  <c:v>0</c:v>
                </c:pt>
                <c:pt idx="1">
                  <c:v>0</c:v>
                </c:pt>
                <c:pt idx="2">
                  <c:v>-0.8</c:v>
                </c:pt>
                <c:pt idx="3">
                  <c:v>-0.1</c:v>
                </c:pt>
                <c:pt idx="4">
                  <c:v>0.60000000000000064</c:v>
                </c:pt>
                <c:pt idx="5">
                  <c:v>1.3</c:v>
                </c:pt>
                <c:pt idx="6">
                  <c:v>1.8</c:v>
                </c:pt>
                <c:pt idx="7">
                  <c:v>2.2000000000000002</c:v>
                </c:pt>
                <c:pt idx="8">
                  <c:v>2.4</c:v>
                </c:pt>
                <c:pt idx="9">
                  <c:v>2.5</c:v>
                </c:pt>
                <c:pt idx="10">
                  <c:v>2.4</c:v>
                </c:pt>
                <c:pt idx="11">
                  <c:v>2.2000000000000002</c:v>
                </c:pt>
                <c:pt idx="12">
                  <c:v>1.8</c:v>
                </c:pt>
                <c:pt idx="13">
                  <c:v>1.4</c:v>
                </c:pt>
                <c:pt idx="14">
                  <c:v>1</c:v>
                </c:pt>
                <c:pt idx="15">
                  <c:v>0.5</c:v>
                </c:pt>
                <c:pt idx="16">
                  <c:v>0.2</c:v>
                </c:pt>
                <c:pt idx="17">
                  <c:v>0</c:v>
                </c:pt>
                <c:pt idx="18">
                  <c:v>0</c:v>
                </c:pt>
                <c:pt idx="19">
                  <c:v>0</c:v>
                </c:pt>
                <c:pt idx="20">
                  <c:v>0.2</c:v>
                </c:pt>
                <c:pt idx="21">
                  <c:v>0.5</c:v>
                </c:pt>
                <c:pt idx="22">
                  <c:v>1</c:v>
                </c:pt>
                <c:pt idx="23">
                  <c:v>1.4</c:v>
                </c:pt>
                <c:pt idx="24">
                  <c:v>1.8</c:v>
                </c:pt>
                <c:pt idx="25">
                  <c:v>2.2000000000000002</c:v>
                </c:pt>
                <c:pt idx="26">
                  <c:v>2.4</c:v>
                </c:pt>
                <c:pt idx="27">
                  <c:v>2.5</c:v>
                </c:pt>
                <c:pt idx="28">
                  <c:v>2.4</c:v>
                </c:pt>
                <c:pt idx="29">
                  <c:v>2.2000000000000002</c:v>
                </c:pt>
                <c:pt idx="30">
                  <c:v>1.8</c:v>
                </c:pt>
                <c:pt idx="31">
                  <c:v>1.3</c:v>
                </c:pt>
                <c:pt idx="32">
                  <c:v>0.60000000000000064</c:v>
                </c:pt>
                <c:pt idx="33">
                  <c:v>-0.1</c:v>
                </c:pt>
                <c:pt idx="34">
                  <c:v>-0.8</c:v>
                </c:pt>
                <c:pt idx="35">
                  <c:v>0</c:v>
                </c:pt>
                <c:pt idx="36">
                  <c:v>0</c:v>
                </c:pt>
              </c:numCache>
            </c:numRef>
          </c:val>
          <c:smooth val="0"/>
          <c:extLst>
            <c:ext xmlns:c16="http://schemas.microsoft.com/office/drawing/2014/chart" uri="{C3380CC4-5D6E-409C-BE32-E72D297353CC}">
              <c16:uniqueId val="{00000041-AC11-4079-9190-6E74997AE067}"/>
            </c:ext>
          </c:extLst>
        </c:ser>
        <c:ser>
          <c:idx val="68"/>
          <c:order val="66"/>
          <c:tx>
            <c:strRef>
              <c:f>ant_info.003!$B$68</c:f>
              <c:strCache>
                <c:ptCount val="1"/>
                <c:pt idx="0">
                  <c:v>ASH700700.C</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ant_info.003!$BD$68:$CN$68</c:f>
              <c:numCache>
                <c:formatCode>General</c:formatCode>
                <c:ptCount val="37"/>
                <c:pt idx="0">
                  <c:v>0</c:v>
                </c:pt>
                <c:pt idx="1">
                  <c:v>0</c:v>
                </c:pt>
                <c:pt idx="2">
                  <c:v>-4.5</c:v>
                </c:pt>
                <c:pt idx="3">
                  <c:v>-2.7</c:v>
                </c:pt>
                <c:pt idx="4">
                  <c:v>-1.1000000000000001</c:v>
                </c:pt>
                <c:pt idx="5">
                  <c:v>0.2</c:v>
                </c:pt>
                <c:pt idx="6">
                  <c:v>1.2</c:v>
                </c:pt>
                <c:pt idx="7">
                  <c:v>1.9000000000000001</c:v>
                </c:pt>
                <c:pt idx="8">
                  <c:v>2.2999999999999998</c:v>
                </c:pt>
                <c:pt idx="9">
                  <c:v>2.5</c:v>
                </c:pt>
                <c:pt idx="10">
                  <c:v>2.4</c:v>
                </c:pt>
                <c:pt idx="11">
                  <c:v>2</c:v>
                </c:pt>
                <c:pt idx="12">
                  <c:v>1.6</c:v>
                </c:pt>
                <c:pt idx="13">
                  <c:v>1</c:v>
                </c:pt>
                <c:pt idx="14">
                  <c:v>0.4</c:v>
                </c:pt>
                <c:pt idx="15">
                  <c:v>-0.2</c:v>
                </c:pt>
                <c:pt idx="16">
                  <c:v>-0.5</c:v>
                </c:pt>
                <c:pt idx="17">
                  <c:v>-0.5</c:v>
                </c:pt>
                <c:pt idx="18">
                  <c:v>0</c:v>
                </c:pt>
                <c:pt idx="19">
                  <c:v>-0.5</c:v>
                </c:pt>
                <c:pt idx="20">
                  <c:v>-0.5</c:v>
                </c:pt>
                <c:pt idx="21">
                  <c:v>-0.2</c:v>
                </c:pt>
                <c:pt idx="22">
                  <c:v>0.4</c:v>
                </c:pt>
                <c:pt idx="23">
                  <c:v>1</c:v>
                </c:pt>
                <c:pt idx="24">
                  <c:v>1.6</c:v>
                </c:pt>
                <c:pt idx="25">
                  <c:v>2</c:v>
                </c:pt>
                <c:pt idx="26">
                  <c:v>2.4</c:v>
                </c:pt>
                <c:pt idx="27">
                  <c:v>2.5</c:v>
                </c:pt>
                <c:pt idx="28">
                  <c:v>2.2999999999999998</c:v>
                </c:pt>
                <c:pt idx="29">
                  <c:v>1.9000000000000001</c:v>
                </c:pt>
                <c:pt idx="30">
                  <c:v>1.2</c:v>
                </c:pt>
                <c:pt idx="31">
                  <c:v>0.2</c:v>
                </c:pt>
                <c:pt idx="32">
                  <c:v>-1.1000000000000001</c:v>
                </c:pt>
                <c:pt idx="33">
                  <c:v>-2.7</c:v>
                </c:pt>
                <c:pt idx="34">
                  <c:v>-4.5</c:v>
                </c:pt>
                <c:pt idx="35">
                  <c:v>0</c:v>
                </c:pt>
                <c:pt idx="36">
                  <c:v>0</c:v>
                </c:pt>
              </c:numCache>
            </c:numRef>
          </c:val>
          <c:smooth val="0"/>
          <c:extLst>
            <c:ext xmlns:c16="http://schemas.microsoft.com/office/drawing/2014/chart" uri="{C3380CC4-5D6E-409C-BE32-E72D297353CC}">
              <c16:uniqueId val="{00000042-AC11-4079-9190-6E74997AE067}"/>
            </c:ext>
          </c:extLst>
        </c:ser>
        <c:ser>
          <c:idx val="69"/>
          <c:order val="67"/>
          <c:tx>
            <c:strRef>
              <c:f>ant_info.003!$B$69</c:f>
              <c:strCache>
                <c:ptCount val="1"/>
                <c:pt idx="0">
                  <c:v>LEIAT502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ant_info.003!$BD$69:$CN$69</c:f>
              <c:numCache>
                <c:formatCode>General</c:formatCode>
                <c:ptCount val="37"/>
                <c:pt idx="0">
                  <c:v>0</c:v>
                </c:pt>
                <c:pt idx="1">
                  <c:v>0</c:v>
                </c:pt>
                <c:pt idx="2">
                  <c:v>-4.5999999999999996</c:v>
                </c:pt>
                <c:pt idx="3">
                  <c:v>-2.7</c:v>
                </c:pt>
                <c:pt idx="4">
                  <c:v>-1.1000000000000001</c:v>
                </c:pt>
                <c:pt idx="5">
                  <c:v>0.5</c:v>
                </c:pt>
                <c:pt idx="6">
                  <c:v>1.6</c:v>
                </c:pt>
                <c:pt idx="7">
                  <c:v>2.4</c:v>
                </c:pt>
                <c:pt idx="8">
                  <c:v>2.8</c:v>
                </c:pt>
                <c:pt idx="9">
                  <c:v>2.9</c:v>
                </c:pt>
                <c:pt idx="10">
                  <c:v>2.6</c:v>
                </c:pt>
                <c:pt idx="11">
                  <c:v>2</c:v>
                </c:pt>
                <c:pt idx="12">
                  <c:v>1.1000000000000001</c:v>
                </c:pt>
                <c:pt idx="13">
                  <c:v>0.30000000000000032</c:v>
                </c:pt>
                <c:pt idx="14">
                  <c:v>-0.60000000000000064</c:v>
                </c:pt>
                <c:pt idx="15">
                  <c:v>-1.3</c:v>
                </c:pt>
                <c:pt idx="16">
                  <c:v>-1.5</c:v>
                </c:pt>
                <c:pt idx="17">
                  <c:v>-1.2</c:v>
                </c:pt>
                <c:pt idx="18">
                  <c:v>0</c:v>
                </c:pt>
                <c:pt idx="19">
                  <c:v>-1.2</c:v>
                </c:pt>
                <c:pt idx="20">
                  <c:v>-1.5</c:v>
                </c:pt>
                <c:pt idx="21">
                  <c:v>-1.3</c:v>
                </c:pt>
                <c:pt idx="22">
                  <c:v>-0.60000000000000064</c:v>
                </c:pt>
                <c:pt idx="23">
                  <c:v>0.30000000000000032</c:v>
                </c:pt>
                <c:pt idx="24">
                  <c:v>1.1000000000000001</c:v>
                </c:pt>
                <c:pt idx="25">
                  <c:v>2</c:v>
                </c:pt>
                <c:pt idx="26">
                  <c:v>2.6</c:v>
                </c:pt>
                <c:pt idx="27">
                  <c:v>2.9</c:v>
                </c:pt>
                <c:pt idx="28">
                  <c:v>2.8</c:v>
                </c:pt>
                <c:pt idx="29">
                  <c:v>2.4</c:v>
                </c:pt>
                <c:pt idx="30">
                  <c:v>1.6</c:v>
                </c:pt>
                <c:pt idx="31">
                  <c:v>0.5</c:v>
                </c:pt>
                <c:pt idx="32">
                  <c:v>-1.1000000000000001</c:v>
                </c:pt>
                <c:pt idx="33">
                  <c:v>-2.7</c:v>
                </c:pt>
                <c:pt idx="34">
                  <c:v>-4.5999999999999996</c:v>
                </c:pt>
                <c:pt idx="35">
                  <c:v>0</c:v>
                </c:pt>
                <c:pt idx="36">
                  <c:v>0</c:v>
                </c:pt>
              </c:numCache>
            </c:numRef>
          </c:val>
          <c:smooth val="0"/>
          <c:extLst>
            <c:ext xmlns:c16="http://schemas.microsoft.com/office/drawing/2014/chart" uri="{C3380CC4-5D6E-409C-BE32-E72D297353CC}">
              <c16:uniqueId val="{00000043-AC11-4079-9190-6E74997AE067}"/>
            </c:ext>
          </c:extLst>
        </c:ser>
        <c:ser>
          <c:idx val="70"/>
          <c:order val="68"/>
          <c:tx>
            <c:strRef>
              <c:f>ant_info.003!$B$70</c:f>
              <c:strCache>
                <c:ptCount val="1"/>
                <c:pt idx="0">
                  <c:v>ASH701946.2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ant_info.003!$BD$70:$CN$70</c:f>
              <c:numCache>
                <c:formatCode>General</c:formatCode>
                <c:ptCount val="37"/>
                <c:pt idx="0">
                  <c:v>0</c:v>
                </c:pt>
                <c:pt idx="1">
                  <c:v>0</c:v>
                </c:pt>
                <c:pt idx="2">
                  <c:v>0</c:v>
                </c:pt>
                <c:pt idx="3">
                  <c:v>-0.2</c:v>
                </c:pt>
                <c:pt idx="4">
                  <c:v>-0.2</c:v>
                </c:pt>
                <c:pt idx="5">
                  <c:v>-0.30000000000000032</c:v>
                </c:pt>
                <c:pt idx="6">
                  <c:v>-0.30000000000000032</c:v>
                </c:pt>
                <c:pt idx="7">
                  <c:v>-0.30000000000000032</c:v>
                </c:pt>
                <c:pt idx="8">
                  <c:v>-0.2</c:v>
                </c:pt>
                <c:pt idx="9">
                  <c:v>-0.2</c:v>
                </c:pt>
                <c:pt idx="10">
                  <c:v>-0.2</c:v>
                </c:pt>
                <c:pt idx="11">
                  <c:v>-0.30000000000000032</c:v>
                </c:pt>
                <c:pt idx="12">
                  <c:v>-0.30000000000000032</c:v>
                </c:pt>
                <c:pt idx="13">
                  <c:v>-0.30000000000000032</c:v>
                </c:pt>
                <c:pt idx="14">
                  <c:v>-0.30000000000000032</c:v>
                </c:pt>
                <c:pt idx="15">
                  <c:v>-0.30000000000000032</c:v>
                </c:pt>
                <c:pt idx="16">
                  <c:v>-0.30000000000000032</c:v>
                </c:pt>
                <c:pt idx="17">
                  <c:v>-0.2</c:v>
                </c:pt>
                <c:pt idx="18">
                  <c:v>0</c:v>
                </c:pt>
                <c:pt idx="19">
                  <c:v>-0.2</c:v>
                </c:pt>
                <c:pt idx="20">
                  <c:v>-0.30000000000000032</c:v>
                </c:pt>
                <c:pt idx="21">
                  <c:v>-0.30000000000000032</c:v>
                </c:pt>
                <c:pt idx="22">
                  <c:v>-0.30000000000000032</c:v>
                </c:pt>
                <c:pt idx="23">
                  <c:v>-0.30000000000000032</c:v>
                </c:pt>
                <c:pt idx="24">
                  <c:v>-0.30000000000000032</c:v>
                </c:pt>
                <c:pt idx="25">
                  <c:v>-0.30000000000000032</c:v>
                </c:pt>
                <c:pt idx="26">
                  <c:v>-0.2</c:v>
                </c:pt>
                <c:pt idx="27">
                  <c:v>-0.2</c:v>
                </c:pt>
                <c:pt idx="28">
                  <c:v>-0.2</c:v>
                </c:pt>
                <c:pt idx="29">
                  <c:v>-0.30000000000000032</c:v>
                </c:pt>
                <c:pt idx="30">
                  <c:v>-0.30000000000000032</c:v>
                </c:pt>
                <c:pt idx="31">
                  <c:v>-0.30000000000000032</c:v>
                </c:pt>
                <c:pt idx="32">
                  <c:v>-0.2</c:v>
                </c:pt>
                <c:pt idx="33">
                  <c:v>-0.2</c:v>
                </c:pt>
                <c:pt idx="34">
                  <c:v>0</c:v>
                </c:pt>
                <c:pt idx="35">
                  <c:v>0</c:v>
                </c:pt>
                <c:pt idx="36">
                  <c:v>0</c:v>
                </c:pt>
              </c:numCache>
            </c:numRef>
          </c:val>
          <c:smooth val="0"/>
          <c:extLst>
            <c:ext xmlns:c16="http://schemas.microsoft.com/office/drawing/2014/chart" uri="{C3380CC4-5D6E-409C-BE32-E72D297353CC}">
              <c16:uniqueId val="{00000044-AC11-4079-9190-6E74997AE067}"/>
            </c:ext>
          </c:extLst>
        </c:ser>
        <c:ser>
          <c:idx val="71"/>
          <c:order val="69"/>
          <c:tx>
            <c:strRef>
              <c:f>ant_info.003!$B$71</c:f>
              <c:strCache>
                <c:ptCount val="1"/>
                <c:pt idx="0">
                  <c:v>ASH701946.3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ant_info.003!$BD$71:$CN$71</c:f>
              <c:numCache>
                <c:formatCode>General</c:formatCode>
                <c:ptCount val="37"/>
                <c:pt idx="0">
                  <c:v>0</c:v>
                </c:pt>
                <c:pt idx="1">
                  <c:v>0</c:v>
                </c:pt>
                <c:pt idx="2">
                  <c:v>0</c:v>
                </c:pt>
                <c:pt idx="3">
                  <c:v>-0.2</c:v>
                </c:pt>
                <c:pt idx="4">
                  <c:v>-0.2</c:v>
                </c:pt>
                <c:pt idx="5">
                  <c:v>-0.30000000000000032</c:v>
                </c:pt>
                <c:pt idx="6">
                  <c:v>-0.30000000000000032</c:v>
                </c:pt>
                <c:pt idx="7">
                  <c:v>-0.30000000000000032</c:v>
                </c:pt>
                <c:pt idx="8">
                  <c:v>-0.2</c:v>
                </c:pt>
                <c:pt idx="9">
                  <c:v>-0.2</c:v>
                </c:pt>
                <c:pt idx="10">
                  <c:v>-0.2</c:v>
                </c:pt>
                <c:pt idx="11">
                  <c:v>-0.30000000000000032</c:v>
                </c:pt>
                <c:pt idx="12">
                  <c:v>-0.30000000000000032</c:v>
                </c:pt>
                <c:pt idx="13">
                  <c:v>-0.30000000000000032</c:v>
                </c:pt>
                <c:pt idx="14">
                  <c:v>-0.30000000000000032</c:v>
                </c:pt>
                <c:pt idx="15">
                  <c:v>-0.30000000000000032</c:v>
                </c:pt>
                <c:pt idx="16">
                  <c:v>-0.30000000000000032</c:v>
                </c:pt>
                <c:pt idx="17">
                  <c:v>-0.2</c:v>
                </c:pt>
                <c:pt idx="18">
                  <c:v>0</c:v>
                </c:pt>
                <c:pt idx="19">
                  <c:v>-0.2</c:v>
                </c:pt>
                <c:pt idx="20">
                  <c:v>-0.30000000000000032</c:v>
                </c:pt>
                <c:pt idx="21">
                  <c:v>-0.30000000000000032</c:v>
                </c:pt>
                <c:pt idx="22">
                  <c:v>-0.30000000000000032</c:v>
                </c:pt>
                <c:pt idx="23">
                  <c:v>-0.30000000000000032</c:v>
                </c:pt>
                <c:pt idx="24">
                  <c:v>-0.30000000000000032</c:v>
                </c:pt>
                <c:pt idx="25">
                  <c:v>-0.30000000000000032</c:v>
                </c:pt>
                <c:pt idx="26">
                  <c:v>-0.2</c:v>
                </c:pt>
                <c:pt idx="27">
                  <c:v>-0.2</c:v>
                </c:pt>
                <c:pt idx="28">
                  <c:v>-0.2</c:v>
                </c:pt>
                <c:pt idx="29">
                  <c:v>-0.30000000000000032</c:v>
                </c:pt>
                <c:pt idx="30">
                  <c:v>-0.30000000000000032</c:v>
                </c:pt>
                <c:pt idx="31">
                  <c:v>-0.30000000000000032</c:v>
                </c:pt>
                <c:pt idx="32">
                  <c:v>-0.2</c:v>
                </c:pt>
                <c:pt idx="33">
                  <c:v>-0.2</c:v>
                </c:pt>
                <c:pt idx="34">
                  <c:v>0</c:v>
                </c:pt>
                <c:pt idx="35">
                  <c:v>0</c:v>
                </c:pt>
                <c:pt idx="36">
                  <c:v>0</c:v>
                </c:pt>
              </c:numCache>
            </c:numRef>
          </c:val>
          <c:smooth val="0"/>
          <c:extLst>
            <c:ext xmlns:c16="http://schemas.microsoft.com/office/drawing/2014/chart" uri="{C3380CC4-5D6E-409C-BE32-E72D297353CC}">
              <c16:uniqueId val="{00000045-AC11-4079-9190-6E74997AE067}"/>
            </c:ext>
          </c:extLst>
        </c:ser>
        <c:ser>
          <c:idx val="72"/>
          <c:order val="70"/>
          <c:tx>
            <c:strRef>
              <c:f>ant_info.003!$B$72</c:f>
              <c:strCache>
                <c:ptCount val="1"/>
                <c:pt idx="0">
                  <c:v>SPP571908273+CR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ant_info.003!$BD$72:$CN$72</c:f>
              <c:numCache>
                <c:formatCode>General</c:formatCode>
                <c:ptCount val="37"/>
                <c:pt idx="0">
                  <c:v>0</c:v>
                </c:pt>
                <c:pt idx="1">
                  <c:v>0</c:v>
                </c:pt>
                <c:pt idx="2">
                  <c:v>1.4</c:v>
                </c:pt>
                <c:pt idx="3">
                  <c:v>2.1</c:v>
                </c:pt>
                <c:pt idx="4">
                  <c:v>2.5</c:v>
                </c:pt>
                <c:pt idx="5">
                  <c:v>2.7</c:v>
                </c:pt>
                <c:pt idx="6">
                  <c:v>2.7</c:v>
                </c:pt>
                <c:pt idx="7">
                  <c:v>2.6</c:v>
                </c:pt>
                <c:pt idx="8">
                  <c:v>2.6</c:v>
                </c:pt>
                <c:pt idx="9">
                  <c:v>2.5</c:v>
                </c:pt>
                <c:pt idx="10">
                  <c:v>2.5</c:v>
                </c:pt>
                <c:pt idx="11">
                  <c:v>2.5</c:v>
                </c:pt>
                <c:pt idx="12">
                  <c:v>2.6</c:v>
                </c:pt>
                <c:pt idx="13">
                  <c:v>2.7</c:v>
                </c:pt>
                <c:pt idx="14">
                  <c:v>2.6</c:v>
                </c:pt>
                <c:pt idx="15">
                  <c:v>2.5</c:v>
                </c:pt>
                <c:pt idx="16">
                  <c:v>2.1</c:v>
                </c:pt>
                <c:pt idx="17">
                  <c:v>1.3</c:v>
                </c:pt>
                <c:pt idx="18">
                  <c:v>0</c:v>
                </c:pt>
                <c:pt idx="19">
                  <c:v>1.3</c:v>
                </c:pt>
                <c:pt idx="20">
                  <c:v>2.1</c:v>
                </c:pt>
                <c:pt idx="21">
                  <c:v>2.5</c:v>
                </c:pt>
                <c:pt idx="22">
                  <c:v>2.6</c:v>
                </c:pt>
                <c:pt idx="23">
                  <c:v>2.7</c:v>
                </c:pt>
                <c:pt idx="24">
                  <c:v>2.6</c:v>
                </c:pt>
                <c:pt idx="25">
                  <c:v>2.5</c:v>
                </c:pt>
                <c:pt idx="26">
                  <c:v>2.5</c:v>
                </c:pt>
                <c:pt idx="27">
                  <c:v>2.5</c:v>
                </c:pt>
                <c:pt idx="28">
                  <c:v>2.6</c:v>
                </c:pt>
                <c:pt idx="29">
                  <c:v>2.6</c:v>
                </c:pt>
                <c:pt idx="30">
                  <c:v>2.7</c:v>
                </c:pt>
                <c:pt idx="31">
                  <c:v>2.7</c:v>
                </c:pt>
                <c:pt idx="32">
                  <c:v>2.5</c:v>
                </c:pt>
                <c:pt idx="33">
                  <c:v>2.1</c:v>
                </c:pt>
                <c:pt idx="34">
                  <c:v>1.4</c:v>
                </c:pt>
                <c:pt idx="35">
                  <c:v>0</c:v>
                </c:pt>
                <c:pt idx="36">
                  <c:v>0</c:v>
                </c:pt>
              </c:numCache>
            </c:numRef>
          </c:val>
          <c:smooth val="0"/>
          <c:extLst>
            <c:ext xmlns:c16="http://schemas.microsoft.com/office/drawing/2014/chart" uri="{C3380CC4-5D6E-409C-BE32-E72D297353CC}">
              <c16:uniqueId val="{00000046-AC11-4079-9190-6E74997AE067}"/>
            </c:ext>
          </c:extLst>
        </c:ser>
        <c:ser>
          <c:idx val="73"/>
          <c:order val="71"/>
          <c:tx>
            <c:strRef>
              <c:f>ant_info.003!$B$73</c:f>
              <c:strCache>
                <c:ptCount val="1"/>
                <c:pt idx="0">
                  <c:v>SPP571908273+CR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ant_info.003!$BD$73:$CN$73</c:f>
              <c:numCache>
                <c:formatCode>General</c:formatCode>
                <c:ptCount val="37"/>
                <c:pt idx="0">
                  <c:v>0</c:v>
                </c:pt>
                <c:pt idx="1">
                  <c:v>0</c:v>
                </c:pt>
                <c:pt idx="2">
                  <c:v>2</c:v>
                </c:pt>
                <c:pt idx="3">
                  <c:v>1.2</c:v>
                </c:pt>
                <c:pt idx="4">
                  <c:v>0.60000000000000064</c:v>
                </c:pt>
                <c:pt idx="5">
                  <c:v>0.30000000000000032</c:v>
                </c:pt>
                <c:pt idx="6">
                  <c:v>0.1</c:v>
                </c:pt>
                <c:pt idx="7">
                  <c:v>0.1</c:v>
                </c:pt>
                <c:pt idx="8">
                  <c:v>0.1</c:v>
                </c:pt>
                <c:pt idx="9">
                  <c:v>0.2</c:v>
                </c:pt>
                <c:pt idx="10">
                  <c:v>0.4</c:v>
                </c:pt>
                <c:pt idx="11">
                  <c:v>0.60000000000000064</c:v>
                </c:pt>
                <c:pt idx="12">
                  <c:v>0.70000000000000062</c:v>
                </c:pt>
                <c:pt idx="13">
                  <c:v>0.8</c:v>
                </c:pt>
                <c:pt idx="14">
                  <c:v>0.9</c:v>
                </c:pt>
                <c:pt idx="15">
                  <c:v>0.8</c:v>
                </c:pt>
                <c:pt idx="16">
                  <c:v>0.70000000000000062</c:v>
                </c:pt>
                <c:pt idx="17">
                  <c:v>0.4</c:v>
                </c:pt>
                <c:pt idx="18">
                  <c:v>0</c:v>
                </c:pt>
                <c:pt idx="19">
                  <c:v>0.4</c:v>
                </c:pt>
                <c:pt idx="20">
                  <c:v>0.70000000000000062</c:v>
                </c:pt>
                <c:pt idx="21">
                  <c:v>0.8</c:v>
                </c:pt>
                <c:pt idx="22">
                  <c:v>0.9</c:v>
                </c:pt>
                <c:pt idx="23">
                  <c:v>0.8</c:v>
                </c:pt>
                <c:pt idx="24">
                  <c:v>0.70000000000000062</c:v>
                </c:pt>
                <c:pt idx="25">
                  <c:v>0.60000000000000064</c:v>
                </c:pt>
                <c:pt idx="26">
                  <c:v>0.4</c:v>
                </c:pt>
                <c:pt idx="27">
                  <c:v>0.2</c:v>
                </c:pt>
                <c:pt idx="28">
                  <c:v>0.1</c:v>
                </c:pt>
                <c:pt idx="29">
                  <c:v>0.1</c:v>
                </c:pt>
                <c:pt idx="30">
                  <c:v>0.1</c:v>
                </c:pt>
                <c:pt idx="31">
                  <c:v>0.30000000000000032</c:v>
                </c:pt>
                <c:pt idx="32">
                  <c:v>0.60000000000000064</c:v>
                </c:pt>
                <c:pt idx="33">
                  <c:v>1.2</c:v>
                </c:pt>
                <c:pt idx="34">
                  <c:v>2</c:v>
                </c:pt>
                <c:pt idx="35">
                  <c:v>0</c:v>
                </c:pt>
                <c:pt idx="36">
                  <c:v>0</c:v>
                </c:pt>
              </c:numCache>
            </c:numRef>
          </c:val>
          <c:smooth val="0"/>
          <c:extLst>
            <c:ext xmlns:c16="http://schemas.microsoft.com/office/drawing/2014/chart" uri="{C3380CC4-5D6E-409C-BE32-E72D297353CC}">
              <c16:uniqueId val="{00000047-AC11-4079-9190-6E74997AE067}"/>
            </c:ext>
          </c:extLst>
        </c:ser>
        <c:ser>
          <c:idx val="74"/>
          <c:order val="72"/>
          <c:tx>
            <c:strRef>
              <c:f>ant_info.003!$B$74</c:f>
              <c:strCache>
                <c:ptCount val="1"/>
                <c:pt idx="0">
                  <c:v>NONE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ant_info.003!$BD$74:$CN$74</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48-AC11-4079-9190-6E74997AE067}"/>
            </c:ext>
          </c:extLst>
        </c:ser>
        <c:ser>
          <c:idx val="75"/>
          <c:order val="73"/>
          <c:tx>
            <c:strRef>
              <c:f>ant_info.003!$B$75</c:f>
              <c:strCache>
                <c:ptCount val="1"/>
                <c:pt idx="0">
                  <c:v>ASH701073.1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ant_info.003!$BD$75:$CN$75</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49-AC11-4079-9190-6E74997AE067}"/>
            </c:ext>
          </c:extLst>
        </c:ser>
        <c:ser>
          <c:idx val="76"/>
          <c:order val="74"/>
          <c:tx>
            <c:strRef>
              <c:f>ant_info.003!$B$76</c:f>
              <c:strCache>
                <c:ptCount val="1"/>
                <c:pt idx="0">
                  <c:v>ASH701073.3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ant_info.003!$BD$76:$CN$76</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4A-AC11-4079-9190-6E74997AE067}"/>
            </c:ext>
          </c:extLst>
        </c:ser>
        <c:ser>
          <c:idx val="77"/>
          <c:order val="75"/>
          <c:tx>
            <c:strRef>
              <c:f>ant_info.003!$B$77</c:f>
              <c:strCache>
                <c:ptCount val="1"/>
                <c:pt idx="0">
                  <c:v>ASH701945B_M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ant_info.003!$BD$77:$CN$77</c:f>
              <c:numCache>
                <c:formatCode>General</c:formatCode>
                <c:ptCount val="37"/>
                <c:pt idx="0">
                  <c:v>0</c:v>
                </c:pt>
                <c:pt idx="1">
                  <c:v>0</c:v>
                </c:pt>
                <c:pt idx="2">
                  <c:v>0</c:v>
                </c:pt>
                <c:pt idx="3">
                  <c:v>-0.1</c:v>
                </c:pt>
                <c:pt idx="4">
                  <c:v>-0.2</c:v>
                </c:pt>
                <c:pt idx="5">
                  <c:v>-0.2</c:v>
                </c:pt>
                <c:pt idx="6">
                  <c:v>-0.2</c:v>
                </c:pt>
                <c:pt idx="7">
                  <c:v>-0.30000000000000032</c:v>
                </c:pt>
                <c:pt idx="8">
                  <c:v>-0.2</c:v>
                </c:pt>
                <c:pt idx="9">
                  <c:v>-0.2</c:v>
                </c:pt>
                <c:pt idx="10">
                  <c:v>-0.1</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-0.1</c:v>
                </c:pt>
                <c:pt idx="27">
                  <c:v>-0.2</c:v>
                </c:pt>
                <c:pt idx="28">
                  <c:v>-0.2</c:v>
                </c:pt>
                <c:pt idx="29">
                  <c:v>-0.30000000000000032</c:v>
                </c:pt>
                <c:pt idx="30">
                  <c:v>-0.2</c:v>
                </c:pt>
                <c:pt idx="31">
                  <c:v>-0.2</c:v>
                </c:pt>
                <c:pt idx="32">
                  <c:v>-0.2</c:v>
                </c:pt>
                <c:pt idx="33">
                  <c:v>-0.1</c:v>
                </c:pt>
                <c:pt idx="34">
                  <c:v>0</c:v>
                </c:pt>
                <c:pt idx="35">
                  <c:v>0</c:v>
                </c:pt>
                <c:pt idx="36">
                  <c:v>0</c:v>
                </c:pt>
              </c:numCache>
            </c:numRef>
          </c:val>
          <c:smooth val="0"/>
          <c:extLst>
            <c:ext xmlns:c16="http://schemas.microsoft.com/office/drawing/2014/chart" uri="{C3380CC4-5D6E-409C-BE32-E72D297353CC}">
              <c16:uniqueId val="{0000004B-AC11-4079-9190-6E74997AE067}"/>
            </c:ext>
          </c:extLst>
        </c:ser>
        <c:ser>
          <c:idx val="78"/>
          <c:order val="76"/>
          <c:tx>
            <c:strRef>
              <c:f>ant_info.003!$B$78</c:f>
              <c:strCache>
                <c:ptCount val="1"/>
                <c:pt idx="0">
                  <c:v>ASH701945C_M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ant_info.003!$BD$78:$CN$78</c:f>
              <c:numCache>
                <c:formatCode>General</c:formatCode>
                <c:ptCount val="37"/>
                <c:pt idx="0">
                  <c:v>0</c:v>
                </c:pt>
                <c:pt idx="1">
                  <c:v>0</c:v>
                </c:pt>
                <c:pt idx="2">
                  <c:v>0</c:v>
                </c:pt>
                <c:pt idx="3">
                  <c:v>-0.1</c:v>
                </c:pt>
                <c:pt idx="4">
                  <c:v>-0.2</c:v>
                </c:pt>
                <c:pt idx="5">
                  <c:v>-0.2</c:v>
                </c:pt>
                <c:pt idx="6">
                  <c:v>-0.2</c:v>
                </c:pt>
                <c:pt idx="7">
                  <c:v>-0.30000000000000032</c:v>
                </c:pt>
                <c:pt idx="8">
                  <c:v>-0.2</c:v>
                </c:pt>
                <c:pt idx="9">
                  <c:v>-0.2</c:v>
                </c:pt>
                <c:pt idx="10">
                  <c:v>-0.1</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-0.1</c:v>
                </c:pt>
                <c:pt idx="27">
                  <c:v>-0.2</c:v>
                </c:pt>
                <c:pt idx="28">
                  <c:v>-0.2</c:v>
                </c:pt>
                <c:pt idx="29">
                  <c:v>-0.30000000000000032</c:v>
                </c:pt>
                <c:pt idx="30">
                  <c:v>-0.2</c:v>
                </c:pt>
                <c:pt idx="31">
                  <c:v>-0.2</c:v>
                </c:pt>
                <c:pt idx="32">
                  <c:v>-0.2</c:v>
                </c:pt>
                <c:pt idx="33">
                  <c:v>-0.1</c:v>
                </c:pt>
                <c:pt idx="34">
                  <c:v>0</c:v>
                </c:pt>
                <c:pt idx="35">
                  <c:v>0</c:v>
                </c:pt>
                <c:pt idx="36">
                  <c:v>0</c:v>
                </c:pt>
              </c:numCache>
            </c:numRef>
          </c:val>
          <c:smooth val="0"/>
          <c:extLst>
            <c:ext xmlns:c16="http://schemas.microsoft.com/office/drawing/2014/chart" uri="{C3380CC4-5D6E-409C-BE32-E72D297353CC}">
              <c16:uniqueId val="{0000004C-AC11-4079-9190-6E74997AE067}"/>
            </c:ext>
          </c:extLst>
        </c:ser>
        <c:ser>
          <c:idx val="79"/>
          <c:order val="77"/>
          <c:tx>
            <c:strRef>
              <c:f>ant_info.003!$B$79</c:f>
              <c:strCache>
                <c:ptCount val="1"/>
                <c:pt idx="0">
                  <c:v>ASH701945D_M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ant_info.003!$BD$79:$CN$79</c:f>
              <c:numCache>
                <c:formatCode>General</c:formatCode>
                <c:ptCount val="37"/>
                <c:pt idx="0">
                  <c:v>0</c:v>
                </c:pt>
                <c:pt idx="1">
                  <c:v>0</c:v>
                </c:pt>
                <c:pt idx="2">
                  <c:v>0</c:v>
                </c:pt>
                <c:pt idx="3">
                  <c:v>-0.1</c:v>
                </c:pt>
                <c:pt idx="4">
                  <c:v>-0.2</c:v>
                </c:pt>
                <c:pt idx="5">
                  <c:v>-0.2</c:v>
                </c:pt>
                <c:pt idx="6">
                  <c:v>-0.2</c:v>
                </c:pt>
                <c:pt idx="7">
                  <c:v>-0.30000000000000032</c:v>
                </c:pt>
                <c:pt idx="8">
                  <c:v>-0.2</c:v>
                </c:pt>
                <c:pt idx="9">
                  <c:v>-0.2</c:v>
                </c:pt>
                <c:pt idx="10">
                  <c:v>-0.1</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-0.1</c:v>
                </c:pt>
                <c:pt idx="27">
                  <c:v>-0.2</c:v>
                </c:pt>
                <c:pt idx="28">
                  <c:v>-0.2</c:v>
                </c:pt>
                <c:pt idx="29">
                  <c:v>-0.30000000000000032</c:v>
                </c:pt>
                <c:pt idx="30">
                  <c:v>-0.2</c:v>
                </c:pt>
                <c:pt idx="31">
                  <c:v>-0.2</c:v>
                </c:pt>
                <c:pt idx="32">
                  <c:v>-0.2</c:v>
                </c:pt>
                <c:pt idx="33">
                  <c:v>-0.1</c:v>
                </c:pt>
                <c:pt idx="34">
                  <c:v>0</c:v>
                </c:pt>
                <c:pt idx="35">
                  <c:v>0</c:v>
                </c:pt>
                <c:pt idx="36">
                  <c:v>0</c:v>
                </c:pt>
              </c:numCache>
            </c:numRef>
          </c:val>
          <c:smooth val="0"/>
          <c:extLst>
            <c:ext xmlns:c16="http://schemas.microsoft.com/office/drawing/2014/chart" uri="{C3380CC4-5D6E-409C-BE32-E72D297353CC}">
              <c16:uniqueId val="{0000004D-AC11-4079-9190-6E74997AE067}"/>
            </c:ext>
          </c:extLst>
        </c:ser>
        <c:ser>
          <c:idx val="80"/>
          <c:order val="78"/>
          <c:tx>
            <c:strRef>
              <c:f>ant_info.003!$B$80</c:f>
              <c:strCache>
                <c:ptCount val="1"/>
                <c:pt idx="0">
                  <c:v>ASH701945E_M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ant_info.003!$BD$80:$CN$80</c:f>
              <c:numCache>
                <c:formatCode>General</c:formatCode>
                <c:ptCount val="37"/>
                <c:pt idx="0">
                  <c:v>0</c:v>
                </c:pt>
                <c:pt idx="1">
                  <c:v>0</c:v>
                </c:pt>
                <c:pt idx="2">
                  <c:v>0</c:v>
                </c:pt>
                <c:pt idx="3">
                  <c:v>-0.1</c:v>
                </c:pt>
                <c:pt idx="4">
                  <c:v>-0.2</c:v>
                </c:pt>
                <c:pt idx="5">
                  <c:v>-0.2</c:v>
                </c:pt>
                <c:pt idx="6">
                  <c:v>-0.2</c:v>
                </c:pt>
                <c:pt idx="7">
                  <c:v>-0.30000000000000032</c:v>
                </c:pt>
                <c:pt idx="8">
                  <c:v>-0.2</c:v>
                </c:pt>
                <c:pt idx="9">
                  <c:v>-0.2</c:v>
                </c:pt>
                <c:pt idx="10">
                  <c:v>-0.1</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-0.1</c:v>
                </c:pt>
                <c:pt idx="27">
                  <c:v>-0.2</c:v>
                </c:pt>
                <c:pt idx="28">
                  <c:v>-0.2</c:v>
                </c:pt>
                <c:pt idx="29">
                  <c:v>-0.30000000000000032</c:v>
                </c:pt>
                <c:pt idx="30">
                  <c:v>-0.2</c:v>
                </c:pt>
                <c:pt idx="31">
                  <c:v>-0.2</c:v>
                </c:pt>
                <c:pt idx="32">
                  <c:v>-0.2</c:v>
                </c:pt>
                <c:pt idx="33">
                  <c:v>-0.1</c:v>
                </c:pt>
                <c:pt idx="34">
                  <c:v>0</c:v>
                </c:pt>
                <c:pt idx="35">
                  <c:v>0</c:v>
                </c:pt>
                <c:pt idx="36">
                  <c:v>0</c:v>
                </c:pt>
              </c:numCache>
            </c:numRef>
          </c:val>
          <c:smooth val="0"/>
          <c:extLst>
            <c:ext xmlns:c16="http://schemas.microsoft.com/office/drawing/2014/chart" uri="{C3380CC4-5D6E-409C-BE32-E72D297353CC}">
              <c16:uniqueId val="{0000004E-AC11-4079-9190-6E74997AE067}"/>
            </c:ext>
          </c:extLst>
        </c:ser>
        <c:ser>
          <c:idx val="81"/>
          <c:order val="79"/>
          <c:tx>
            <c:strRef>
              <c:f>ant_info.003!$B$81</c:f>
              <c:strCache>
                <c:ptCount val="1"/>
                <c:pt idx="0">
                  <c:v>ASH701945G_M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ant_info.003!$BD$81:$CN$81</c:f>
              <c:numCache>
                <c:formatCode>General</c:formatCode>
                <c:ptCount val="37"/>
                <c:pt idx="0">
                  <c:v>0</c:v>
                </c:pt>
                <c:pt idx="1">
                  <c:v>0</c:v>
                </c:pt>
                <c:pt idx="2">
                  <c:v>0</c:v>
                </c:pt>
                <c:pt idx="3">
                  <c:v>-0.1</c:v>
                </c:pt>
                <c:pt idx="4">
                  <c:v>-0.2</c:v>
                </c:pt>
                <c:pt idx="5">
                  <c:v>-0.2</c:v>
                </c:pt>
                <c:pt idx="6">
                  <c:v>-0.2</c:v>
                </c:pt>
                <c:pt idx="7">
                  <c:v>-0.30000000000000032</c:v>
                </c:pt>
                <c:pt idx="8">
                  <c:v>-0.2</c:v>
                </c:pt>
                <c:pt idx="9">
                  <c:v>-0.2</c:v>
                </c:pt>
                <c:pt idx="10">
                  <c:v>-0.1</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-0.1</c:v>
                </c:pt>
                <c:pt idx="27">
                  <c:v>-0.2</c:v>
                </c:pt>
                <c:pt idx="28">
                  <c:v>-0.2</c:v>
                </c:pt>
                <c:pt idx="29">
                  <c:v>-0.30000000000000032</c:v>
                </c:pt>
                <c:pt idx="30">
                  <c:v>-0.2</c:v>
                </c:pt>
                <c:pt idx="31">
                  <c:v>-0.2</c:v>
                </c:pt>
                <c:pt idx="32">
                  <c:v>-0.2</c:v>
                </c:pt>
                <c:pt idx="33">
                  <c:v>-0.1</c:v>
                </c:pt>
                <c:pt idx="34">
                  <c:v>0</c:v>
                </c:pt>
                <c:pt idx="35">
                  <c:v>0</c:v>
                </c:pt>
                <c:pt idx="36">
                  <c:v>0</c:v>
                </c:pt>
              </c:numCache>
            </c:numRef>
          </c:val>
          <c:smooth val="0"/>
          <c:extLst>
            <c:ext xmlns:c16="http://schemas.microsoft.com/office/drawing/2014/chart" uri="{C3380CC4-5D6E-409C-BE32-E72D297353CC}">
              <c16:uniqueId val="{0000004F-AC11-4079-9190-6E74997AE067}"/>
            </c:ext>
          </c:extLst>
        </c:ser>
        <c:ser>
          <c:idx val="82"/>
          <c:order val="80"/>
          <c:tx>
            <c:strRef>
              <c:f>ant_info.003!$B$82</c:f>
              <c:strCache>
                <c:ptCount val="1"/>
                <c:pt idx="0">
                  <c:v>ASH700936E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ant_info.003!$BD$82:$CN$82</c:f>
              <c:numCache>
                <c:formatCode>General</c:formatCode>
                <c:ptCount val="37"/>
                <c:pt idx="0">
                  <c:v>0</c:v>
                </c:pt>
                <c:pt idx="1">
                  <c:v>0</c:v>
                </c:pt>
                <c:pt idx="2">
                  <c:v>0.1</c:v>
                </c:pt>
                <c:pt idx="3">
                  <c:v>0.30000000000000032</c:v>
                </c:pt>
                <c:pt idx="4">
                  <c:v>0.4</c:v>
                </c:pt>
                <c:pt idx="5">
                  <c:v>0.5</c:v>
                </c:pt>
                <c:pt idx="6">
                  <c:v>0.5</c:v>
                </c:pt>
                <c:pt idx="7">
                  <c:v>0.4</c:v>
                </c:pt>
                <c:pt idx="8">
                  <c:v>0.4</c:v>
                </c:pt>
                <c:pt idx="9">
                  <c:v>0.4</c:v>
                </c:pt>
                <c:pt idx="10">
                  <c:v>0.4</c:v>
                </c:pt>
                <c:pt idx="11">
                  <c:v>0.4</c:v>
                </c:pt>
                <c:pt idx="12">
                  <c:v>0.5</c:v>
                </c:pt>
                <c:pt idx="13">
                  <c:v>0.5</c:v>
                </c:pt>
                <c:pt idx="14">
                  <c:v>0.5</c:v>
                </c:pt>
                <c:pt idx="15">
                  <c:v>0.5</c:v>
                </c:pt>
                <c:pt idx="16">
                  <c:v>0.4</c:v>
                </c:pt>
                <c:pt idx="17">
                  <c:v>0.30000000000000032</c:v>
                </c:pt>
                <c:pt idx="18">
                  <c:v>0</c:v>
                </c:pt>
                <c:pt idx="19">
                  <c:v>0.30000000000000032</c:v>
                </c:pt>
                <c:pt idx="20">
                  <c:v>0.4</c:v>
                </c:pt>
                <c:pt idx="21">
                  <c:v>0.5</c:v>
                </c:pt>
                <c:pt idx="22">
                  <c:v>0.5</c:v>
                </c:pt>
                <c:pt idx="23">
                  <c:v>0.5</c:v>
                </c:pt>
                <c:pt idx="24">
                  <c:v>0.5</c:v>
                </c:pt>
                <c:pt idx="25">
                  <c:v>0.4</c:v>
                </c:pt>
                <c:pt idx="26">
                  <c:v>0.4</c:v>
                </c:pt>
                <c:pt idx="27">
                  <c:v>0.4</c:v>
                </c:pt>
                <c:pt idx="28">
                  <c:v>0.4</c:v>
                </c:pt>
                <c:pt idx="29">
                  <c:v>0.4</c:v>
                </c:pt>
                <c:pt idx="30">
                  <c:v>0.5</c:v>
                </c:pt>
                <c:pt idx="31">
                  <c:v>0.5</c:v>
                </c:pt>
                <c:pt idx="32">
                  <c:v>0.4</c:v>
                </c:pt>
                <c:pt idx="33">
                  <c:v>0.30000000000000032</c:v>
                </c:pt>
                <c:pt idx="34">
                  <c:v>0.1</c:v>
                </c:pt>
                <c:pt idx="35">
                  <c:v>0</c:v>
                </c:pt>
                <c:pt idx="36">
                  <c:v>0</c:v>
                </c:pt>
              </c:numCache>
            </c:numRef>
          </c:val>
          <c:smooth val="0"/>
          <c:extLst>
            <c:ext xmlns:c16="http://schemas.microsoft.com/office/drawing/2014/chart" uri="{C3380CC4-5D6E-409C-BE32-E72D297353CC}">
              <c16:uniqueId val="{00000050-AC11-4079-9190-6E74997AE067}"/>
            </c:ext>
          </c:extLst>
        </c:ser>
        <c:ser>
          <c:idx val="83"/>
          <c:order val="81"/>
          <c:tx>
            <c:strRef>
              <c:f>ant_info.003!$B$83</c:f>
              <c:strCache>
                <c:ptCount val="1"/>
                <c:pt idx="0">
                  <c:v>ASH701933A_M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ant_info.003!$BD$83:$CN$83</c:f>
              <c:numCache>
                <c:formatCode>General</c:formatCode>
                <c:ptCount val="37"/>
                <c:pt idx="0">
                  <c:v>0</c:v>
                </c:pt>
                <c:pt idx="1">
                  <c:v>0</c:v>
                </c:pt>
                <c:pt idx="2">
                  <c:v>2.8</c:v>
                </c:pt>
                <c:pt idx="3">
                  <c:v>-0.60000000000000064</c:v>
                </c:pt>
                <c:pt idx="4">
                  <c:v>-2.4</c:v>
                </c:pt>
                <c:pt idx="5">
                  <c:v>-3.1</c:v>
                </c:pt>
                <c:pt idx="6">
                  <c:v>-3.1</c:v>
                </c:pt>
                <c:pt idx="7">
                  <c:v>-2.8</c:v>
                </c:pt>
                <c:pt idx="8">
                  <c:v>-2.2999999999999998</c:v>
                </c:pt>
                <c:pt idx="9">
                  <c:v>-1.9000000000000001</c:v>
                </c:pt>
                <c:pt idx="10">
                  <c:v>-1.8</c:v>
                </c:pt>
                <c:pt idx="11">
                  <c:v>-1.9000000000000001</c:v>
                </c:pt>
                <c:pt idx="12">
                  <c:v>-2.2999999999999998</c:v>
                </c:pt>
                <c:pt idx="13">
                  <c:v>-2.8</c:v>
                </c:pt>
                <c:pt idx="14">
                  <c:v>-3.3</c:v>
                </c:pt>
                <c:pt idx="15">
                  <c:v>-3.6</c:v>
                </c:pt>
                <c:pt idx="16">
                  <c:v>-3.5</c:v>
                </c:pt>
                <c:pt idx="17">
                  <c:v>-2.4</c:v>
                </c:pt>
                <c:pt idx="18">
                  <c:v>0</c:v>
                </c:pt>
                <c:pt idx="19">
                  <c:v>-2.4</c:v>
                </c:pt>
                <c:pt idx="20">
                  <c:v>-3.5</c:v>
                </c:pt>
                <c:pt idx="21">
                  <c:v>-3.6</c:v>
                </c:pt>
                <c:pt idx="22">
                  <c:v>-3.3</c:v>
                </c:pt>
                <c:pt idx="23">
                  <c:v>-2.8</c:v>
                </c:pt>
                <c:pt idx="24">
                  <c:v>-2.2999999999999998</c:v>
                </c:pt>
                <c:pt idx="25">
                  <c:v>-1.9000000000000001</c:v>
                </c:pt>
                <c:pt idx="26">
                  <c:v>-1.8</c:v>
                </c:pt>
                <c:pt idx="27">
                  <c:v>-1.9000000000000001</c:v>
                </c:pt>
                <c:pt idx="28">
                  <c:v>-2.2999999999999998</c:v>
                </c:pt>
                <c:pt idx="29">
                  <c:v>-2.8</c:v>
                </c:pt>
                <c:pt idx="30">
                  <c:v>-3.1</c:v>
                </c:pt>
                <c:pt idx="31">
                  <c:v>-3.1</c:v>
                </c:pt>
                <c:pt idx="32">
                  <c:v>-2.4</c:v>
                </c:pt>
                <c:pt idx="33">
                  <c:v>-0.60000000000000064</c:v>
                </c:pt>
                <c:pt idx="34">
                  <c:v>2.8</c:v>
                </c:pt>
                <c:pt idx="35">
                  <c:v>0</c:v>
                </c:pt>
                <c:pt idx="36">
                  <c:v>0</c:v>
                </c:pt>
              </c:numCache>
            </c:numRef>
          </c:val>
          <c:smooth val="0"/>
          <c:extLst>
            <c:ext xmlns:c16="http://schemas.microsoft.com/office/drawing/2014/chart" uri="{C3380CC4-5D6E-409C-BE32-E72D297353CC}">
              <c16:uniqueId val="{00000051-AC11-4079-9190-6E74997AE067}"/>
            </c:ext>
          </c:extLst>
        </c:ser>
        <c:ser>
          <c:idx val="84"/>
          <c:order val="82"/>
          <c:tx>
            <c:strRef>
              <c:f>ant_info.003!$B$84</c:f>
              <c:strCache>
                <c:ptCount val="1"/>
                <c:pt idx="0">
                  <c:v>ASH701933A_M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ant_info.003!$BD$84:$CN$84</c:f>
              <c:numCache>
                <c:formatCode>General</c:formatCode>
                <c:ptCount val="37"/>
                <c:pt idx="0">
                  <c:v>0</c:v>
                </c:pt>
                <c:pt idx="1">
                  <c:v>0</c:v>
                </c:pt>
                <c:pt idx="2">
                  <c:v>1.5</c:v>
                </c:pt>
                <c:pt idx="3">
                  <c:v>-1.3</c:v>
                </c:pt>
                <c:pt idx="4">
                  <c:v>-2.9</c:v>
                </c:pt>
                <c:pt idx="5">
                  <c:v>-3.4</c:v>
                </c:pt>
                <c:pt idx="6">
                  <c:v>-3.4</c:v>
                </c:pt>
                <c:pt idx="7">
                  <c:v>-3.1</c:v>
                </c:pt>
                <c:pt idx="8">
                  <c:v>-2.7</c:v>
                </c:pt>
                <c:pt idx="9">
                  <c:v>-2.4</c:v>
                </c:pt>
                <c:pt idx="10">
                  <c:v>-2.2999999999999998</c:v>
                </c:pt>
                <c:pt idx="11">
                  <c:v>-2.4</c:v>
                </c:pt>
                <c:pt idx="12">
                  <c:v>-2.7</c:v>
                </c:pt>
                <c:pt idx="13">
                  <c:v>-3.2</c:v>
                </c:pt>
                <c:pt idx="14">
                  <c:v>-3.6</c:v>
                </c:pt>
                <c:pt idx="15">
                  <c:v>-3.8</c:v>
                </c:pt>
                <c:pt idx="16">
                  <c:v>-3.5</c:v>
                </c:pt>
                <c:pt idx="17">
                  <c:v>-2.2999999999999998</c:v>
                </c:pt>
                <c:pt idx="18">
                  <c:v>0</c:v>
                </c:pt>
                <c:pt idx="19">
                  <c:v>-2.2999999999999998</c:v>
                </c:pt>
                <c:pt idx="20">
                  <c:v>-3.5</c:v>
                </c:pt>
                <c:pt idx="21">
                  <c:v>-3.8</c:v>
                </c:pt>
                <c:pt idx="22">
                  <c:v>-3.6</c:v>
                </c:pt>
                <c:pt idx="23">
                  <c:v>-3.2</c:v>
                </c:pt>
                <c:pt idx="24">
                  <c:v>-2.7</c:v>
                </c:pt>
                <c:pt idx="25">
                  <c:v>-2.4</c:v>
                </c:pt>
                <c:pt idx="26">
                  <c:v>-2.2999999999999998</c:v>
                </c:pt>
                <c:pt idx="27">
                  <c:v>-2.4</c:v>
                </c:pt>
                <c:pt idx="28">
                  <c:v>-2.7</c:v>
                </c:pt>
                <c:pt idx="29">
                  <c:v>-3.1</c:v>
                </c:pt>
                <c:pt idx="30">
                  <c:v>-3.4</c:v>
                </c:pt>
                <c:pt idx="31">
                  <c:v>-3.4</c:v>
                </c:pt>
                <c:pt idx="32">
                  <c:v>-2.9</c:v>
                </c:pt>
                <c:pt idx="33">
                  <c:v>-1.3</c:v>
                </c:pt>
                <c:pt idx="34">
                  <c:v>1.5</c:v>
                </c:pt>
                <c:pt idx="35">
                  <c:v>0</c:v>
                </c:pt>
                <c:pt idx="36">
                  <c:v>0</c:v>
                </c:pt>
              </c:numCache>
            </c:numRef>
          </c:val>
          <c:smooth val="0"/>
          <c:extLst>
            <c:ext xmlns:c16="http://schemas.microsoft.com/office/drawing/2014/chart" uri="{C3380CC4-5D6E-409C-BE32-E72D297353CC}">
              <c16:uniqueId val="{00000052-AC11-4079-9190-6E74997AE067}"/>
            </c:ext>
          </c:extLst>
        </c:ser>
        <c:ser>
          <c:idx val="85"/>
          <c:order val="83"/>
          <c:tx>
            <c:strRef>
              <c:f>ant_info.003!$B$85</c:f>
              <c:strCache>
                <c:ptCount val="1"/>
                <c:pt idx="0">
                  <c:v>ASH701933B_M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ant_info.003!$BD$85:$CN$85</c:f>
              <c:numCache>
                <c:formatCode>General</c:formatCode>
                <c:ptCount val="37"/>
                <c:pt idx="0">
                  <c:v>0</c:v>
                </c:pt>
                <c:pt idx="1">
                  <c:v>0</c:v>
                </c:pt>
                <c:pt idx="2">
                  <c:v>2.8</c:v>
                </c:pt>
                <c:pt idx="3">
                  <c:v>-0.60000000000000064</c:v>
                </c:pt>
                <c:pt idx="4">
                  <c:v>-2.4</c:v>
                </c:pt>
                <c:pt idx="5">
                  <c:v>-3.1</c:v>
                </c:pt>
                <c:pt idx="6">
                  <c:v>-3.1</c:v>
                </c:pt>
                <c:pt idx="7">
                  <c:v>-2.8</c:v>
                </c:pt>
                <c:pt idx="8">
                  <c:v>-2.2999999999999998</c:v>
                </c:pt>
                <c:pt idx="9">
                  <c:v>-1.9000000000000001</c:v>
                </c:pt>
                <c:pt idx="10">
                  <c:v>-1.8</c:v>
                </c:pt>
                <c:pt idx="11">
                  <c:v>-1.9000000000000001</c:v>
                </c:pt>
                <c:pt idx="12">
                  <c:v>-2.2999999999999998</c:v>
                </c:pt>
                <c:pt idx="13">
                  <c:v>-2.8</c:v>
                </c:pt>
                <c:pt idx="14">
                  <c:v>-3.3</c:v>
                </c:pt>
                <c:pt idx="15">
                  <c:v>-3.6</c:v>
                </c:pt>
                <c:pt idx="16">
                  <c:v>-3.5</c:v>
                </c:pt>
                <c:pt idx="17">
                  <c:v>-2.4</c:v>
                </c:pt>
                <c:pt idx="18">
                  <c:v>0</c:v>
                </c:pt>
                <c:pt idx="19">
                  <c:v>-2.4</c:v>
                </c:pt>
                <c:pt idx="20">
                  <c:v>-3.5</c:v>
                </c:pt>
                <c:pt idx="21">
                  <c:v>-3.6</c:v>
                </c:pt>
                <c:pt idx="22">
                  <c:v>-3.3</c:v>
                </c:pt>
                <c:pt idx="23">
                  <c:v>-2.8</c:v>
                </c:pt>
                <c:pt idx="24">
                  <c:v>-2.2999999999999998</c:v>
                </c:pt>
                <c:pt idx="25">
                  <c:v>-1.9000000000000001</c:v>
                </c:pt>
                <c:pt idx="26">
                  <c:v>-1.8</c:v>
                </c:pt>
                <c:pt idx="27">
                  <c:v>-1.9000000000000001</c:v>
                </c:pt>
                <c:pt idx="28">
                  <c:v>-2.2999999999999998</c:v>
                </c:pt>
                <c:pt idx="29">
                  <c:v>-2.8</c:v>
                </c:pt>
                <c:pt idx="30">
                  <c:v>-3.1</c:v>
                </c:pt>
                <c:pt idx="31">
                  <c:v>-3.1</c:v>
                </c:pt>
                <c:pt idx="32">
                  <c:v>-2.4</c:v>
                </c:pt>
                <c:pt idx="33">
                  <c:v>-0.60000000000000064</c:v>
                </c:pt>
                <c:pt idx="34">
                  <c:v>2.8</c:v>
                </c:pt>
                <c:pt idx="35">
                  <c:v>0</c:v>
                </c:pt>
                <c:pt idx="36">
                  <c:v>0</c:v>
                </c:pt>
              </c:numCache>
            </c:numRef>
          </c:val>
          <c:smooth val="0"/>
          <c:extLst>
            <c:ext xmlns:c16="http://schemas.microsoft.com/office/drawing/2014/chart" uri="{C3380CC4-5D6E-409C-BE32-E72D297353CC}">
              <c16:uniqueId val="{00000053-AC11-4079-9190-6E74997AE067}"/>
            </c:ext>
          </c:extLst>
        </c:ser>
        <c:ser>
          <c:idx val="86"/>
          <c:order val="84"/>
          <c:tx>
            <c:strRef>
              <c:f>ant_info.003!$B$86</c:f>
              <c:strCache>
                <c:ptCount val="1"/>
                <c:pt idx="0">
                  <c:v>ASH701933B_M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ant_info.003!$BD$86:$CN$86</c:f>
              <c:numCache>
                <c:formatCode>General</c:formatCode>
                <c:ptCount val="37"/>
                <c:pt idx="0">
                  <c:v>0</c:v>
                </c:pt>
                <c:pt idx="1">
                  <c:v>0</c:v>
                </c:pt>
                <c:pt idx="2">
                  <c:v>1.5</c:v>
                </c:pt>
                <c:pt idx="3">
                  <c:v>-1.3</c:v>
                </c:pt>
                <c:pt idx="4">
                  <c:v>-2.9</c:v>
                </c:pt>
                <c:pt idx="5">
                  <c:v>-3.4</c:v>
                </c:pt>
                <c:pt idx="6">
                  <c:v>-3.4</c:v>
                </c:pt>
                <c:pt idx="7">
                  <c:v>-3.1</c:v>
                </c:pt>
                <c:pt idx="8">
                  <c:v>-2.7</c:v>
                </c:pt>
                <c:pt idx="9">
                  <c:v>-2.4</c:v>
                </c:pt>
                <c:pt idx="10">
                  <c:v>-2.2999999999999998</c:v>
                </c:pt>
                <c:pt idx="11">
                  <c:v>-2.4</c:v>
                </c:pt>
                <c:pt idx="12">
                  <c:v>-2.7</c:v>
                </c:pt>
                <c:pt idx="13">
                  <c:v>-3.2</c:v>
                </c:pt>
                <c:pt idx="14">
                  <c:v>-3.6</c:v>
                </c:pt>
                <c:pt idx="15">
                  <c:v>-3.8</c:v>
                </c:pt>
                <c:pt idx="16">
                  <c:v>-3.5</c:v>
                </c:pt>
                <c:pt idx="17">
                  <c:v>-2.2999999999999998</c:v>
                </c:pt>
                <c:pt idx="18">
                  <c:v>0</c:v>
                </c:pt>
                <c:pt idx="19">
                  <c:v>-2.2999999999999998</c:v>
                </c:pt>
                <c:pt idx="20">
                  <c:v>-3.5</c:v>
                </c:pt>
                <c:pt idx="21">
                  <c:v>-3.8</c:v>
                </c:pt>
                <c:pt idx="22">
                  <c:v>-3.6</c:v>
                </c:pt>
                <c:pt idx="23">
                  <c:v>-3.2</c:v>
                </c:pt>
                <c:pt idx="24">
                  <c:v>-2.7</c:v>
                </c:pt>
                <c:pt idx="25">
                  <c:v>-2.4</c:v>
                </c:pt>
                <c:pt idx="26">
                  <c:v>-2.2999999999999998</c:v>
                </c:pt>
                <c:pt idx="27">
                  <c:v>-2.4</c:v>
                </c:pt>
                <c:pt idx="28">
                  <c:v>-2.7</c:v>
                </c:pt>
                <c:pt idx="29">
                  <c:v>-3.1</c:v>
                </c:pt>
                <c:pt idx="30">
                  <c:v>-3.4</c:v>
                </c:pt>
                <c:pt idx="31">
                  <c:v>-3.4</c:v>
                </c:pt>
                <c:pt idx="32">
                  <c:v>-2.9</c:v>
                </c:pt>
                <c:pt idx="33">
                  <c:v>-1.3</c:v>
                </c:pt>
                <c:pt idx="34">
                  <c:v>1.5</c:v>
                </c:pt>
                <c:pt idx="35">
                  <c:v>0</c:v>
                </c:pt>
                <c:pt idx="36">
                  <c:v>0</c:v>
                </c:pt>
              </c:numCache>
            </c:numRef>
          </c:val>
          <c:smooth val="0"/>
          <c:extLst>
            <c:ext xmlns:c16="http://schemas.microsoft.com/office/drawing/2014/chart" uri="{C3380CC4-5D6E-409C-BE32-E72D297353CC}">
              <c16:uniqueId val="{00000054-AC11-4079-9190-6E74997AE067}"/>
            </c:ext>
          </c:extLst>
        </c:ser>
        <c:ser>
          <c:idx val="87"/>
          <c:order val="85"/>
          <c:tx>
            <c:strRef>
              <c:f>ant_info.003!$B$87</c:f>
              <c:strCache>
                <c:ptCount val="1"/>
                <c:pt idx="0">
                  <c:v>ASH701933C_M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ant_info.003!$BD$87:$CN$87</c:f>
              <c:numCache>
                <c:formatCode>General</c:formatCode>
                <c:ptCount val="37"/>
                <c:pt idx="0">
                  <c:v>0</c:v>
                </c:pt>
                <c:pt idx="1">
                  <c:v>0</c:v>
                </c:pt>
                <c:pt idx="2">
                  <c:v>2.8</c:v>
                </c:pt>
                <c:pt idx="3">
                  <c:v>-0.60000000000000064</c:v>
                </c:pt>
                <c:pt idx="4">
                  <c:v>-2.4</c:v>
                </c:pt>
                <c:pt idx="5">
                  <c:v>-3.1</c:v>
                </c:pt>
                <c:pt idx="6">
                  <c:v>-3.1</c:v>
                </c:pt>
                <c:pt idx="7">
                  <c:v>-2.8</c:v>
                </c:pt>
                <c:pt idx="8">
                  <c:v>-2.2999999999999998</c:v>
                </c:pt>
                <c:pt idx="9">
                  <c:v>-1.9000000000000001</c:v>
                </c:pt>
                <c:pt idx="10">
                  <c:v>-1.8</c:v>
                </c:pt>
                <c:pt idx="11">
                  <c:v>-1.9000000000000001</c:v>
                </c:pt>
                <c:pt idx="12">
                  <c:v>-2.2999999999999998</c:v>
                </c:pt>
                <c:pt idx="13">
                  <c:v>-2.8</c:v>
                </c:pt>
                <c:pt idx="14">
                  <c:v>-3.3</c:v>
                </c:pt>
                <c:pt idx="15">
                  <c:v>-3.6</c:v>
                </c:pt>
                <c:pt idx="16">
                  <c:v>-3.5</c:v>
                </c:pt>
                <c:pt idx="17">
                  <c:v>-2.4</c:v>
                </c:pt>
                <c:pt idx="18">
                  <c:v>0</c:v>
                </c:pt>
                <c:pt idx="19">
                  <c:v>-2.4</c:v>
                </c:pt>
                <c:pt idx="20">
                  <c:v>-3.5</c:v>
                </c:pt>
                <c:pt idx="21">
                  <c:v>-3.6</c:v>
                </c:pt>
                <c:pt idx="22">
                  <c:v>-3.3</c:v>
                </c:pt>
                <c:pt idx="23">
                  <c:v>-2.8</c:v>
                </c:pt>
                <c:pt idx="24">
                  <c:v>-2.2999999999999998</c:v>
                </c:pt>
                <c:pt idx="25">
                  <c:v>-1.9000000000000001</c:v>
                </c:pt>
                <c:pt idx="26">
                  <c:v>-1.8</c:v>
                </c:pt>
                <c:pt idx="27">
                  <c:v>-1.9000000000000001</c:v>
                </c:pt>
                <c:pt idx="28">
                  <c:v>-2.2999999999999998</c:v>
                </c:pt>
                <c:pt idx="29">
                  <c:v>-2.8</c:v>
                </c:pt>
                <c:pt idx="30">
                  <c:v>-3.1</c:v>
                </c:pt>
                <c:pt idx="31">
                  <c:v>-3.1</c:v>
                </c:pt>
                <c:pt idx="32">
                  <c:v>-2.4</c:v>
                </c:pt>
                <c:pt idx="33">
                  <c:v>-0.60000000000000064</c:v>
                </c:pt>
                <c:pt idx="34">
                  <c:v>2.8</c:v>
                </c:pt>
                <c:pt idx="35">
                  <c:v>0</c:v>
                </c:pt>
                <c:pt idx="36">
                  <c:v>0</c:v>
                </c:pt>
              </c:numCache>
            </c:numRef>
          </c:val>
          <c:smooth val="0"/>
          <c:extLst>
            <c:ext xmlns:c16="http://schemas.microsoft.com/office/drawing/2014/chart" uri="{C3380CC4-5D6E-409C-BE32-E72D297353CC}">
              <c16:uniqueId val="{00000055-AC11-4079-9190-6E74997AE067}"/>
            </c:ext>
          </c:extLst>
        </c:ser>
        <c:ser>
          <c:idx val="88"/>
          <c:order val="86"/>
          <c:tx>
            <c:strRef>
              <c:f>ant_info.003!$B$88</c:f>
              <c:strCache>
                <c:ptCount val="1"/>
                <c:pt idx="0">
                  <c:v>ASH701933C_M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ant_info.003!$BD$88:$CN$88</c:f>
              <c:numCache>
                <c:formatCode>General</c:formatCode>
                <c:ptCount val="37"/>
                <c:pt idx="0">
                  <c:v>0</c:v>
                </c:pt>
                <c:pt idx="1">
                  <c:v>0</c:v>
                </c:pt>
                <c:pt idx="2">
                  <c:v>1.5</c:v>
                </c:pt>
                <c:pt idx="3">
                  <c:v>-1.3</c:v>
                </c:pt>
                <c:pt idx="4">
                  <c:v>-2.9</c:v>
                </c:pt>
                <c:pt idx="5">
                  <c:v>-3.4</c:v>
                </c:pt>
                <c:pt idx="6">
                  <c:v>-3.4</c:v>
                </c:pt>
                <c:pt idx="7">
                  <c:v>-3.1</c:v>
                </c:pt>
                <c:pt idx="8">
                  <c:v>-2.7</c:v>
                </c:pt>
                <c:pt idx="9">
                  <c:v>-2.4</c:v>
                </c:pt>
                <c:pt idx="10">
                  <c:v>-2.2999999999999998</c:v>
                </c:pt>
                <c:pt idx="11">
                  <c:v>-2.4</c:v>
                </c:pt>
                <c:pt idx="12">
                  <c:v>-2.7</c:v>
                </c:pt>
                <c:pt idx="13">
                  <c:v>-3.2</c:v>
                </c:pt>
                <c:pt idx="14">
                  <c:v>-3.6</c:v>
                </c:pt>
                <c:pt idx="15">
                  <c:v>-3.8</c:v>
                </c:pt>
                <c:pt idx="16">
                  <c:v>-3.5</c:v>
                </c:pt>
                <c:pt idx="17">
                  <c:v>-2.2999999999999998</c:v>
                </c:pt>
                <c:pt idx="18">
                  <c:v>0</c:v>
                </c:pt>
                <c:pt idx="19">
                  <c:v>-2.2999999999999998</c:v>
                </c:pt>
                <c:pt idx="20">
                  <c:v>-3.5</c:v>
                </c:pt>
                <c:pt idx="21">
                  <c:v>-3.8</c:v>
                </c:pt>
                <c:pt idx="22">
                  <c:v>-3.6</c:v>
                </c:pt>
                <c:pt idx="23">
                  <c:v>-3.2</c:v>
                </c:pt>
                <c:pt idx="24">
                  <c:v>-2.7</c:v>
                </c:pt>
                <c:pt idx="25">
                  <c:v>-2.4</c:v>
                </c:pt>
                <c:pt idx="26">
                  <c:v>-2.2999999999999998</c:v>
                </c:pt>
                <c:pt idx="27">
                  <c:v>-2.4</c:v>
                </c:pt>
                <c:pt idx="28">
                  <c:v>-2.7</c:v>
                </c:pt>
                <c:pt idx="29">
                  <c:v>-3.1</c:v>
                </c:pt>
                <c:pt idx="30">
                  <c:v>-3.4</c:v>
                </c:pt>
                <c:pt idx="31">
                  <c:v>-3.4</c:v>
                </c:pt>
                <c:pt idx="32">
                  <c:v>-2.9</c:v>
                </c:pt>
                <c:pt idx="33">
                  <c:v>-1.3</c:v>
                </c:pt>
                <c:pt idx="34">
                  <c:v>1.5</c:v>
                </c:pt>
                <c:pt idx="35">
                  <c:v>0</c:v>
                </c:pt>
                <c:pt idx="36">
                  <c:v>0</c:v>
                </c:pt>
              </c:numCache>
            </c:numRef>
          </c:val>
          <c:smooth val="0"/>
          <c:extLst>
            <c:ext xmlns:c16="http://schemas.microsoft.com/office/drawing/2014/chart" uri="{C3380CC4-5D6E-409C-BE32-E72D297353CC}">
              <c16:uniqueId val="{00000056-AC11-4079-9190-6E74997AE067}"/>
            </c:ext>
          </c:extLst>
        </c:ser>
        <c:ser>
          <c:idx val="89"/>
          <c:order val="87"/>
          <c:tx>
            <c:strRef>
              <c:f>ant_info.003!$B$89</c:f>
              <c:strCache>
                <c:ptCount val="1"/>
                <c:pt idx="0">
                  <c:v>NOV503+CR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ant_info.003!$BD$89:$CN$89</c:f>
              <c:numCache>
                <c:formatCode>General</c:formatCode>
                <c:ptCount val="37"/>
                <c:pt idx="0">
                  <c:v>0</c:v>
                </c:pt>
                <c:pt idx="1">
                  <c:v>0</c:v>
                </c:pt>
                <c:pt idx="2">
                  <c:v>0.5</c:v>
                </c:pt>
                <c:pt idx="3">
                  <c:v>-0.5</c:v>
                </c:pt>
                <c:pt idx="4">
                  <c:v>-0.9</c:v>
                </c:pt>
                <c:pt idx="5">
                  <c:v>-1.1000000000000001</c:v>
                </c:pt>
                <c:pt idx="6">
                  <c:v>-1.1000000000000001</c:v>
                </c:pt>
                <c:pt idx="7">
                  <c:v>-0.9</c:v>
                </c:pt>
                <c:pt idx="8">
                  <c:v>-0.9</c:v>
                </c:pt>
                <c:pt idx="9">
                  <c:v>-0.8</c:v>
                </c:pt>
                <c:pt idx="10">
                  <c:v>-0.8</c:v>
                </c:pt>
                <c:pt idx="11">
                  <c:v>-1</c:v>
                </c:pt>
                <c:pt idx="12">
                  <c:v>-1.3</c:v>
                </c:pt>
                <c:pt idx="13">
                  <c:v>-1.5</c:v>
                </c:pt>
                <c:pt idx="14">
                  <c:v>-1.8</c:v>
                </c:pt>
                <c:pt idx="15">
                  <c:v>-1.9000000000000001</c:v>
                </c:pt>
                <c:pt idx="16">
                  <c:v>-1.7</c:v>
                </c:pt>
                <c:pt idx="17">
                  <c:v>-1.1000000000000001</c:v>
                </c:pt>
                <c:pt idx="18">
                  <c:v>0</c:v>
                </c:pt>
                <c:pt idx="19">
                  <c:v>-1.1000000000000001</c:v>
                </c:pt>
                <c:pt idx="20">
                  <c:v>-1.7</c:v>
                </c:pt>
                <c:pt idx="21">
                  <c:v>-1.9000000000000001</c:v>
                </c:pt>
                <c:pt idx="22">
                  <c:v>-1.8</c:v>
                </c:pt>
                <c:pt idx="23">
                  <c:v>-1.5</c:v>
                </c:pt>
                <c:pt idx="24">
                  <c:v>-1.3</c:v>
                </c:pt>
                <c:pt idx="25">
                  <c:v>-1</c:v>
                </c:pt>
                <c:pt idx="26">
                  <c:v>-0.8</c:v>
                </c:pt>
                <c:pt idx="27">
                  <c:v>-0.8</c:v>
                </c:pt>
                <c:pt idx="28">
                  <c:v>-0.9</c:v>
                </c:pt>
                <c:pt idx="29">
                  <c:v>-0.9</c:v>
                </c:pt>
                <c:pt idx="30">
                  <c:v>-1.1000000000000001</c:v>
                </c:pt>
                <c:pt idx="31">
                  <c:v>-1.1000000000000001</c:v>
                </c:pt>
                <c:pt idx="32">
                  <c:v>-0.9</c:v>
                </c:pt>
                <c:pt idx="33">
                  <c:v>-0.5</c:v>
                </c:pt>
                <c:pt idx="34">
                  <c:v>0.5</c:v>
                </c:pt>
                <c:pt idx="35">
                  <c:v>0</c:v>
                </c:pt>
                <c:pt idx="36">
                  <c:v>0</c:v>
                </c:pt>
              </c:numCache>
            </c:numRef>
          </c:val>
          <c:smooth val="0"/>
          <c:extLst>
            <c:ext xmlns:c16="http://schemas.microsoft.com/office/drawing/2014/chart" uri="{C3380CC4-5D6E-409C-BE32-E72D297353CC}">
              <c16:uniqueId val="{00000057-AC11-4079-9190-6E74997AE067}"/>
            </c:ext>
          </c:extLst>
        </c:ser>
        <c:ser>
          <c:idx val="90"/>
          <c:order val="88"/>
          <c:tx>
            <c:strRef>
              <c:f>ant_info.003!$B$90</c:f>
              <c:strCache>
                <c:ptCount val="1"/>
                <c:pt idx="0">
                  <c:v>NOV503+CR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ant_info.003!$BD$90:$CN$90</c:f>
              <c:numCache>
                <c:formatCode>General</c:formatCode>
                <c:ptCount val="37"/>
                <c:pt idx="0">
                  <c:v>0</c:v>
                </c:pt>
                <c:pt idx="1">
                  <c:v>0</c:v>
                </c:pt>
                <c:pt idx="2">
                  <c:v>1</c:v>
                </c:pt>
                <c:pt idx="3">
                  <c:v>-0.8</c:v>
                </c:pt>
                <c:pt idx="4">
                  <c:v>-1.8</c:v>
                </c:pt>
                <c:pt idx="5">
                  <c:v>-2.4</c:v>
                </c:pt>
                <c:pt idx="6">
                  <c:v>-2.5</c:v>
                </c:pt>
                <c:pt idx="7">
                  <c:v>-2.5</c:v>
                </c:pt>
                <c:pt idx="8">
                  <c:v>-2.2999999999999998</c:v>
                </c:pt>
                <c:pt idx="9">
                  <c:v>-2.2000000000000002</c:v>
                </c:pt>
                <c:pt idx="10">
                  <c:v>-2.1</c:v>
                </c:pt>
                <c:pt idx="11">
                  <c:v>-2.2000000000000002</c:v>
                </c:pt>
                <c:pt idx="12">
                  <c:v>-2.2999999999999998</c:v>
                </c:pt>
                <c:pt idx="13">
                  <c:v>-2.5</c:v>
                </c:pt>
                <c:pt idx="14">
                  <c:v>-2.6</c:v>
                </c:pt>
                <c:pt idx="15">
                  <c:v>-2.5</c:v>
                </c:pt>
                <c:pt idx="16">
                  <c:v>-2.2999999999999998</c:v>
                </c:pt>
                <c:pt idx="17">
                  <c:v>-1.5</c:v>
                </c:pt>
                <c:pt idx="18">
                  <c:v>0</c:v>
                </c:pt>
                <c:pt idx="19">
                  <c:v>-1.5</c:v>
                </c:pt>
                <c:pt idx="20">
                  <c:v>-2.2999999999999998</c:v>
                </c:pt>
                <c:pt idx="21">
                  <c:v>-2.5</c:v>
                </c:pt>
                <c:pt idx="22">
                  <c:v>-2.6</c:v>
                </c:pt>
                <c:pt idx="23">
                  <c:v>-2.5</c:v>
                </c:pt>
                <c:pt idx="24">
                  <c:v>-2.2999999999999998</c:v>
                </c:pt>
                <c:pt idx="25">
                  <c:v>-2.2000000000000002</c:v>
                </c:pt>
                <c:pt idx="26">
                  <c:v>-2.1</c:v>
                </c:pt>
                <c:pt idx="27">
                  <c:v>-2.2000000000000002</c:v>
                </c:pt>
                <c:pt idx="28">
                  <c:v>-2.2999999999999998</c:v>
                </c:pt>
                <c:pt idx="29">
                  <c:v>-2.5</c:v>
                </c:pt>
                <c:pt idx="30">
                  <c:v>-2.5</c:v>
                </c:pt>
                <c:pt idx="31">
                  <c:v>-2.4</c:v>
                </c:pt>
                <c:pt idx="32">
                  <c:v>-1.8</c:v>
                </c:pt>
                <c:pt idx="33">
                  <c:v>-0.8</c:v>
                </c:pt>
                <c:pt idx="34">
                  <c:v>1</c:v>
                </c:pt>
                <c:pt idx="35">
                  <c:v>0</c:v>
                </c:pt>
                <c:pt idx="36">
                  <c:v>0</c:v>
                </c:pt>
              </c:numCache>
            </c:numRef>
          </c:val>
          <c:smooth val="0"/>
          <c:extLst>
            <c:ext xmlns:c16="http://schemas.microsoft.com/office/drawing/2014/chart" uri="{C3380CC4-5D6E-409C-BE32-E72D297353CC}">
              <c16:uniqueId val="{00000058-AC11-4079-9190-6E74997AE067}"/>
            </c:ext>
          </c:extLst>
        </c:ser>
        <c:ser>
          <c:idx val="91"/>
          <c:order val="89"/>
          <c:tx>
            <c:strRef>
              <c:f>ant_info.003!$B$91</c:f>
              <c:strCache>
                <c:ptCount val="1"/>
                <c:pt idx="0">
                  <c:v>SPP571212238+GP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ant_info.003!$BD$91:$CN$91</c:f>
              <c:numCache>
                <c:formatCode>General</c:formatCode>
                <c:ptCount val="37"/>
                <c:pt idx="0">
                  <c:v>0</c:v>
                </c:pt>
                <c:pt idx="1">
                  <c:v>0</c:v>
                </c:pt>
                <c:pt idx="2">
                  <c:v>-3.2</c:v>
                </c:pt>
                <c:pt idx="3">
                  <c:v>-4</c:v>
                </c:pt>
                <c:pt idx="4">
                  <c:v>-4.7</c:v>
                </c:pt>
                <c:pt idx="5">
                  <c:v>-5</c:v>
                </c:pt>
                <c:pt idx="6">
                  <c:v>-5.2</c:v>
                </c:pt>
                <c:pt idx="7">
                  <c:v>-5.4</c:v>
                </c:pt>
                <c:pt idx="8">
                  <c:v>-5.6</c:v>
                </c:pt>
                <c:pt idx="9">
                  <c:v>-5.8</c:v>
                </c:pt>
                <c:pt idx="10">
                  <c:v>-6</c:v>
                </c:pt>
                <c:pt idx="11">
                  <c:v>-6.3</c:v>
                </c:pt>
                <c:pt idx="12">
                  <c:v>-6.4</c:v>
                </c:pt>
                <c:pt idx="13">
                  <c:v>-6.4</c:v>
                </c:pt>
                <c:pt idx="14">
                  <c:v>-6.2</c:v>
                </c:pt>
                <c:pt idx="15">
                  <c:v>-5.6</c:v>
                </c:pt>
                <c:pt idx="16">
                  <c:v>-4.5</c:v>
                </c:pt>
                <c:pt idx="17">
                  <c:v>-2.7</c:v>
                </c:pt>
                <c:pt idx="18">
                  <c:v>0</c:v>
                </c:pt>
                <c:pt idx="19">
                  <c:v>-2.7</c:v>
                </c:pt>
                <c:pt idx="20">
                  <c:v>-4.5</c:v>
                </c:pt>
                <c:pt idx="21">
                  <c:v>-5.6</c:v>
                </c:pt>
                <c:pt idx="22">
                  <c:v>-6.2</c:v>
                </c:pt>
                <c:pt idx="23">
                  <c:v>-6.4</c:v>
                </c:pt>
                <c:pt idx="24">
                  <c:v>-6.4</c:v>
                </c:pt>
                <c:pt idx="25">
                  <c:v>-6.3</c:v>
                </c:pt>
                <c:pt idx="26">
                  <c:v>-6</c:v>
                </c:pt>
                <c:pt idx="27">
                  <c:v>-5.8</c:v>
                </c:pt>
                <c:pt idx="28">
                  <c:v>-5.6</c:v>
                </c:pt>
                <c:pt idx="29">
                  <c:v>-5.4</c:v>
                </c:pt>
                <c:pt idx="30">
                  <c:v>-5.2</c:v>
                </c:pt>
                <c:pt idx="31">
                  <c:v>-5</c:v>
                </c:pt>
                <c:pt idx="32">
                  <c:v>-4.7</c:v>
                </c:pt>
                <c:pt idx="33">
                  <c:v>-4</c:v>
                </c:pt>
                <c:pt idx="34">
                  <c:v>-3.2</c:v>
                </c:pt>
                <c:pt idx="35">
                  <c:v>0</c:v>
                </c:pt>
                <c:pt idx="36">
                  <c:v>0</c:v>
                </c:pt>
              </c:numCache>
            </c:numRef>
          </c:val>
          <c:smooth val="0"/>
          <c:extLst>
            <c:ext xmlns:c16="http://schemas.microsoft.com/office/drawing/2014/chart" uri="{C3380CC4-5D6E-409C-BE32-E72D297353CC}">
              <c16:uniqueId val="{00000059-AC11-4079-9190-6E74997AE067}"/>
            </c:ext>
          </c:extLst>
        </c:ser>
        <c:ser>
          <c:idx val="92"/>
          <c:order val="90"/>
          <c:tx>
            <c:strRef>
              <c:f>ant_info.003!$B$92</c:f>
              <c:strCache>
                <c:ptCount val="1"/>
                <c:pt idx="0">
                  <c:v>ASH701941.1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ant_info.003!$BD$92:$CN$92</c:f>
              <c:numCache>
                <c:formatCode>General</c:formatCode>
                <c:ptCount val="37"/>
                <c:pt idx="0">
                  <c:v>0</c:v>
                </c:pt>
                <c:pt idx="1">
                  <c:v>0</c:v>
                </c:pt>
                <c:pt idx="2">
                  <c:v>1.3</c:v>
                </c:pt>
                <c:pt idx="3">
                  <c:v>-1.3</c:v>
                </c:pt>
                <c:pt idx="4">
                  <c:v>-2.7</c:v>
                </c:pt>
                <c:pt idx="5">
                  <c:v>-3.2</c:v>
                </c:pt>
                <c:pt idx="6">
                  <c:v>-3.2</c:v>
                </c:pt>
                <c:pt idx="7">
                  <c:v>-2.9</c:v>
                </c:pt>
                <c:pt idx="8">
                  <c:v>-2.5</c:v>
                </c:pt>
                <c:pt idx="9">
                  <c:v>-2.2000000000000002</c:v>
                </c:pt>
                <c:pt idx="10">
                  <c:v>-2.1</c:v>
                </c:pt>
                <c:pt idx="11">
                  <c:v>-2.2000000000000002</c:v>
                </c:pt>
                <c:pt idx="12">
                  <c:v>-2.5</c:v>
                </c:pt>
                <c:pt idx="13">
                  <c:v>-2.9</c:v>
                </c:pt>
                <c:pt idx="14">
                  <c:v>-3.3</c:v>
                </c:pt>
                <c:pt idx="15">
                  <c:v>-3.5</c:v>
                </c:pt>
                <c:pt idx="16">
                  <c:v>-3.3</c:v>
                </c:pt>
                <c:pt idx="17">
                  <c:v>-2.2000000000000002</c:v>
                </c:pt>
                <c:pt idx="18">
                  <c:v>0</c:v>
                </c:pt>
                <c:pt idx="19">
                  <c:v>-2.2000000000000002</c:v>
                </c:pt>
                <c:pt idx="20">
                  <c:v>-3.3</c:v>
                </c:pt>
                <c:pt idx="21">
                  <c:v>-3.5</c:v>
                </c:pt>
                <c:pt idx="22">
                  <c:v>-3.3</c:v>
                </c:pt>
                <c:pt idx="23">
                  <c:v>-2.9</c:v>
                </c:pt>
                <c:pt idx="24">
                  <c:v>-2.5</c:v>
                </c:pt>
                <c:pt idx="25">
                  <c:v>-2.2000000000000002</c:v>
                </c:pt>
                <c:pt idx="26">
                  <c:v>-2.1</c:v>
                </c:pt>
                <c:pt idx="27">
                  <c:v>-2.2000000000000002</c:v>
                </c:pt>
                <c:pt idx="28">
                  <c:v>-2.5</c:v>
                </c:pt>
                <c:pt idx="29">
                  <c:v>-2.9</c:v>
                </c:pt>
                <c:pt idx="30">
                  <c:v>-3.2</c:v>
                </c:pt>
                <c:pt idx="31">
                  <c:v>-3.2</c:v>
                </c:pt>
                <c:pt idx="32">
                  <c:v>-2.7</c:v>
                </c:pt>
                <c:pt idx="33">
                  <c:v>-1.3</c:v>
                </c:pt>
                <c:pt idx="34">
                  <c:v>1.3</c:v>
                </c:pt>
                <c:pt idx="35">
                  <c:v>0</c:v>
                </c:pt>
                <c:pt idx="36">
                  <c:v>0</c:v>
                </c:pt>
              </c:numCache>
            </c:numRef>
          </c:val>
          <c:smooth val="0"/>
          <c:extLst>
            <c:ext xmlns:c16="http://schemas.microsoft.com/office/drawing/2014/chart" uri="{C3380CC4-5D6E-409C-BE32-E72D297353CC}">
              <c16:uniqueId val="{0000005A-AC11-4079-9190-6E74997AE067}"/>
            </c:ext>
          </c:extLst>
        </c:ser>
        <c:ser>
          <c:idx val="93"/>
          <c:order val="91"/>
          <c:tx>
            <c:strRef>
              <c:f>ant_info.003!$B$93</c:f>
              <c:strCache>
                <c:ptCount val="1"/>
                <c:pt idx="0">
                  <c:v>ASH701941.2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ant_info.003!$BD$93:$CN$93</c:f>
              <c:numCache>
                <c:formatCode>General</c:formatCode>
                <c:ptCount val="37"/>
                <c:pt idx="0">
                  <c:v>0</c:v>
                </c:pt>
                <c:pt idx="1">
                  <c:v>0</c:v>
                </c:pt>
                <c:pt idx="2">
                  <c:v>1.3</c:v>
                </c:pt>
                <c:pt idx="3">
                  <c:v>-1.3</c:v>
                </c:pt>
                <c:pt idx="4">
                  <c:v>-2.7</c:v>
                </c:pt>
                <c:pt idx="5">
                  <c:v>-3.2</c:v>
                </c:pt>
                <c:pt idx="6">
                  <c:v>-3.2</c:v>
                </c:pt>
                <c:pt idx="7">
                  <c:v>-2.9</c:v>
                </c:pt>
                <c:pt idx="8">
                  <c:v>-2.5</c:v>
                </c:pt>
                <c:pt idx="9">
                  <c:v>-2.2000000000000002</c:v>
                </c:pt>
                <c:pt idx="10">
                  <c:v>-2.1</c:v>
                </c:pt>
                <c:pt idx="11">
                  <c:v>-2.2000000000000002</c:v>
                </c:pt>
                <c:pt idx="12">
                  <c:v>-2.5</c:v>
                </c:pt>
                <c:pt idx="13">
                  <c:v>-2.9</c:v>
                </c:pt>
                <c:pt idx="14">
                  <c:v>-3.3</c:v>
                </c:pt>
                <c:pt idx="15">
                  <c:v>-3.5</c:v>
                </c:pt>
                <c:pt idx="16">
                  <c:v>-3.3</c:v>
                </c:pt>
                <c:pt idx="17">
                  <c:v>-2.2000000000000002</c:v>
                </c:pt>
                <c:pt idx="18">
                  <c:v>0</c:v>
                </c:pt>
                <c:pt idx="19">
                  <c:v>-2.2000000000000002</c:v>
                </c:pt>
                <c:pt idx="20">
                  <c:v>-3.3</c:v>
                </c:pt>
                <c:pt idx="21">
                  <c:v>-3.5</c:v>
                </c:pt>
                <c:pt idx="22">
                  <c:v>-3.3</c:v>
                </c:pt>
                <c:pt idx="23">
                  <c:v>-2.9</c:v>
                </c:pt>
                <c:pt idx="24">
                  <c:v>-2.5</c:v>
                </c:pt>
                <c:pt idx="25">
                  <c:v>-2.2000000000000002</c:v>
                </c:pt>
                <c:pt idx="26">
                  <c:v>-2.1</c:v>
                </c:pt>
                <c:pt idx="27">
                  <c:v>-2.2000000000000002</c:v>
                </c:pt>
                <c:pt idx="28">
                  <c:v>-2.5</c:v>
                </c:pt>
                <c:pt idx="29">
                  <c:v>-2.9</c:v>
                </c:pt>
                <c:pt idx="30">
                  <c:v>-3.2</c:v>
                </c:pt>
                <c:pt idx="31">
                  <c:v>-3.2</c:v>
                </c:pt>
                <c:pt idx="32">
                  <c:v>-2.7</c:v>
                </c:pt>
                <c:pt idx="33">
                  <c:v>-1.3</c:v>
                </c:pt>
                <c:pt idx="34">
                  <c:v>1.3</c:v>
                </c:pt>
                <c:pt idx="35">
                  <c:v>0</c:v>
                </c:pt>
                <c:pt idx="36">
                  <c:v>0</c:v>
                </c:pt>
              </c:numCache>
            </c:numRef>
          </c:val>
          <c:smooth val="0"/>
          <c:extLst>
            <c:ext xmlns:c16="http://schemas.microsoft.com/office/drawing/2014/chart" uri="{C3380CC4-5D6E-409C-BE32-E72D297353CC}">
              <c16:uniqueId val="{0000005B-AC11-4079-9190-6E74997AE067}"/>
            </c:ext>
          </c:extLst>
        </c:ser>
        <c:ser>
          <c:idx val="94"/>
          <c:order val="92"/>
          <c:tx>
            <c:strRef>
              <c:f>ant_info.003!$B$94</c:f>
              <c:strCache>
                <c:ptCount val="1"/>
                <c:pt idx="0">
                  <c:v>ASH701941.A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ant_info.003!$BD$94:$CN$94</c:f>
              <c:numCache>
                <c:formatCode>General</c:formatCode>
                <c:ptCount val="37"/>
                <c:pt idx="0">
                  <c:v>0</c:v>
                </c:pt>
                <c:pt idx="1">
                  <c:v>0</c:v>
                </c:pt>
                <c:pt idx="2">
                  <c:v>1.3</c:v>
                </c:pt>
                <c:pt idx="3">
                  <c:v>-1.3</c:v>
                </c:pt>
                <c:pt idx="4">
                  <c:v>-2.7</c:v>
                </c:pt>
                <c:pt idx="5">
                  <c:v>-3.2</c:v>
                </c:pt>
                <c:pt idx="6">
                  <c:v>-3.2</c:v>
                </c:pt>
                <c:pt idx="7">
                  <c:v>-2.9</c:v>
                </c:pt>
                <c:pt idx="8">
                  <c:v>-2.5</c:v>
                </c:pt>
                <c:pt idx="9">
                  <c:v>-2.2000000000000002</c:v>
                </c:pt>
                <c:pt idx="10">
                  <c:v>-2.1</c:v>
                </c:pt>
                <c:pt idx="11">
                  <c:v>-2.2000000000000002</c:v>
                </c:pt>
                <c:pt idx="12">
                  <c:v>-2.5</c:v>
                </c:pt>
                <c:pt idx="13">
                  <c:v>-2.9</c:v>
                </c:pt>
                <c:pt idx="14">
                  <c:v>-3.3</c:v>
                </c:pt>
                <c:pt idx="15">
                  <c:v>-3.5</c:v>
                </c:pt>
                <c:pt idx="16">
                  <c:v>-3.3</c:v>
                </c:pt>
                <c:pt idx="17">
                  <c:v>-2.2000000000000002</c:v>
                </c:pt>
                <c:pt idx="18">
                  <c:v>0</c:v>
                </c:pt>
                <c:pt idx="19">
                  <c:v>-2.2000000000000002</c:v>
                </c:pt>
                <c:pt idx="20">
                  <c:v>-3.3</c:v>
                </c:pt>
                <c:pt idx="21">
                  <c:v>-3.5</c:v>
                </c:pt>
                <c:pt idx="22">
                  <c:v>-3.3</c:v>
                </c:pt>
                <c:pt idx="23">
                  <c:v>-2.9</c:v>
                </c:pt>
                <c:pt idx="24">
                  <c:v>-2.5</c:v>
                </c:pt>
                <c:pt idx="25">
                  <c:v>-2.2000000000000002</c:v>
                </c:pt>
                <c:pt idx="26">
                  <c:v>-2.1</c:v>
                </c:pt>
                <c:pt idx="27">
                  <c:v>-2.2000000000000002</c:v>
                </c:pt>
                <c:pt idx="28">
                  <c:v>-2.5</c:v>
                </c:pt>
                <c:pt idx="29">
                  <c:v>-2.9</c:v>
                </c:pt>
                <c:pt idx="30">
                  <c:v>-3.2</c:v>
                </c:pt>
                <c:pt idx="31">
                  <c:v>-3.2</c:v>
                </c:pt>
                <c:pt idx="32">
                  <c:v>-2.7</c:v>
                </c:pt>
                <c:pt idx="33">
                  <c:v>-1.3</c:v>
                </c:pt>
                <c:pt idx="34">
                  <c:v>1.3</c:v>
                </c:pt>
                <c:pt idx="35">
                  <c:v>0</c:v>
                </c:pt>
                <c:pt idx="36">
                  <c:v>0</c:v>
                </c:pt>
              </c:numCache>
            </c:numRef>
          </c:val>
          <c:smooth val="0"/>
          <c:extLst>
            <c:ext xmlns:c16="http://schemas.microsoft.com/office/drawing/2014/chart" uri="{C3380CC4-5D6E-409C-BE32-E72D297353CC}">
              <c16:uniqueId val="{0000005C-AC11-4079-9190-6E74997AE067}"/>
            </c:ext>
          </c:extLst>
        </c:ser>
        <c:ser>
          <c:idx val="95"/>
          <c:order val="93"/>
          <c:tx>
            <c:strRef>
              <c:f>ant_info.003!$B$95</c:f>
              <c:strCache>
                <c:ptCount val="1"/>
                <c:pt idx="0">
                  <c:v>ASH701941.B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ant_info.003!$BD$95:$CN$95</c:f>
              <c:numCache>
                <c:formatCode>General</c:formatCode>
                <c:ptCount val="37"/>
                <c:pt idx="0">
                  <c:v>0</c:v>
                </c:pt>
                <c:pt idx="1">
                  <c:v>0</c:v>
                </c:pt>
                <c:pt idx="2">
                  <c:v>1.3</c:v>
                </c:pt>
                <c:pt idx="3">
                  <c:v>-1.3</c:v>
                </c:pt>
                <c:pt idx="4">
                  <c:v>-2.7</c:v>
                </c:pt>
                <c:pt idx="5">
                  <c:v>-3.2</c:v>
                </c:pt>
                <c:pt idx="6">
                  <c:v>-3.2</c:v>
                </c:pt>
                <c:pt idx="7">
                  <c:v>-2.9</c:v>
                </c:pt>
                <c:pt idx="8">
                  <c:v>-2.5</c:v>
                </c:pt>
                <c:pt idx="9">
                  <c:v>-2.2000000000000002</c:v>
                </c:pt>
                <c:pt idx="10">
                  <c:v>-2.1</c:v>
                </c:pt>
                <c:pt idx="11">
                  <c:v>-2.2000000000000002</c:v>
                </c:pt>
                <c:pt idx="12">
                  <c:v>-2.5</c:v>
                </c:pt>
                <c:pt idx="13">
                  <c:v>-2.9</c:v>
                </c:pt>
                <c:pt idx="14">
                  <c:v>-3.3</c:v>
                </c:pt>
                <c:pt idx="15">
                  <c:v>-3.5</c:v>
                </c:pt>
                <c:pt idx="16">
                  <c:v>-3.3</c:v>
                </c:pt>
                <c:pt idx="17">
                  <c:v>-2.2000000000000002</c:v>
                </c:pt>
                <c:pt idx="18">
                  <c:v>0</c:v>
                </c:pt>
                <c:pt idx="19">
                  <c:v>-2.2000000000000002</c:v>
                </c:pt>
                <c:pt idx="20">
                  <c:v>-3.3</c:v>
                </c:pt>
                <c:pt idx="21">
                  <c:v>-3.5</c:v>
                </c:pt>
                <c:pt idx="22">
                  <c:v>-3.3</c:v>
                </c:pt>
                <c:pt idx="23">
                  <c:v>-2.9</c:v>
                </c:pt>
                <c:pt idx="24">
                  <c:v>-2.5</c:v>
                </c:pt>
                <c:pt idx="25">
                  <c:v>-2.2000000000000002</c:v>
                </c:pt>
                <c:pt idx="26">
                  <c:v>-2.1</c:v>
                </c:pt>
                <c:pt idx="27">
                  <c:v>-2.2000000000000002</c:v>
                </c:pt>
                <c:pt idx="28">
                  <c:v>-2.5</c:v>
                </c:pt>
                <c:pt idx="29">
                  <c:v>-2.9</c:v>
                </c:pt>
                <c:pt idx="30">
                  <c:v>-3.2</c:v>
                </c:pt>
                <c:pt idx="31">
                  <c:v>-3.2</c:v>
                </c:pt>
                <c:pt idx="32">
                  <c:v>-2.7</c:v>
                </c:pt>
                <c:pt idx="33">
                  <c:v>-1.3</c:v>
                </c:pt>
                <c:pt idx="34">
                  <c:v>1.3</c:v>
                </c:pt>
                <c:pt idx="35">
                  <c:v>0</c:v>
                </c:pt>
                <c:pt idx="36">
                  <c:v>0</c:v>
                </c:pt>
              </c:numCache>
            </c:numRef>
          </c:val>
          <c:smooth val="0"/>
          <c:extLst>
            <c:ext xmlns:c16="http://schemas.microsoft.com/office/drawing/2014/chart" uri="{C3380CC4-5D6E-409C-BE32-E72D297353CC}">
              <c16:uniqueId val="{0000005D-AC11-4079-9190-6E74997AE067}"/>
            </c:ext>
          </c:extLst>
        </c:ser>
        <c:ser>
          <c:idx val="96"/>
          <c:order val="94"/>
          <c:tx>
            <c:strRef>
              <c:f>ant_info.003!$B$96</c:f>
              <c:strCache>
                <c:ptCount val="1"/>
                <c:pt idx="0">
                  <c:v>MAG105645</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ant_info.003!$BD$96:$CN$96</c:f>
              <c:numCache>
                <c:formatCode>General</c:formatCode>
                <c:ptCount val="37"/>
                <c:pt idx="0">
                  <c:v>0</c:v>
                </c:pt>
                <c:pt idx="1">
                  <c:v>0</c:v>
                </c:pt>
                <c:pt idx="2">
                  <c:v>0.4</c:v>
                </c:pt>
                <c:pt idx="3">
                  <c:v>-0.4</c:v>
                </c:pt>
                <c:pt idx="4">
                  <c:v>0</c:v>
                </c:pt>
                <c:pt idx="5">
                  <c:v>0.9</c:v>
                </c:pt>
                <c:pt idx="6">
                  <c:v>2.1</c:v>
                </c:pt>
                <c:pt idx="7">
                  <c:v>3.3</c:v>
                </c:pt>
                <c:pt idx="8">
                  <c:v>4.0999999999999996</c:v>
                </c:pt>
                <c:pt idx="9">
                  <c:v>4.5</c:v>
                </c:pt>
                <c:pt idx="10">
                  <c:v>4.3</c:v>
                </c:pt>
                <c:pt idx="11">
                  <c:v>3.6</c:v>
                </c:pt>
                <c:pt idx="12">
                  <c:v>2.5</c:v>
                </c:pt>
                <c:pt idx="13">
                  <c:v>1.1000000000000001</c:v>
                </c:pt>
                <c:pt idx="14">
                  <c:v>-0.5</c:v>
                </c:pt>
                <c:pt idx="15">
                  <c:v>-1.8</c:v>
                </c:pt>
                <c:pt idx="16">
                  <c:v>-2.4</c:v>
                </c:pt>
                <c:pt idx="17">
                  <c:v>-2</c:v>
                </c:pt>
                <c:pt idx="18">
                  <c:v>0</c:v>
                </c:pt>
                <c:pt idx="19">
                  <c:v>-2</c:v>
                </c:pt>
                <c:pt idx="20">
                  <c:v>-2.4</c:v>
                </c:pt>
                <c:pt idx="21">
                  <c:v>-1.8</c:v>
                </c:pt>
                <c:pt idx="22">
                  <c:v>-0.5</c:v>
                </c:pt>
                <c:pt idx="23">
                  <c:v>1.1000000000000001</c:v>
                </c:pt>
                <c:pt idx="24">
                  <c:v>2.5</c:v>
                </c:pt>
                <c:pt idx="25">
                  <c:v>3.6</c:v>
                </c:pt>
                <c:pt idx="26">
                  <c:v>4.3</c:v>
                </c:pt>
                <c:pt idx="27">
                  <c:v>4.5</c:v>
                </c:pt>
                <c:pt idx="28">
                  <c:v>4.0999999999999996</c:v>
                </c:pt>
                <c:pt idx="29">
                  <c:v>3.3</c:v>
                </c:pt>
                <c:pt idx="30">
                  <c:v>2.1</c:v>
                </c:pt>
                <c:pt idx="31">
                  <c:v>0.9</c:v>
                </c:pt>
                <c:pt idx="32">
                  <c:v>0</c:v>
                </c:pt>
                <c:pt idx="33">
                  <c:v>-0.4</c:v>
                </c:pt>
                <c:pt idx="34">
                  <c:v>0.4</c:v>
                </c:pt>
                <c:pt idx="35">
                  <c:v>0</c:v>
                </c:pt>
                <c:pt idx="36">
                  <c:v>0</c:v>
                </c:pt>
              </c:numCache>
            </c:numRef>
          </c:val>
          <c:smooth val="0"/>
          <c:extLst>
            <c:ext xmlns:c16="http://schemas.microsoft.com/office/drawing/2014/chart" uri="{C3380CC4-5D6E-409C-BE32-E72D297353CC}">
              <c16:uniqueId val="{0000005E-AC11-4079-9190-6E74997AE067}"/>
            </c:ext>
          </c:extLst>
        </c:ser>
        <c:ser>
          <c:idx val="97"/>
          <c:order val="95"/>
          <c:tx>
            <c:strRef>
              <c:f>ant_info.003!$B$97</c:f>
              <c:strCache>
                <c:ptCount val="1"/>
                <c:pt idx="0">
                  <c:v>SOKA110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ant_info.003!$BD$97:$CN$97</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5F-AC11-4079-9190-6E74997AE067}"/>
            </c:ext>
          </c:extLst>
        </c:ser>
        <c:ser>
          <c:idx val="98"/>
          <c:order val="96"/>
          <c:tx>
            <c:strRef>
              <c:f>ant_info.003!$B$98</c:f>
              <c:strCache>
                <c:ptCount val="1"/>
                <c:pt idx="0">
                  <c:v>SOKA120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ant_info.003!$BD$98:$CN$98</c:f>
              <c:numCache>
                <c:formatCode>General</c:formatCode>
                <c:ptCount val="37"/>
                <c:pt idx="0">
                  <c:v>0</c:v>
                </c:pt>
                <c:pt idx="1">
                  <c:v>0</c:v>
                </c:pt>
                <c:pt idx="2">
                  <c:v>-3.2</c:v>
                </c:pt>
                <c:pt idx="3">
                  <c:v>-2</c:v>
                </c:pt>
                <c:pt idx="4">
                  <c:v>-0.9</c:v>
                </c:pt>
                <c:pt idx="5">
                  <c:v>-0.1</c:v>
                </c:pt>
                <c:pt idx="6">
                  <c:v>0.60000000000000064</c:v>
                </c:pt>
                <c:pt idx="7">
                  <c:v>0.9</c:v>
                </c:pt>
                <c:pt idx="8">
                  <c:v>1.1000000000000001</c:v>
                </c:pt>
                <c:pt idx="9">
                  <c:v>1.1000000000000001</c:v>
                </c:pt>
                <c:pt idx="10">
                  <c:v>1.1000000000000001</c:v>
                </c:pt>
                <c:pt idx="11">
                  <c:v>0.9</c:v>
                </c:pt>
                <c:pt idx="12">
                  <c:v>0.70000000000000062</c:v>
                </c:pt>
                <c:pt idx="13">
                  <c:v>0.30000000000000032</c:v>
                </c:pt>
                <c:pt idx="14">
                  <c:v>0.1</c:v>
                </c:pt>
                <c:pt idx="15">
                  <c:v>-0.1</c:v>
                </c:pt>
                <c:pt idx="16">
                  <c:v>-0.30000000000000032</c:v>
                </c:pt>
                <c:pt idx="17">
                  <c:v>-0.30000000000000032</c:v>
                </c:pt>
                <c:pt idx="18">
                  <c:v>0</c:v>
                </c:pt>
                <c:pt idx="19">
                  <c:v>-0.30000000000000032</c:v>
                </c:pt>
                <c:pt idx="20">
                  <c:v>-0.30000000000000032</c:v>
                </c:pt>
                <c:pt idx="21">
                  <c:v>-0.1</c:v>
                </c:pt>
                <c:pt idx="22">
                  <c:v>0.1</c:v>
                </c:pt>
                <c:pt idx="23">
                  <c:v>0.30000000000000032</c:v>
                </c:pt>
                <c:pt idx="24">
                  <c:v>0.70000000000000062</c:v>
                </c:pt>
                <c:pt idx="25">
                  <c:v>0.9</c:v>
                </c:pt>
                <c:pt idx="26">
                  <c:v>1.1000000000000001</c:v>
                </c:pt>
                <c:pt idx="27">
                  <c:v>1.1000000000000001</c:v>
                </c:pt>
                <c:pt idx="28">
                  <c:v>1.1000000000000001</c:v>
                </c:pt>
                <c:pt idx="29">
                  <c:v>0.9</c:v>
                </c:pt>
                <c:pt idx="30">
                  <c:v>0.60000000000000064</c:v>
                </c:pt>
                <c:pt idx="31">
                  <c:v>-0.1</c:v>
                </c:pt>
                <c:pt idx="32">
                  <c:v>-0.9</c:v>
                </c:pt>
                <c:pt idx="33">
                  <c:v>-2</c:v>
                </c:pt>
                <c:pt idx="34">
                  <c:v>-3.2</c:v>
                </c:pt>
                <c:pt idx="35">
                  <c:v>0</c:v>
                </c:pt>
                <c:pt idx="36">
                  <c:v>0</c:v>
                </c:pt>
              </c:numCache>
            </c:numRef>
          </c:val>
          <c:smooth val="0"/>
          <c:extLst>
            <c:ext xmlns:c16="http://schemas.microsoft.com/office/drawing/2014/chart" uri="{C3380CC4-5D6E-409C-BE32-E72D297353CC}">
              <c16:uniqueId val="{00000060-AC11-4079-9190-6E74997AE067}"/>
            </c:ext>
          </c:extLst>
        </c:ser>
        <c:ser>
          <c:idx val="99"/>
          <c:order val="97"/>
          <c:tx>
            <c:strRef>
              <c:f>ant_info.003!$B$99</c:f>
              <c:strCache>
                <c:ptCount val="1"/>
                <c:pt idx="0">
                  <c:v>ASH701975.01A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ant_info.003!$BD$99:$CN$99</c:f>
              <c:numCache>
                <c:formatCode>General</c:formatCode>
                <c:ptCount val="37"/>
                <c:pt idx="0">
                  <c:v>0</c:v>
                </c:pt>
                <c:pt idx="1">
                  <c:v>0</c:v>
                </c:pt>
                <c:pt idx="2">
                  <c:v>-2.5</c:v>
                </c:pt>
                <c:pt idx="3">
                  <c:v>-0.70000000000000062</c:v>
                </c:pt>
                <c:pt idx="4">
                  <c:v>0.8</c:v>
                </c:pt>
                <c:pt idx="5">
                  <c:v>2</c:v>
                </c:pt>
                <c:pt idx="6">
                  <c:v>2.8</c:v>
                </c:pt>
                <c:pt idx="7">
                  <c:v>3.4</c:v>
                </c:pt>
                <c:pt idx="8">
                  <c:v>3.7</c:v>
                </c:pt>
                <c:pt idx="9">
                  <c:v>3.6</c:v>
                </c:pt>
                <c:pt idx="10">
                  <c:v>3.3</c:v>
                </c:pt>
                <c:pt idx="11">
                  <c:v>2.9</c:v>
                </c:pt>
                <c:pt idx="12">
                  <c:v>2.2999999999999998</c:v>
                </c:pt>
                <c:pt idx="13">
                  <c:v>1.5</c:v>
                </c:pt>
                <c:pt idx="14">
                  <c:v>0.8</c:v>
                </c:pt>
                <c:pt idx="15">
                  <c:v>0.2</c:v>
                </c:pt>
                <c:pt idx="16">
                  <c:v>-0.2</c:v>
                </c:pt>
                <c:pt idx="17">
                  <c:v>-0.30000000000000032</c:v>
                </c:pt>
                <c:pt idx="18">
                  <c:v>0</c:v>
                </c:pt>
                <c:pt idx="19">
                  <c:v>-0.30000000000000032</c:v>
                </c:pt>
                <c:pt idx="20">
                  <c:v>-0.2</c:v>
                </c:pt>
                <c:pt idx="21">
                  <c:v>0.2</c:v>
                </c:pt>
                <c:pt idx="22">
                  <c:v>0.8</c:v>
                </c:pt>
                <c:pt idx="23">
                  <c:v>1.5</c:v>
                </c:pt>
                <c:pt idx="24">
                  <c:v>2.2999999999999998</c:v>
                </c:pt>
                <c:pt idx="25">
                  <c:v>2.9</c:v>
                </c:pt>
                <c:pt idx="26">
                  <c:v>3.3</c:v>
                </c:pt>
                <c:pt idx="27">
                  <c:v>3.6</c:v>
                </c:pt>
                <c:pt idx="28">
                  <c:v>3.7</c:v>
                </c:pt>
                <c:pt idx="29">
                  <c:v>3.4</c:v>
                </c:pt>
                <c:pt idx="30">
                  <c:v>2.8</c:v>
                </c:pt>
                <c:pt idx="31">
                  <c:v>2</c:v>
                </c:pt>
                <c:pt idx="32">
                  <c:v>0.8</c:v>
                </c:pt>
                <c:pt idx="33">
                  <c:v>-0.70000000000000062</c:v>
                </c:pt>
                <c:pt idx="34">
                  <c:v>-2.5</c:v>
                </c:pt>
                <c:pt idx="35">
                  <c:v>0</c:v>
                </c:pt>
                <c:pt idx="36">
                  <c:v>0</c:v>
                </c:pt>
              </c:numCache>
            </c:numRef>
          </c:val>
          <c:smooth val="0"/>
          <c:extLst>
            <c:ext xmlns:c16="http://schemas.microsoft.com/office/drawing/2014/chart" uri="{C3380CC4-5D6E-409C-BE32-E72D297353CC}">
              <c16:uniqueId val="{00000061-AC11-4079-9190-6E74997AE067}"/>
            </c:ext>
          </c:extLst>
        </c:ser>
        <c:ser>
          <c:idx val="100"/>
          <c:order val="98"/>
          <c:tx>
            <c:strRef>
              <c:f>ant_info.003!$B$100</c:f>
              <c:strCache>
                <c:ptCount val="1"/>
                <c:pt idx="0">
                  <c:v>ASH701975.01B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ant_info.003!$BD$100:$CN$100</c:f>
              <c:numCache>
                <c:formatCode>General</c:formatCode>
                <c:ptCount val="37"/>
                <c:pt idx="0">
                  <c:v>0</c:v>
                </c:pt>
                <c:pt idx="1">
                  <c:v>0</c:v>
                </c:pt>
                <c:pt idx="2">
                  <c:v>-2.5</c:v>
                </c:pt>
                <c:pt idx="3">
                  <c:v>-0.70000000000000062</c:v>
                </c:pt>
                <c:pt idx="4">
                  <c:v>0.8</c:v>
                </c:pt>
                <c:pt idx="5">
                  <c:v>2</c:v>
                </c:pt>
                <c:pt idx="6">
                  <c:v>2.8</c:v>
                </c:pt>
                <c:pt idx="7">
                  <c:v>3.4</c:v>
                </c:pt>
                <c:pt idx="8">
                  <c:v>3.7</c:v>
                </c:pt>
                <c:pt idx="9">
                  <c:v>3.6</c:v>
                </c:pt>
                <c:pt idx="10">
                  <c:v>3.3</c:v>
                </c:pt>
                <c:pt idx="11">
                  <c:v>2.9</c:v>
                </c:pt>
                <c:pt idx="12">
                  <c:v>2.2999999999999998</c:v>
                </c:pt>
                <c:pt idx="13">
                  <c:v>1.5</c:v>
                </c:pt>
                <c:pt idx="14">
                  <c:v>0.8</c:v>
                </c:pt>
                <c:pt idx="15">
                  <c:v>0.2</c:v>
                </c:pt>
                <c:pt idx="16">
                  <c:v>-0.2</c:v>
                </c:pt>
                <c:pt idx="17">
                  <c:v>-0.30000000000000032</c:v>
                </c:pt>
                <c:pt idx="18">
                  <c:v>0</c:v>
                </c:pt>
                <c:pt idx="19">
                  <c:v>-0.30000000000000032</c:v>
                </c:pt>
                <c:pt idx="20">
                  <c:v>-0.2</c:v>
                </c:pt>
                <c:pt idx="21">
                  <c:v>0.2</c:v>
                </c:pt>
                <c:pt idx="22">
                  <c:v>0.8</c:v>
                </c:pt>
                <c:pt idx="23">
                  <c:v>1.5</c:v>
                </c:pt>
                <c:pt idx="24">
                  <c:v>2.2999999999999998</c:v>
                </c:pt>
                <c:pt idx="25">
                  <c:v>2.9</c:v>
                </c:pt>
                <c:pt idx="26">
                  <c:v>3.3</c:v>
                </c:pt>
                <c:pt idx="27">
                  <c:v>3.6</c:v>
                </c:pt>
                <c:pt idx="28">
                  <c:v>3.7</c:v>
                </c:pt>
                <c:pt idx="29">
                  <c:v>3.4</c:v>
                </c:pt>
                <c:pt idx="30">
                  <c:v>2.8</c:v>
                </c:pt>
                <c:pt idx="31">
                  <c:v>2</c:v>
                </c:pt>
                <c:pt idx="32">
                  <c:v>0.8</c:v>
                </c:pt>
                <c:pt idx="33">
                  <c:v>-0.70000000000000062</c:v>
                </c:pt>
                <c:pt idx="34">
                  <c:v>-2.5</c:v>
                </c:pt>
                <c:pt idx="35">
                  <c:v>0</c:v>
                </c:pt>
                <c:pt idx="36">
                  <c:v>0</c:v>
                </c:pt>
              </c:numCache>
            </c:numRef>
          </c:val>
          <c:smooth val="0"/>
          <c:extLst>
            <c:ext xmlns:c16="http://schemas.microsoft.com/office/drawing/2014/chart" uri="{C3380CC4-5D6E-409C-BE32-E72D297353CC}">
              <c16:uniqueId val="{00000062-AC11-4079-9190-6E74997AE067}"/>
            </c:ext>
          </c:extLst>
        </c:ser>
        <c:ser>
          <c:idx val="101"/>
          <c:order val="99"/>
          <c:tx>
            <c:strRef>
              <c:f>ant_info.003!$B$101</c:f>
              <c:strCache>
                <c:ptCount val="1"/>
                <c:pt idx="0">
                  <c:v>NOV600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ant_info.003!$BD$101:$CN$101</c:f>
              <c:numCache>
                <c:formatCode>General</c:formatCode>
                <c:ptCount val="37"/>
                <c:pt idx="0">
                  <c:v>0</c:v>
                </c:pt>
                <c:pt idx="1">
                  <c:v>0</c:v>
                </c:pt>
                <c:pt idx="2">
                  <c:v>-2.7</c:v>
                </c:pt>
                <c:pt idx="3">
                  <c:v>-1.2</c:v>
                </c:pt>
                <c:pt idx="4">
                  <c:v>0.2</c:v>
                </c:pt>
                <c:pt idx="5">
                  <c:v>1.4</c:v>
                </c:pt>
                <c:pt idx="6">
                  <c:v>2.4</c:v>
                </c:pt>
                <c:pt idx="7">
                  <c:v>3.1</c:v>
                </c:pt>
                <c:pt idx="8">
                  <c:v>3.5</c:v>
                </c:pt>
                <c:pt idx="9">
                  <c:v>3.6</c:v>
                </c:pt>
                <c:pt idx="10">
                  <c:v>3.3</c:v>
                </c:pt>
                <c:pt idx="11">
                  <c:v>2.9</c:v>
                </c:pt>
                <c:pt idx="12">
                  <c:v>2.2000000000000002</c:v>
                </c:pt>
                <c:pt idx="13">
                  <c:v>1.4</c:v>
                </c:pt>
                <c:pt idx="14">
                  <c:v>0.5</c:v>
                </c:pt>
                <c:pt idx="15">
                  <c:v>-0.2</c:v>
                </c:pt>
                <c:pt idx="16">
                  <c:v>-0.60000000000000064</c:v>
                </c:pt>
                <c:pt idx="17">
                  <c:v>-0.60000000000000064</c:v>
                </c:pt>
                <c:pt idx="18">
                  <c:v>0</c:v>
                </c:pt>
                <c:pt idx="19">
                  <c:v>-0.60000000000000064</c:v>
                </c:pt>
                <c:pt idx="20">
                  <c:v>-0.60000000000000064</c:v>
                </c:pt>
                <c:pt idx="21">
                  <c:v>-0.2</c:v>
                </c:pt>
                <c:pt idx="22">
                  <c:v>0.5</c:v>
                </c:pt>
                <c:pt idx="23">
                  <c:v>1.4</c:v>
                </c:pt>
                <c:pt idx="24">
                  <c:v>2.2000000000000002</c:v>
                </c:pt>
                <c:pt idx="25">
                  <c:v>2.9</c:v>
                </c:pt>
                <c:pt idx="26">
                  <c:v>3.3</c:v>
                </c:pt>
                <c:pt idx="27">
                  <c:v>3.6</c:v>
                </c:pt>
                <c:pt idx="28">
                  <c:v>3.5</c:v>
                </c:pt>
                <c:pt idx="29">
                  <c:v>3.1</c:v>
                </c:pt>
                <c:pt idx="30">
                  <c:v>2.4</c:v>
                </c:pt>
                <c:pt idx="31">
                  <c:v>1.4</c:v>
                </c:pt>
                <c:pt idx="32">
                  <c:v>0.2</c:v>
                </c:pt>
                <c:pt idx="33">
                  <c:v>-1.2</c:v>
                </c:pt>
                <c:pt idx="34">
                  <c:v>-2.7</c:v>
                </c:pt>
                <c:pt idx="35">
                  <c:v>0</c:v>
                </c:pt>
                <c:pt idx="36">
                  <c:v>0</c:v>
                </c:pt>
              </c:numCache>
            </c:numRef>
          </c:val>
          <c:smooth val="0"/>
          <c:extLst>
            <c:ext xmlns:c16="http://schemas.microsoft.com/office/drawing/2014/chart" uri="{C3380CC4-5D6E-409C-BE32-E72D297353CC}">
              <c16:uniqueId val="{00000063-AC11-4079-9190-6E74997AE067}"/>
            </c:ext>
          </c:extLst>
        </c:ser>
        <c:ser>
          <c:idx val="102"/>
          <c:order val="100"/>
          <c:tx>
            <c:strRef>
              <c:f>ant_info.003!$B$102</c:f>
              <c:strCache>
                <c:ptCount val="1"/>
                <c:pt idx="0">
                  <c:v>SOK600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ant_info.003!$BD$102:$CN$102</c:f>
              <c:numCache>
                <c:formatCode>General</c:formatCode>
                <c:ptCount val="37"/>
                <c:pt idx="0">
                  <c:v>0</c:v>
                </c:pt>
                <c:pt idx="1">
                  <c:v>0</c:v>
                </c:pt>
                <c:pt idx="2">
                  <c:v>-2.7</c:v>
                </c:pt>
                <c:pt idx="3">
                  <c:v>-1.2</c:v>
                </c:pt>
                <c:pt idx="4">
                  <c:v>0.2</c:v>
                </c:pt>
                <c:pt idx="5">
                  <c:v>1.4</c:v>
                </c:pt>
                <c:pt idx="6">
                  <c:v>2.4</c:v>
                </c:pt>
                <c:pt idx="7">
                  <c:v>3.1</c:v>
                </c:pt>
                <c:pt idx="8">
                  <c:v>3.5</c:v>
                </c:pt>
                <c:pt idx="9">
                  <c:v>3.6</c:v>
                </c:pt>
                <c:pt idx="10">
                  <c:v>3.3</c:v>
                </c:pt>
                <c:pt idx="11">
                  <c:v>2.9</c:v>
                </c:pt>
                <c:pt idx="12">
                  <c:v>2.2000000000000002</c:v>
                </c:pt>
                <c:pt idx="13">
                  <c:v>1.4</c:v>
                </c:pt>
                <c:pt idx="14">
                  <c:v>0.5</c:v>
                </c:pt>
                <c:pt idx="15">
                  <c:v>-0.2</c:v>
                </c:pt>
                <c:pt idx="16">
                  <c:v>-0.60000000000000064</c:v>
                </c:pt>
                <c:pt idx="17">
                  <c:v>-0.60000000000000064</c:v>
                </c:pt>
                <c:pt idx="18">
                  <c:v>0</c:v>
                </c:pt>
                <c:pt idx="19">
                  <c:v>-0.60000000000000064</c:v>
                </c:pt>
                <c:pt idx="20">
                  <c:v>-0.60000000000000064</c:v>
                </c:pt>
                <c:pt idx="21">
                  <c:v>-0.2</c:v>
                </c:pt>
                <c:pt idx="22">
                  <c:v>0.5</c:v>
                </c:pt>
                <c:pt idx="23">
                  <c:v>1.4</c:v>
                </c:pt>
                <c:pt idx="24">
                  <c:v>2.2000000000000002</c:v>
                </c:pt>
                <c:pt idx="25">
                  <c:v>2.9</c:v>
                </c:pt>
                <c:pt idx="26">
                  <c:v>3.3</c:v>
                </c:pt>
                <c:pt idx="27">
                  <c:v>3.6</c:v>
                </c:pt>
                <c:pt idx="28">
                  <c:v>3.5</c:v>
                </c:pt>
                <c:pt idx="29">
                  <c:v>3.1</c:v>
                </c:pt>
                <c:pt idx="30">
                  <c:v>2.4</c:v>
                </c:pt>
                <c:pt idx="31">
                  <c:v>1.4</c:v>
                </c:pt>
                <c:pt idx="32">
                  <c:v>0.2</c:v>
                </c:pt>
                <c:pt idx="33">
                  <c:v>-1.2</c:v>
                </c:pt>
                <c:pt idx="34">
                  <c:v>-2.7</c:v>
                </c:pt>
                <c:pt idx="35">
                  <c:v>0</c:v>
                </c:pt>
                <c:pt idx="36">
                  <c:v>0</c:v>
                </c:pt>
              </c:numCache>
            </c:numRef>
          </c:val>
          <c:smooth val="0"/>
          <c:extLst>
            <c:ext xmlns:c16="http://schemas.microsoft.com/office/drawing/2014/chart" uri="{C3380CC4-5D6E-409C-BE32-E72D297353CC}">
              <c16:uniqueId val="{00000064-AC11-4079-9190-6E74997AE067}"/>
            </c:ext>
          </c:extLst>
        </c:ser>
        <c:ser>
          <c:idx val="103"/>
          <c:order val="101"/>
          <c:tx>
            <c:strRef>
              <c:f>ant_info.003!$B$103</c:f>
              <c:strCache>
                <c:ptCount val="1"/>
                <c:pt idx="0">
                  <c:v>SPP39105.90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ant_info.003!$BD$103:$CN$103</c:f>
              <c:numCache>
                <c:formatCode>General</c:formatCode>
                <c:ptCount val="37"/>
                <c:pt idx="0">
                  <c:v>0</c:v>
                </c:pt>
                <c:pt idx="1">
                  <c:v>0</c:v>
                </c:pt>
                <c:pt idx="2">
                  <c:v>-4</c:v>
                </c:pt>
                <c:pt idx="3">
                  <c:v>-1.5</c:v>
                </c:pt>
                <c:pt idx="4">
                  <c:v>0.60000000000000064</c:v>
                </c:pt>
                <c:pt idx="5">
                  <c:v>2.1</c:v>
                </c:pt>
                <c:pt idx="6">
                  <c:v>3.3</c:v>
                </c:pt>
                <c:pt idx="7">
                  <c:v>4.0999999999999996</c:v>
                </c:pt>
                <c:pt idx="8">
                  <c:v>4.4000000000000004</c:v>
                </c:pt>
                <c:pt idx="9">
                  <c:v>4.4000000000000004</c:v>
                </c:pt>
                <c:pt idx="10">
                  <c:v>4</c:v>
                </c:pt>
                <c:pt idx="11">
                  <c:v>3.5</c:v>
                </c:pt>
                <c:pt idx="12">
                  <c:v>2.8</c:v>
                </c:pt>
                <c:pt idx="13">
                  <c:v>1.9000000000000001</c:v>
                </c:pt>
                <c:pt idx="14">
                  <c:v>1.1000000000000001</c:v>
                </c:pt>
                <c:pt idx="15">
                  <c:v>0.4</c:v>
                </c:pt>
                <c:pt idx="16">
                  <c:v>-0.1</c:v>
                </c:pt>
                <c:pt idx="17">
                  <c:v>-0.30000000000000032</c:v>
                </c:pt>
                <c:pt idx="18">
                  <c:v>0</c:v>
                </c:pt>
                <c:pt idx="19">
                  <c:v>-0.30000000000000032</c:v>
                </c:pt>
                <c:pt idx="20">
                  <c:v>-0.1</c:v>
                </c:pt>
                <c:pt idx="21">
                  <c:v>0.4</c:v>
                </c:pt>
                <c:pt idx="22">
                  <c:v>1.1000000000000001</c:v>
                </c:pt>
                <c:pt idx="23">
                  <c:v>1.9000000000000001</c:v>
                </c:pt>
                <c:pt idx="24">
                  <c:v>2.8</c:v>
                </c:pt>
                <c:pt idx="25">
                  <c:v>3.5</c:v>
                </c:pt>
                <c:pt idx="26">
                  <c:v>4</c:v>
                </c:pt>
                <c:pt idx="27">
                  <c:v>4.4000000000000004</c:v>
                </c:pt>
                <c:pt idx="28">
                  <c:v>4.4000000000000004</c:v>
                </c:pt>
                <c:pt idx="29">
                  <c:v>4.0999999999999996</c:v>
                </c:pt>
                <c:pt idx="30">
                  <c:v>3.3</c:v>
                </c:pt>
                <c:pt idx="31">
                  <c:v>2.1</c:v>
                </c:pt>
                <c:pt idx="32">
                  <c:v>0.60000000000000064</c:v>
                </c:pt>
                <c:pt idx="33">
                  <c:v>-1.5</c:v>
                </c:pt>
                <c:pt idx="34">
                  <c:v>-4</c:v>
                </c:pt>
                <c:pt idx="35">
                  <c:v>0</c:v>
                </c:pt>
                <c:pt idx="36">
                  <c:v>0</c:v>
                </c:pt>
              </c:numCache>
            </c:numRef>
          </c:val>
          <c:smooth val="0"/>
          <c:extLst>
            <c:ext xmlns:c16="http://schemas.microsoft.com/office/drawing/2014/chart" uri="{C3380CC4-5D6E-409C-BE32-E72D297353CC}">
              <c16:uniqueId val="{00000065-AC11-4079-9190-6E74997AE067}"/>
            </c:ext>
          </c:extLst>
        </c:ser>
        <c:ser>
          <c:idx val="104"/>
          <c:order val="102"/>
          <c:tx>
            <c:strRef>
              <c:f>ant_info.003!$B$104</c:f>
              <c:strCache>
                <c:ptCount val="1"/>
                <c:pt idx="0">
                  <c:v>TRM39105.00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ant_info.003!$BD$104:$CN$104</c:f>
              <c:numCache>
                <c:formatCode>General</c:formatCode>
                <c:ptCount val="37"/>
                <c:pt idx="0">
                  <c:v>0</c:v>
                </c:pt>
                <c:pt idx="1">
                  <c:v>0</c:v>
                </c:pt>
                <c:pt idx="2">
                  <c:v>-4</c:v>
                </c:pt>
                <c:pt idx="3">
                  <c:v>-1.5</c:v>
                </c:pt>
                <c:pt idx="4">
                  <c:v>0.60000000000000064</c:v>
                </c:pt>
                <c:pt idx="5">
                  <c:v>2.1</c:v>
                </c:pt>
                <c:pt idx="6">
                  <c:v>3.3</c:v>
                </c:pt>
                <c:pt idx="7">
                  <c:v>4.0999999999999996</c:v>
                </c:pt>
                <c:pt idx="8">
                  <c:v>4.4000000000000004</c:v>
                </c:pt>
                <c:pt idx="9">
                  <c:v>4.4000000000000004</c:v>
                </c:pt>
                <c:pt idx="10">
                  <c:v>4</c:v>
                </c:pt>
                <c:pt idx="11">
                  <c:v>3.5</c:v>
                </c:pt>
                <c:pt idx="12">
                  <c:v>2.8</c:v>
                </c:pt>
                <c:pt idx="13">
                  <c:v>1.9000000000000001</c:v>
                </c:pt>
                <c:pt idx="14">
                  <c:v>1.1000000000000001</c:v>
                </c:pt>
                <c:pt idx="15">
                  <c:v>0.4</c:v>
                </c:pt>
                <c:pt idx="16">
                  <c:v>-0.1</c:v>
                </c:pt>
                <c:pt idx="17">
                  <c:v>-0.30000000000000032</c:v>
                </c:pt>
                <c:pt idx="18">
                  <c:v>0</c:v>
                </c:pt>
                <c:pt idx="19">
                  <c:v>-0.30000000000000032</c:v>
                </c:pt>
                <c:pt idx="20">
                  <c:v>-0.1</c:v>
                </c:pt>
                <c:pt idx="21">
                  <c:v>0.4</c:v>
                </c:pt>
                <c:pt idx="22">
                  <c:v>1.1000000000000001</c:v>
                </c:pt>
                <c:pt idx="23">
                  <c:v>1.9000000000000001</c:v>
                </c:pt>
                <c:pt idx="24">
                  <c:v>2.8</c:v>
                </c:pt>
                <c:pt idx="25">
                  <c:v>3.5</c:v>
                </c:pt>
                <c:pt idx="26">
                  <c:v>4</c:v>
                </c:pt>
                <c:pt idx="27">
                  <c:v>4.4000000000000004</c:v>
                </c:pt>
                <c:pt idx="28">
                  <c:v>4.4000000000000004</c:v>
                </c:pt>
                <c:pt idx="29">
                  <c:v>4.0999999999999996</c:v>
                </c:pt>
                <c:pt idx="30">
                  <c:v>3.3</c:v>
                </c:pt>
                <c:pt idx="31">
                  <c:v>2.1</c:v>
                </c:pt>
                <c:pt idx="32">
                  <c:v>0.60000000000000064</c:v>
                </c:pt>
                <c:pt idx="33">
                  <c:v>-1.5</c:v>
                </c:pt>
                <c:pt idx="34">
                  <c:v>-4</c:v>
                </c:pt>
                <c:pt idx="35">
                  <c:v>0</c:v>
                </c:pt>
                <c:pt idx="36">
                  <c:v>0</c:v>
                </c:pt>
              </c:numCache>
            </c:numRef>
          </c:val>
          <c:smooth val="0"/>
          <c:extLst>
            <c:ext xmlns:c16="http://schemas.microsoft.com/office/drawing/2014/chart" uri="{C3380CC4-5D6E-409C-BE32-E72D297353CC}">
              <c16:uniqueId val="{00000066-AC11-4079-9190-6E74997AE067}"/>
            </c:ext>
          </c:extLst>
        </c:ser>
        <c:ser>
          <c:idx val="105"/>
          <c:order val="103"/>
          <c:tx>
            <c:strRef>
              <c:f>ant_info.003!$B$105</c:f>
              <c:strCache>
                <c:ptCount val="1"/>
                <c:pt idx="0">
                  <c:v>TRM41249.00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ant_info.003!$BD$105:$CN$105</c:f>
              <c:numCache>
                <c:formatCode>General</c:formatCode>
                <c:ptCount val="37"/>
                <c:pt idx="0">
                  <c:v>0</c:v>
                </c:pt>
                <c:pt idx="1">
                  <c:v>0</c:v>
                </c:pt>
                <c:pt idx="2">
                  <c:v>-0.8</c:v>
                </c:pt>
                <c:pt idx="3">
                  <c:v>-0.60000000000000064</c:v>
                </c:pt>
                <c:pt idx="4">
                  <c:v>-0.2</c:v>
                </c:pt>
                <c:pt idx="5">
                  <c:v>0.2</c:v>
                </c:pt>
                <c:pt idx="6">
                  <c:v>0.60000000000000064</c:v>
                </c:pt>
                <c:pt idx="7">
                  <c:v>0.9</c:v>
                </c:pt>
                <c:pt idx="8">
                  <c:v>1</c:v>
                </c:pt>
                <c:pt idx="9">
                  <c:v>1.1000000000000001</c:v>
                </c:pt>
                <c:pt idx="10">
                  <c:v>1</c:v>
                </c:pt>
                <c:pt idx="11">
                  <c:v>0.8</c:v>
                </c:pt>
                <c:pt idx="12">
                  <c:v>0.5</c:v>
                </c:pt>
                <c:pt idx="13">
                  <c:v>0.1</c:v>
                </c:pt>
                <c:pt idx="14">
                  <c:v>-0.2</c:v>
                </c:pt>
                <c:pt idx="15">
                  <c:v>-0.5</c:v>
                </c:pt>
                <c:pt idx="16">
                  <c:v>-0.60000000000000064</c:v>
                </c:pt>
                <c:pt idx="17">
                  <c:v>-0.5</c:v>
                </c:pt>
                <c:pt idx="18">
                  <c:v>0</c:v>
                </c:pt>
                <c:pt idx="19">
                  <c:v>-0.5</c:v>
                </c:pt>
                <c:pt idx="20">
                  <c:v>-0.60000000000000064</c:v>
                </c:pt>
                <c:pt idx="21">
                  <c:v>-0.5</c:v>
                </c:pt>
                <c:pt idx="22">
                  <c:v>-0.2</c:v>
                </c:pt>
                <c:pt idx="23">
                  <c:v>0.1</c:v>
                </c:pt>
                <c:pt idx="24">
                  <c:v>0.5</c:v>
                </c:pt>
                <c:pt idx="25">
                  <c:v>0.8</c:v>
                </c:pt>
                <c:pt idx="26">
                  <c:v>1</c:v>
                </c:pt>
                <c:pt idx="27">
                  <c:v>1.1000000000000001</c:v>
                </c:pt>
                <c:pt idx="28">
                  <c:v>1</c:v>
                </c:pt>
                <c:pt idx="29">
                  <c:v>0.9</c:v>
                </c:pt>
                <c:pt idx="30">
                  <c:v>0.60000000000000064</c:v>
                </c:pt>
                <c:pt idx="31">
                  <c:v>0.2</c:v>
                </c:pt>
                <c:pt idx="32">
                  <c:v>-0.2</c:v>
                </c:pt>
                <c:pt idx="33">
                  <c:v>-0.60000000000000064</c:v>
                </c:pt>
                <c:pt idx="34">
                  <c:v>-0.8</c:v>
                </c:pt>
                <c:pt idx="35">
                  <c:v>0</c:v>
                </c:pt>
                <c:pt idx="36">
                  <c:v>0</c:v>
                </c:pt>
              </c:numCache>
            </c:numRef>
          </c:val>
          <c:smooth val="0"/>
          <c:extLst>
            <c:ext xmlns:c16="http://schemas.microsoft.com/office/drawing/2014/chart" uri="{C3380CC4-5D6E-409C-BE32-E72D297353CC}">
              <c16:uniqueId val="{00000067-AC11-4079-9190-6E74997AE067}"/>
            </c:ext>
          </c:extLst>
        </c:ser>
        <c:ser>
          <c:idx val="106"/>
          <c:order val="104"/>
          <c:tx>
            <c:strRef>
              <c:f>ant_info.003!$B$106</c:f>
              <c:strCache>
                <c:ptCount val="1"/>
                <c:pt idx="0">
                  <c:v>AERAT2775_43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ant_info.003!$BD$106:$CN$106</c:f>
              <c:numCache>
                <c:formatCode>General</c:formatCode>
                <c:ptCount val="37"/>
                <c:pt idx="0">
                  <c:v>0</c:v>
                </c:pt>
                <c:pt idx="1">
                  <c:v>0</c:v>
                </c:pt>
                <c:pt idx="2">
                  <c:v>1.5</c:v>
                </c:pt>
                <c:pt idx="3">
                  <c:v>0.8</c:v>
                </c:pt>
                <c:pt idx="4">
                  <c:v>0.30000000000000032</c:v>
                </c:pt>
                <c:pt idx="5">
                  <c:v>0.1</c:v>
                </c:pt>
                <c:pt idx="6">
                  <c:v>0.1</c:v>
                </c:pt>
                <c:pt idx="7">
                  <c:v>0.1</c:v>
                </c:pt>
                <c:pt idx="8">
                  <c:v>0.2</c:v>
                </c:pt>
                <c:pt idx="9">
                  <c:v>0.2</c:v>
                </c:pt>
                <c:pt idx="10">
                  <c:v>0.30000000000000032</c:v>
                </c:pt>
                <c:pt idx="11">
                  <c:v>0.30000000000000032</c:v>
                </c:pt>
                <c:pt idx="12">
                  <c:v>0.2</c:v>
                </c:pt>
                <c:pt idx="13">
                  <c:v>0.2</c:v>
                </c:pt>
                <c:pt idx="14">
                  <c:v>0</c:v>
                </c:pt>
                <c:pt idx="15">
                  <c:v>-0.1</c:v>
                </c:pt>
                <c:pt idx="16">
                  <c:v>-0.2</c:v>
                </c:pt>
                <c:pt idx="17">
                  <c:v>-0.2</c:v>
                </c:pt>
                <c:pt idx="18">
                  <c:v>0</c:v>
                </c:pt>
                <c:pt idx="19">
                  <c:v>-0.2</c:v>
                </c:pt>
                <c:pt idx="20">
                  <c:v>-0.2</c:v>
                </c:pt>
                <c:pt idx="21">
                  <c:v>-0.1</c:v>
                </c:pt>
                <c:pt idx="22">
                  <c:v>0</c:v>
                </c:pt>
                <c:pt idx="23">
                  <c:v>0.2</c:v>
                </c:pt>
                <c:pt idx="24">
                  <c:v>0.2</c:v>
                </c:pt>
                <c:pt idx="25">
                  <c:v>0.30000000000000032</c:v>
                </c:pt>
                <c:pt idx="26">
                  <c:v>0.30000000000000032</c:v>
                </c:pt>
                <c:pt idx="27">
                  <c:v>0.2</c:v>
                </c:pt>
                <c:pt idx="28">
                  <c:v>0.2</c:v>
                </c:pt>
                <c:pt idx="29">
                  <c:v>0.1</c:v>
                </c:pt>
                <c:pt idx="30">
                  <c:v>0.1</c:v>
                </c:pt>
                <c:pt idx="31">
                  <c:v>0.1</c:v>
                </c:pt>
                <c:pt idx="32">
                  <c:v>0.30000000000000032</c:v>
                </c:pt>
                <c:pt idx="33">
                  <c:v>0.8</c:v>
                </c:pt>
                <c:pt idx="34">
                  <c:v>1.5</c:v>
                </c:pt>
                <c:pt idx="35">
                  <c:v>0</c:v>
                </c:pt>
                <c:pt idx="36">
                  <c:v>0</c:v>
                </c:pt>
              </c:numCache>
            </c:numRef>
          </c:val>
          <c:smooth val="0"/>
          <c:extLst>
            <c:ext xmlns:c16="http://schemas.microsoft.com/office/drawing/2014/chart" uri="{C3380CC4-5D6E-409C-BE32-E72D297353CC}">
              <c16:uniqueId val="{00000068-AC11-4079-9190-6E74997AE067}"/>
            </c:ext>
          </c:extLst>
        </c:ser>
        <c:ser>
          <c:idx val="107"/>
          <c:order val="105"/>
          <c:tx>
            <c:strRef>
              <c:f>ant_info.003!$B$107</c:f>
              <c:strCache>
                <c:ptCount val="1"/>
                <c:pt idx="0">
                  <c:v>AERAT2775_43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ant_info.003!$BD$107:$CN$107</c:f>
              <c:numCache>
                <c:formatCode>General</c:formatCode>
                <c:ptCount val="37"/>
                <c:pt idx="0">
                  <c:v>0</c:v>
                </c:pt>
                <c:pt idx="1">
                  <c:v>0</c:v>
                </c:pt>
                <c:pt idx="2">
                  <c:v>1.8</c:v>
                </c:pt>
                <c:pt idx="3">
                  <c:v>0.30000000000000032</c:v>
                </c:pt>
                <c:pt idx="4">
                  <c:v>-0.8</c:v>
                </c:pt>
                <c:pt idx="5">
                  <c:v>-1.4</c:v>
                </c:pt>
                <c:pt idx="6">
                  <c:v>-1.7</c:v>
                </c:pt>
                <c:pt idx="7">
                  <c:v>-1.7</c:v>
                </c:pt>
                <c:pt idx="8">
                  <c:v>-1.7</c:v>
                </c:pt>
                <c:pt idx="9">
                  <c:v>-1.6</c:v>
                </c:pt>
                <c:pt idx="10">
                  <c:v>-1.4</c:v>
                </c:pt>
                <c:pt idx="11">
                  <c:v>-1.4</c:v>
                </c:pt>
                <c:pt idx="12">
                  <c:v>-1.3</c:v>
                </c:pt>
                <c:pt idx="13">
                  <c:v>-1.3</c:v>
                </c:pt>
                <c:pt idx="14">
                  <c:v>-1.3</c:v>
                </c:pt>
                <c:pt idx="15">
                  <c:v>-1.2</c:v>
                </c:pt>
                <c:pt idx="16">
                  <c:v>-1</c:v>
                </c:pt>
                <c:pt idx="17">
                  <c:v>-0.70000000000000062</c:v>
                </c:pt>
                <c:pt idx="18">
                  <c:v>0</c:v>
                </c:pt>
                <c:pt idx="19">
                  <c:v>-0.70000000000000062</c:v>
                </c:pt>
                <c:pt idx="20">
                  <c:v>-1</c:v>
                </c:pt>
                <c:pt idx="21">
                  <c:v>-1.2</c:v>
                </c:pt>
                <c:pt idx="22">
                  <c:v>-1.3</c:v>
                </c:pt>
                <c:pt idx="23">
                  <c:v>-1.3</c:v>
                </c:pt>
                <c:pt idx="24">
                  <c:v>-1.3</c:v>
                </c:pt>
                <c:pt idx="25">
                  <c:v>-1.4</c:v>
                </c:pt>
                <c:pt idx="26">
                  <c:v>-1.4</c:v>
                </c:pt>
                <c:pt idx="27">
                  <c:v>-1.6</c:v>
                </c:pt>
                <c:pt idx="28">
                  <c:v>-1.7</c:v>
                </c:pt>
                <c:pt idx="29">
                  <c:v>-1.7</c:v>
                </c:pt>
                <c:pt idx="30">
                  <c:v>-1.7</c:v>
                </c:pt>
                <c:pt idx="31">
                  <c:v>-1.4</c:v>
                </c:pt>
                <c:pt idx="32">
                  <c:v>-0.8</c:v>
                </c:pt>
                <c:pt idx="33">
                  <c:v>0.30000000000000032</c:v>
                </c:pt>
                <c:pt idx="34">
                  <c:v>1.8</c:v>
                </c:pt>
                <c:pt idx="35">
                  <c:v>0</c:v>
                </c:pt>
                <c:pt idx="36">
                  <c:v>0</c:v>
                </c:pt>
              </c:numCache>
            </c:numRef>
          </c:val>
          <c:smooth val="0"/>
          <c:extLst>
            <c:ext xmlns:c16="http://schemas.microsoft.com/office/drawing/2014/chart" uri="{C3380CC4-5D6E-409C-BE32-E72D297353CC}">
              <c16:uniqueId val="{00000069-AC11-4079-9190-6E74997AE067}"/>
            </c:ext>
          </c:extLst>
        </c:ser>
        <c:ser>
          <c:idx val="108"/>
          <c:order val="106"/>
          <c:tx>
            <c:strRef>
              <c:f>ant_info.003!$B$108</c:f>
              <c:strCache>
                <c:ptCount val="1"/>
                <c:pt idx="0">
                  <c:v>SOK_RADIAN_IS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ant_info.003!$BD$108:$CN$108</c:f>
              <c:numCache>
                <c:formatCode>General</c:formatCode>
                <c:ptCount val="37"/>
                <c:pt idx="0">
                  <c:v>0</c:v>
                </c:pt>
                <c:pt idx="1">
                  <c:v>0</c:v>
                </c:pt>
                <c:pt idx="2">
                  <c:v>-3.7</c:v>
                </c:pt>
                <c:pt idx="3">
                  <c:v>-1.3</c:v>
                </c:pt>
                <c:pt idx="4">
                  <c:v>0.70000000000000062</c:v>
                </c:pt>
                <c:pt idx="5">
                  <c:v>2.2999999999999998</c:v>
                </c:pt>
                <c:pt idx="6">
                  <c:v>3.5</c:v>
                </c:pt>
                <c:pt idx="7">
                  <c:v>4.2</c:v>
                </c:pt>
                <c:pt idx="8">
                  <c:v>4.5</c:v>
                </c:pt>
                <c:pt idx="9">
                  <c:v>4.5</c:v>
                </c:pt>
                <c:pt idx="10">
                  <c:v>4.0999999999999996</c:v>
                </c:pt>
                <c:pt idx="11">
                  <c:v>3.4</c:v>
                </c:pt>
                <c:pt idx="12">
                  <c:v>2.6</c:v>
                </c:pt>
                <c:pt idx="13">
                  <c:v>1.6</c:v>
                </c:pt>
                <c:pt idx="14">
                  <c:v>0.70000000000000062</c:v>
                </c:pt>
                <c:pt idx="15">
                  <c:v>-0.1</c:v>
                </c:pt>
                <c:pt idx="16">
                  <c:v>-0.5</c:v>
                </c:pt>
                <c:pt idx="17">
                  <c:v>-0.60000000000000064</c:v>
                </c:pt>
                <c:pt idx="18">
                  <c:v>0</c:v>
                </c:pt>
                <c:pt idx="19">
                  <c:v>-0.60000000000000064</c:v>
                </c:pt>
                <c:pt idx="20">
                  <c:v>-0.5</c:v>
                </c:pt>
                <c:pt idx="21">
                  <c:v>-0.1</c:v>
                </c:pt>
                <c:pt idx="22">
                  <c:v>0.70000000000000062</c:v>
                </c:pt>
                <c:pt idx="23">
                  <c:v>1.6</c:v>
                </c:pt>
                <c:pt idx="24">
                  <c:v>2.6</c:v>
                </c:pt>
                <c:pt idx="25">
                  <c:v>3.4</c:v>
                </c:pt>
                <c:pt idx="26">
                  <c:v>4.0999999999999996</c:v>
                </c:pt>
                <c:pt idx="27">
                  <c:v>4.5</c:v>
                </c:pt>
                <c:pt idx="28">
                  <c:v>4.5</c:v>
                </c:pt>
                <c:pt idx="29">
                  <c:v>4.2</c:v>
                </c:pt>
                <c:pt idx="30">
                  <c:v>3.5</c:v>
                </c:pt>
                <c:pt idx="31">
                  <c:v>2.2999999999999998</c:v>
                </c:pt>
                <c:pt idx="32">
                  <c:v>0.70000000000000062</c:v>
                </c:pt>
                <c:pt idx="33">
                  <c:v>-1.3</c:v>
                </c:pt>
                <c:pt idx="34">
                  <c:v>-3.7</c:v>
                </c:pt>
                <c:pt idx="35">
                  <c:v>0</c:v>
                </c:pt>
                <c:pt idx="36">
                  <c:v>0</c:v>
                </c:pt>
              </c:numCache>
            </c:numRef>
          </c:val>
          <c:smooth val="0"/>
          <c:extLst>
            <c:ext xmlns:c16="http://schemas.microsoft.com/office/drawing/2014/chart" uri="{C3380CC4-5D6E-409C-BE32-E72D297353CC}">
              <c16:uniqueId val="{0000006A-AC11-4079-9190-6E74997AE067}"/>
            </c:ext>
          </c:extLst>
        </c:ser>
        <c:ser>
          <c:idx val="109"/>
          <c:order val="107"/>
          <c:tx>
            <c:strRef>
              <c:f>ant_info.003!$B$109</c:f>
              <c:strCache>
                <c:ptCount val="1"/>
                <c:pt idx="0">
                  <c:v>TRM33429.00-GP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ant_info.003!$BD$109:$CN$109</c:f>
              <c:numCache>
                <c:formatCode>General</c:formatCode>
                <c:ptCount val="37"/>
                <c:pt idx="0">
                  <c:v>0</c:v>
                </c:pt>
                <c:pt idx="1">
                  <c:v>0</c:v>
                </c:pt>
                <c:pt idx="2">
                  <c:v>-2</c:v>
                </c:pt>
                <c:pt idx="3">
                  <c:v>-0.2</c:v>
                </c:pt>
                <c:pt idx="4">
                  <c:v>1.4</c:v>
                </c:pt>
                <c:pt idx="5">
                  <c:v>2.5</c:v>
                </c:pt>
                <c:pt idx="6">
                  <c:v>3.4</c:v>
                </c:pt>
                <c:pt idx="7">
                  <c:v>3.9</c:v>
                </c:pt>
                <c:pt idx="8">
                  <c:v>4.0999999999999996</c:v>
                </c:pt>
                <c:pt idx="9">
                  <c:v>4</c:v>
                </c:pt>
                <c:pt idx="10">
                  <c:v>3.7</c:v>
                </c:pt>
                <c:pt idx="11">
                  <c:v>3.3</c:v>
                </c:pt>
                <c:pt idx="12">
                  <c:v>2.6</c:v>
                </c:pt>
                <c:pt idx="13">
                  <c:v>1.9000000000000001</c:v>
                </c:pt>
                <c:pt idx="14">
                  <c:v>1.2</c:v>
                </c:pt>
                <c:pt idx="15">
                  <c:v>0.60000000000000064</c:v>
                </c:pt>
                <c:pt idx="16">
                  <c:v>0.1</c:v>
                </c:pt>
                <c:pt idx="17">
                  <c:v>-0.1</c:v>
                </c:pt>
                <c:pt idx="18">
                  <c:v>0</c:v>
                </c:pt>
                <c:pt idx="19">
                  <c:v>-0.1</c:v>
                </c:pt>
                <c:pt idx="20">
                  <c:v>0.1</c:v>
                </c:pt>
                <c:pt idx="21">
                  <c:v>0.60000000000000064</c:v>
                </c:pt>
                <c:pt idx="22">
                  <c:v>1.2</c:v>
                </c:pt>
                <c:pt idx="23">
                  <c:v>1.9000000000000001</c:v>
                </c:pt>
                <c:pt idx="24">
                  <c:v>2.6</c:v>
                </c:pt>
                <c:pt idx="25">
                  <c:v>3.3</c:v>
                </c:pt>
                <c:pt idx="26">
                  <c:v>3.7</c:v>
                </c:pt>
                <c:pt idx="27">
                  <c:v>4</c:v>
                </c:pt>
                <c:pt idx="28">
                  <c:v>4.0999999999999996</c:v>
                </c:pt>
                <c:pt idx="29">
                  <c:v>3.9</c:v>
                </c:pt>
                <c:pt idx="30">
                  <c:v>3.4</c:v>
                </c:pt>
                <c:pt idx="31">
                  <c:v>2.5</c:v>
                </c:pt>
                <c:pt idx="32">
                  <c:v>1.4</c:v>
                </c:pt>
                <c:pt idx="33">
                  <c:v>-0.2</c:v>
                </c:pt>
                <c:pt idx="34">
                  <c:v>-2</c:v>
                </c:pt>
                <c:pt idx="35">
                  <c:v>0</c:v>
                </c:pt>
                <c:pt idx="36">
                  <c:v>0</c:v>
                </c:pt>
              </c:numCache>
            </c:numRef>
          </c:val>
          <c:smooth val="0"/>
          <c:extLst>
            <c:ext xmlns:c16="http://schemas.microsoft.com/office/drawing/2014/chart" uri="{C3380CC4-5D6E-409C-BE32-E72D297353CC}">
              <c16:uniqueId val="{0000006B-AC11-4079-9190-6E74997AE067}"/>
            </c:ext>
          </c:extLst>
        </c:ser>
        <c:ser>
          <c:idx val="110"/>
          <c:order val="108"/>
          <c:tx>
            <c:strRef>
              <c:f>ant_info.003!$B$110</c:f>
              <c:strCache>
                <c:ptCount val="1"/>
                <c:pt idx="0">
                  <c:v>AERAT2775_42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ant_info.003!$BD$110:$CN$110</c:f>
              <c:numCache>
                <c:formatCode>General</c:formatCode>
                <c:ptCount val="37"/>
                <c:pt idx="0">
                  <c:v>0</c:v>
                </c:pt>
                <c:pt idx="1">
                  <c:v>0</c:v>
                </c:pt>
                <c:pt idx="2">
                  <c:v>-4.5999999999999996</c:v>
                </c:pt>
                <c:pt idx="3">
                  <c:v>-2.5</c:v>
                </c:pt>
                <c:pt idx="4">
                  <c:v>-0.8</c:v>
                </c:pt>
                <c:pt idx="5">
                  <c:v>0.4</c:v>
                </c:pt>
                <c:pt idx="6">
                  <c:v>1.3</c:v>
                </c:pt>
                <c:pt idx="7">
                  <c:v>1.7</c:v>
                </c:pt>
                <c:pt idx="8">
                  <c:v>1.9000000000000001</c:v>
                </c:pt>
                <c:pt idx="9">
                  <c:v>1.7</c:v>
                </c:pt>
                <c:pt idx="10">
                  <c:v>1.3</c:v>
                </c:pt>
                <c:pt idx="11">
                  <c:v>0.70000000000000062</c:v>
                </c:pt>
                <c:pt idx="12">
                  <c:v>0</c:v>
                </c:pt>
                <c:pt idx="13">
                  <c:v>-0.70000000000000062</c:v>
                </c:pt>
                <c:pt idx="14">
                  <c:v>-1.3</c:v>
                </c:pt>
                <c:pt idx="15">
                  <c:v>-1.6</c:v>
                </c:pt>
                <c:pt idx="16">
                  <c:v>-1.6</c:v>
                </c:pt>
                <c:pt idx="17">
                  <c:v>-1.1000000000000001</c:v>
                </c:pt>
                <c:pt idx="18">
                  <c:v>0</c:v>
                </c:pt>
                <c:pt idx="19">
                  <c:v>-1.1000000000000001</c:v>
                </c:pt>
                <c:pt idx="20">
                  <c:v>-1.6</c:v>
                </c:pt>
                <c:pt idx="21">
                  <c:v>-1.6</c:v>
                </c:pt>
                <c:pt idx="22">
                  <c:v>-1.3</c:v>
                </c:pt>
                <c:pt idx="23">
                  <c:v>-0.70000000000000062</c:v>
                </c:pt>
                <c:pt idx="24">
                  <c:v>0</c:v>
                </c:pt>
                <c:pt idx="25">
                  <c:v>0.70000000000000062</c:v>
                </c:pt>
                <c:pt idx="26">
                  <c:v>1.3</c:v>
                </c:pt>
                <c:pt idx="27">
                  <c:v>1.7</c:v>
                </c:pt>
                <c:pt idx="28">
                  <c:v>1.9000000000000001</c:v>
                </c:pt>
                <c:pt idx="29">
                  <c:v>1.7</c:v>
                </c:pt>
                <c:pt idx="30">
                  <c:v>1.3</c:v>
                </c:pt>
                <c:pt idx="31">
                  <c:v>0.4</c:v>
                </c:pt>
                <c:pt idx="32">
                  <c:v>-0.8</c:v>
                </c:pt>
                <c:pt idx="33">
                  <c:v>-2.5</c:v>
                </c:pt>
                <c:pt idx="34">
                  <c:v>-4.5999999999999996</c:v>
                </c:pt>
                <c:pt idx="35">
                  <c:v>0</c:v>
                </c:pt>
                <c:pt idx="36">
                  <c:v>0</c:v>
                </c:pt>
              </c:numCache>
            </c:numRef>
          </c:val>
          <c:smooth val="0"/>
          <c:extLst>
            <c:ext xmlns:c16="http://schemas.microsoft.com/office/drawing/2014/chart" uri="{C3380CC4-5D6E-409C-BE32-E72D297353CC}">
              <c16:uniqueId val="{0000006C-AC11-4079-9190-6E74997AE067}"/>
            </c:ext>
          </c:extLst>
        </c:ser>
        <c:ser>
          <c:idx val="111"/>
          <c:order val="109"/>
          <c:tx>
            <c:strRef>
              <c:f>ant_info.003!$B$111</c:f>
              <c:strCache>
                <c:ptCount val="1"/>
                <c:pt idx="0">
                  <c:v>TRM33429.20+GP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ant_info.003!$BD$111:$CN$111</c:f>
              <c:numCache>
                <c:formatCode>General</c:formatCode>
                <c:ptCount val="37"/>
                <c:pt idx="0">
                  <c:v>0</c:v>
                </c:pt>
                <c:pt idx="1">
                  <c:v>0</c:v>
                </c:pt>
                <c:pt idx="2">
                  <c:v>1.5</c:v>
                </c:pt>
                <c:pt idx="3">
                  <c:v>1.8</c:v>
                </c:pt>
                <c:pt idx="4">
                  <c:v>2.2000000000000002</c:v>
                </c:pt>
                <c:pt idx="5">
                  <c:v>2.7</c:v>
                </c:pt>
                <c:pt idx="6">
                  <c:v>3.2</c:v>
                </c:pt>
                <c:pt idx="7">
                  <c:v>3.6</c:v>
                </c:pt>
                <c:pt idx="8">
                  <c:v>3.9</c:v>
                </c:pt>
                <c:pt idx="9">
                  <c:v>4.0999999999999996</c:v>
                </c:pt>
                <c:pt idx="10">
                  <c:v>4</c:v>
                </c:pt>
                <c:pt idx="11">
                  <c:v>3.8</c:v>
                </c:pt>
                <c:pt idx="12">
                  <c:v>3.4</c:v>
                </c:pt>
                <c:pt idx="13">
                  <c:v>2.9</c:v>
                </c:pt>
                <c:pt idx="14">
                  <c:v>2.2000000000000002</c:v>
                </c:pt>
                <c:pt idx="15">
                  <c:v>1.6</c:v>
                </c:pt>
                <c:pt idx="16">
                  <c:v>0.9</c:v>
                </c:pt>
                <c:pt idx="17">
                  <c:v>0.30000000000000032</c:v>
                </c:pt>
                <c:pt idx="18">
                  <c:v>0</c:v>
                </c:pt>
                <c:pt idx="19">
                  <c:v>0.30000000000000032</c:v>
                </c:pt>
                <c:pt idx="20">
                  <c:v>0.9</c:v>
                </c:pt>
                <c:pt idx="21">
                  <c:v>1.6</c:v>
                </c:pt>
                <c:pt idx="22">
                  <c:v>2.2000000000000002</c:v>
                </c:pt>
                <c:pt idx="23">
                  <c:v>2.9</c:v>
                </c:pt>
                <c:pt idx="24">
                  <c:v>3.4</c:v>
                </c:pt>
                <c:pt idx="25">
                  <c:v>3.8</c:v>
                </c:pt>
                <c:pt idx="26">
                  <c:v>4</c:v>
                </c:pt>
                <c:pt idx="27">
                  <c:v>4.0999999999999996</c:v>
                </c:pt>
                <c:pt idx="28">
                  <c:v>3.9</c:v>
                </c:pt>
                <c:pt idx="29">
                  <c:v>3.6</c:v>
                </c:pt>
                <c:pt idx="30">
                  <c:v>3.2</c:v>
                </c:pt>
                <c:pt idx="31">
                  <c:v>2.7</c:v>
                </c:pt>
                <c:pt idx="32">
                  <c:v>2.2000000000000002</c:v>
                </c:pt>
                <c:pt idx="33">
                  <c:v>1.8</c:v>
                </c:pt>
                <c:pt idx="34">
                  <c:v>1.5</c:v>
                </c:pt>
                <c:pt idx="35">
                  <c:v>0</c:v>
                </c:pt>
                <c:pt idx="36">
                  <c:v>0</c:v>
                </c:pt>
              </c:numCache>
            </c:numRef>
          </c:val>
          <c:smooth val="0"/>
          <c:extLst>
            <c:ext xmlns:c16="http://schemas.microsoft.com/office/drawing/2014/chart" uri="{C3380CC4-5D6E-409C-BE32-E72D297353CC}">
              <c16:uniqueId val="{0000006D-AC11-4079-9190-6E74997AE067}"/>
            </c:ext>
          </c:extLst>
        </c:ser>
        <c:ser>
          <c:idx val="112"/>
          <c:order val="110"/>
          <c:tx>
            <c:strRef>
              <c:f>ant_info.003!$B$112</c:f>
              <c:strCache>
                <c:ptCount val="1"/>
                <c:pt idx="0">
                  <c:v>TRM36569.00+GP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ant_info.003!$BD$112:$CN$112</c:f>
              <c:numCache>
                <c:formatCode>General</c:formatCode>
                <c:ptCount val="37"/>
                <c:pt idx="0">
                  <c:v>0</c:v>
                </c:pt>
                <c:pt idx="1">
                  <c:v>0</c:v>
                </c:pt>
                <c:pt idx="2">
                  <c:v>2.4</c:v>
                </c:pt>
                <c:pt idx="3">
                  <c:v>-0.30000000000000032</c:v>
                </c:pt>
                <c:pt idx="4">
                  <c:v>-2.1</c:v>
                </c:pt>
                <c:pt idx="5">
                  <c:v>-3.3</c:v>
                </c:pt>
                <c:pt idx="6">
                  <c:v>-3.8</c:v>
                </c:pt>
                <c:pt idx="7">
                  <c:v>-4</c:v>
                </c:pt>
                <c:pt idx="8">
                  <c:v>-3.9</c:v>
                </c:pt>
                <c:pt idx="9">
                  <c:v>-3.6</c:v>
                </c:pt>
                <c:pt idx="10">
                  <c:v>-3.3</c:v>
                </c:pt>
                <c:pt idx="11">
                  <c:v>-3</c:v>
                </c:pt>
                <c:pt idx="12">
                  <c:v>-2.7</c:v>
                </c:pt>
                <c:pt idx="13">
                  <c:v>-2.4</c:v>
                </c:pt>
                <c:pt idx="14">
                  <c:v>-2.2000000000000002</c:v>
                </c:pt>
                <c:pt idx="15">
                  <c:v>-1.9000000000000001</c:v>
                </c:pt>
                <c:pt idx="16">
                  <c:v>-1.5</c:v>
                </c:pt>
                <c:pt idx="17">
                  <c:v>-0.9</c:v>
                </c:pt>
                <c:pt idx="18">
                  <c:v>0</c:v>
                </c:pt>
                <c:pt idx="19">
                  <c:v>-0.9</c:v>
                </c:pt>
                <c:pt idx="20">
                  <c:v>-1.5</c:v>
                </c:pt>
                <c:pt idx="21">
                  <c:v>-1.9000000000000001</c:v>
                </c:pt>
                <c:pt idx="22">
                  <c:v>-2.2000000000000002</c:v>
                </c:pt>
                <c:pt idx="23">
                  <c:v>-2.4</c:v>
                </c:pt>
                <c:pt idx="24">
                  <c:v>-2.7</c:v>
                </c:pt>
                <c:pt idx="25">
                  <c:v>-3</c:v>
                </c:pt>
                <c:pt idx="26">
                  <c:v>-3.3</c:v>
                </c:pt>
                <c:pt idx="27">
                  <c:v>-3.6</c:v>
                </c:pt>
                <c:pt idx="28">
                  <c:v>-3.9</c:v>
                </c:pt>
                <c:pt idx="29">
                  <c:v>-4</c:v>
                </c:pt>
                <c:pt idx="30">
                  <c:v>-3.8</c:v>
                </c:pt>
                <c:pt idx="31">
                  <c:v>-3.3</c:v>
                </c:pt>
                <c:pt idx="32">
                  <c:v>-2.1</c:v>
                </c:pt>
                <c:pt idx="33">
                  <c:v>-0.30000000000000032</c:v>
                </c:pt>
                <c:pt idx="34">
                  <c:v>2.4</c:v>
                </c:pt>
                <c:pt idx="35">
                  <c:v>0</c:v>
                </c:pt>
                <c:pt idx="36">
                  <c:v>0</c:v>
                </c:pt>
              </c:numCache>
            </c:numRef>
          </c:val>
          <c:smooth val="0"/>
          <c:extLst>
            <c:ext xmlns:c16="http://schemas.microsoft.com/office/drawing/2014/chart" uri="{C3380CC4-5D6E-409C-BE32-E72D297353CC}">
              <c16:uniqueId val="{0000006E-AC11-4079-9190-6E74997AE067}"/>
            </c:ext>
          </c:extLst>
        </c:ser>
        <c:ser>
          <c:idx val="113"/>
          <c:order val="111"/>
          <c:tx>
            <c:strRef>
              <c:f>ant_info.003!$B$113</c:f>
              <c:strCache>
                <c:ptCount val="1"/>
                <c:pt idx="0">
                  <c:v>AERAT2775_62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ant_info.003!$BD$113:$CN$113</c:f>
              <c:numCache>
                <c:formatCode>General</c:formatCode>
                <c:ptCount val="37"/>
                <c:pt idx="0">
                  <c:v>0</c:v>
                </c:pt>
                <c:pt idx="1">
                  <c:v>0</c:v>
                </c:pt>
                <c:pt idx="2">
                  <c:v>-3.5</c:v>
                </c:pt>
                <c:pt idx="3">
                  <c:v>-1.7</c:v>
                </c:pt>
                <c:pt idx="4">
                  <c:v>-0.1</c:v>
                </c:pt>
                <c:pt idx="5">
                  <c:v>1.1000000000000001</c:v>
                </c:pt>
                <c:pt idx="6">
                  <c:v>2.1</c:v>
                </c:pt>
                <c:pt idx="7">
                  <c:v>2.7</c:v>
                </c:pt>
                <c:pt idx="8">
                  <c:v>3</c:v>
                </c:pt>
                <c:pt idx="9">
                  <c:v>2.9</c:v>
                </c:pt>
                <c:pt idx="10">
                  <c:v>2.6</c:v>
                </c:pt>
                <c:pt idx="11">
                  <c:v>2</c:v>
                </c:pt>
                <c:pt idx="12">
                  <c:v>1.4</c:v>
                </c:pt>
                <c:pt idx="13">
                  <c:v>0.60000000000000064</c:v>
                </c:pt>
                <c:pt idx="14">
                  <c:v>-0.2</c:v>
                </c:pt>
                <c:pt idx="15">
                  <c:v>-0.70000000000000062</c:v>
                </c:pt>
                <c:pt idx="16">
                  <c:v>-1</c:v>
                </c:pt>
                <c:pt idx="17">
                  <c:v>-0.8</c:v>
                </c:pt>
                <c:pt idx="18">
                  <c:v>0</c:v>
                </c:pt>
                <c:pt idx="19">
                  <c:v>-0.8</c:v>
                </c:pt>
                <c:pt idx="20">
                  <c:v>-1</c:v>
                </c:pt>
                <c:pt idx="21">
                  <c:v>-0.70000000000000062</c:v>
                </c:pt>
                <c:pt idx="22">
                  <c:v>-0.2</c:v>
                </c:pt>
                <c:pt idx="23">
                  <c:v>0.60000000000000064</c:v>
                </c:pt>
                <c:pt idx="24">
                  <c:v>1.4</c:v>
                </c:pt>
                <c:pt idx="25">
                  <c:v>2</c:v>
                </c:pt>
                <c:pt idx="26">
                  <c:v>2.6</c:v>
                </c:pt>
                <c:pt idx="27">
                  <c:v>2.9</c:v>
                </c:pt>
                <c:pt idx="28">
                  <c:v>3</c:v>
                </c:pt>
                <c:pt idx="29">
                  <c:v>2.7</c:v>
                </c:pt>
                <c:pt idx="30">
                  <c:v>2.1</c:v>
                </c:pt>
                <c:pt idx="31">
                  <c:v>1.1000000000000001</c:v>
                </c:pt>
                <c:pt idx="32">
                  <c:v>-0.1</c:v>
                </c:pt>
                <c:pt idx="33">
                  <c:v>-1.7</c:v>
                </c:pt>
                <c:pt idx="34">
                  <c:v>-3.5</c:v>
                </c:pt>
                <c:pt idx="35">
                  <c:v>0</c:v>
                </c:pt>
                <c:pt idx="36">
                  <c:v>0</c:v>
                </c:pt>
              </c:numCache>
            </c:numRef>
          </c:val>
          <c:smooth val="0"/>
          <c:extLst>
            <c:ext xmlns:c16="http://schemas.microsoft.com/office/drawing/2014/chart" uri="{C3380CC4-5D6E-409C-BE32-E72D297353CC}">
              <c16:uniqueId val="{0000006F-AC11-4079-9190-6E74997AE067}"/>
            </c:ext>
          </c:extLst>
        </c:ser>
        <c:ser>
          <c:idx val="114"/>
          <c:order val="112"/>
          <c:tx>
            <c:strRef>
              <c:f>ant_info.003!$B$114</c:f>
              <c:strCache>
                <c:ptCount val="1"/>
                <c:pt idx="0">
                  <c:v>ASH110454</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ant_info.003!$BD$114:$CN$114</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70-AC11-4079-9190-6E74997AE067}"/>
            </c:ext>
          </c:extLst>
        </c:ser>
        <c:ser>
          <c:idx val="115"/>
          <c:order val="113"/>
          <c:tx>
            <c:strRef>
              <c:f>ant_info.003!$B$115</c:f>
              <c:strCache>
                <c:ptCount val="1"/>
                <c:pt idx="0">
                  <c:v>TPSLEGANT3_UHF</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ant_info.003!$BD$115:$CN$115</c:f>
              <c:numCache>
                <c:formatCode>General</c:formatCode>
                <c:ptCount val="37"/>
                <c:pt idx="0">
                  <c:v>0</c:v>
                </c:pt>
                <c:pt idx="1">
                  <c:v>0</c:v>
                </c:pt>
                <c:pt idx="2">
                  <c:v>-3.5</c:v>
                </c:pt>
                <c:pt idx="3">
                  <c:v>-1.4</c:v>
                </c:pt>
                <c:pt idx="4">
                  <c:v>0.30000000000000032</c:v>
                </c:pt>
                <c:pt idx="5">
                  <c:v>1.7</c:v>
                </c:pt>
                <c:pt idx="6">
                  <c:v>2.7</c:v>
                </c:pt>
                <c:pt idx="7">
                  <c:v>3.4</c:v>
                </c:pt>
                <c:pt idx="8">
                  <c:v>3.7</c:v>
                </c:pt>
                <c:pt idx="9">
                  <c:v>3.7</c:v>
                </c:pt>
                <c:pt idx="10">
                  <c:v>3.4</c:v>
                </c:pt>
                <c:pt idx="11">
                  <c:v>2.9</c:v>
                </c:pt>
                <c:pt idx="12">
                  <c:v>2.2000000000000002</c:v>
                </c:pt>
                <c:pt idx="13">
                  <c:v>1.4</c:v>
                </c:pt>
                <c:pt idx="14">
                  <c:v>0.60000000000000064</c:v>
                </c:pt>
                <c:pt idx="15">
                  <c:v>-0.1</c:v>
                </c:pt>
                <c:pt idx="16">
                  <c:v>-0.5</c:v>
                </c:pt>
                <c:pt idx="17">
                  <c:v>-0.5</c:v>
                </c:pt>
                <c:pt idx="18">
                  <c:v>0</c:v>
                </c:pt>
                <c:pt idx="19">
                  <c:v>-0.5</c:v>
                </c:pt>
                <c:pt idx="20">
                  <c:v>-0.5</c:v>
                </c:pt>
                <c:pt idx="21">
                  <c:v>-0.1</c:v>
                </c:pt>
                <c:pt idx="22">
                  <c:v>0.60000000000000064</c:v>
                </c:pt>
                <c:pt idx="23">
                  <c:v>1.4</c:v>
                </c:pt>
                <c:pt idx="24">
                  <c:v>2.2000000000000002</c:v>
                </c:pt>
                <c:pt idx="25">
                  <c:v>2.9</c:v>
                </c:pt>
                <c:pt idx="26">
                  <c:v>3.4</c:v>
                </c:pt>
                <c:pt idx="27">
                  <c:v>3.7</c:v>
                </c:pt>
                <c:pt idx="28">
                  <c:v>3.7</c:v>
                </c:pt>
                <c:pt idx="29">
                  <c:v>3.4</c:v>
                </c:pt>
                <c:pt idx="30">
                  <c:v>2.7</c:v>
                </c:pt>
                <c:pt idx="31">
                  <c:v>1.7</c:v>
                </c:pt>
                <c:pt idx="32">
                  <c:v>0.30000000000000032</c:v>
                </c:pt>
                <c:pt idx="33">
                  <c:v>-1.4</c:v>
                </c:pt>
                <c:pt idx="34">
                  <c:v>-3.5</c:v>
                </c:pt>
                <c:pt idx="35">
                  <c:v>0</c:v>
                </c:pt>
                <c:pt idx="36">
                  <c:v>0</c:v>
                </c:pt>
              </c:numCache>
            </c:numRef>
          </c:val>
          <c:smooth val="0"/>
          <c:extLst>
            <c:ext xmlns:c16="http://schemas.microsoft.com/office/drawing/2014/chart" uri="{C3380CC4-5D6E-409C-BE32-E72D297353CC}">
              <c16:uniqueId val="{00000071-AC11-4079-9190-6E74997AE067}"/>
            </c:ext>
          </c:extLst>
        </c:ser>
        <c:ser>
          <c:idx val="116"/>
          <c:order val="114"/>
          <c:tx>
            <c:strRef>
              <c:f>ant_info.003!$B$116</c:f>
              <c:strCache>
                <c:ptCount val="1"/>
                <c:pt idx="0">
                  <c:v>TPSHIPER_GD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ant_info.003!$BD$116:$CN$116</c:f>
              <c:numCache>
                <c:formatCode>General</c:formatCode>
                <c:ptCount val="37"/>
                <c:pt idx="0">
                  <c:v>0</c:v>
                </c:pt>
                <c:pt idx="1">
                  <c:v>0</c:v>
                </c:pt>
                <c:pt idx="2">
                  <c:v>-5.0999999999999996</c:v>
                </c:pt>
                <c:pt idx="3">
                  <c:v>-2.7</c:v>
                </c:pt>
                <c:pt idx="4">
                  <c:v>-0.70000000000000062</c:v>
                </c:pt>
                <c:pt idx="5">
                  <c:v>0.9</c:v>
                </c:pt>
                <c:pt idx="6">
                  <c:v>2.2000000000000002</c:v>
                </c:pt>
                <c:pt idx="7">
                  <c:v>3</c:v>
                </c:pt>
                <c:pt idx="8">
                  <c:v>3.5</c:v>
                </c:pt>
                <c:pt idx="9">
                  <c:v>3.5</c:v>
                </c:pt>
                <c:pt idx="10">
                  <c:v>3.3</c:v>
                </c:pt>
                <c:pt idx="11">
                  <c:v>2.6</c:v>
                </c:pt>
                <c:pt idx="12">
                  <c:v>1.9000000000000001</c:v>
                </c:pt>
                <c:pt idx="13">
                  <c:v>1</c:v>
                </c:pt>
                <c:pt idx="14">
                  <c:v>0.1</c:v>
                </c:pt>
                <c:pt idx="15">
                  <c:v>-0.5</c:v>
                </c:pt>
                <c:pt idx="16">
                  <c:v>-1</c:v>
                </c:pt>
                <c:pt idx="17">
                  <c:v>-0.9</c:v>
                </c:pt>
                <c:pt idx="18">
                  <c:v>0</c:v>
                </c:pt>
                <c:pt idx="19">
                  <c:v>-0.9</c:v>
                </c:pt>
                <c:pt idx="20">
                  <c:v>-1</c:v>
                </c:pt>
                <c:pt idx="21">
                  <c:v>-0.5</c:v>
                </c:pt>
                <c:pt idx="22">
                  <c:v>0.1</c:v>
                </c:pt>
                <c:pt idx="23">
                  <c:v>1</c:v>
                </c:pt>
                <c:pt idx="24">
                  <c:v>1.9000000000000001</c:v>
                </c:pt>
                <c:pt idx="25">
                  <c:v>2.6</c:v>
                </c:pt>
                <c:pt idx="26">
                  <c:v>3.3</c:v>
                </c:pt>
                <c:pt idx="27">
                  <c:v>3.5</c:v>
                </c:pt>
                <c:pt idx="28">
                  <c:v>3.5</c:v>
                </c:pt>
                <c:pt idx="29">
                  <c:v>3</c:v>
                </c:pt>
                <c:pt idx="30">
                  <c:v>2.2000000000000002</c:v>
                </c:pt>
                <c:pt idx="31">
                  <c:v>0.9</c:v>
                </c:pt>
                <c:pt idx="32">
                  <c:v>-0.70000000000000062</c:v>
                </c:pt>
                <c:pt idx="33">
                  <c:v>-2.7</c:v>
                </c:pt>
                <c:pt idx="34">
                  <c:v>-5.0999999999999996</c:v>
                </c:pt>
                <c:pt idx="35">
                  <c:v>0</c:v>
                </c:pt>
                <c:pt idx="36">
                  <c:v>0</c:v>
                </c:pt>
              </c:numCache>
            </c:numRef>
          </c:val>
          <c:smooth val="0"/>
          <c:extLst>
            <c:ext xmlns:c16="http://schemas.microsoft.com/office/drawing/2014/chart" uri="{C3380CC4-5D6E-409C-BE32-E72D297353CC}">
              <c16:uniqueId val="{00000072-AC11-4079-9190-6E74997AE067}"/>
            </c:ext>
          </c:extLst>
        </c:ser>
        <c:ser>
          <c:idx val="117"/>
          <c:order val="115"/>
          <c:tx>
            <c:strRef>
              <c:f>ant_info.003!$B$117</c:f>
              <c:strCache>
                <c:ptCount val="1"/>
                <c:pt idx="0">
                  <c:v>TPSHIPER_GGD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ant_info.003!$BD$117:$CN$117</c:f>
              <c:numCache>
                <c:formatCode>General</c:formatCode>
                <c:ptCount val="37"/>
                <c:pt idx="0">
                  <c:v>0</c:v>
                </c:pt>
                <c:pt idx="1">
                  <c:v>0</c:v>
                </c:pt>
                <c:pt idx="2">
                  <c:v>-5.0999999999999996</c:v>
                </c:pt>
                <c:pt idx="3">
                  <c:v>-2.7</c:v>
                </c:pt>
                <c:pt idx="4">
                  <c:v>-0.70000000000000062</c:v>
                </c:pt>
                <c:pt idx="5">
                  <c:v>0.9</c:v>
                </c:pt>
                <c:pt idx="6">
                  <c:v>2.2000000000000002</c:v>
                </c:pt>
                <c:pt idx="7">
                  <c:v>3</c:v>
                </c:pt>
                <c:pt idx="8">
                  <c:v>3.5</c:v>
                </c:pt>
                <c:pt idx="9">
                  <c:v>3.5</c:v>
                </c:pt>
                <c:pt idx="10">
                  <c:v>3.3</c:v>
                </c:pt>
                <c:pt idx="11">
                  <c:v>2.6</c:v>
                </c:pt>
                <c:pt idx="12">
                  <c:v>1.9000000000000001</c:v>
                </c:pt>
                <c:pt idx="13">
                  <c:v>1</c:v>
                </c:pt>
                <c:pt idx="14">
                  <c:v>0.1</c:v>
                </c:pt>
                <c:pt idx="15">
                  <c:v>-0.5</c:v>
                </c:pt>
                <c:pt idx="16">
                  <c:v>-1</c:v>
                </c:pt>
                <c:pt idx="17">
                  <c:v>-0.9</c:v>
                </c:pt>
                <c:pt idx="18">
                  <c:v>0</c:v>
                </c:pt>
                <c:pt idx="19">
                  <c:v>-0.9</c:v>
                </c:pt>
                <c:pt idx="20">
                  <c:v>-1</c:v>
                </c:pt>
                <c:pt idx="21">
                  <c:v>-0.5</c:v>
                </c:pt>
                <c:pt idx="22">
                  <c:v>0.1</c:v>
                </c:pt>
                <c:pt idx="23">
                  <c:v>1</c:v>
                </c:pt>
                <c:pt idx="24">
                  <c:v>1.9000000000000001</c:v>
                </c:pt>
                <c:pt idx="25">
                  <c:v>2.6</c:v>
                </c:pt>
                <c:pt idx="26">
                  <c:v>3.3</c:v>
                </c:pt>
                <c:pt idx="27">
                  <c:v>3.5</c:v>
                </c:pt>
                <c:pt idx="28">
                  <c:v>3.5</c:v>
                </c:pt>
                <c:pt idx="29">
                  <c:v>3</c:v>
                </c:pt>
                <c:pt idx="30">
                  <c:v>2.2000000000000002</c:v>
                </c:pt>
                <c:pt idx="31">
                  <c:v>0.9</c:v>
                </c:pt>
                <c:pt idx="32">
                  <c:v>-0.70000000000000062</c:v>
                </c:pt>
                <c:pt idx="33">
                  <c:v>-2.7</c:v>
                </c:pt>
                <c:pt idx="34">
                  <c:v>-5.0999999999999996</c:v>
                </c:pt>
                <c:pt idx="35">
                  <c:v>0</c:v>
                </c:pt>
                <c:pt idx="36">
                  <c:v>0</c:v>
                </c:pt>
              </c:numCache>
            </c:numRef>
          </c:val>
          <c:smooth val="0"/>
          <c:extLst>
            <c:ext xmlns:c16="http://schemas.microsoft.com/office/drawing/2014/chart" uri="{C3380CC4-5D6E-409C-BE32-E72D297353CC}">
              <c16:uniqueId val="{00000073-AC11-4079-9190-6E74997AE067}"/>
            </c:ext>
          </c:extLst>
        </c:ser>
        <c:ser>
          <c:idx val="118"/>
          <c:order val="116"/>
          <c:tx>
            <c:strRef>
              <c:f>ant_info.003!$B$118</c:f>
              <c:strCache>
                <c:ptCount val="1"/>
                <c:pt idx="0">
                  <c:v>AERAT2775_160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ant_info.003!$BD$118:$CN$118</c:f>
              <c:numCache>
                <c:formatCode>General</c:formatCode>
                <c:ptCount val="37"/>
                <c:pt idx="0">
                  <c:v>0</c:v>
                </c:pt>
                <c:pt idx="1">
                  <c:v>0</c:v>
                </c:pt>
                <c:pt idx="2">
                  <c:v>10.7</c:v>
                </c:pt>
                <c:pt idx="3">
                  <c:v>8.8000000000000007</c:v>
                </c:pt>
                <c:pt idx="4">
                  <c:v>6.9</c:v>
                </c:pt>
                <c:pt idx="5">
                  <c:v>5.4</c:v>
                </c:pt>
                <c:pt idx="6">
                  <c:v>4.3</c:v>
                </c:pt>
                <c:pt idx="7">
                  <c:v>3.6</c:v>
                </c:pt>
                <c:pt idx="8">
                  <c:v>3.4</c:v>
                </c:pt>
                <c:pt idx="9">
                  <c:v>3.6</c:v>
                </c:pt>
                <c:pt idx="10">
                  <c:v>4.2</c:v>
                </c:pt>
                <c:pt idx="11">
                  <c:v>5.0999999999999996</c:v>
                </c:pt>
                <c:pt idx="12">
                  <c:v>6.1</c:v>
                </c:pt>
                <c:pt idx="13">
                  <c:v>7</c:v>
                </c:pt>
                <c:pt idx="14">
                  <c:v>7.5</c:v>
                </c:pt>
                <c:pt idx="15">
                  <c:v>7.5</c:v>
                </c:pt>
                <c:pt idx="16">
                  <c:v>6.4</c:v>
                </c:pt>
                <c:pt idx="17">
                  <c:v>4.0999999999999996</c:v>
                </c:pt>
                <c:pt idx="18">
                  <c:v>0</c:v>
                </c:pt>
                <c:pt idx="19">
                  <c:v>4.0999999999999996</c:v>
                </c:pt>
                <c:pt idx="20">
                  <c:v>6.4</c:v>
                </c:pt>
                <c:pt idx="21">
                  <c:v>7.5</c:v>
                </c:pt>
                <c:pt idx="22">
                  <c:v>7.5</c:v>
                </c:pt>
                <c:pt idx="23">
                  <c:v>7</c:v>
                </c:pt>
                <c:pt idx="24">
                  <c:v>6.1</c:v>
                </c:pt>
                <c:pt idx="25">
                  <c:v>5.0999999999999996</c:v>
                </c:pt>
                <c:pt idx="26">
                  <c:v>4.2</c:v>
                </c:pt>
                <c:pt idx="27">
                  <c:v>3.6</c:v>
                </c:pt>
                <c:pt idx="28">
                  <c:v>3.4</c:v>
                </c:pt>
                <c:pt idx="29">
                  <c:v>3.6</c:v>
                </c:pt>
                <c:pt idx="30">
                  <c:v>4.3</c:v>
                </c:pt>
                <c:pt idx="31">
                  <c:v>5.4</c:v>
                </c:pt>
                <c:pt idx="32">
                  <c:v>6.9</c:v>
                </c:pt>
                <c:pt idx="33">
                  <c:v>8.8000000000000007</c:v>
                </c:pt>
                <c:pt idx="34">
                  <c:v>10.7</c:v>
                </c:pt>
                <c:pt idx="35">
                  <c:v>0</c:v>
                </c:pt>
                <c:pt idx="36">
                  <c:v>0</c:v>
                </c:pt>
              </c:numCache>
            </c:numRef>
          </c:val>
          <c:smooth val="0"/>
          <c:extLst>
            <c:ext xmlns:c16="http://schemas.microsoft.com/office/drawing/2014/chart" uri="{C3380CC4-5D6E-409C-BE32-E72D297353CC}">
              <c16:uniqueId val="{00000074-AC11-4079-9190-6E74997AE067}"/>
            </c:ext>
          </c:extLst>
        </c:ser>
        <c:ser>
          <c:idx val="119"/>
          <c:order val="117"/>
          <c:tx>
            <c:strRef>
              <c:f>ant_info.003!$B$119</c:f>
              <c:strCache>
                <c:ptCount val="1"/>
                <c:pt idx="0">
                  <c:v>MPL_WAAS_2224NW</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ant_info.003!$BD$119:$CN$119</c:f>
              <c:numCache>
                <c:formatCode>General</c:formatCode>
                <c:ptCount val="37"/>
                <c:pt idx="0">
                  <c:v>0</c:v>
                </c:pt>
                <c:pt idx="1">
                  <c:v>0</c:v>
                </c:pt>
                <c:pt idx="2">
                  <c:v>-3</c:v>
                </c:pt>
                <c:pt idx="3">
                  <c:v>-1.5</c:v>
                </c:pt>
                <c:pt idx="4">
                  <c:v>0.5</c:v>
                </c:pt>
                <c:pt idx="5">
                  <c:v>2.7</c:v>
                </c:pt>
                <c:pt idx="6">
                  <c:v>4.7</c:v>
                </c:pt>
                <c:pt idx="7">
                  <c:v>6.3</c:v>
                </c:pt>
                <c:pt idx="8">
                  <c:v>7.2</c:v>
                </c:pt>
                <c:pt idx="9">
                  <c:v>7.3</c:v>
                </c:pt>
                <c:pt idx="10">
                  <c:v>6.7</c:v>
                </c:pt>
                <c:pt idx="11">
                  <c:v>5.5</c:v>
                </c:pt>
                <c:pt idx="12">
                  <c:v>3.6</c:v>
                </c:pt>
                <c:pt idx="13">
                  <c:v>1.5</c:v>
                </c:pt>
                <c:pt idx="14">
                  <c:v>-0.60000000000000064</c:v>
                </c:pt>
                <c:pt idx="15">
                  <c:v>-2.2999999999999998</c:v>
                </c:pt>
                <c:pt idx="16">
                  <c:v>-3.2</c:v>
                </c:pt>
                <c:pt idx="17">
                  <c:v>-2.6</c:v>
                </c:pt>
                <c:pt idx="18">
                  <c:v>0</c:v>
                </c:pt>
                <c:pt idx="19">
                  <c:v>-2.6</c:v>
                </c:pt>
                <c:pt idx="20">
                  <c:v>-3.2</c:v>
                </c:pt>
                <c:pt idx="21">
                  <c:v>-2.2999999999999998</c:v>
                </c:pt>
                <c:pt idx="22">
                  <c:v>-0.60000000000000064</c:v>
                </c:pt>
                <c:pt idx="23">
                  <c:v>1.5</c:v>
                </c:pt>
                <c:pt idx="24">
                  <c:v>3.6</c:v>
                </c:pt>
                <c:pt idx="25">
                  <c:v>5.5</c:v>
                </c:pt>
                <c:pt idx="26">
                  <c:v>6.7</c:v>
                </c:pt>
                <c:pt idx="27">
                  <c:v>7.3</c:v>
                </c:pt>
                <c:pt idx="28">
                  <c:v>7.2</c:v>
                </c:pt>
                <c:pt idx="29">
                  <c:v>6.3</c:v>
                </c:pt>
                <c:pt idx="30">
                  <c:v>4.7</c:v>
                </c:pt>
                <c:pt idx="31">
                  <c:v>2.7</c:v>
                </c:pt>
                <c:pt idx="32">
                  <c:v>0.5</c:v>
                </c:pt>
                <c:pt idx="33">
                  <c:v>-1.5</c:v>
                </c:pt>
                <c:pt idx="34">
                  <c:v>-3</c:v>
                </c:pt>
                <c:pt idx="35">
                  <c:v>0</c:v>
                </c:pt>
                <c:pt idx="36">
                  <c:v>0</c:v>
                </c:pt>
              </c:numCache>
            </c:numRef>
          </c:val>
          <c:smooth val="0"/>
          <c:extLst>
            <c:ext xmlns:c16="http://schemas.microsoft.com/office/drawing/2014/chart" uri="{C3380CC4-5D6E-409C-BE32-E72D297353CC}">
              <c16:uniqueId val="{00000075-AC11-4079-9190-6E74997AE067}"/>
            </c:ext>
          </c:extLst>
        </c:ser>
        <c:ser>
          <c:idx val="120"/>
          <c:order val="118"/>
          <c:tx>
            <c:strRef>
              <c:f>ant_info.003!$B$120</c:f>
              <c:strCache>
                <c:ptCount val="1"/>
                <c:pt idx="0">
                  <c:v>TPSCR3_GGD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ant_info.003!$BD$120:$CN$120</c:f>
              <c:numCache>
                <c:formatCode>General</c:formatCode>
                <c:ptCount val="37"/>
                <c:pt idx="0">
                  <c:v>0</c:v>
                </c:pt>
                <c:pt idx="1">
                  <c:v>0</c:v>
                </c:pt>
                <c:pt idx="2">
                  <c:v>-0.5</c:v>
                </c:pt>
                <c:pt idx="3">
                  <c:v>-0.4</c:v>
                </c:pt>
                <c:pt idx="4">
                  <c:v>0</c:v>
                </c:pt>
                <c:pt idx="5">
                  <c:v>0.5</c:v>
                </c:pt>
                <c:pt idx="6">
                  <c:v>1.1000000000000001</c:v>
                </c:pt>
                <c:pt idx="7">
                  <c:v>1.6</c:v>
                </c:pt>
                <c:pt idx="8">
                  <c:v>1.9000000000000001</c:v>
                </c:pt>
                <c:pt idx="9">
                  <c:v>2.1</c:v>
                </c:pt>
                <c:pt idx="10">
                  <c:v>2</c:v>
                </c:pt>
                <c:pt idx="11">
                  <c:v>1.7</c:v>
                </c:pt>
                <c:pt idx="12">
                  <c:v>1.1000000000000001</c:v>
                </c:pt>
                <c:pt idx="13">
                  <c:v>0.5</c:v>
                </c:pt>
                <c:pt idx="14">
                  <c:v>-0.1</c:v>
                </c:pt>
                <c:pt idx="15">
                  <c:v>-0.70000000000000062</c:v>
                </c:pt>
                <c:pt idx="16">
                  <c:v>-1</c:v>
                </c:pt>
                <c:pt idx="17">
                  <c:v>-0.8</c:v>
                </c:pt>
                <c:pt idx="18">
                  <c:v>0</c:v>
                </c:pt>
                <c:pt idx="19">
                  <c:v>-0.8</c:v>
                </c:pt>
                <c:pt idx="20">
                  <c:v>-1</c:v>
                </c:pt>
                <c:pt idx="21">
                  <c:v>-0.70000000000000062</c:v>
                </c:pt>
                <c:pt idx="22">
                  <c:v>-0.1</c:v>
                </c:pt>
                <c:pt idx="23">
                  <c:v>0.5</c:v>
                </c:pt>
                <c:pt idx="24">
                  <c:v>1.1000000000000001</c:v>
                </c:pt>
                <c:pt idx="25">
                  <c:v>1.7</c:v>
                </c:pt>
                <c:pt idx="26">
                  <c:v>2</c:v>
                </c:pt>
                <c:pt idx="27">
                  <c:v>2.1</c:v>
                </c:pt>
                <c:pt idx="28">
                  <c:v>1.9000000000000001</c:v>
                </c:pt>
                <c:pt idx="29">
                  <c:v>1.6</c:v>
                </c:pt>
                <c:pt idx="30">
                  <c:v>1.1000000000000001</c:v>
                </c:pt>
                <c:pt idx="31">
                  <c:v>0.5</c:v>
                </c:pt>
                <c:pt idx="32">
                  <c:v>0</c:v>
                </c:pt>
                <c:pt idx="33">
                  <c:v>-0.4</c:v>
                </c:pt>
                <c:pt idx="34">
                  <c:v>-0.5</c:v>
                </c:pt>
                <c:pt idx="35">
                  <c:v>0</c:v>
                </c:pt>
                <c:pt idx="36">
                  <c:v>0</c:v>
                </c:pt>
              </c:numCache>
            </c:numRef>
          </c:val>
          <c:smooth val="0"/>
          <c:extLst>
            <c:ext xmlns:c16="http://schemas.microsoft.com/office/drawing/2014/chart" uri="{C3380CC4-5D6E-409C-BE32-E72D297353CC}">
              <c16:uniqueId val="{00000076-AC11-4079-9190-6E74997AE067}"/>
            </c:ext>
          </c:extLst>
        </c:ser>
        <c:ser>
          <c:idx val="121"/>
          <c:order val="119"/>
          <c:tx>
            <c:strRef>
              <c:f>ant_info.003!$B$121</c:f>
              <c:strCache>
                <c:ptCount val="1"/>
                <c:pt idx="0">
                  <c:v>TPSCR3_GGD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ant_info.003!$BD$121:$CN$121</c:f>
              <c:numCache>
                <c:formatCode>General</c:formatCode>
                <c:ptCount val="37"/>
                <c:pt idx="0">
                  <c:v>0</c:v>
                </c:pt>
                <c:pt idx="1">
                  <c:v>0</c:v>
                </c:pt>
                <c:pt idx="2">
                  <c:v>-0.30000000000000032</c:v>
                </c:pt>
                <c:pt idx="3">
                  <c:v>-0.1</c:v>
                </c:pt>
                <c:pt idx="4">
                  <c:v>0.2</c:v>
                </c:pt>
                <c:pt idx="5">
                  <c:v>0.70000000000000062</c:v>
                </c:pt>
                <c:pt idx="6">
                  <c:v>1.1000000000000001</c:v>
                </c:pt>
                <c:pt idx="7">
                  <c:v>1.5</c:v>
                </c:pt>
                <c:pt idx="8">
                  <c:v>1.7</c:v>
                </c:pt>
                <c:pt idx="9">
                  <c:v>1.8</c:v>
                </c:pt>
                <c:pt idx="10">
                  <c:v>1.8</c:v>
                </c:pt>
                <c:pt idx="11">
                  <c:v>1.5</c:v>
                </c:pt>
                <c:pt idx="12">
                  <c:v>1.1000000000000001</c:v>
                </c:pt>
                <c:pt idx="13">
                  <c:v>0.70000000000000062</c:v>
                </c:pt>
                <c:pt idx="14">
                  <c:v>0.2</c:v>
                </c:pt>
                <c:pt idx="15">
                  <c:v>-0.2</c:v>
                </c:pt>
                <c:pt idx="16">
                  <c:v>-0.5</c:v>
                </c:pt>
                <c:pt idx="17">
                  <c:v>-0.5</c:v>
                </c:pt>
                <c:pt idx="18">
                  <c:v>0</c:v>
                </c:pt>
                <c:pt idx="19">
                  <c:v>-0.5</c:v>
                </c:pt>
                <c:pt idx="20">
                  <c:v>-0.5</c:v>
                </c:pt>
                <c:pt idx="21">
                  <c:v>-0.2</c:v>
                </c:pt>
                <c:pt idx="22">
                  <c:v>0.2</c:v>
                </c:pt>
                <c:pt idx="23">
                  <c:v>0.70000000000000062</c:v>
                </c:pt>
                <c:pt idx="24">
                  <c:v>1.1000000000000001</c:v>
                </c:pt>
                <c:pt idx="25">
                  <c:v>1.5</c:v>
                </c:pt>
                <c:pt idx="26">
                  <c:v>1.8</c:v>
                </c:pt>
                <c:pt idx="27">
                  <c:v>1.8</c:v>
                </c:pt>
                <c:pt idx="28">
                  <c:v>1.7</c:v>
                </c:pt>
                <c:pt idx="29">
                  <c:v>1.5</c:v>
                </c:pt>
                <c:pt idx="30">
                  <c:v>1.1000000000000001</c:v>
                </c:pt>
                <c:pt idx="31">
                  <c:v>0.70000000000000062</c:v>
                </c:pt>
                <c:pt idx="32">
                  <c:v>0.2</c:v>
                </c:pt>
                <c:pt idx="33">
                  <c:v>-0.1</c:v>
                </c:pt>
                <c:pt idx="34">
                  <c:v>-0.30000000000000032</c:v>
                </c:pt>
                <c:pt idx="35">
                  <c:v>0</c:v>
                </c:pt>
                <c:pt idx="36">
                  <c:v>0</c:v>
                </c:pt>
              </c:numCache>
            </c:numRef>
          </c:val>
          <c:smooth val="0"/>
          <c:extLst>
            <c:ext xmlns:c16="http://schemas.microsoft.com/office/drawing/2014/chart" uri="{C3380CC4-5D6E-409C-BE32-E72D297353CC}">
              <c16:uniqueId val="{00000077-AC11-4079-9190-6E74997AE067}"/>
            </c:ext>
          </c:extLst>
        </c:ser>
        <c:ser>
          <c:idx val="122"/>
          <c:order val="120"/>
          <c:tx>
            <c:strRef>
              <c:f>ant_info.003!$B$122</c:f>
              <c:strCache>
                <c:ptCount val="1"/>
                <c:pt idx="0">
                  <c:v>JNSMARANT_GGD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ant_info.003!$BD$122:$CN$122</c:f>
              <c:numCache>
                <c:formatCode>General</c:formatCode>
                <c:ptCount val="37"/>
                <c:pt idx="0">
                  <c:v>0</c:v>
                </c:pt>
                <c:pt idx="1">
                  <c:v>0</c:v>
                </c:pt>
                <c:pt idx="2">
                  <c:v>-3.6</c:v>
                </c:pt>
                <c:pt idx="3">
                  <c:v>-2.2999999999999998</c:v>
                </c:pt>
                <c:pt idx="4">
                  <c:v>-1</c:v>
                </c:pt>
                <c:pt idx="5">
                  <c:v>0.2</c:v>
                </c:pt>
                <c:pt idx="6">
                  <c:v>1.2</c:v>
                </c:pt>
                <c:pt idx="7">
                  <c:v>1.9000000000000001</c:v>
                </c:pt>
                <c:pt idx="8">
                  <c:v>2.2999999999999998</c:v>
                </c:pt>
                <c:pt idx="9">
                  <c:v>2.2999999999999998</c:v>
                </c:pt>
                <c:pt idx="10">
                  <c:v>2</c:v>
                </c:pt>
                <c:pt idx="11">
                  <c:v>1.5</c:v>
                </c:pt>
                <c:pt idx="12">
                  <c:v>0.70000000000000062</c:v>
                </c:pt>
                <c:pt idx="13">
                  <c:v>-0.2</c:v>
                </c:pt>
                <c:pt idx="14">
                  <c:v>-1</c:v>
                </c:pt>
                <c:pt idx="15">
                  <c:v>-1.6</c:v>
                </c:pt>
                <c:pt idx="16">
                  <c:v>-1.8</c:v>
                </c:pt>
                <c:pt idx="17">
                  <c:v>-1.3</c:v>
                </c:pt>
                <c:pt idx="18">
                  <c:v>0</c:v>
                </c:pt>
                <c:pt idx="19">
                  <c:v>-1.3</c:v>
                </c:pt>
                <c:pt idx="20">
                  <c:v>-1.8</c:v>
                </c:pt>
                <c:pt idx="21">
                  <c:v>-1.6</c:v>
                </c:pt>
                <c:pt idx="22">
                  <c:v>-1</c:v>
                </c:pt>
                <c:pt idx="23">
                  <c:v>-0.2</c:v>
                </c:pt>
                <c:pt idx="24">
                  <c:v>0.70000000000000062</c:v>
                </c:pt>
                <c:pt idx="25">
                  <c:v>1.5</c:v>
                </c:pt>
                <c:pt idx="26">
                  <c:v>2</c:v>
                </c:pt>
                <c:pt idx="27">
                  <c:v>2.2999999999999998</c:v>
                </c:pt>
                <c:pt idx="28">
                  <c:v>2.2999999999999998</c:v>
                </c:pt>
                <c:pt idx="29">
                  <c:v>1.9000000000000001</c:v>
                </c:pt>
                <c:pt idx="30">
                  <c:v>1.2</c:v>
                </c:pt>
                <c:pt idx="31">
                  <c:v>0.2</c:v>
                </c:pt>
                <c:pt idx="32">
                  <c:v>-1</c:v>
                </c:pt>
                <c:pt idx="33">
                  <c:v>-2.2999999999999998</c:v>
                </c:pt>
                <c:pt idx="34">
                  <c:v>-3.6</c:v>
                </c:pt>
                <c:pt idx="35">
                  <c:v>0</c:v>
                </c:pt>
                <c:pt idx="36">
                  <c:v>0</c:v>
                </c:pt>
              </c:numCache>
            </c:numRef>
          </c:val>
          <c:smooth val="0"/>
          <c:extLst>
            <c:ext xmlns:c16="http://schemas.microsoft.com/office/drawing/2014/chart" uri="{C3380CC4-5D6E-409C-BE32-E72D297353CC}">
              <c16:uniqueId val="{00000078-AC11-4079-9190-6E74997AE067}"/>
            </c:ext>
          </c:extLst>
        </c:ser>
        <c:ser>
          <c:idx val="123"/>
          <c:order val="121"/>
          <c:tx>
            <c:strRef>
              <c:f>ant_info.003!$B$123</c:f>
              <c:strCache>
                <c:ptCount val="1"/>
                <c:pt idx="0">
                  <c:v>JPSMARANT_GGD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ant_info.003!$BD$123:$CN$123</c:f>
              <c:numCache>
                <c:formatCode>General</c:formatCode>
                <c:ptCount val="37"/>
                <c:pt idx="0">
                  <c:v>0</c:v>
                </c:pt>
                <c:pt idx="1">
                  <c:v>0</c:v>
                </c:pt>
                <c:pt idx="2">
                  <c:v>-3.6</c:v>
                </c:pt>
                <c:pt idx="3">
                  <c:v>-2.2999999999999998</c:v>
                </c:pt>
                <c:pt idx="4">
                  <c:v>-1</c:v>
                </c:pt>
                <c:pt idx="5">
                  <c:v>0.2</c:v>
                </c:pt>
                <c:pt idx="6">
                  <c:v>1.2</c:v>
                </c:pt>
                <c:pt idx="7">
                  <c:v>1.9000000000000001</c:v>
                </c:pt>
                <c:pt idx="8">
                  <c:v>2.2999999999999998</c:v>
                </c:pt>
                <c:pt idx="9">
                  <c:v>2.2999999999999998</c:v>
                </c:pt>
                <c:pt idx="10">
                  <c:v>2</c:v>
                </c:pt>
                <c:pt idx="11">
                  <c:v>1.5</c:v>
                </c:pt>
                <c:pt idx="12">
                  <c:v>0.70000000000000062</c:v>
                </c:pt>
                <c:pt idx="13">
                  <c:v>-0.2</c:v>
                </c:pt>
                <c:pt idx="14">
                  <c:v>-1</c:v>
                </c:pt>
                <c:pt idx="15">
                  <c:v>-1.6</c:v>
                </c:pt>
                <c:pt idx="16">
                  <c:v>-1.8</c:v>
                </c:pt>
                <c:pt idx="17">
                  <c:v>-1.3</c:v>
                </c:pt>
                <c:pt idx="18">
                  <c:v>0</c:v>
                </c:pt>
                <c:pt idx="19">
                  <c:v>-1.3</c:v>
                </c:pt>
                <c:pt idx="20">
                  <c:v>-1.8</c:v>
                </c:pt>
                <c:pt idx="21">
                  <c:v>-1.6</c:v>
                </c:pt>
                <c:pt idx="22">
                  <c:v>-1</c:v>
                </c:pt>
                <c:pt idx="23">
                  <c:v>-0.2</c:v>
                </c:pt>
                <c:pt idx="24">
                  <c:v>0.70000000000000062</c:v>
                </c:pt>
                <c:pt idx="25">
                  <c:v>1.5</c:v>
                </c:pt>
                <c:pt idx="26">
                  <c:v>2</c:v>
                </c:pt>
                <c:pt idx="27">
                  <c:v>2.2999999999999998</c:v>
                </c:pt>
                <c:pt idx="28">
                  <c:v>2.2999999999999998</c:v>
                </c:pt>
                <c:pt idx="29">
                  <c:v>1.9000000000000001</c:v>
                </c:pt>
                <c:pt idx="30">
                  <c:v>1.2</c:v>
                </c:pt>
                <c:pt idx="31">
                  <c:v>0.2</c:v>
                </c:pt>
                <c:pt idx="32">
                  <c:v>-1</c:v>
                </c:pt>
                <c:pt idx="33">
                  <c:v>-2.2999999999999998</c:v>
                </c:pt>
                <c:pt idx="34">
                  <c:v>-3.6</c:v>
                </c:pt>
                <c:pt idx="35">
                  <c:v>0</c:v>
                </c:pt>
                <c:pt idx="36">
                  <c:v>0</c:v>
                </c:pt>
              </c:numCache>
            </c:numRef>
          </c:val>
          <c:smooth val="0"/>
          <c:extLst>
            <c:ext xmlns:c16="http://schemas.microsoft.com/office/drawing/2014/chart" uri="{C3380CC4-5D6E-409C-BE32-E72D297353CC}">
              <c16:uniqueId val="{00000079-AC11-4079-9190-6E74997AE067}"/>
            </c:ext>
          </c:extLst>
        </c:ser>
        <c:ser>
          <c:idx val="124"/>
          <c:order val="122"/>
          <c:tx>
            <c:strRef>
              <c:f>ant_info.003!$B$124</c:f>
              <c:strCache>
                <c:ptCount val="1"/>
                <c:pt idx="0">
                  <c:v>MPL1230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ant_info.003!$BD$124:$CN$124</c:f>
              <c:numCache>
                <c:formatCode>General</c:formatCode>
                <c:ptCount val="37"/>
                <c:pt idx="0">
                  <c:v>0</c:v>
                </c:pt>
                <c:pt idx="1">
                  <c:v>0</c:v>
                </c:pt>
                <c:pt idx="2">
                  <c:v>0.60000000000000064</c:v>
                </c:pt>
                <c:pt idx="3">
                  <c:v>0.5</c:v>
                </c:pt>
                <c:pt idx="4">
                  <c:v>0.5</c:v>
                </c:pt>
                <c:pt idx="5">
                  <c:v>0.60000000000000064</c:v>
                </c:pt>
                <c:pt idx="6">
                  <c:v>0.8</c:v>
                </c:pt>
                <c:pt idx="7">
                  <c:v>1</c:v>
                </c:pt>
                <c:pt idx="8">
                  <c:v>1.1000000000000001</c:v>
                </c:pt>
                <c:pt idx="9">
                  <c:v>1.1000000000000001</c:v>
                </c:pt>
                <c:pt idx="10">
                  <c:v>1.1000000000000001</c:v>
                </c:pt>
                <c:pt idx="11">
                  <c:v>1</c:v>
                </c:pt>
                <c:pt idx="12">
                  <c:v>0.8</c:v>
                </c:pt>
                <c:pt idx="13">
                  <c:v>0.60000000000000064</c:v>
                </c:pt>
                <c:pt idx="14">
                  <c:v>0.30000000000000032</c:v>
                </c:pt>
                <c:pt idx="15">
                  <c:v>0.1</c:v>
                </c:pt>
                <c:pt idx="16">
                  <c:v>-0.1</c:v>
                </c:pt>
                <c:pt idx="17">
                  <c:v>-0.1</c:v>
                </c:pt>
                <c:pt idx="18">
                  <c:v>0</c:v>
                </c:pt>
                <c:pt idx="19">
                  <c:v>-0.1</c:v>
                </c:pt>
                <c:pt idx="20">
                  <c:v>-0.1</c:v>
                </c:pt>
                <c:pt idx="21">
                  <c:v>0.1</c:v>
                </c:pt>
                <c:pt idx="22">
                  <c:v>0.30000000000000032</c:v>
                </c:pt>
                <c:pt idx="23">
                  <c:v>0.60000000000000064</c:v>
                </c:pt>
                <c:pt idx="24">
                  <c:v>0.8</c:v>
                </c:pt>
                <c:pt idx="25">
                  <c:v>1</c:v>
                </c:pt>
                <c:pt idx="26">
                  <c:v>1.1000000000000001</c:v>
                </c:pt>
                <c:pt idx="27">
                  <c:v>1.1000000000000001</c:v>
                </c:pt>
                <c:pt idx="28">
                  <c:v>1.1000000000000001</c:v>
                </c:pt>
                <c:pt idx="29">
                  <c:v>1</c:v>
                </c:pt>
                <c:pt idx="30">
                  <c:v>0.8</c:v>
                </c:pt>
                <c:pt idx="31">
                  <c:v>0.60000000000000064</c:v>
                </c:pt>
                <c:pt idx="32">
                  <c:v>0.5</c:v>
                </c:pt>
                <c:pt idx="33">
                  <c:v>0.5</c:v>
                </c:pt>
                <c:pt idx="34">
                  <c:v>0.60000000000000064</c:v>
                </c:pt>
                <c:pt idx="35">
                  <c:v>0</c:v>
                </c:pt>
                <c:pt idx="36">
                  <c:v>0</c:v>
                </c:pt>
              </c:numCache>
            </c:numRef>
          </c:val>
          <c:smooth val="0"/>
          <c:extLst>
            <c:ext xmlns:c16="http://schemas.microsoft.com/office/drawing/2014/chart" uri="{C3380CC4-5D6E-409C-BE32-E72D297353CC}">
              <c16:uniqueId val="{0000007A-AC11-4079-9190-6E74997AE067}"/>
            </c:ext>
          </c:extLst>
        </c:ser>
        <c:ser>
          <c:idx val="125"/>
          <c:order val="123"/>
          <c:tx>
            <c:strRef>
              <c:f>ant_info.003!$B$125</c:f>
              <c:strCache>
                <c:ptCount val="1"/>
                <c:pt idx="0">
                  <c:v>MPL1370W</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ant_info.003!$BD$125:$CN$125</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7B-AC11-4079-9190-6E74997AE067}"/>
            </c:ext>
          </c:extLst>
        </c:ser>
        <c:ser>
          <c:idx val="126"/>
          <c:order val="124"/>
          <c:tx>
            <c:strRef>
              <c:f>ant_info.003!$B$126</c:f>
              <c:strCache>
                <c:ptCount val="1"/>
                <c:pt idx="0">
                  <c:v>TPSLEGANT_G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ant_info.003!$BD$126:$CN$126</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7C-AC11-4079-9190-6E74997AE067}"/>
            </c:ext>
          </c:extLst>
        </c:ser>
        <c:ser>
          <c:idx val="127"/>
          <c:order val="125"/>
          <c:tx>
            <c:strRef>
              <c:f>ant_info.003!$B$127</c:f>
              <c:strCache>
                <c:ptCount val="1"/>
                <c:pt idx="0">
                  <c:v>TRM_R8</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ant_info.003!$BD$127:$CN$127</c:f>
              <c:numCache>
                <c:formatCode>General</c:formatCode>
                <c:ptCount val="37"/>
                <c:pt idx="0">
                  <c:v>0</c:v>
                </c:pt>
                <c:pt idx="1">
                  <c:v>0</c:v>
                </c:pt>
                <c:pt idx="2">
                  <c:v>-1.9000000000000001</c:v>
                </c:pt>
                <c:pt idx="3">
                  <c:v>0</c:v>
                </c:pt>
                <c:pt idx="4">
                  <c:v>2</c:v>
                </c:pt>
                <c:pt idx="5">
                  <c:v>3.8</c:v>
                </c:pt>
                <c:pt idx="6">
                  <c:v>5.4</c:v>
                </c:pt>
                <c:pt idx="7">
                  <c:v>6.6</c:v>
                </c:pt>
                <c:pt idx="8">
                  <c:v>7.2</c:v>
                </c:pt>
                <c:pt idx="9">
                  <c:v>7.3</c:v>
                </c:pt>
                <c:pt idx="10">
                  <c:v>7</c:v>
                </c:pt>
                <c:pt idx="11">
                  <c:v>6.1</c:v>
                </c:pt>
                <c:pt idx="12">
                  <c:v>4.8</c:v>
                </c:pt>
                <c:pt idx="13">
                  <c:v>3.4</c:v>
                </c:pt>
                <c:pt idx="14">
                  <c:v>1.8</c:v>
                </c:pt>
                <c:pt idx="15">
                  <c:v>0.4</c:v>
                </c:pt>
                <c:pt idx="16">
                  <c:v>-0.60000000000000064</c:v>
                </c:pt>
                <c:pt idx="17">
                  <c:v>-0.9</c:v>
                </c:pt>
                <c:pt idx="18">
                  <c:v>0</c:v>
                </c:pt>
                <c:pt idx="19">
                  <c:v>-0.9</c:v>
                </c:pt>
                <c:pt idx="20">
                  <c:v>-0.60000000000000064</c:v>
                </c:pt>
                <c:pt idx="21">
                  <c:v>0.4</c:v>
                </c:pt>
                <c:pt idx="22">
                  <c:v>1.8</c:v>
                </c:pt>
                <c:pt idx="23">
                  <c:v>3.4</c:v>
                </c:pt>
                <c:pt idx="24">
                  <c:v>4.8</c:v>
                </c:pt>
                <c:pt idx="25">
                  <c:v>6.1</c:v>
                </c:pt>
                <c:pt idx="26">
                  <c:v>7</c:v>
                </c:pt>
                <c:pt idx="27">
                  <c:v>7.3</c:v>
                </c:pt>
                <c:pt idx="28">
                  <c:v>7.2</c:v>
                </c:pt>
                <c:pt idx="29">
                  <c:v>6.6</c:v>
                </c:pt>
                <c:pt idx="30">
                  <c:v>5.4</c:v>
                </c:pt>
                <c:pt idx="31">
                  <c:v>3.8</c:v>
                </c:pt>
                <c:pt idx="32">
                  <c:v>2</c:v>
                </c:pt>
                <c:pt idx="33">
                  <c:v>0</c:v>
                </c:pt>
                <c:pt idx="34">
                  <c:v>-1.9000000000000001</c:v>
                </c:pt>
                <c:pt idx="35">
                  <c:v>0</c:v>
                </c:pt>
                <c:pt idx="36">
                  <c:v>0</c:v>
                </c:pt>
              </c:numCache>
            </c:numRef>
          </c:val>
          <c:smooth val="0"/>
          <c:extLst>
            <c:ext xmlns:c16="http://schemas.microsoft.com/office/drawing/2014/chart" uri="{C3380CC4-5D6E-409C-BE32-E72D297353CC}">
              <c16:uniqueId val="{0000007D-AC11-4079-9190-6E74997AE067}"/>
            </c:ext>
          </c:extLst>
        </c:ser>
        <c:ser>
          <c:idx val="128"/>
          <c:order val="126"/>
          <c:tx>
            <c:strRef>
              <c:f>ant_info.003!$B$128</c:f>
              <c:strCache>
                <c:ptCount val="1"/>
                <c:pt idx="0">
                  <c:v>TRM33429.20+GP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ant_info.003!$BD$128:$CN$128</c:f>
              <c:numCache>
                <c:formatCode>General</c:formatCode>
                <c:ptCount val="37"/>
                <c:pt idx="0">
                  <c:v>0</c:v>
                </c:pt>
                <c:pt idx="1">
                  <c:v>0</c:v>
                </c:pt>
                <c:pt idx="2">
                  <c:v>10.7</c:v>
                </c:pt>
                <c:pt idx="3">
                  <c:v>8.8000000000000007</c:v>
                </c:pt>
                <c:pt idx="4">
                  <c:v>7.9</c:v>
                </c:pt>
                <c:pt idx="5">
                  <c:v>7.7</c:v>
                </c:pt>
                <c:pt idx="6">
                  <c:v>8</c:v>
                </c:pt>
                <c:pt idx="7">
                  <c:v>8.5</c:v>
                </c:pt>
                <c:pt idx="8">
                  <c:v>9.1</c:v>
                </c:pt>
                <c:pt idx="9">
                  <c:v>9.7000000000000011</c:v>
                </c:pt>
                <c:pt idx="10">
                  <c:v>10</c:v>
                </c:pt>
                <c:pt idx="11">
                  <c:v>10</c:v>
                </c:pt>
                <c:pt idx="12">
                  <c:v>9.7000000000000011</c:v>
                </c:pt>
                <c:pt idx="13">
                  <c:v>9</c:v>
                </c:pt>
                <c:pt idx="14">
                  <c:v>7.8</c:v>
                </c:pt>
                <c:pt idx="15">
                  <c:v>6.3</c:v>
                </c:pt>
                <c:pt idx="16">
                  <c:v>4.5</c:v>
                </c:pt>
                <c:pt idx="17">
                  <c:v>2.2999999999999998</c:v>
                </c:pt>
                <c:pt idx="18">
                  <c:v>0</c:v>
                </c:pt>
                <c:pt idx="19">
                  <c:v>2.2999999999999998</c:v>
                </c:pt>
                <c:pt idx="20">
                  <c:v>4.5</c:v>
                </c:pt>
                <c:pt idx="21">
                  <c:v>6.3</c:v>
                </c:pt>
                <c:pt idx="22">
                  <c:v>7.8</c:v>
                </c:pt>
                <c:pt idx="23">
                  <c:v>9</c:v>
                </c:pt>
                <c:pt idx="24">
                  <c:v>9.7000000000000011</c:v>
                </c:pt>
                <c:pt idx="25">
                  <c:v>10</c:v>
                </c:pt>
                <c:pt idx="26">
                  <c:v>10</c:v>
                </c:pt>
                <c:pt idx="27">
                  <c:v>9.7000000000000011</c:v>
                </c:pt>
                <c:pt idx="28">
                  <c:v>9.1</c:v>
                </c:pt>
                <c:pt idx="29">
                  <c:v>8.5</c:v>
                </c:pt>
                <c:pt idx="30">
                  <c:v>8</c:v>
                </c:pt>
                <c:pt idx="31">
                  <c:v>7.7</c:v>
                </c:pt>
                <c:pt idx="32">
                  <c:v>7.9</c:v>
                </c:pt>
                <c:pt idx="33">
                  <c:v>8.8000000000000007</c:v>
                </c:pt>
                <c:pt idx="34">
                  <c:v>10.7</c:v>
                </c:pt>
                <c:pt idx="35">
                  <c:v>0</c:v>
                </c:pt>
                <c:pt idx="36">
                  <c:v>0</c:v>
                </c:pt>
              </c:numCache>
            </c:numRef>
          </c:val>
          <c:smooth val="0"/>
          <c:extLst>
            <c:ext xmlns:c16="http://schemas.microsoft.com/office/drawing/2014/chart" uri="{C3380CC4-5D6E-409C-BE32-E72D297353CC}">
              <c16:uniqueId val="{0000007E-AC11-4079-9190-6E74997AE067}"/>
            </c:ext>
          </c:extLst>
        </c:ser>
        <c:ser>
          <c:idx val="129"/>
          <c:order val="127"/>
          <c:tx>
            <c:strRef>
              <c:f>ant_info.003!$B$129</c:f>
              <c:strCache>
                <c:ptCount val="1"/>
                <c:pt idx="0">
                  <c:v>TRM5800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ant_info.003!$BD$129:$CN$129</c:f>
              <c:numCache>
                <c:formatCode>General</c:formatCode>
                <c:ptCount val="37"/>
                <c:pt idx="0">
                  <c:v>0</c:v>
                </c:pt>
                <c:pt idx="1">
                  <c:v>0</c:v>
                </c:pt>
                <c:pt idx="2">
                  <c:v>-1.9000000000000001</c:v>
                </c:pt>
                <c:pt idx="3">
                  <c:v>0</c:v>
                </c:pt>
                <c:pt idx="4">
                  <c:v>2</c:v>
                </c:pt>
                <c:pt idx="5">
                  <c:v>3.8</c:v>
                </c:pt>
                <c:pt idx="6">
                  <c:v>5.4</c:v>
                </c:pt>
                <c:pt idx="7">
                  <c:v>6.6</c:v>
                </c:pt>
                <c:pt idx="8">
                  <c:v>7.2</c:v>
                </c:pt>
                <c:pt idx="9">
                  <c:v>7.3</c:v>
                </c:pt>
                <c:pt idx="10">
                  <c:v>7</c:v>
                </c:pt>
                <c:pt idx="11">
                  <c:v>6.1</c:v>
                </c:pt>
                <c:pt idx="12">
                  <c:v>4.8</c:v>
                </c:pt>
                <c:pt idx="13">
                  <c:v>3.4</c:v>
                </c:pt>
                <c:pt idx="14">
                  <c:v>1.8</c:v>
                </c:pt>
                <c:pt idx="15">
                  <c:v>0.4</c:v>
                </c:pt>
                <c:pt idx="16">
                  <c:v>-0.60000000000000064</c:v>
                </c:pt>
                <c:pt idx="17">
                  <c:v>-0.9</c:v>
                </c:pt>
                <c:pt idx="18">
                  <c:v>0</c:v>
                </c:pt>
                <c:pt idx="19">
                  <c:v>-0.9</c:v>
                </c:pt>
                <c:pt idx="20">
                  <c:v>-0.60000000000000064</c:v>
                </c:pt>
                <c:pt idx="21">
                  <c:v>0.4</c:v>
                </c:pt>
                <c:pt idx="22">
                  <c:v>1.8</c:v>
                </c:pt>
                <c:pt idx="23">
                  <c:v>3.4</c:v>
                </c:pt>
                <c:pt idx="24">
                  <c:v>4.8</c:v>
                </c:pt>
                <c:pt idx="25">
                  <c:v>6.1</c:v>
                </c:pt>
                <c:pt idx="26">
                  <c:v>7</c:v>
                </c:pt>
                <c:pt idx="27">
                  <c:v>7.3</c:v>
                </c:pt>
                <c:pt idx="28">
                  <c:v>7.2</c:v>
                </c:pt>
                <c:pt idx="29">
                  <c:v>6.6</c:v>
                </c:pt>
                <c:pt idx="30">
                  <c:v>5.4</c:v>
                </c:pt>
                <c:pt idx="31">
                  <c:v>3.8</c:v>
                </c:pt>
                <c:pt idx="32">
                  <c:v>2</c:v>
                </c:pt>
                <c:pt idx="33">
                  <c:v>0</c:v>
                </c:pt>
                <c:pt idx="34">
                  <c:v>-1.9000000000000001</c:v>
                </c:pt>
                <c:pt idx="35">
                  <c:v>0</c:v>
                </c:pt>
                <c:pt idx="36">
                  <c:v>0</c:v>
                </c:pt>
              </c:numCache>
            </c:numRef>
          </c:val>
          <c:smooth val="0"/>
          <c:extLst>
            <c:ext xmlns:c16="http://schemas.microsoft.com/office/drawing/2014/chart" uri="{C3380CC4-5D6E-409C-BE32-E72D297353CC}">
              <c16:uniqueId val="{0000007F-AC11-4079-9190-6E74997AE067}"/>
            </c:ext>
          </c:extLst>
        </c:ser>
        <c:ser>
          <c:idx val="130"/>
          <c:order val="128"/>
          <c:tx>
            <c:strRef>
              <c:f>ant_info.003!$B$130</c:f>
              <c:strCache>
                <c:ptCount val="1"/>
                <c:pt idx="0">
                  <c:v>LEISR399_INT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ant_info.003!$BD$130:$CN$130</c:f>
              <c:numCache>
                <c:formatCode>General</c:formatCode>
                <c:ptCount val="37"/>
                <c:pt idx="0">
                  <c:v>0</c:v>
                </c:pt>
                <c:pt idx="1">
                  <c:v>0</c:v>
                </c:pt>
                <c:pt idx="2">
                  <c:v>-1.2</c:v>
                </c:pt>
                <c:pt idx="3">
                  <c:v>0.60000000000000064</c:v>
                </c:pt>
                <c:pt idx="4">
                  <c:v>2.2999999999999998</c:v>
                </c:pt>
                <c:pt idx="5">
                  <c:v>3.8</c:v>
                </c:pt>
                <c:pt idx="6">
                  <c:v>5.0999999999999996</c:v>
                </c:pt>
                <c:pt idx="7">
                  <c:v>6</c:v>
                </c:pt>
                <c:pt idx="8">
                  <c:v>6.4</c:v>
                </c:pt>
                <c:pt idx="9">
                  <c:v>6.5</c:v>
                </c:pt>
                <c:pt idx="10">
                  <c:v>6.2</c:v>
                </c:pt>
                <c:pt idx="11">
                  <c:v>5.5</c:v>
                </c:pt>
                <c:pt idx="12">
                  <c:v>4.5999999999999996</c:v>
                </c:pt>
                <c:pt idx="13">
                  <c:v>3.4</c:v>
                </c:pt>
                <c:pt idx="14">
                  <c:v>2.2000000000000002</c:v>
                </c:pt>
                <c:pt idx="15">
                  <c:v>1.1000000000000001</c:v>
                </c:pt>
                <c:pt idx="16">
                  <c:v>0.1</c:v>
                </c:pt>
                <c:pt idx="17">
                  <c:v>-0.30000000000000032</c:v>
                </c:pt>
                <c:pt idx="18">
                  <c:v>0</c:v>
                </c:pt>
                <c:pt idx="19">
                  <c:v>-0.30000000000000032</c:v>
                </c:pt>
                <c:pt idx="20">
                  <c:v>0.1</c:v>
                </c:pt>
                <c:pt idx="21">
                  <c:v>1.1000000000000001</c:v>
                </c:pt>
                <c:pt idx="22">
                  <c:v>2.2000000000000002</c:v>
                </c:pt>
                <c:pt idx="23">
                  <c:v>3.4</c:v>
                </c:pt>
                <c:pt idx="24">
                  <c:v>4.5999999999999996</c:v>
                </c:pt>
                <c:pt idx="25">
                  <c:v>5.5</c:v>
                </c:pt>
                <c:pt idx="26">
                  <c:v>6.2</c:v>
                </c:pt>
                <c:pt idx="27">
                  <c:v>6.5</c:v>
                </c:pt>
                <c:pt idx="28">
                  <c:v>6.4</c:v>
                </c:pt>
                <c:pt idx="29">
                  <c:v>6</c:v>
                </c:pt>
                <c:pt idx="30">
                  <c:v>5.0999999999999996</c:v>
                </c:pt>
                <c:pt idx="31">
                  <c:v>3.8</c:v>
                </c:pt>
                <c:pt idx="32">
                  <c:v>2.2999999999999998</c:v>
                </c:pt>
                <c:pt idx="33">
                  <c:v>0.60000000000000064</c:v>
                </c:pt>
                <c:pt idx="34">
                  <c:v>-1.2</c:v>
                </c:pt>
                <c:pt idx="35">
                  <c:v>0</c:v>
                </c:pt>
                <c:pt idx="36">
                  <c:v>0</c:v>
                </c:pt>
              </c:numCache>
            </c:numRef>
          </c:val>
          <c:smooth val="0"/>
          <c:extLst>
            <c:ext xmlns:c16="http://schemas.microsoft.com/office/drawing/2014/chart" uri="{C3380CC4-5D6E-409C-BE32-E72D297353CC}">
              <c16:uniqueId val="{00000080-AC11-4079-9190-6E74997AE067}"/>
            </c:ext>
          </c:extLst>
        </c:ser>
        <c:ser>
          <c:idx val="131"/>
          <c:order val="129"/>
          <c:tx>
            <c:strRef>
              <c:f>ant_info.003!$B$131</c:f>
              <c:strCache>
                <c:ptCount val="1"/>
                <c:pt idx="0">
                  <c:v>TRM41249.00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ant_info.003!$BD$131:$CN$131</c:f>
              <c:numCache>
                <c:formatCode>General</c:formatCode>
                <c:ptCount val="37"/>
                <c:pt idx="0">
                  <c:v>0</c:v>
                </c:pt>
                <c:pt idx="1">
                  <c:v>0</c:v>
                </c:pt>
                <c:pt idx="2">
                  <c:v>-0.9</c:v>
                </c:pt>
                <c:pt idx="3">
                  <c:v>0</c:v>
                </c:pt>
                <c:pt idx="4">
                  <c:v>0.70000000000000062</c:v>
                </c:pt>
                <c:pt idx="5">
                  <c:v>1.2</c:v>
                </c:pt>
                <c:pt idx="6">
                  <c:v>1.6</c:v>
                </c:pt>
                <c:pt idx="7">
                  <c:v>1.8</c:v>
                </c:pt>
                <c:pt idx="8">
                  <c:v>1.9000000000000001</c:v>
                </c:pt>
                <c:pt idx="9">
                  <c:v>1.8</c:v>
                </c:pt>
                <c:pt idx="10">
                  <c:v>1.7</c:v>
                </c:pt>
                <c:pt idx="11">
                  <c:v>1.5</c:v>
                </c:pt>
                <c:pt idx="12">
                  <c:v>1.2</c:v>
                </c:pt>
                <c:pt idx="13">
                  <c:v>0.8</c:v>
                </c:pt>
                <c:pt idx="14">
                  <c:v>0.5</c:v>
                </c:pt>
                <c:pt idx="15">
                  <c:v>0.2</c:v>
                </c:pt>
                <c:pt idx="16">
                  <c:v>0</c:v>
                </c:pt>
                <c:pt idx="17">
                  <c:v>-0.1</c:v>
                </c:pt>
                <c:pt idx="18">
                  <c:v>0</c:v>
                </c:pt>
                <c:pt idx="19">
                  <c:v>-0.1</c:v>
                </c:pt>
                <c:pt idx="20">
                  <c:v>0</c:v>
                </c:pt>
                <c:pt idx="21">
                  <c:v>0.2</c:v>
                </c:pt>
                <c:pt idx="22">
                  <c:v>0.5</c:v>
                </c:pt>
                <c:pt idx="23">
                  <c:v>0.8</c:v>
                </c:pt>
                <c:pt idx="24">
                  <c:v>1.2</c:v>
                </c:pt>
                <c:pt idx="25">
                  <c:v>1.5</c:v>
                </c:pt>
                <c:pt idx="26">
                  <c:v>1.7</c:v>
                </c:pt>
                <c:pt idx="27">
                  <c:v>1.8</c:v>
                </c:pt>
                <c:pt idx="28">
                  <c:v>1.9000000000000001</c:v>
                </c:pt>
                <c:pt idx="29">
                  <c:v>1.8</c:v>
                </c:pt>
                <c:pt idx="30">
                  <c:v>1.6</c:v>
                </c:pt>
                <c:pt idx="31">
                  <c:v>1.2</c:v>
                </c:pt>
                <c:pt idx="32">
                  <c:v>0.70000000000000062</c:v>
                </c:pt>
                <c:pt idx="33">
                  <c:v>0</c:v>
                </c:pt>
                <c:pt idx="34">
                  <c:v>-0.9</c:v>
                </c:pt>
                <c:pt idx="35">
                  <c:v>0</c:v>
                </c:pt>
                <c:pt idx="36">
                  <c:v>0</c:v>
                </c:pt>
              </c:numCache>
            </c:numRef>
          </c:val>
          <c:smooth val="0"/>
          <c:extLst>
            <c:ext xmlns:c16="http://schemas.microsoft.com/office/drawing/2014/chart" uri="{C3380CC4-5D6E-409C-BE32-E72D297353CC}">
              <c16:uniqueId val="{00000081-AC11-4079-9190-6E74997AE067}"/>
            </c:ext>
          </c:extLst>
        </c:ser>
        <c:ser>
          <c:idx val="132"/>
          <c:order val="130"/>
          <c:tx>
            <c:strRef>
              <c:f>ant_info.003!$B$132</c:f>
              <c:strCache>
                <c:ptCount val="1"/>
                <c:pt idx="0">
                  <c:v>NAVAN2004T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ant_info.003!$BD$132:$CN$132</c:f>
              <c:numCache>
                <c:formatCode>General</c:formatCode>
                <c:ptCount val="37"/>
                <c:pt idx="0">
                  <c:v>0</c:v>
                </c:pt>
                <c:pt idx="1">
                  <c:v>0</c:v>
                </c:pt>
                <c:pt idx="2">
                  <c:v>-6.1</c:v>
                </c:pt>
                <c:pt idx="3">
                  <c:v>-2.6</c:v>
                </c:pt>
                <c:pt idx="4">
                  <c:v>0.30000000000000032</c:v>
                </c:pt>
                <c:pt idx="5">
                  <c:v>2.5</c:v>
                </c:pt>
                <c:pt idx="6">
                  <c:v>4.0999999999999996</c:v>
                </c:pt>
                <c:pt idx="7">
                  <c:v>5.0999999999999996</c:v>
                </c:pt>
                <c:pt idx="8">
                  <c:v>5.4</c:v>
                </c:pt>
                <c:pt idx="9">
                  <c:v>5.3</c:v>
                </c:pt>
                <c:pt idx="10">
                  <c:v>4.5999999999999996</c:v>
                </c:pt>
                <c:pt idx="11">
                  <c:v>3.7</c:v>
                </c:pt>
                <c:pt idx="12">
                  <c:v>2.5</c:v>
                </c:pt>
                <c:pt idx="13">
                  <c:v>1.1000000000000001</c:v>
                </c:pt>
                <c:pt idx="14">
                  <c:v>-0.1</c:v>
                </c:pt>
                <c:pt idx="15">
                  <c:v>-1</c:v>
                </c:pt>
                <c:pt idx="16">
                  <c:v>-1.5</c:v>
                </c:pt>
                <c:pt idx="17">
                  <c:v>-1.2</c:v>
                </c:pt>
                <c:pt idx="18">
                  <c:v>0</c:v>
                </c:pt>
                <c:pt idx="19">
                  <c:v>-1.2</c:v>
                </c:pt>
                <c:pt idx="20">
                  <c:v>-1.5</c:v>
                </c:pt>
                <c:pt idx="21">
                  <c:v>-1</c:v>
                </c:pt>
                <c:pt idx="22">
                  <c:v>-0.1</c:v>
                </c:pt>
                <c:pt idx="23">
                  <c:v>1.1000000000000001</c:v>
                </c:pt>
                <c:pt idx="24">
                  <c:v>2.5</c:v>
                </c:pt>
                <c:pt idx="25">
                  <c:v>3.7</c:v>
                </c:pt>
                <c:pt idx="26">
                  <c:v>4.5999999999999996</c:v>
                </c:pt>
                <c:pt idx="27">
                  <c:v>5.3</c:v>
                </c:pt>
                <c:pt idx="28">
                  <c:v>5.4</c:v>
                </c:pt>
                <c:pt idx="29">
                  <c:v>5.0999999999999996</c:v>
                </c:pt>
                <c:pt idx="30">
                  <c:v>4.0999999999999996</c:v>
                </c:pt>
                <c:pt idx="31">
                  <c:v>2.5</c:v>
                </c:pt>
                <c:pt idx="32">
                  <c:v>0.30000000000000032</c:v>
                </c:pt>
                <c:pt idx="33">
                  <c:v>-2.6</c:v>
                </c:pt>
                <c:pt idx="34">
                  <c:v>-6.1</c:v>
                </c:pt>
                <c:pt idx="35">
                  <c:v>0</c:v>
                </c:pt>
                <c:pt idx="36">
                  <c:v>0</c:v>
                </c:pt>
              </c:numCache>
            </c:numRef>
          </c:val>
          <c:smooth val="0"/>
          <c:extLst>
            <c:ext xmlns:c16="http://schemas.microsoft.com/office/drawing/2014/chart" uri="{C3380CC4-5D6E-409C-BE32-E72D297353CC}">
              <c16:uniqueId val="{00000082-AC11-4079-9190-6E74997AE067}"/>
            </c:ext>
          </c:extLst>
        </c:ser>
        <c:ser>
          <c:idx val="133"/>
          <c:order val="131"/>
          <c:tx>
            <c:strRef>
              <c:f>ant_info.003!$B$133</c:f>
              <c:strCache>
                <c:ptCount val="1"/>
                <c:pt idx="0">
                  <c:v>NAVRT3010S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ant_info.003!$BD$133:$CN$133</c:f>
              <c:numCache>
                <c:formatCode>General</c:formatCode>
                <c:ptCount val="37"/>
                <c:pt idx="0">
                  <c:v>0</c:v>
                </c:pt>
                <c:pt idx="1">
                  <c:v>0</c:v>
                </c:pt>
                <c:pt idx="2">
                  <c:v>4.2</c:v>
                </c:pt>
                <c:pt idx="3">
                  <c:v>2.6</c:v>
                </c:pt>
                <c:pt idx="4">
                  <c:v>1.6</c:v>
                </c:pt>
                <c:pt idx="5">
                  <c:v>1.2</c:v>
                </c:pt>
                <c:pt idx="6">
                  <c:v>1.2</c:v>
                </c:pt>
                <c:pt idx="7">
                  <c:v>1.4</c:v>
                </c:pt>
                <c:pt idx="8">
                  <c:v>1.7</c:v>
                </c:pt>
                <c:pt idx="9">
                  <c:v>2.1</c:v>
                </c:pt>
                <c:pt idx="10">
                  <c:v>2.4</c:v>
                </c:pt>
                <c:pt idx="11">
                  <c:v>2.4</c:v>
                </c:pt>
                <c:pt idx="12">
                  <c:v>2.5</c:v>
                </c:pt>
                <c:pt idx="13">
                  <c:v>2.2999999999999998</c:v>
                </c:pt>
                <c:pt idx="14">
                  <c:v>2</c:v>
                </c:pt>
                <c:pt idx="15">
                  <c:v>1.5</c:v>
                </c:pt>
                <c:pt idx="16">
                  <c:v>1</c:v>
                </c:pt>
                <c:pt idx="17">
                  <c:v>0.4</c:v>
                </c:pt>
                <c:pt idx="18">
                  <c:v>0</c:v>
                </c:pt>
                <c:pt idx="19">
                  <c:v>0.4</c:v>
                </c:pt>
                <c:pt idx="20">
                  <c:v>1</c:v>
                </c:pt>
                <c:pt idx="21">
                  <c:v>1.5</c:v>
                </c:pt>
                <c:pt idx="22">
                  <c:v>2</c:v>
                </c:pt>
                <c:pt idx="23">
                  <c:v>2.2999999999999998</c:v>
                </c:pt>
                <c:pt idx="24">
                  <c:v>2.5</c:v>
                </c:pt>
                <c:pt idx="25">
                  <c:v>2.4</c:v>
                </c:pt>
                <c:pt idx="26">
                  <c:v>2.4</c:v>
                </c:pt>
                <c:pt idx="27">
                  <c:v>2.1</c:v>
                </c:pt>
                <c:pt idx="28">
                  <c:v>1.7</c:v>
                </c:pt>
                <c:pt idx="29">
                  <c:v>1.4</c:v>
                </c:pt>
                <c:pt idx="30">
                  <c:v>1.2</c:v>
                </c:pt>
                <c:pt idx="31">
                  <c:v>1.2</c:v>
                </c:pt>
                <c:pt idx="32">
                  <c:v>1.6</c:v>
                </c:pt>
                <c:pt idx="33">
                  <c:v>2.6</c:v>
                </c:pt>
                <c:pt idx="34">
                  <c:v>4.2</c:v>
                </c:pt>
                <c:pt idx="35">
                  <c:v>0</c:v>
                </c:pt>
                <c:pt idx="36">
                  <c:v>0</c:v>
                </c:pt>
              </c:numCache>
            </c:numRef>
          </c:val>
          <c:smooth val="0"/>
          <c:extLst>
            <c:ext xmlns:c16="http://schemas.microsoft.com/office/drawing/2014/chart" uri="{C3380CC4-5D6E-409C-BE32-E72D297353CC}">
              <c16:uniqueId val="{00000083-AC11-4079-9190-6E74997AE067}"/>
            </c:ext>
          </c:extLst>
        </c:ser>
        <c:ser>
          <c:idx val="134"/>
          <c:order val="132"/>
          <c:tx>
            <c:strRef>
              <c:f>ant_info.003!$B$134</c:f>
              <c:strCache>
                <c:ptCount val="1"/>
                <c:pt idx="0">
                  <c:v>NAVSF2040G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ant_info.003!$BD$134:$CN$134</c:f>
              <c:numCache>
                <c:formatCode>General</c:formatCode>
                <c:ptCount val="37"/>
                <c:pt idx="0">
                  <c:v>0</c:v>
                </c:pt>
                <c:pt idx="1">
                  <c:v>0</c:v>
                </c:pt>
                <c:pt idx="2">
                  <c:v>5</c:v>
                </c:pt>
                <c:pt idx="3">
                  <c:v>4.0999999999999996</c:v>
                </c:pt>
                <c:pt idx="4">
                  <c:v>3.6</c:v>
                </c:pt>
                <c:pt idx="5">
                  <c:v>3.4</c:v>
                </c:pt>
                <c:pt idx="6">
                  <c:v>3.5</c:v>
                </c:pt>
                <c:pt idx="7">
                  <c:v>3.7</c:v>
                </c:pt>
                <c:pt idx="8">
                  <c:v>4</c:v>
                </c:pt>
                <c:pt idx="9">
                  <c:v>4.3</c:v>
                </c:pt>
                <c:pt idx="10">
                  <c:v>4.5999999999999996</c:v>
                </c:pt>
                <c:pt idx="11">
                  <c:v>4.7</c:v>
                </c:pt>
                <c:pt idx="12">
                  <c:v>4.8</c:v>
                </c:pt>
                <c:pt idx="13">
                  <c:v>4.7</c:v>
                </c:pt>
                <c:pt idx="14">
                  <c:v>4.3</c:v>
                </c:pt>
                <c:pt idx="15">
                  <c:v>3.7</c:v>
                </c:pt>
                <c:pt idx="16">
                  <c:v>2.8</c:v>
                </c:pt>
                <c:pt idx="17">
                  <c:v>1.6</c:v>
                </c:pt>
                <c:pt idx="18">
                  <c:v>0</c:v>
                </c:pt>
                <c:pt idx="19">
                  <c:v>1.6</c:v>
                </c:pt>
                <c:pt idx="20">
                  <c:v>2.8</c:v>
                </c:pt>
                <c:pt idx="21">
                  <c:v>3.7</c:v>
                </c:pt>
                <c:pt idx="22">
                  <c:v>4.3</c:v>
                </c:pt>
                <c:pt idx="23">
                  <c:v>4.7</c:v>
                </c:pt>
                <c:pt idx="24">
                  <c:v>4.8</c:v>
                </c:pt>
                <c:pt idx="25">
                  <c:v>4.7</c:v>
                </c:pt>
                <c:pt idx="26">
                  <c:v>4.5999999999999996</c:v>
                </c:pt>
                <c:pt idx="27">
                  <c:v>4.3</c:v>
                </c:pt>
                <c:pt idx="28">
                  <c:v>4</c:v>
                </c:pt>
                <c:pt idx="29">
                  <c:v>3.7</c:v>
                </c:pt>
                <c:pt idx="30">
                  <c:v>3.5</c:v>
                </c:pt>
                <c:pt idx="31">
                  <c:v>3.4</c:v>
                </c:pt>
                <c:pt idx="32">
                  <c:v>3.6</c:v>
                </c:pt>
                <c:pt idx="33">
                  <c:v>4.0999999999999996</c:v>
                </c:pt>
                <c:pt idx="34">
                  <c:v>5</c:v>
                </c:pt>
                <c:pt idx="35">
                  <c:v>0</c:v>
                </c:pt>
                <c:pt idx="36">
                  <c:v>0</c:v>
                </c:pt>
              </c:numCache>
            </c:numRef>
          </c:val>
          <c:smooth val="0"/>
          <c:extLst>
            <c:ext xmlns:c16="http://schemas.microsoft.com/office/drawing/2014/chart" uri="{C3380CC4-5D6E-409C-BE32-E72D297353CC}">
              <c16:uniqueId val="{00000084-AC11-4079-9190-6E74997AE067}"/>
            </c:ext>
          </c:extLst>
        </c:ser>
        <c:ser>
          <c:idx val="135"/>
          <c:order val="133"/>
          <c:tx>
            <c:strRef>
              <c:f>ant_info.003!$B$135</c:f>
              <c:strCache>
                <c:ptCount val="1"/>
                <c:pt idx="0">
                  <c:v>ASH701945B_M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ant_info.003!$BD$135:$CN$135</c:f>
              <c:numCache>
                <c:formatCode>General</c:formatCode>
                <c:ptCount val="37"/>
                <c:pt idx="0">
                  <c:v>0</c:v>
                </c:pt>
                <c:pt idx="1">
                  <c:v>0</c:v>
                </c:pt>
                <c:pt idx="2">
                  <c:v>1.3</c:v>
                </c:pt>
                <c:pt idx="3">
                  <c:v>0.5</c:v>
                </c:pt>
                <c:pt idx="4">
                  <c:v>0.1</c:v>
                </c:pt>
                <c:pt idx="5">
                  <c:v>-0.1</c:v>
                </c:pt>
                <c:pt idx="6">
                  <c:v>-0.2</c:v>
                </c:pt>
                <c:pt idx="7">
                  <c:v>-0.1</c:v>
                </c:pt>
                <c:pt idx="8">
                  <c:v>0</c:v>
                </c:pt>
                <c:pt idx="9">
                  <c:v>0.1</c:v>
                </c:pt>
                <c:pt idx="10">
                  <c:v>0.1</c:v>
                </c:pt>
                <c:pt idx="11">
                  <c:v>0.1</c:v>
                </c:pt>
                <c:pt idx="12">
                  <c:v>0.1</c:v>
                </c:pt>
                <c:pt idx="13">
                  <c:v>0.1</c:v>
                </c:pt>
                <c:pt idx="14">
                  <c:v>0</c:v>
                </c:pt>
                <c:pt idx="15">
                  <c:v>-0.1</c:v>
                </c:pt>
                <c:pt idx="16">
                  <c:v>-0.1</c:v>
                </c:pt>
                <c:pt idx="17">
                  <c:v>-0.2</c:v>
                </c:pt>
                <c:pt idx="18">
                  <c:v>0</c:v>
                </c:pt>
                <c:pt idx="19">
                  <c:v>-0.2</c:v>
                </c:pt>
                <c:pt idx="20">
                  <c:v>-0.1</c:v>
                </c:pt>
                <c:pt idx="21">
                  <c:v>-0.1</c:v>
                </c:pt>
                <c:pt idx="22">
                  <c:v>0</c:v>
                </c:pt>
                <c:pt idx="23">
                  <c:v>0.1</c:v>
                </c:pt>
                <c:pt idx="24">
                  <c:v>0.1</c:v>
                </c:pt>
                <c:pt idx="25">
                  <c:v>0.1</c:v>
                </c:pt>
                <c:pt idx="26">
                  <c:v>0.1</c:v>
                </c:pt>
                <c:pt idx="27">
                  <c:v>0.1</c:v>
                </c:pt>
                <c:pt idx="28">
                  <c:v>0</c:v>
                </c:pt>
                <c:pt idx="29">
                  <c:v>-0.1</c:v>
                </c:pt>
                <c:pt idx="30">
                  <c:v>-0.2</c:v>
                </c:pt>
                <c:pt idx="31">
                  <c:v>-0.1</c:v>
                </c:pt>
                <c:pt idx="32">
                  <c:v>0.1</c:v>
                </c:pt>
                <c:pt idx="33">
                  <c:v>0.5</c:v>
                </c:pt>
                <c:pt idx="34">
                  <c:v>1.3</c:v>
                </c:pt>
                <c:pt idx="35">
                  <c:v>0</c:v>
                </c:pt>
                <c:pt idx="36">
                  <c:v>0</c:v>
                </c:pt>
              </c:numCache>
            </c:numRef>
          </c:val>
          <c:smooth val="0"/>
          <c:extLst>
            <c:ext xmlns:c16="http://schemas.microsoft.com/office/drawing/2014/chart" uri="{C3380CC4-5D6E-409C-BE32-E72D297353CC}">
              <c16:uniqueId val="{00000085-AC11-4079-9190-6E74997AE067}"/>
            </c:ext>
          </c:extLst>
        </c:ser>
        <c:ser>
          <c:idx val="136"/>
          <c:order val="134"/>
          <c:tx>
            <c:strRef>
              <c:f>ant_info.003!$B$136</c:f>
              <c:strCache>
                <c:ptCount val="1"/>
                <c:pt idx="0">
                  <c:v>ASH701945C_M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ant_info.003!$BD$136:$CN$136</c:f>
              <c:numCache>
                <c:formatCode>General</c:formatCode>
                <c:ptCount val="37"/>
                <c:pt idx="0">
                  <c:v>0</c:v>
                </c:pt>
                <c:pt idx="1">
                  <c:v>0</c:v>
                </c:pt>
                <c:pt idx="2">
                  <c:v>1.3</c:v>
                </c:pt>
                <c:pt idx="3">
                  <c:v>0.5</c:v>
                </c:pt>
                <c:pt idx="4">
                  <c:v>0.1</c:v>
                </c:pt>
                <c:pt idx="5">
                  <c:v>-0.1</c:v>
                </c:pt>
                <c:pt idx="6">
                  <c:v>-0.2</c:v>
                </c:pt>
                <c:pt idx="7">
                  <c:v>-0.1</c:v>
                </c:pt>
                <c:pt idx="8">
                  <c:v>0</c:v>
                </c:pt>
                <c:pt idx="9">
                  <c:v>0.1</c:v>
                </c:pt>
                <c:pt idx="10">
                  <c:v>0.1</c:v>
                </c:pt>
                <c:pt idx="11">
                  <c:v>0.1</c:v>
                </c:pt>
                <c:pt idx="12">
                  <c:v>0.1</c:v>
                </c:pt>
                <c:pt idx="13">
                  <c:v>0.1</c:v>
                </c:pt>
                <c:pt idx="14">
                  <c:v>0</c:v>
                </c:pt>
                <c:pt idx="15">
                  <c:v>-0.1</c:v>
                </c:pt>
                <c:pt idx="16">
                  <c:v>-0.1</c:v>
                </c:pt>
                <c:pt idx="17">
                  <c:v>-0.2</c:v>
                </c:pt>
                <c:pt idx="18">
                  <c:v>0</c:v>
                </c:pt>
                <c:pt idx="19">
                  <c:v>-0.2</c:v>
                </c:pt>
                <c:pt idx="20">
                  <c:v>-0.1</c:v>
                </c:pt>
                <c:pt idx="21">
                  <c:v>-0.1</c:v>
                </c:pt>
                <c:pt idx="22">
                  <c:v>0</c:v>
                </c:pt>
                <c:pt idx="23">
                  <c:v>0.1</c:v>
                </c:pt>
                <c:pt idx="24">
                  <c:v>0.1</c:v>
                </c:pt>
                <c:pt idx="25">
                  <c:v>0.1</c:v>
                </c:pt>
                <c:pt idx="26">
                  <c:v>0.1</c:v>
                </c:pt>
                <c:pt idx="27">
                  <c:v>0.1</c:v>
                </c:pt>
                <c:pt idx="28">
                  <c:v>0</c:v>
                </c:pt>
                <c:pt idx="29">
                  <c:v>-0.1</c:v>
                </c:pt>
                <c:pt idx="30">
                  <c:v>-0.2</c:v>
                </c:pt>
                <c:pt idx="31">
                  <c:v>-0.1</c:v>
                </c:pt>
                <c:pt idx="32">
                  <c:v>0.1</c:v>
                </c:pt>
                <c:pt idx="33">
                  <c:v>0.5</c:v>
                </c:pt>
                <c:pt idx="34">
                  <c:v>1.3</c:v>
                </c:pt>
                <c:pt idx="35">
                  <c:v>0</c:v>
                </c:pt>
                <c:pt idx="36">
                  <c:v>0</c:v>
                </c:pt>
              </c:numCache>
            </c:numRef>
          </c:val>
          <c:smooth val="0"/>
          <c:extLst>
            <c:ext xmlns:c16="http://schemas.microsoft.com/office/drawing/2014/chart" uri="{C3380CC4-5D6E-409C-BE32-E72D297353CC}">
              <c16:uniqueId val="{00000086-AC11-4079-9190-6E74997AE067}"/>
            </c:ext>
          </c:extLst>
        </c:ser>
        <c:ser>
          <c:idx val="137"/>
          <c:order val="135"/>
          <c:tx>
            <c:strRef>
              <c:f>ant_info.003!$B$137</c:f>
              <c:strCache>
                <c:ptCount val="1"/>
                <c:pt idx="0">
                  <c:v>ASH701945D_M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ant_info.003!$BD$137:$CN$137</c:f>
              <c:numCache>
                <c:formatCode>General</c:formatCode>
                <c:ptCount val="37"/>
                <c:pt idx="0">
                  <c:v>0</c:v>
                </c:pt>
                <c:pt idx="1">
                  <c:v>0</c:v>
                </c:pt>
                <c:pt idx="2">
                  <c:v>1.3</c:v>
                </c:pt>
                <c:pt idx="3">
                  <c:v>0.5</c:v>
                </c:pt>
                <c:pt idx="4">
                  <c:v>0.1</c:v>
                </c:pt>
                <c:pt idx="5">
                  <c:v>-0.1</c:v>
                </c:pt>
                <c:pt idx="6">
                  <c:v>-0.2</c:v>
                </c:pt>
                <c:pt idx="7">
                  <c:v>-0.1</c:v>
                </c:pt>
                <c:pt idx="8">
                  <c:v>0</c:v>
                </c:pt>
                <c:pt idx="9">
                  <c:v>0.1</c:v>
                </c:pt>
                <c:pt idx="10">
                  <c:v>0.1</c:v>
                </c:pt>
                <c:pt idx="11">
                  <c:v>0.1</c:v>
                </c:pt>
                <c:pt idx="12">
                  <c:v>0.1</c:v>
                </c:pt>
                <c:pt idx="13">
                  <c:v>0.1</c:v>
                </c:pt>
                <c:pt idx="14">
                  <c:v>0</c:v>
                </c:pt>
                <c:pt idx="15">
                  <c:v>-0.1</c:v>
                </c:pt>
                <c:pt idx="16">
                  <c:v>-0.1</c:v>
                </c:pt>
                <c:pt idx="17">
                  <c:v>-0.2</c:v>
                </c:pt>
                <c:pt idx="18">
                  <c:v>0</c:v>
                </c:pt>
                <c:pt idx="19">
                  <c:v>-0.2</c:v>
                </c:pt>
                <c:pt idx="20">
                  <c:v>-0.1</c:v>
                </c:pt>
                <c:pt idx="21">
                  <c:v>-0.1</c:v>
                </c:pt>
                <c:pt idx="22">
                  <c:v>0</c:v>
                </c:pt>
                <c:pt idx="23">
                  <c:v>0.1</c:v>
                </c:pt>
                <c:pt idx="24">
                  <c:v>0.1</c:v>
                </c:pt>
                <c:pt idx="25">
                  <c:v>0.1</c:v>
                </c:pt>
                <c:pt idx="26">
                  <c:v>0.1</c:v>
                </c:pt>
                <c:pt idx="27">
                  <c:v>0.1</c:v>
                </c:pt>
                <c:pt idx="28">
                  <c:v>0</c:v>
                </c:pt>
                <c:pt idx="29">
                  <c:v>-0.1</c:v>
                </c:pt>
                <c:pt idx="30">
                  <c:v>-0.2</c:v>
                </c:pt>
                <c:pt idx="31">
                  <c:v>-0.1</c:v>
                </c:pt>
                <c:pt idx="32">
                  <c:v>0.1</c:v>
                </c:pt>
                <c:pt idx="33">
                  <c:v>0.5</c:v>
                </c:pt>
                <c:pt idx="34">
                  <c:v>1.3</c:v>
                </c:pt>
                <c:pt idx="35">
                  <c:v>0</c:v>
                </c:pt>
                <c:pt idx="36">
                  <c:v>0</c:v>
                </c:pt>
              </c:numCache>
            </c:numRef>
          </c:val>
          <c:smooth val="0"/>
          <c:extLst>
            <c:ext xmlns:c16="http://schemas.microsoft.com/office/drawing/2014/chart" uri="{C3380CC4-5D6E-409C-BE32-E72D297353CC}">
              <c16:uniqueId val="{00000087-AC11-4079-9190-6E74997AE067}"/>
            </c:ext>
          </c:extLst>
        </c:ser>
        <c:ser>
          <c:idx val="138"/>
          <c:order val="136"/>
          <c:tx>
            <c:strRef>
              <c:f>ant_info.003!$B$138</c:f>
              <c:strCache>
                <c:ptCount val="1"/>
                <c:pt idx="0">
                  <c:v>ASH701945E_M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ant_info.003!$BD$138:$CN$138</c:f>
              <c:numCache>
                <c:formatCode>General</c:formatCode>
                <c:ptCount val="37"/>
                <c:pt idx="0">
                  <c:v>0</c:v>
                </c:pt>
                <c:pt idx="1">
                  <c:v>0</c:v>
                </c:pt>
                <c:pt idx="2">
                  <c:v>1.3</c:v>
                </c:pt>
                <c:pt idx="3">
                  <c:v>0.5</c:v>
                </c:pt>
                <c:pt idx="4">
                  <c:v>0.1</c:v>
                </c:pt>
                <c:pt idx="5">
                  <c:v>-0.1</c:v>
                </c:pt>
                <c:pt idx="6">
                  <c:v>-0.2</c:v>
                </c:pt>
                <c:pt idx="7">
                  <c:v>-0.1</c:v>
                </c:pt>
                <c:pt idx="8">
                  <c:v>0</c:v>
                </c:pt>
                <c:pt idx="9">
                  <c:v>0.1</c:v>
                </c:pt>
                <c:pt idx="10">
                  <c:v>0.1</c:v>
                </c:pt>
                <c:pt idx="11">
                  <c:v>0.1</c:v>
                </c:pt>
                <c:pt idx="12">
                  <c:v>0.1</c:v>
                </c:pt>
                <c:pt idx="13">
                  <c:v>0.1</c:v>
                </c:pt>
                <c:pt idx="14">
                  <c:v>0</c:v>
                </c:pt>
                <c:pt idx="15">
                  <c:v>-0.1</c:v>
                </c:pt>
                <c:pt idx="16">
                  <c:v>-0.1</c:v>
                </c:pt>
                <c:pt idx="17">
                  <c:v>-0.2</c:v>
                </c:pt>
                <c:pt idx="18">
                  <c:v>0</c:v>
                </c:pt>
                <c:pt idx="19">
                  <c:v>-0.2</c:v>
                </c:pt>
                <c:pt idx="20">
                  <c:v>-0.1</c:v>
                </c:pt>
                <c:pt idx="21">
                  <c:v>-0.1</c:v>
                </c:pt>
                <c:pt idx="22">
                  <c:v>0</c:v>
                </c:pt>
                <c:pt idx="23">
                  <c:v>0.1</c:v>
                </c:pt>
                <c:pt idx="24">
                  <c:v>0.1</c:v>
                </c:pt>
                <c:pt idx="25">
                  <c:v>0.1</c:v>
                </c:pt>
                <c:pt idx="26">
                  <c:v>0.1</c:v>
                </c:pt>
                <c:pt idx="27">
                  <c:v>0.1</c:v>
                </c:pt>
                <c:pt idx="28">
                  <c:v>0</c:v>
                </c:pt>
                <c:pt idx="29">
                  <c:v>-0.1</c:v>
                </c:pt>
                <c:pt idx="30">
                  <c:v>-0.2</c:v>
                </c:pt>
                <c:pt idx="31">
                  <c:v>-0.1</c:v>
                </c:pt>
                <c:pt idx="32">
                  <c:v>0.1</c:v>
                </c:pt>
                <c:pt idx="33">
                  <c:v>0.5</c:v>
                </c:pt>
                <c:pt idx="34">
                  <c:v>1.3</c:v>
                </c:pt>
                <c:pt idx="35">
                  <c:v>0</c:v>
                </c:pt>
                <c:pt idx="36">
                  <c:v>0</c:v>
                </c:pt>
              </c:numCache>
            </c:numRef>
          </c:val>
          <c:smooth val="0"/>
          <c:extLst>
            <c:ext xmlns:c16="http://schemas.microsoft.com/office/drawing/2014/chart" uri="{C3380CC4-5D6E-409C-BE32-E72D297353CC}">
              <c16:uniqueId val="{00000088-AC11-4079-9190-6E74997AE067}"/>
            </c:ext>
          </c:extLst>
        </c:ser>
        <c:ser>
          <c:idx val="139"/>
          <c:order val="137"/>
          <c:tx>
            <c:strRef>
              <c:f>ant_info.003!$B$139</c:f>
              <c:strCache>
                <c:ptCount val="1"/>
                <c:pt idx="0">
                  <c:v>ASH701945G_M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ant_info.003!$BD$139:$CN$139</c:f>
              <c:numCache>
                <c:formatCode>General</c:formatCode>
                <c:ptCount val="37"/>
                <c:pt idx="0">
                  <c:v>0</c:v>
                </c:pt>
                <c:pt idx="1">
                  <c:v>0</c:v>
                </c:pt>
                <c:pt idx="2">
                  <c:v>1.3</c:v>
                </c:pt>
                <c:pt idx="3">
                  <c:v>0.5</c:v>
                </c:pt>
                <c:pt idx="4">
                  <c:v>0.1</c:v>
                </c:pt>
                <c:pt idx="5">
                  <c:v>-0.1</c:v>
                </c:pt>
                <c:pt idx="6">
                  <c:v>-0.2</c:v>
                </c:pt>
                <c:pt idx="7">
                  <c:v>-0.1</c:v>
                </c:pt>
                <c:pt idx="8">
                  <c:v>0</c:v>
                </c:pt>
                <c:pt idx="9">
                  <c:v>0.1</c:v>
                </c:pt>
                <c:pt idx="10">
                  <c:v>0.1</c:v>
                </c:pt>
                <c:pt idx="11">
                  <c:v>0.1</c:v>
                </c:pt>
                <c:pt idx="12">
                  <c:v>0.1</c:v>
                </c:pt>
                <c:pt idx="13">
                  <c:v>0.1</c:v>
                </c:pt>
                <c:pt idx="14">
                  <c:v>0</c:v>
                </c:pt>
                <c:pt idx="15">
                  <c:v>-0.1</c:v>
                </c:pt>
                <c:pt idx="16">
                  <c:v>-0.1</c:v>
                </c:pt>
                <c:pt idx="17">
                  <c:v>-0.2</c:v>
                </c:pt>
                <c:pt idx="18">
                  <c:v>0</c:v>
                </c:pt>
                <c:pt idx="19">
                  <c:v>-0.2</c:v>
                </c:pt>
                <c:pt idx="20">
                  <c:v>-0.1</c:v>
                </c:pt>
                <c:pt idx="21">
                  <c:v>-0.1</c:v>
                </c:pt>
                <c:pt idx="22">
                  <c:v>0</c:v>
                </c:pt>
                <c:pt idx="23">
                  <c:v>0.1</c:v>
                </c:pt>
                <c:pt idx="24">
                  <c:v>0.1</c:v>
                </c:pt>
                <c:pt idx="25">
                  <c:v>0.1</c:v>
                </c:pt>
                <c:pt idx="26">
                  <c:v>0.1</c:v>
                </c:pt>
                <c:pt idx="27">
                  <c:v>0.1</c:v>
                </c:pt>
                <c:pt idx="28">
                  <c:v>0</c:v>
                </c:pt>
                <c:pt idx="29">
                  <c:v>-0.1</c:v>
                </c:pt>
                <c:pt idx="30">
                  <c:v>-0.2</c:v>
                </c:pt>
                <c:pt idx="31">
                  <c:v>-0.1</c:v>
                </c:pt>
                <c:pt idx="32">
                  <c:v>0.1</c:v>
                </c:pt>
                <c:pt idx="33">
                  <c:v>0.5</c:v>
                </c:pt>
                <c:pt idx="34">
                  <c:v>1.3</c:v>
                </c:pt>
                <c:pt idx="35">
                  <c:v>0</c:v>
                </c:pt>
                <c:pt idx="36">
                  <c:v>0</c:v>
                </c:pt>
              </c:numCache>
            </c:numRef>
          </c:val>
          <c:smooth val="0"/>
          <c:extLst>
            <c:ext xmlns:c16="http://schemas.microsoft.com/office/drawing/2014/chart" uri="{C3380CC4-5D6E-409C-BE32-E72D297353CC}">
              <c16:uniqueId val="{00000089-AC11-4079-9190-6E74997AE067}"/>
            </c:ext>
          </c:extLst>
        </c:ser>
        <c:ser>
          <c:idx val="140"/>
          <c:order val="138"/>
          <c:tx>
            <c:strRef>
              <c:f>ant_info.003!$B$140</c:f>
              <c:strCache>
                <c:ptCount val="1"/>
                <c:pt idx="0">
                  <c:v>NAVAN2008T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ant_info.003!$BD$140:$CN$140</c:f>
              <c:numCache>
                <c:formatCode>General</c:formatCode>
                <c:ptCount val="37"/>
                <c:pt idx="0">
                  <c:v>0</c:v>
                </c:pt>
                <c:pt idx="1">
                  <c:v>0</c:v>
                </c:pt>
                <c:pt idx="2">
                  <c:v>4.8</c:v>
                </c:pt>
                <c:pt idx="3">
                  <c:v>3.4</c:v>
                </c:pt>
                <c:pt idx="4">
                  <c:v>2.5</c:v>
                </c:pt>
                <c:pt idx="5">
                  <c:v>2.1</c:v>
                </c:pt>
                <c:pt idx="6">
                  <c:v>2</c:v>
                </c:pt>
                <c:pt idx="7">
                  <c:v>2.2000000000000002</c:v>
                </c:pt>
                <c:pt idx="8">
                  <c:v>2.4</c:v>
                </c:pt>
                <c:pt idx="9">
                  <c:v>2.7</c:v>
                </c:pt>
                <c:pt idx="10">
                  <c:v>2.9</c:v>
                </c:pt>
                <c:pt idx="11">
                  <c:v>3.1</c:v>
                </c:pt>
                <c:pt idx="12">
                  <c:v>3.1</c:v>
                </c:pt>
                <c:pt idx="13">
                  <c:v>3</c:v>
                </c:pt>
                <c:pt idx="14">
                  <c:v>2.7</c:v>
                </c:pt>
                <c:pt idx="15">
                  <c:v>2.2000000000000002</c:v>
                </c:pt>
                <c:pt idx="16">
                  <c:v>1.6</c:v>
                </c:pt>
                <c:pt idx="17">
                  <c:v>0.8</c:v>
                </c:pt>
                <c:pt idx="18">
                  <c:v>0</c:v>
                </c:pt>
                <c:pt idx="19">
                  <c:v>0.8</c:v>
                </c:pt>
                <c:pt idx="20">
                  <c:v>1.6</c:v>
                </c:pt>
                <c:pt idx="21">
                  <c:v>2.2000000000000002</c:v>
                </c:pt>
                <c:pt idx="22">
                  <c:v>2.7</c:v>
                </c:pt>
                <c:pt idx="23">
                  <c:v>3</c:v>
                </c:pt>
                <c:pt idx="24">
                  <c:v>3.1</c:v>
                </c:pt>
                <c:pt idx="25">
                  <c:v>3.1</c:v>
                </c:pt>
                <c:pt idx="26">
                  <c:v>2.9</c:v>
                </c:pt>
                <c:pt idx="27">
                  <c:v>2.7</c:v>
                </c:pt>
                <c:pt idx="28">
                  <c:v>2.4</c:v>
                </c:pt>
                <c:pt idx="29">
                  <c:v>2.2000000000000002</c:v>
                </c:pt>
                <c:pt idx="30">
                  <c:v>2</c:v>
                </c:pt>
                <c:pt idx="31">
                  <c:v>2.1</c:v>
                </c:pt>
                <c:pt idx="32">
                  <c:v>2.5</c:v>
                </c:pt>
                <c:pt idx="33">
                  <c:v>3.4</c:v>
                </c:pt>
                <c:pt idx="34">
                  <c:v>4.8</c:v>
                </c:pt>
                <c:pt idx="35">
                  <c:v>0</c:v>
                </c:pt>
                <c:pt idx="36">
                  <c:v>0</c:v>
                </c:pt>
              </c:numCache>
            </c:numRef>
          </c:val>
          <c:smooth val="0"/>
          <c:extLst>
            <c:ext xmlns:c16="http://schemas.microsoft.com/office/drawing/2014/chart" uri="{C3380CC4-5D6E-409C-BE32-E72D297353CC}">
              <c16:uniqueId val="{0000008A-AC11-4079-9190-6E74997AE067}"/>
            </c:ext>
          </c:extLst>
        </c:ser>
        <c:ser>
          <c:idx val="141"/>
          <c:order val="139"/>
          <c:tx>
            <c:strRef>
              <c:f>ant_info.003!$B$141</c:f>
              <c:strCache>
                <c:ptCount val="1"/>
                <c:pt idx="0">
                  <c:v>TRM29659.00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ant_info.003!$BD$141:$CN$141</c:f>
              <c:numCache>
                <c:formatCode>General</c:formatCode>
                <c:ptCount val="37"/>
                <c:pt idx="0">
                  <c:v>0</c:v>
                </c:pt>
                <c:pt idx="1">
                  <c:v>0</c:v>
                </c:pt>
                <c:pt idx="2">
                  <c:v>0.2</c:v>
                </c:pt>
                <c:pt idx="3">
                  <c:v>-0.1</c:v>
                </c:pt>
                <c:pt idx="4">
                  <c:v>-0.30000000000000032</c:v>
                </c:pt>
                <c:pt idx="5">
                  <c:v>-0.5</c:v>
                </c:pt>
                <c:pt idx="6">
                  <c:v>-0.5</c:v>
                </c:pt>
                <c:pt idx="7">
                  <c:v>-0.60000000000000064</c:v>
                </c:pt>
                <c:pt idx="8">
                  <c:v>-0.60000000000000064</c:v>
                </c:pt>
                <c:pt idx="9">
                  <c:v>-0.60000000000000064</c:v>
                </c:pt>
                <c:pt idx="10">
                  <c:v>-0.60000000000000064</c:v>
                </c:pt>
                <c:pt idx="11">
                  <c:v>-0.60000000000000064</c:v>
                </c:pt>
                <c:pt idx="12">
                  <c:v>-0.60000000000000064</c:v>
                </c:pt>
                <c:pt idx="13">
                  <c:v>-0.60000000000000064</c:v>
                </c:pt>
                <c:pt idx="14">
                  <c:v>-0.60000000000000064</c:v>
                </c:pt>
                <c:pt idx="15">
                  <c:v>-0.5</c:v>
                </c:pt>
                <c:pt idx="16">
                  <c:v>-0.4</c:v>
                </c:pt>
                <c:pt idx="17">
                  <c:v>-0.30000000000000032</c:v>
                </c:pt>
                <c:pt idx="18">
                  <c:v>0</c:v>
                </c:pt>
                <c:pt idx="19">
                  <c:v>-0.30000000000000032</c:v>
                </c:pt>
                <c:pt idx="20">
                  <c:v>-0.4</c:v>
                </c:pt>
                <c:pt idx="21">
                  <c:v>-0.5</c:v>
                </c:pt>
                <c:pt idx="22">
                  <c:v>-0.60000000000000064</c:v>
                </c:pt>
                <c:pt idx="23">
                  <c:v>-0.60000000000000064</c:v>
                </c:pt>
                <c:pt idx="24">
                  <c:v>-0.60000000000000064</c:v>
                </c:pt>
                <c:pt idx="25">
                  <c:v>-0.60000000000000064</c:v>
                </c:pt>
                <c:pt idx="26">
                  <c:v>-0.60000000000000064</c:v>
                </c:pt>
                <c:pt idx="27">
                  <c:v>-0.60000000000000064</c:v>
                </c:pt>
                <c:pt idx="28">
                  <c:v>-0.60000000000000064</c:v>
                </c:pt>
                <c:pt idx="29">
                  <c:v>-0.60000000000000064</c:v>
                </c:pt>
                <c:pt idx="30">
                  <c:v>-0.5</c:v>
                </c:pt>
                <c:pt idx="31">
                  <c:v>-0.5</c:v>
                </c:pt>
                <c:pt idx="32">
                  <c:v>-0.30000000000000032</c:v>
                </c:pt>
                <c:pt idx="33">
                  <c:v>-0.1</c:v>
                </c:pt>
                <c:pt idx="34">
                  <c:v>0.2</c:v>
                </c:pt>
                <c:pt idx="35">
                  <c:v>0</c:v>
                </c:pt>
                <c:pt idx="36">
                  <c:v>0</c:v>
                </c:pt>
              </c:numCache>
            </c:numRef>
          </c:val>
          <c:smooth val="0"/>
          <c:extLst>
            <c:ext xmlns:c16="http://schemas.microsoft.com/office/drawing/2014/chart" uri="{C3380CC4-5D6E-409C-BE32-E72D297353CC}">
              <c16:uniqueId val="{0000008B-AC11-4079-9190-6E74997AE067}"/>
            </c:ext>
          </c:extLst>
        </c:ser>
        <c:ser>
          <c:idx val="142"/>
          <c:order val="140"/>
          <c:tx>
            <c:strRef>
              <c:f>ant_info.003!$B$142</c:f>
              <c:strCache>
                <c:ptCount val="1"/>
                <c:pt idx="0">
                  <c:v>TPSCR4</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ant_info.003!$BD$142:$CN$142</c:f>
              <c:numCache>
                <c:formatCode>General</c:formatCode>
                <c:ptCount val="37"/>
                <c:pt idx="0">
                  <c:v>0</c:v>
                </c:pt>
                <c:pt idx="1">
                  <c:v>0</c:v>
                </c:pt>
                <c:pt idx="2">
                  <c:v>-0.30000000000000032</c:v>
                </c:pt>
                <c:pt idx="3">
                  <c:v>-0.60000000000000064</c:v>
                </c:pt>
                <c:pt idx="4">
                  <c:v>-0.8</c:v>
                </c:pt>
                <c:pt idx="5">
                  <c:v>-0.70000000000000062</c:v>
                </c:pt>
                <c:pt idx="6">
                  <c:v>-0.60000000000000064</c:v>
                </c:pt>
                <c:pt idx="7">
                  <c:v>-0.4</c:v>
                </c:pt>
                <c:pt idx="8">
                  <c:v>-0.30000000000000032</c:v>
                </c:pt>
                <c:pt idx="9">
                  <c:v>-0.2</c:v>
                </c:pt>
                <c:pt idx="10">
                  <c:v>-0.30000000000000032</c:v>
                </c:pt>
                <c:pt idx="11">
                  <c:v>-0.30000000000000032</c:v>
                </c:pt>
                <c:pt idx="12">
                  <c:v>-0.5</c:v>
                </c:pt>
                <c:pt idx="13">
                  <c:v>-0.60000000000000064</c:v>
                </c:pt>
                <c:pt idx="14">
                  <c:v>-0.8</c:v>
                </c:pt>
                <c:pt idx="15">
                  <c:v>-0.9</c:v>
                </c:pt>
                <c:pt idx="16">
                  <c:v>-0.9</c:v>
                </c:pt>
                <c:pt idx="17">
                  <c:v>-0.60000000000000064</c:v>
                </c:pt>
                <c:pt idx="18">
                  <c:v>0</c:v>
                </c:pt>
                <c:pt idx="19">
                  <c:v>-0.60000000000000064</c:v>
                </c:pt>
                <c:pt idx="20">
                  <c:v>-0.9</c:v>
                </c:pt>
                <c:pt idx="21">
                  <c:v>-0.9</c:v>
                </c:pt>
                <c:pt idx="22">
                  <c:v>-0.8</c:v>
                </c:pt>
                <c:pt idx="23">
                  <c:v>-0.60000000000000064</c:v>
                </c:pt>
                <c:pt idx="24">
                  <c:v>-0.5</c:v>
                </c:pt>
                <c:pt idx="25">
                  <c:v>-0.30000000000000032</c:v>
                </c:pt>
                <c:pt idx="26">
                  <c:v>-0.30000000000000032</c:v>
                </c:pt>
                <c:pt idx="27">
                  <c:v>-0.2</c:v>
                </c:pt>
                <c:pt idx="28">
                  <c:v>-0.30000000000000032</c:v>
                </c:pt>
                <c:pt idx="29">
                  <c:v>-0.4</c:v>
                </c:pt>
                <c:pt idx="30">
                  <c:v>-0.60000000000000064</c:v>
                </c:pt>
                <c:pt idx="31">
                  <c:v>-0.70000000000000062</c:v>
                </c:pt>
                <c:pt idx="32">
                  <c:v>-0.8</c:v>
                </c:pt>
                <c:pt idx="33">
                  <c:v>-0.60000000000000064</c:v>
                </c:pt>
                <c:pt idx="34">
                  <c:v>-0.30000000000000032</c:v>
                </c:pt>
                <c:pt idx="35">
                  <c:v>0</c:v>
                </c:pt>
                <c:pt idx="36">
                  <c:v>0</c:v>
                </c:pt>
              </c:numCache>
            </c:numRef>
          </c:val>
          <c:smooth val="0"/>
          <c:extLst>
            <c:ext xmlns:c16="http://schemas.microsoft.com/office/drawing/2014/chart" uri="{C3380CC4-5D6E-409C-BE32-E72D297353CC}">
              <c16:uniqueId val="{0000008C-AC11-4079-9190-6E74997AE067}"/>
            </c:ext>
          </c:extLst>
        </c:ser>
        <c:ser>
          <c:idx val="143"/>
          <c:order val="141"/>
          <c:tx>
            <c:strRef>
              <c:f>ant_info.003!$B$143</c:f>
              <c:strCache>
                <c:ptCount val="1"/>
                <c:pt idx="0">
                  <c:v>TPSCR4</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ant_info.003!$BD$143:$CN$143</c:f>
              <c:numCache>
                <c:formatCode>General</c:formatCode>
                <c:ptCount val="37"/>
                <c:pt idx="0">
                  <c:v>0</c:v>
                </c:pt>
                <c:pt idx="1">
                  <c:v>0</c:v>
                </c:pt>
                <c:pt idx="2">
                  <c:v>-0.4</c:v>
                </c:pt>
                <c:pt idx="3">
                  <c:v>-0.4</c:v>
                </c:pt>
                <c:pt idx="4">
                  <c:v>-0.5</c:v>
                </c:pt>
                <c:pt idx="5">
                  <c:v>-0.5</c:v>
                </c:pt>
                <c:pt idx="6">
                  <c:v>-0.4</c:v>
                </c:pt>
                <c:pt idx="7">
                  <c:v>-0.4</c:v>
                </c:pt>
                <c:pt idx="8">
                  <c:v>-0.4</c:v>
                </c:pt>
                <c:pt idx="9">
                  <c:v>-0.4</c:v>
                </c:pt>
                <c:pt idx="10">
                  <c:v>-0.4</c:v>
                </c:pt>
                <c:pt idx="11">
                  <c:v>-0.4</c:v>
                </c:pt>
                <c:pt idx="12">
                  <c:v>-0.30000000000000032</c:v>
                </c:pt>
                <c:pt idx="13">
                  <c:v>-0.30000000000000032</c:v>
                </c:pt>
                <c:pt idx="14">
                  <c:v>-0.30000000000000032</c:v>
                </c:pt>
                <c:pt idx="15">
                  <c:v>-0.30000000000000032</c:v>
                </c:pt>
                <c:pt idx="16">
                  <c:v>-0.30000000000000032</c:v>
                </c:pt>
                <c:pt idx="17">
                  <c:v>-0.2</c:v>
                </c:pt>
                <c:pt idx="18">
                  <c:v>0</c:v>
                </c:pt>
                <c:pt idx="19">
                  <c:v>-0.2</c:v>
                </c:pt>
                <c:pt idx="20">
                  <c:v>-0.30000000000000032</c:v>
                </c:pt>
                <c:pt idx="21">
                  <c:v>-0.30000000000000032</c:v>
                </c:pt>
                <c:pt idx="22">
                  <c:v>-0.30000000000000032</c:v>
                </c:pt>
                <c:pt idx="23">
                  <c:v>-0.30000000000000032</c:v>
                </c:pt>
                <c:pt idx="24">
                  <c:v>-0.30000000000000032</c:v>
                </c:pt>
                <c:pt idx="25">
                  <c:v>-0.4</c:v>
                </c:pt>
                <c:pt idx="26">
                  <c:v>-0.4</c:v>
                </c:pt>
                <c:pt idx="27">
                  <c:v>-0.4</c:v>
                </c:pt>
                <c:pt idx="28">
                  <c:v>-0.4</c:v>
                </c:pt>
                <c:pt idx="29">
                  <c:v>-0.4</c:v>
                </c:pt>
                <c:pt idx="30">
                  <c:v>-0.4</c:v>
                </c:pt>
                <c:pt idx="31">
                  <c:v>-0.5</c:v>
                </c:pt>
                <c:pt idx="32">
                  <c:v>-0.5</c:v>
                </c:pt>
                <c:pt idx="33">
                  <c:v>-0.4</c:v>
                </c:pt>
                <c:pt idx="34">
                  <c:v>-0.4</c:v>
                </c:pt>
                <c:pt idx="35">
                  <c:v>0</c:v>
                </c:pt>
                <c:pt idx="36">
                  <c:v>0</c:v>
                </c:pt>
              </c:numCache>
            </c:numRef>
          </c:val>
          <c:smooth val="0"/>
          <c:extLst>
            <c:ext xmlns:c16="http://schemas.microsoft.com/office/drawing/2014/chart" uri="{C3380CC4-5D6E-409C-BE32-E72D297353CC}">
              <c16:uniqueId val="{0000008D-AC11-4079-9190-6E74997AE067}"/>
            </c:ext>
          </c:extLst>
        </c:ser>
        <c:ser>
          <c:idx val="144"/>
          <c:order val="142"/>
          <c:tx>
            <c:strRef>
              <c:f>ant_info.003!$B$144</c:f>
              <c:strCache>
                <c:ptCount val="1"/>
                <c:pt idx="0">
                  <c:v>AERAT2775_41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ant_info.003!$BD$144:$CN$144</c:f>
              <c:numCache>
                <c:formatCode>General</c:formatCode>
                <c:ptCount val="37"/>
                <c:pt idx="0">
                  <c:v>0</c:v>
                </c:pt>
                <c:pt idx="1">
                  <c:v>0</c:v>
                </c:pt>
                <c:pt idx="2">
                  <c:v>7.8</c:v>
                </c:pt>
                <c:pt idx="3">
                  <c:v>7.7</c:v>
                </c:pt>
                <c:pt idx="4">
                  <c:v>7.3</c:v>
                </c:pt>
                <c:pt idx="5">
                  <c:v>6.7</c:v>
                </c:pt>
                <c:pt idx="6">
                  <c:v>6.2</c:v>
                </c:pt>
                <c:pt idx="7">
                  <c:v>5.8</c:v>
                </c:pt>
                <c:pt idx="8">
                  <c:v>5.7</c:v>
                </c:pt>
                <c:pt idx="9">
                  <c:v>5.9</c:v>
                </c:pt>
                <c:pt idx="10">
                  <c:v>6.3</c:v>
                </c:pt>
                <c:pt idx="11">
                  <c:v>7</c:v>
                </c:pt>
                <c:pt idx="12">
                  <c:v>7.7</c:v>
                </c:pt>
                <c:pt idx="13">
                  <c:v>8.3000000000000007</c:v>
                </c:pt>
                <c:pt idx="14">
                  <c:v>8.6</c:v>
                </c:pt>
                <c:pt idx="15">
                  <c:v>8.3000000000000007</c:v>
                </c:pt>
                <c:pt idx="16">
                  <c:v>7</c:v>
                </c:pt>
                <c:pt idx="17">
                  <c:v>4.4000000000000004</c:v>
                </c:pt>
                <c:pt idx="18">
                  <c:v>0</c:v>
                </c:pt>
                <c:pt idx="19">
                  <c:v>4.4000000000000004</c:v>
                </c:pt>
                <c:pt idx="20">
                  <c:v>7</c:v>
                </c:pt>
                <c:pt idx="21">
                  <c:v>8.3000000000000007</c:v>
                </c:pt>
                <c:pt idx="22">
                  <c:v>8.6</c:v>
                </c:pt>
                <c:pt idx="23">
                  <c:v>8.3000000000000007</c:v>
                </c:pt>
                <c:pt idx="24">
                  <c:v>7.7</c:v>
                </c:pt>
                <c:pt idx="25">
                  <c:v>7</c:v>
                </c:pt>
                <c:pt idx="26">
                  <c:v>6.3</c:v>
                </c:pt>
                <c:pt idx="27">
                  <c:v>5.9</c:v>
                </c:pt>
                <c:pt idx="28">
                  <c:v>5.7</c:v>
                </c:pt>
                <c:pt idx="29">
                  <c:v>5.8</c:v>
                </c:pt>
                <c:pt idx="30">
                  <c:v>6.2</c:v>
                </c:pt>
                <c:pt idx="31">
                  <c:v>6.7</c:v>
                </c:pt>
                <c:pt idx="32">
                  <c:v>7.3</c:v>
                </c:pt>
                <c:pt idx="33">
                  <c:v>7.7</c:v>
                </c:pt>
                <c:pt idx="34">
                  <c:v>7.8</c:v>
                </c:pt>
                <c:pt idx="35">
                  <c:v>0</c:v>
                </c:pt>
                <c:pt idx="36">
                  <c:v>0</c:v>
                </c:pt>
              </c:numCache>
            </c:numRef>
          </c:val>
          <c:smooth val="0"/>
          <c:extLst>
            <c:ext xmlns:c16="http://schemas.microsoft.com/office/drawing/2014/chart" uri="{C3380CC4-5D6E-409C-BE32-E72D297353CC}">
              <c16:uniqueId val="{0000008E-AC11-4079-9190-6E74997AE067}"/>
            </c:ext>
          </c:extLst>
        </c:ser>
        <c:ser>
          <c:idx val="145"/>
          <c:order val="143"/>
          <c:tx>
            <c:strRef>
              <c:f>ant_info.003!$B$145</c:f>
              <c:strCache>
                <c:ptCount val="1"/>
                <c:pt idx="0">
                  <c:v>JPSODYSSEY_I</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ant_info.003!$BD$145:$CN$145</c:f>
              <c:numCache>
                <c:formatCode>General</c:formatCode>
                <c:ptCount val="37"/>
                <c:pt idx="0">
                  <c:v>0</c:v>
                </c:pt>
                <c:pt idx="1">
                  <c:v>0</c:v>
                </c:pt>
                <c:pt idx="2">
                  <c:v>-4.2</c:v>
                </c:pt>
                <c:pt idx="3">
                  <c:v>-1.1000000000000001</c:v>
                </c:pt>
                <c:pt idx="4">
                  <c:v>1.3</c:v>
                </c:pt>
                <c:pt idx="5">
                  <c:v>3</c:v>
                </c:pt>
                <c:pt idx="6">
                  <c:v>4.2</c:v>
                </c:pt>
                <c:pt idx="7">
                  <c:v>4.9000000000000004</c:v>
                </c:pt>
                <c:pt idx="8">
                  <c:v>5.0999999999999996</c:v>
                </c:pt>
                <c:pt idx="9">
                  <c:v>5</c:v>
                </c:pt>
                <c:pt idx="10">
                  <c:v>4.7</c:v>
                </c:pt>
                <c:pt idx="11">
                  <c:v>4.0999999999999996</c:v>
                </c:pt>
                <c:pt idx="12">
                  <c:v>3.4</c:v>
                </c:pt>
                <c:pt idx="13">
                  <c:v>2.6</c:v>
                </c:pt>
                <c:pt idx="14">
                  <c:v>1.8</c:v>
                </c:pt>
                <c:pt idx="15">
                  <c:v>1.1000000000000001</c:v>
                </c:pt>
                <c:pt idx="16">
                  <c:v>0.5</c:v>
                </c:pt>
                <c:pt idx="17">
                  <c:v>0.1</c:v>
                </c:pt>
                <c:pt idx="18">
                  <c:v>0</c:v>
                </c:pt>
                <c:pt idx="19">
                  <c:v>0.1</c:v>
                </c:pt>
                <c:pt idx="20">
                  <c:v>0.5</c:v>
                </c:pt>
                <c:pt idx="21">
                  <c:v>1.1000000000000001</c:v>
                </c:pt>
                <c:pt idx="22">
                  <c:v>1.8</c:v>
                </c:pt>
                <c:pt idx="23">
                  <c:v>2.6</c:v>
                </c:pt>
                <c:pt idx="24">
                  <c:v>3.4</c:v>
                </c:pt>
                <c:pt idx="25">
                  <c:v>4.0999999999999996</c:v>
                </c:pt>
                <c:pt idx="26">
                  <c:v>4.7</c:v>
                </c:pt>
                <c:pt idx="27">
                  <c:v>5</c:v>
                </c:pt>
                <c:pt idx="28">
                  <c:v>5.0999999999999996</c:v>
                </c:pt>
                <c:pt idx="29">
                  <c:v>4.9000000000000004</c:v>
                </c:pt>
                <c:pt idx="30">
                  <c:v>4.2</c:v>
                </c:pt>
                <c:pt idx="31">
                  <c:v>3</c:v>
                </c:pt>
                <c:pt idx="32">
                  <c:v>1.3</c:v>
                </c:pt>
                <c:pt idx="33">
                  <c:v>-1.1000000000000001</c:v>
                </c:pt>
                <c:pt idx="34">
                  <c:v>-4.2</c:v>
                </c:pt>
                <c:pt idx="35">
                  <c:v>0</c:v>
                </c:pt>
                <c:pt idx="36">
                  <c:v>0</c:v>
                </c:pt>
              </c:numCache>
            </c:numRef>
          </c:val>
          <c:smooth val="0"/>
          <c:extLst>
            <c:ext xmlns:c16="http://schemas.microsoft.com/office/drawing/2014/chart" uri="{C3380CC4-5D6E-409C-BE32-E72D297353CC}">
              <c16:uniqueId val="{0000008F-AC11-4079-9190-6E74997AE067}"/>
            </c:ext>
          </c:extLst>
        </c:ser>
        <c:ser>
          <c:idx val="146"/>
          <c:order val="144"/>
          <c:tx>
            <c:strRef>
              <c:f>ant_info.003!$B$146</c:f>
              <c:strCache>
                <c:ptCount val="1"/>
                <c:pt idx="0">
                  <c:v>NOV512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ant_info.003!$BD$146:$CN$146</c:f>
              <c:numCache>
                <c:formatCode>General</c:formatCode>
                <c:ptCount val="37"/>
                <c:pt idx="0">
                  <c:v>0</c:v>
                </c:pt>
                <c:pt idx="1">
                  <c:v>0</c:v>
                </c:pt>
                <c:pt idx="2">
                  <c:v>7.8</c:v>
                </c:pt>
                <c:pt idx="3">
                  <c:v>7.7</c:v>
                </c:pt>
                <c:pt idx="4">
                  <c:v>7.3</c:v>
                </c:pt>
                <c:pt idx="5">
                  <c:v>6.7</c:v>
                </c:pt>
                <c:pt idx="6">
                  <c:v>6.2</c:v>
                </c:pt>
                <c:pt idx="7">
                  <c:v>5.8</c:v>
                </c:pt>
                <c:pt idx="8">
                  <c:v>5.7</c:v>
                </c:pt>
                <c:pt idx="9">
                  <c:v>5.9</c:v>
                </c:pt>
                <c:pt idx="10">
                  <c:v>6.3</c:v>
                </c:pt>
                <c:pt idx="11">
                  <c:v>7</c:v>
                </c:pt>
                <c:pt idx="12">
                  <c:v>7.7</c:v>
                </c:pt>
                <c:pt idx="13">
                  <c:v>8.3000000000000007</c:v>
                </c:pt>
                <c:pt idx="14">
                  <c:v>8.6</c:v>
                </c:pt>
                <c:pt idx="15">
                  <c:v>8.3000000000000007</c:v>
                </c:pt>
                <c:pt idx="16">
                  <c:v>7</c:v>
                </c:pt>
                <c:pt idx="17">
                  <c:v>4.4000000000000004</c:v>
                </c:pt>
                <c:pt idx="18">
                  <c:v>0</c:v>
                </c:pt>
                <c:pt idx="19">
                  <c:v>4.4000000000000004</c:v>
                </c:pt>
                <c:pt idx="20">
                  <c:v>7</c:v>
                </c:pt>
                <c:pt idx="21">
                  <c:v>8.3000000000000007</c:v>
                </c:pt>
                <c:pt idx="22">
                  <c:v>8.6</c:v>
                </c:pt>
                <c:pt idx="23">
                  <c:v>8.3000000000000007</c:v>
                </c:pt>
                <c:pt idx="24">
                  <c:v>7.7</c:v>
                </c:pt>
                <c:pt idx="25">
                  <c:v>7</c:v>
                </c:pt>
                <c:pt idx="26">
                  <c:v>6.3</c:v>
                </c:pt>
                <c:pt idx="27">
                  <c:v>5.9</c:v>
                </c:pt>
                <c:pt idx="28">
                  <c:v>5.7</c:v>
                </c:pt>
                <c:pt idx="29">
                  <c:v>5.8</c:v>
                </c:pt>
                <c:pt idx="30">
                  <c:v>6.2</c:v>
                </c:pt>
                <c:pt idx="31">
                  <c:v>6.7</c:v>
                </c:pt>
                <c:pt idx="32">
                  <c:v>7.3</c:v>
                </c:pt>
                <c:pt idx="33">
                  <c:v>7.7</c:v>
                </c:pt>
                <c:pt idx="34">
                  <c:v>7.8</c:v>
                </c:pt>
                <c:pt idx="35">
                  <c:v>0</c:v>
                </c:pt>
                <c:pt idx="36">
                  <c:v>0</c:v>
                </c:pt>
              </c:numCache>
            </c:numRef>
          </c:val>
          <c:smooth val="0"/>
          <c:extLst>
            <c:ext xmlns:c16="http://schemas.microsoft.com/office/drawing/2014/chart" uri="{C3380CC4-5D6E-409C-BE32-E72D297353CC}">
              <c16:uniqueId val="{00000090-AC11-4079-9190-6E74997AE067}"/>
            </c:ext>
          </c:extLst>
        </c:ser>
        <c:ser>
          <c:idx val="147"/>
          <c:order val="145"/>
          <c:tx>
            <c:strRef>
              <c:f>ant_info.003!$B$147</c:f>
              <c:strCache>
                <c:ptCount val="1"/>
                <c:pt idx="0">
                  <c:v>TPSLEGANT2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ant_info.003!$BD$147:$CN$147</c:f>
              <c:numCache>
                <c:formatCode>General</c:formatCode>
                <c:ptCount val="37"/>
                <c:pt idx="0">
                  <c:v>0</c:v>
                </c:pt>
                <c:pt idx="1">
                  <c:v>0</c:v>
                </c:pt>
                <c:pt idx="2">
                  <c:v>-4.5</c:v>
                </c:pt>
                <c:pt idx="3">
                  <c:v>-1.7</c:v>
                </c:pt>
                <c:pt idx="4">
                  <c:v>0.5</c:v>
                </c:pt>
                <c:pt idx="5">
                  <c:v>2.2000000000000002</c:v>
                </c:pt>
                <c:pt idx="6">
                  <c:v>3.4</c:v>
                </c:pt>
                <c:pt idx="7">
                  <c:v>4.0999999999999996</c:v>
                </c:pt>
                <c:pt idx="8">
                  <c:v>4.3</c:v>
                </c:pt>
                <c:pt idx="9">
                  <c:v>4.2</c:v>
                </c:pt>
                <c:pt idx="10">
                  <c:v>3.7</c:v>
                </c:pt>
                <c:pt idx="11">
                  <c:v>3</c:v>
                </c:pt>
                <c:pt idx="12">
                  <c:v>2.2000000000000002</c:v>
                </c:pt>
                <c:pt idx="13">
                  <c:v>1.3</c:v>
                </c:pt>
                <c:pt idx="14">
                  <c:v>0.5</c:v>
                </c:pt>
                <c:pt idx="15">
                  <c:v>-0.2</c:v>
                </c:pt>
                <c:pt idx="16">
                  <c:v>-0.60000000000000064</c:v>
                </c:pt>
                <c:pt idx="17">
                  <c:v>-0.60000000000000064</c:v>
                </c:pt>
                <c:pt idx="18">
                  <c:v>0</c:v>
                </c:pt>
                <c:pt idx="19">
                  <c:v>-0.60000000000000064</c:v>
                </c:pt>
                <c:pt idx="20">
                  <c:v>-0.60000000000000064</c:v>
                </c:pt>
                <c:pt idx="21">
                  <c:v>-0.2</c:v>
                </c:pt>
                <c:pt idx="22">
                  <c:v>0.5</c:v>
                </c:pt>
                <c:pt idx="23">
                  <c:v>1.3</c:v>
                </c:pt>
                <c:pt idx="24">
                  <c:v>2.2000000000000002</c:v>
                </c:pt>
                <c:pt idx="25">
                  <c:v>3</c:v>
                </c:pt>
                <c:pt idx="26">
                  <c:v>3.7</c:v>
                </c:pt>
                <c:pt idx="27">
                  <c:v>4.2</c:v>
                </c:pt>
                <c:pt idx="28">
                  <c:v>4.3</c:v>
                </c:pt>
                <c:pt idx="29">
                  <c:v>4.0999999999999996</c:v>
                </c:pt>
                <c:pt idx="30">
                  <c:v>3.4</c:v>
                </c:pt>
                <c:pt idx="31">
                  <c:v>2.2000000000000002</c:v>
                </c:pt>
                <c:pt idx="32">
                  <c:v>0.5</c:v>
                </c:pt>
                <c:pt idx="33">
                  <c:v>-1.7</c:v>
                </c:pt>
                <c:pt idx="34">
                  <c:v>-4.5</c:v>
                </c:pt>
                <c:pt idx="35">
                  <c:v>0</c:v>
                </c:pt>
                <c:pt idx="36">
                  <c:v>0</c:v>
                </c:pt>
              </c:numCache>
            </c:numRef>
          </c:val>
          <c:smooth val="0"/>
          <c:extLst>
            <c:ext xmlns:c16="http://schemas.microsoft.com/office/drawing/2014/chart" uri="{C3380CC4-5D6E-409C-BE32-E72D297353CC}">
              <c16:uniqueId val="{00000091-AC11-4079-9190-6E74997AE067}"/>
            </c:ext>
          </c:extLst>
        </c:ser>
        <c:ser>
          <c:idx val="148"/>
          <c:order val="146"/>
          <c:tx>
            <c:strRef>
              <c:f>ant_info.003!$B$148</c:f>
              <c:strCache>
                <c:ptCount val="1"/>
                <c:pt idx="0">
                  <c:v>TPSODYSSEY_I</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ant_info.003!$BD$148:$CN$148</c:f>
              <c:numCache>
                <c:formatCode>General</c:formatCode>
                <c:ptCount val="37"/>
                <c:pt idx="0">
                  <c:v>0</c:v>
                </c:pt>
                <c:pt idx="1">
                  <c:v>0</c:v>
                </c:pt>
                <c:pt idx="2">
                  <c:v>-4.2</c:v>
                </c:pt>
                <c:pt idx="3">
                  <c:v>-1.1000000000000001</c:v>
                </c:pt>
                <c:pt idx="4">
                  <c:v>1.3</c:v>
                </c:pt>
                <c:pt idx="5">
                  <c:v>3</c:v>
                </c:pt>
                <c:pt idx="6">
                  <c:v>4.2</c:v>
                </c:pt>
                <c:pt idx="7">
                  <c:v>4.9000000000000004</c:v>
                </c:pt>
                <c:pt idx="8">
                  <c:v>5.0999999999999996</c:v>
                </c:pt>
                <c:pt idx="9">
                  <c:v>5</c:v>
                </c:pt>
                <c:pt idx="10">
                  <c:v>4.7</c:v>
                </c:pt>
                <c:pt idx="11">
                  <c:v>4.0999999999999996</c:v>
                </c:pt>
                <c:pt idx="12">
                  <c:v>3.4</c:v>
                </c:pt>
                <c:pt idx="13">
                  <c:v>2.6</c:v>
                </c:pt>
                <c:pt idx="14">
                  <c:v>1.8</c:v>
                </c:pt>
                <c:pt idx="15">
                  <c:v>1.1000000000000001</c:v>
                </c:pt>
                <c:pt idx="16">
                  <c:v>0.5</c:v>
                </c:pt>
                <c:pt idx="17">
                  <c:v>0.1</c:v>
                </c:pt>
                <c:pt idx="18">
                  <c:v>0</c:v>
                </c:pt>
                <c:pt idx="19">
                  <c:v>0.1</c:v>
                </c:pt>
                <c:pt idx="20">
                  <c:v>0.5</c:v>
                </c:pt>
                <c:pt idx="21">
                  <c:v>1.1000000000000001</c:v>
                </c:pt>
                <c:pt idx="22">
                  <c:v>1.8</c:v>
                </c:pt>
                <c:pt idx="23">
                  <c:v>2.6</c:v>
                </c:pt>
                <c:pt idx="24">
                  <c:v>3.4</c:v>
                </c:pt>
                <c:pt idx="25">
                  <c:v>4.0999999999999996</c:v>
                </c:pt>
                <c:pt idx="26">
                  <c:v>4.7</c:v>
                </c:pt>
                <c:pt idx="27">
                  <c:v>5</c:v>
                </c:pt>
                <c:pt idx="28">
                  <c:v>5.0999999999999996</c:v>
                </c:pt>
                <c:pt idx="29">
                  <c:v>4.9000000000000004</c:v>
                </c:pt>
                <c:pt idx="30">
                  <c:v>4.2</c:v>
                </c:pt>
                <c:pt idx="31">
                  <c:v>3</c:v>
                </c:pt>
                <c:pt idx="32">
                  <c:v>1.3</c:v>
                </c:pt>
                <c:pt idx="33">
                  <c:v>-1.1000000000000001</c:v>
                </c:pt>
                <c:pt idx="34">
                  <c:v>-4.2</c:v>
                </c:pt>
                <c:pt idx="35">
                  <c:v>0</c:v>
                </c:pt>
                <c:pt idx="36">
                  <c:v>0</c:v>
                </c:pt>
              </c:numCache>
            </c:numRef>
          </c:val>
          <c:smooth val="0"/>
          <c:extLst>
            <c:ext xmlns:c16="http://schemas.microsoft.com/office/drawing/2014/chart" uri="{C3380CC4-5D6E-409C-BE32-E72D297353CC}">
              <c16:uniqueId val="{00000092-AC11-4079-9190-6E74997AE067}"/>
            </c:ext>
          </c:extLst>
        </c:ser>
        <c:ser>
          <c:idx val="149"/>
          <c:order val="147"/>
          <c:tx>
            <c:strRef>
              <c:f>ant_info.003!$B$149</c:f>
              <c:strCache>
                <c:ptCount val="1"/>
                <c:pt idx="0">
                  <c:v>TRM49700.00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ant_info.003!$BD$149:$CN$149</c:f>
              <c:numCache>
                <c:formatCode>General</c:formatCode>
                <c:ptCount val="37"/>
                <c:pt idx="0">
                  <c:v>0</c:v>
                </c:pt>
                <c:pt idx="1">
                  <c:v>0</c:v>
                </c:pt>
                <c:pt idx="2">
                  <c:v>-0.70000000000000062</c:v>
                </c:pt>
                <c:pt idx="3">
                  <c:v>-0.60000000000000064</c:v>
                </c:pt>
                <c:pt idx="4">
                  <c:v>-0.30000000000000032</c:v>
                </c:pt>
                <c:pt idx="5">
                  <c:v>-0.1</c:v>
                </c:pt>
                <c:pt idx="6">
                  <c:v>0.1</c:v>
                </c:pt>
                <c:pt idx="7">
                  <c:v>0.30000000000000032</c:v>
                </c:pt>
                <c:pt idx="8">
                  <c:v>0.4</c:v>
                </c:pt>
                <c:pt idx="9">
                  <c:v>0.5</c:v>
                </c:pt>
                <c:pt idx="10">
                  <c:v>0.5</c:v>
                </c:pt>
                <c:pt idx="11">
                  <c:v>0.5</c:v>
                </c:pt>
                <c:pt idx="12">
                  <c:v>0.4</c:v>
                </c:pt>
                <c:pt idx="13">
                  <c:v>0.30000000000000032</c:v>
                </c:pt>
                <c:pt idx="14">
                  <c:v>0.1</c:v>
                </c:pt>
                <c:pt idx="15">
                  <c:v>0</c:v>
                </c:pt>
                <c:pt idx="16">
                  <c:v>-0.1</c:v>
                </c:pt>
                <c:pt idx="17">
                  <c:v>-0.1</c:v>
                </c:pt>
                <c:pt idx="18">
                  <c:v>0</c:v>
                </c:pt>
                <c:pt idx="19">
                  <c:v>-0.1</c:v>
                </c:pt>
                <c:pt idx="20">
                  <c:v>-0.1</c:v>
                </c:pt>
                <c:pt idx="21">
                  <c:v>0</c:v>
                </c:pt>
                <c:pt idx="22">
                  <c:v>0.1</c:v>
                </c:pt>
                <c:pt idx="23">
                  <c:v>0.30000000000000032</c:v>
                </c:pt>
                <c:pt idx="24">
                  <c:v>0.4</c:v>
                </c:pt>
                <c:pt idx="25">
                  <c:v>0.5</c:v>
                </c:pt>
                <c:pt idx="26">
                  <c:v>0.5</c:v>
                </c:pt>
                <c:pt idx="27">
                  <c:v>0.5</c:v>
                </c:pt>
                <c:pt idx="28">
                  <c:v>0.4</c:v>
                </c:pt>
                <c:pt idx="29">
                  <c:v>0.30000000000000032</c:v>
                </c:pt>
                <c:pt idx="30">
                  <c:v>0.1</c:v>
                </c:pt>
                <c:pt idx="31">
                  <c:v>-0.1</c:v>
                </c:pt>
                <c:pt idx="32">
                  <c:v>-0.30000000000000032</c:v>
                </c:pt>
                <c:pt idx="33">
                  <c:v>-0.60000000000000064</c:v>
                </c:pt>
                <c:pt idx="34">
                  <c:v>-0.70000000000000062</c:v>
                </c:pt>
                <c:pt idx="35">
                  <c:v>0</c:v>
                </c:pt>
                <c:pt idx="36">
                  <c:v>0</c:v>
                </c:pt>
              </c:numCache>
            </c:numRef>
          </c:val>
          <c:smooth val="0"/>
          <c:extLst>
            <c:ext xmlns:c16="http://schemas.microsoft.com/office/drawing/2014/chart" uri="{C3380CC4-5D6E-409C-BE32-E72D297353CC}">
              <c16:uniqueId val="{00000093-AC11-4079-9190-6E74997AE067}"/>
            </c:ext>
          </c:extLst>
        </c:ser>
        <c:ser>
          <c:idx val="150"/>
          <c:order val="148"/>
          <c:tx>
            <c:strRef>
              <c:f>ant_info.003!$B$150</c:f>
              <c:strCache>
                <c:ptCount val="1"/>
                <c:pt idx="0">
                  <c:v>TPSPG_A1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ant_info.003!$BD$150:$CN$150</c:f>
              <c:numCache>
                <c:formatCode>General</c:formatCode>
                <c:ptCount val="37"/>
                <c:pt idx="0">
                  <c:v>0</c:v>
                </c:pt>
                <c:pt idx="1">
                  <c:v>0</c:v>
                </c:pt>
                <c:pt idx="2">
                  <c:v>-7.8</c:v>
                </c:pt>
                <c:pt idx="3">
                  <c:v>-4.9000000000000004</c:v>
                </c:pt>
                <c:pt idx="4">
                  <c:v>-2.6</c:v>
                </c:pt>
                <c:pt idx="5">
                  <c:v>-0.9</c:v>
                </c:pt>
                <c:pt idx="6">
                  <c:v>0.30000000000000032</c:v>
                </c:pt>
                <c:pt idx="7">
                  <c:v>0.9</c:v>
                </c:pt>
                <c:pt idx="8">
                  <c:v>1.1000000000000001</c:v>
                </c:pt>
                <c:pt idx="9">
                  <c:v>0.8</c:v>
                </c:pt>
                <c:pt idx="10">
                  <c:v>0.2</c:v>
                </c:pt>
                <c:pt idx="11">
                  <c:v>-0.60000000000000064</c:v>
                </c:pt>
                <c:pt idx="12">
                  <c:v>-1.6</c:v>
                </c:pt>
                <c:pt idx="13">
                  <c:v>-2.5</c:v>
                </c:pt>
                <c:pt idx="14">
                  <c:v>-3.1</c:v>
                </c:pt>
                <c:pt idx="15">
                  <c:v>-3.4</c:v>
                </c:pt>
                <c:pt idx="16">
                  <c:v>-3.2</c:v>
                </c:pt>
                <c:pt idx="17">
                  <c:v>-2.1</c:v>
                </c:pt>
                <c:pt idx="18">
                  <c:v>0</c:v>
                </c:pt>
                <c:pt idx="19">
                  <c:v>-2.1</c:v>
                </c:pt>
                <c:pt idx="20">
                  <c:v>-3.2</c:v>
                </c:pt>
                <c:pt idx="21">
                  <c:v>-3.4</c:v>
                </c:pt>
                <c:pt idx="22">
                  <c:v>-3.1</c:v>
                </c:pt>
                <c:pt idx="23">
                  <c:v>-2.5</c:v>
                </c:pt>
                <c:pt idx="24">
                  <c:v>-1.6</c:v>
                </c:pt>
                <c:pt idx="25">
                  <c:v>-0.60000000000000064</c:v>
                </c:pt>
                <c:pt idx="26">
                  <c:v>0.2</c:v>
                </c:pt>
                <c:pt idx="27">
                  <c:v>0.8</c:v>
                </c:pt>
                <c:pt idx="28">
                  <c:v>1.1000000000000001</c:v>
                </c:pt>
                <c:pt idx="29">
                  <c:v>0.9</c:v>
                </c:pt>
                <c:pt idx="30">
                  <c:v>0.30000000000000032</c:v>
                </c:pt>
                <c:pt idx="31">
                  <c:v>-0.9</c:v>
                </c:pt>
                <c:pt idx="32">
                  <c:v>-2.6</c:v>
                </c:pt>
                <c:pt idx="33">
                  <c:v>-4.9000000000000004</c:v>
                </c:pt>
                <c:pt idx="34">
                  <c:v>-7.8</c:v>
                </c:pt>
                <c:pt idx="35">
                  <c:v>0</c:v>
                </c:pt>
                <c:pt idx="36">
                  <c:v>0</c:v>
                </c:pt>
              </c:numCache>
            </c:numRef>
          </c:val>
          <c:smooth val="0"/>
          <c:extLst>
            <c:ext xmlns:c16="http://schemas.microsoft.com/office/drawing/2014/chart" uri="{C3380CC4-5D6E-409C-BE32-E72D297353CC}">
              <c16:uniqueId val="{00000094-AC11-4079-9190-6E74997AE067}"/>
            </c:ext>
          </c:extLst>
        </c:ser>
        <c:ser>
          <c:idx val="151"/>
          <c:order val="149"/>
          <c:tx>
            <c:strRef>
              <c:f>ant_info.003!$B$151</c:f>
              <c:strCache>
                <c:ptCount val="1"/>
                <c:pt idx="0">
                  <c:v>ASH701945B_M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ant_info.003!$BD$151:$CN$151</c:f>
              <c:numCache>
                <c:formatCode>General</c:formatCode>
                <c:ptCount val="37"/>
                <c:pt idx="0">
                  <c:v>0</c:v>
                </c:pt>
                <c:pt idx="1">
                  <c:v>0</c:v>
                </c:pt>
                <c:pt idx="2">
                  <c:v>-0.30000000000000032</c:v>
                </c:pt>
                <c:pt idx="3">
                  <c:v>-0.70000000000000062</c:v>
                </c:pt>
                <c:pt idx="4">
                  <c:v>-0.9</c:v>
                </c:pt>
                <c:pt idx="5">
                  <c:v>-1</c:v>
                </c:pt>
                <c:pt idx="6">
                  <c:v>-1.1000000000000001</c:v>
                </c:pt>
                <c:pt idx="7">
                  <c:v>-1</c:v>
                </c:pt>
                <c:pt idx="8">
                  <c:v>-1</c:v>
                </c:pt>
                <c:pt idx="9">
                  <c:v>-1</c:v>
                </c:pt>
                <c:pt idx="10">
                  <c:v>-0.9</c:v>
                </c:pt>
                <c:pt idx="11">
                  <c:v>-0.8</c:v>
                </c:pt>
                <c:pt idx="12">
                  <c:v>-0.8</c:v>
                </c:pt>
                <c:pt idx="13">
                  <c:v>-0.8</c:v>
                </c:pt>
                <c:pt idx="14">
                  <c:v>-0.8</c:v>
                </c:pt>
                <c:pt idx="15">
                  <c:v>-0.70000000000000062</c:v>
                </c:pt>
                <c:pt idx="16">
                  <c:v>-0.5</c:v>
                </c:pt>
                <c:pt idx="17">
                  <c:v>-0.30000000000000032</c:v>
                </c:pt>
                <c:pt idx="18">
                  <c:v>0</c:v>
                </c:pt>
                <c:pt idx="19">
                  <c:v>-0.30000000000000032</c:v>
                </c:pt>
                <c:pt idx="20">
                  <c:v>-0.5</c:v>
                </c:pt>
                <c:pt idx="21">
                  <c:v>-0.70000000000000062</c:v>
                </c:pt>
                <c:pt idx="22">
                  <c:v>-0.8</c:v>
                </c:pt>
                <c:pt idx="23">
                  <c:v>-0.8</c:v>
                </c:pt>
                <c:pt idx="24">
                  <c:v>-0.8</c:v>
                </c:pt>
                <c:pt idx="25">
                  <c:v>-0.8</c:v>
                </c:pt>
                <c:pt idx="26">
                  <c:v>-0.9</c:v>
                </c:pt>
                <c:pt idx="27">
                  <c:v>-1</c:v>
                </c:pt>
                <c:pt idx="28">
                  <c:v>-1</c:v>
                </c:pt>
                <c:pt idx="29">
                  <c:v>-1</c:v>
                </c:pt>
                <c:pt idx="30">
                  <c:v>-1.1000000000000001</c:v>
                </c:pt>
                <c:pt idx="31">
                  <c:v>-1</c:v>
                </c:pt>
                <c:pt idx="32">
                  <c:v>-0.9</c:v>
                </c:pt>
                <c:pt idx="33">
                  <c:v>-0.70000000000000062</c:v>
                </c:pt>
                <c:pt idx="34">
                  <c:v>-0.30000000000000032</c:v>
                </c:pt>
                <c:pt idx="35">
                  <c:v>0</c:v>
                </c:pt>
                <c:pt idx="36">
                  <c:v>0</c:v>
                </c:pt>
              </c:numCache>
            </c:numRef>
          </c:val>
          <c:smooth val="0"/>
          <c:extLst>
            <c:ext xmlns:c16="http://schemas.microsoft.com/office/drawing/2014/chart" uri="{C3380CC4-5D6E-409C-BE32-E72D297353CC}">
              <c16:uniqueId val="{00000095-AC11-4079-9190-6E74997AE067}"/>
            </c:ext>
          </c:extLst>
        </c:ser>
        <c:ser>
          <c:idx val="152"/>
          <c:order val="150"/>
          <c:tx>
            <c:strRef>
              <c:f>ant_info.003!$B$152</c:f>
              <c:strCache>
                <c:ptCount val="1"/>
                <c:pt idx="0">
                  <c:v>ASH701945B_M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ant_info.003!$BD$152:$CN$152</c:f>
              <c:numCache>
                <c:formatCode>General</c:formatCode>
                <c:ptCount val="37"/>
                <c:pt idx="0">
                  <c:v>0</c:v>
                </c:pt>
                <c:pt idx="1">
                  <c:v>0</c:v>
                </c:pt>
                <c:pt idx="2">
                  <c:v>1.4</c:v>
                </c:pt>
                <c:pt idx="3">
                  <c:v>0.70000000000000062</c:v>
                </c:pt>
                <c:pt idx="4">
                  <c:v>0.2</c:v>
                </c:pt>
                <c:pt idx="5">
                  <c:v>0</c:v>
                </c:pt>
                <c:pt idx="6">
                  <c:v>-0.2</c:v>
                </c:pt>
                <c:pt idx="7">
                  <c:v>-0.2</c:v>
                </c:pt>
                <c:pt idx="8">
                  <c:v>-0.2</c:v>
                </c:pt>
                <c:pt idx="9">
                  <c:v>-0.1</c:v>
                </c:pt>
                <c:pt idx="10">
                  <c:v>-0.1</c:v>
                </c:pt>
                <c:pt idx="11">
                  <c:v>-0.1</c:v>
                </c:pt>
                <c:pt idx="12">
                  <c:v>0</c:v>
                </c:pt>
                <c:pt idx="13">
                  <c:v>0</c:v>
                </c:pt>
                <c:pt idx="14">
                  <c:v>-0.1</c:v>
                </c:pt>
                <c:pt idx="15">
                  <c:v>-0.1</c:v>
                </c:pt>
                <c:pt idx="16">
                  <c:v>-0.1</c:v>
                </c:pt>
                <c:pt idx="17">
                  <c:v>-0.1</c:v>
                </c:pt>
                <c:pt idx="18">
                  <c:v>0</c:v>
                </c:pt>
                <c:pt idx="19">
                  <c:v>-0.1</c:v>
                </c:pt>
                <c:pt idx="20">
                  <c:v>-0.1</c:v>
                </c:pt>
                <c:pt idx="21">
                  <c:v>-0.1</c:v>
                </c:pt>
                <c:pt idx="22">
                  <c:v>-0.1</c:v>
                </c:pt>
                <c:pt idx="23">
                  <c:v>0</c:v>
                </c:pt>
                <c:pt idx="24">
                  <c:v>0</c:v>
                </c:pt>
                <c:pt idx="25">
                  <c:v>-0.1</c:v>
                </c:pt>
                <c:pt idx="26">
                  <c:v>-0.1</c:v>
                </c:pt>
                <c:pt idx="27">
                  <c:v>-0.1</c:v>
                </c:pt>
                <c:pt idx="28">
                  <c:v>-0.2</c:v>
                </c:pt>
                <c:pt idx="29">
                  <c:v>-0.2</c:v>
                </c:pt>
                <c:pt idx="30">
                  <c:v>-0.2</c:v>
                </c:pt>
                <c:pt idx="31">
                  <c:v>0</c:v>
                </c:pt>
                <c:pt idx="32">
                  <c:v>0.2</c:v>
                </c:pt>
                <c:pt idx="33">
                  <c:v>0.70000000000000062</c:v>
                </c:pt>
                <c:pt idx="34">
                  <c:v>1.4</c:v>
                </c:pt>
                <c:pt idx="35">
                  <c:v>0</c:v>
                </c:pt>
                <c:pt idx="36">
                  <c:v>0</c:v>
                </c:pt>
              </c:numCache>
            </c:numRef>
          </c:val>
          <c:smooth val="0"/>
          <c:extLst>
            <c:ext xmlns:c16="http://schemas.microsoft.com/office/drawing/2014/chart" uri="{C3380CC4-5D6E-409C-BE32-E72D297353CC}">
              <c16:uniqueId val="{00000096-AC11-4079-9190-6E74997AE067}"/>
            </c:ext>
          </c:extLst>
        </c:ser>
        <c:ser>
          <c:idx val="153"/>
          <c:order val="151"/>
          <c:tx>
            <c:strRef>
              <c:f>ant_info.003!$B$153</c:f>
              <c:strCache>
                <c:ptCount val="1"/>
                <c:pt idx="0">
                  <c:v>ASH701945C_M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ant_info.003!$BD$153:$CN$153</c:f>
              <c:numCache>
                <c:formatCode>General</c:formatCode>
                <c:ptCount val="37"/>
                <c:pt idx="0">
                  <c:v>0</c:v>
                </c:pt>
                <c:pt idx="1">
                  <c:v>0</c:v>
                </c:pt>
                <c:pt idx="2">
                  <c:v>-0.30000000000000032</c:v>
                </c:pt>
                <c:pt idx="3">
                  <c:v>-0.70000000000000062</c:v>
                </c:pt>
                <c:pt idx="4">
                  <c:v>-0.9</c:v>
                </c:pt>
                <c:pt idx="5">
                  <c:v>-1</c:v>
                </c:pt>
                <c:pt idx="6">
                  <c:v>-1.1000000000000001</c:v>
                </c:pt>
                <c:pt idx="7">
                  <c:v>-1</c:v>
                </c:pt>
                <c:pt idx="8">
                  <c:v>-1</c:v>
                </c:pt>
                <c:pt idx="9">
                  <c:v>-1</c:v>
                </c:pt>
                <c:pt idx="10">
                  <c:v>-0.9</c:v>
                </c:pt>
                <c:pt idx="11">
                  <c:v>-0.8</c:v>
                </c:pt>
                <c:pt idx="12">
                  <c:v>-0.8</c:v>
                </c:pt>
                <c:pt idx="13">
                  <c:v>-0.8</c:v>
                </c:pt>
                <c:pt idx="14">
                  <c:v>-0.8</c:v>
                </c:pt>
                <c:pt idx="15">
                  <c:v>-0.70000000000000062</c:v>
                </c:pt>
                <c:pt idx="16">
                  <c:v>-0.5</c:v>
                </c:pt>
                <c:pt idx="17">
                  <c:v>-0.30000000000000032</c:v>
                </c:pt>
                <c:pt idx="18">
                  <c:v>0</c:v>
                </c:pt>
                <c:pt idx="19">
                  <c:v>-0.30000000000000032</c:v>
                </c:pt>
                <c:pt idx="20">
                  <c:v>-0.5</c:v>
                </c:pt>
                <c:pt idx="21">
                  <c:v>-0.70000000000000062</c:v>
                </c:pt>
                <c:pt idx="22">
                  <c:v>-0.8</c:v>
                </c:pt>
                <c:pt idx="23">
                  <c:v>-0.8</c:v>
                </c:pt>
                <c:pt idx="24">
                  <c:v>-0.8</c:v>
                </c:pt>
                <c:pt idx="25">
                  <c:v>-0.8</c:v>
                </c:pt>
                <c:pt idx="26">
                  <c:v>-0.9</c:v>
                </c:pt>
                <c:pt idx="27">
                  <c:v>-1</c:v>
                </c:pt>
                <c:pt idx="28">
                  <c:v>-1</c:v>
                </c:pt>
                <c:pt idx="29">
                  <c:v>-1</c:v>
                </c:pt>
                <c:pt idx="30">
                  <c:v>-1.1000000000000001</c:v>
                </c:pt>
                <c:pt idx="31">
                  <c:v>-1</c:v>
                </c:pt>
                <c:pt idx="32">
                  <c:v>-0.9</c:v>
                </c:pt>
                <c:pt idx="33">
                  <c:v>-0.70000000000000062</c:v>
                </c:pt>
                <c:pt idx="34">
                  <c:v>-0.30000000000000032</c:v>
                </c:pt>
                <c:pt idx="35">
                  <c:v>0</c:v>
                </c:pt>
                <c:pt idx="36">
                  <c:v>0</c:v>
                </c:pt>
              </c:numCache>
            </c:numRef>
          </c:val>
          <c:smooth val="0"/>
          <c:extLst>
            <c:ext xmlns:c16="http://schemas.microsoft.com/office/drawing/2014/chart" uri="{C3380CC4-5D6E-409C-BE32-E72D297353CC}">
              <c16:uniqueId val="{00000097-AC11-4079-9190-6E74997AE067}"/>
            </c:ext>
          </c:extLst>
        </c:ser>
        <c:ser>
          <c:idx val="154"/>
          <c:order val="152"/>
          <c:tx>
            <c:strRef>
              <c:f>ant_info.003!$B$154</c:f>
              <c:strCache>
                <c:ptCount val="1"/>
                <c:pt idx="0">
                  <c:v>ASH701945C_M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ant_info.003!$BD$154:$CN$154</c:f>
              <c:numCache>
                <c:formatCode>General</c:formatCode>
                <c:ptCount val="37"/>
                <c:pt idx="0">
                  <c:v>0</c:v>
                </c:pt>
                <c:pt idx="1">
                  <c:v>0</c:v>
                </c:pt>
                <c:pt idx="2">
                  <c:v>1.4</c:v>
                </c:pt>
                <c:pt idx="3">
                  <c:v>0.70000000000000062</c:v>
                </c:pt>
                <c:pt idx="4">
                  <c:v>0.2</c:v>
                </c:pt>
                <c:pt idx="5">
                  <c:v>0</c:v>
                </c:pt>
                <c:pt idx="6">
                  <c:v>-0.2</c:v>
                </c:pt>
                <c:pt idx="7">
                  <c:v>-0.2</c:v>
                </c:pt>
                <c:pt idx="8">
                  <c:v>-0.2</c:v>
                </c:pt>
                <c:pt idx="9">
                  <c:v>-0.1</c:v>
                </c:pt>
                <c:pt idx="10">
                  <c:v>-0.1</c:v>
                </c:pt>
                <c:pt idx="11">
                  <c:v>-0.1</c:v>
                </c:pt>
                <c:pt idx="12">
                  <c:v>0</c:v>
                </c:pt>
                <c:pt idx="13">
                  <c:v>0</c:v>
                </c:pt>
                <c:pt idx="14">
                  <c:v>-0.1</c:v>
                </c:pt>
                <c:pt idx="15">
                  <c:v>-0.1</c:v>
                </c:pt>
                <c:pt idx="16">
                  <c:v>-0.1</c:v>
                </c:pt>
                <c:pt idx="17">
                  <c:v>-0.1</c:v>
                </c:pt>
                <c:pt idx="18">
                  <c:v>0</c:v>
                </c:pt>
                <c:pt idx="19">
                  <c:v>-0.1</c:v>
                </c:pt>
                <c:pt idx="20">
                  <c:v>-0.1</c:v>
                </c:pt>
                <c:pt idx="21">
                  <c:v>-0.1</c:v>
                </c:pt>
                <c:pt idx="22">
                  <c:v>-0.1</c:v>
                </c:pt>
                <c:pt idx="23">
                  <c:v>0</c:v>
                </c:pt>
                <c:pt idx="24">
                  <c:v>0</c:v>
                </c:pt>
                <c:pt idx="25">
                  <c:v>-0.1</c:v>
                </c:pt>
                <c:pt idx="26">
                  <c:v>-0.1</c:v>
                </c:pt>
                <c:pt idx="27">
                  <c:v>-0.1</c:v>
                </c:pt>
                <c:pt idx="28">
                  <c:v>-0.2</c:v>
                </c:pt>
                <c:pt idx="29">
                  <c:v>-0.2</c:v>
                </c:pt>
                <c:pt idx="30">
                  <c:v>-0.2</c:v>
                </c:pt>
                <c:pt idx="31">
                  <c:v>0</c:v>
                </c:pt>
                <c:pt idx="32">
                  <c:v>0.2</c:v>
                </c:pt>
                <c:pt idx="33">
                  <c:v>0.70000000000000062</c:v>
                </c:pt>
                <c:pt idx="34">
                  <c:v>1.4</c:v>
                </c:pt>
                <c:pt idx="35">
                  <c:v>0</c:v>
                </c:pt>
                <c:pt idx="36">
                  <c:v>0</c:v>
                </c:pt>
              </c:numCache>
            </c:numRef>
          </c:val>
          <c:smooth val="0"/>
          <c:extLst>
            <c:ext xmlns:c16="http://schemas.microsoft.com/office/drawing/2014/chart" uri="{C3380CC4-5D6E-409C-BE32-E72D297353CC}">
              <c16:uniqueId val="{00000098-AC11-4079-9190-6E74997AE067}"/>
            </c:ext>
          </c:extLst>
        </c:ser>
        <c:ser>
          <c:idx val="155"/>
          <c:order val="153"/>
          <c:tx>
            <c:strRef>
              <c:f>ant_info.003!$B$155</c:f>
              <c:strCache>
                <c:ptCount val="1"/>
                <c:pt idx="0">
                  <c:v>ASH701945D_M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ant_info.003!$BD$155:$CN$155</c:f>
              <c:numCache>
                <c:formatCode>General</c:formatCode>
                <c:ptCount val="37"/>
                <c:pt idx="0">
                  <c:v>0</c:v>
                </c:pt>
                <c:pt idx="1">
                  <c:v>0</c:v>
                </c:pt>
                <c:pt idx="2">
                  <c:v>-0.30000000000000032</c:v>
                </c:pt>
                <c:pt idx="3">
                  <c:v>-0.70000000000000062</c:v>
                </c:pt>
                <c:pt idx="4">
                  <c:v>-0.9</c:v>
                </c:pt>
                <c:pt idx="5">
                  <c:v>-1</c:v>
                </c:pt>
                <c:pt idx="6">
                  <c:v>-1.1000000000000001</c:v>
                </c:pt>
                <c:pt idx="7">
                  <c:v>-1</c:v>
                </c:pt>
                <c:pt idx="8">
                  <c:v>-1</c:v>
                </c:pt>
                <c:pt idx="9">
                  <c:v>-1</c:v>
                </c:pt>
                <c:pt idx="10">
                  <c:v>-0.9</c:v>
                </c:pt>
                <c:pt idx="11">
                  <c:v>-0.8</c:v>
                </c:pt>
                <c:pt idx="12">
                  <c:v>-0.8</c:v>
                </c:pt>
                <c:pt idx="13">
                  <c:v>-0.8</c:v>
                </c:pt>
                <c:pt idx="14">
                  <c:v>-0.8</c:v>
                </c:pt>
                <c:pt idx="15">
                  <c:v>-0.70000000000000062</c:v>
                </c:pt>
                <c:pt idx="16">
                  <c:v>-0.5</c:v>
                </c:pt>
                <c:pt idx="17">
                  <c:v>-0.30000000000000032</c:v>
                </c:pt>
                <c:pt idx="18">
                  <c:v>0</c:v>
                </c:pt>
                <c:pt idx="19">
                  <c:v>-0.30000000000000032</c:v>
                </c:pt>
                <c:pt idx="20">
                  <c:v>-0.5</c:v>
                </c:pt>
                <c:pt idx="21">
                  <c:v>-0.70000000000000062</c:v>
                </c:pt>
                <c:pt idx="22">
                  <c:v>-0.8</c:v>
                </c:pt>
                <c:pt idx="23">
                  <c:v>-0.8</c:v>
                </c:pt>
                <c:pt idx="24">
                  <c:v>-0.8</c:v>
                </c:pt>
                <c:pt idx="25">
                  <c:v>-0.8</c:v>
                </c:pt>
                <c:pt idx="26">
                  <c:v>-0.9</c:v>
                </c:pt>
                <c:pt idx="27">
                  <c:v>-1</c:v>
                </c:pt>
                <c:pt idx="28">
                  <c:v>-1</c:v>
                </c:pt>
                <c:pt idx="29">
                  <c:v>-1</c:v>
                </c:pt>
                <c:pt idx="30">
                  <c:v>-1.1000000000000001</c:v>
                </c:pt>
                <c:pt idx="31">
                  <c:v>-1</c:v>
                </c:pt>
                <c:pt idx="32">
                  <c:v>-0.9</c:v>
                </c:pt>
                <c:pt idx="33">
                  <c:v>-0.70000000000000062</c:v>
                </c:pt>
                <c:pt idx="34">
                  <c:v>-0.30000000000000032</c:v>
                </c:pt>
                <c:pt idx="35">
                  <c:v>0</c:v>
                </c:pt>
                <c:pt idx="36">
                  <c:v>0</c:v>
                </c:pt>
              </c:numCache>
            </c:numRef>
          </c:val>
          <c:smooth val="0"/>
          <c:extLst>
            <c:ext xmlns:c16="http://schemas.microsoft.com/office/drawing/2014/chart" uri="{C3380CC4-5D6E-409C-BE32-E72D297353CC}">
              <c16:uniqueId val="{00000099-AC11-4079-9190-6E74997AE067}"/>
            </c:ext>
          </c:extLst>
        </c:ser>
        <c:ser>
          <c:idx val="156"/>
          <c:order val="154"/>
          <c:tx>
            <c:strRef>
              <c:f>ant_info.003!$B$156</c:f>
              <c:strCache>
                <c:ptCount val="1"/>
                <c:pt idx="0">
                  <c:v>ASH701945D_M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ant_info.003!$BD$156:$CN$156</c:f>
              <c:numCache>
                <c:formatCode>General</c:formatCode>
                <c:ptCount val="37"/>
                <c:pt idx="0">
                  <c:v>0</c:v>
                </c:pt>
                <c:pt idx="1">
                  <c:v>0</c:v>
                </c:pt>
                <c:pt idx="2">
                  <c:v>1.4</c:v>
                </c:pt>
                <c:pt idx="3">
                  <c:v>0.70000000000000062</c:v>
                </c:pt>
                <c:pt idx="4">
                  <c:v>0.2</c:v>
                </c:pt>
                <c:pt idx="5">
                  <c:v>0</c:v>
                </c:pt>
                <c:pt idx="6">
                  <c:v>-0.2</c:v>
                </c:pt>
                <c:pt idx="7">
                  <c:v>-0.2</c:v>
                </c:pt>
                <c:pt idx="8">
                  <c:v>-0.2</c:v>
                </c:pt>
                <c:pt idx="9">
                  <c:v>-0.1</c:v>
                </c:pt>
                <c:pt idx="10">
                  <c:v>-0.1</c:v>
                </c:pt>
                <c:pt idx="11">
                  <c:v>-0.1</c:v>
                </c:pt>
                <c:pt idx="12">
                  <c:v>0</c:v>
                </c:pt>
                <c:pt idx="13">
                  <c:v>0</c:v>
                </c:pt>
                <c:pt idx="14">
                  <c:v>-0.1</c:v>
                </c:pt>
                <c:pt idx="15">
                  <c:v>-0.1</c:v>
                </c:pt>
                <c:pt idx="16">
                  <c:v>-0.1</c:v>
                </c:pt>
                <c:pt idx="17">
                  <c:v>-0.1</c:v>
                </c:pt>
                <c:pt idx="18">
                  <c:v>0</c:v>
                </c:pt>
                <c:pt idx="19">
                  <c:v>-0.1</c:v>
                </c:pt>
                <c:pt idx="20">
                  <c:v>-0.1</c:v>
                </c:pt>
                <c:pt idx="21">
                  <c:v>-0.1</c:v>
                </c:pt>
                <c:pt idx="22">
                  <c:v>-0.1</c:v>
                </c:pt>
                <c:pt idx="23">
                  <c:v>0</c:v>
                </c:pt>
                <c:pt idx="24">
                  <c:v>0</c:v>
                </c:pt>
                <c:pt idx="25">
                  <c:v>-0.1</c:v>
                </c:pt>
                <c:pt idx="26">
                  <c:v>-0.1</c:v>
                </c:pt>
                <c:pt idx="27">
                  <c:v>-0.1</c:v>
                </c:pt>
                <c:pt idx="28">
                  <c:v>-0.2</c:v>
                </c:pt>
                <c:pt idx="29">
                  <c:v>-0.2</c:v>
                </c:pt>
                <c:pt idx="30">
                  <c:v>-0.2</c:v>
                </c:pt>
                <c:pt idx="31">
                  <c:v>0</c:v>
                </c:pt>
                <c:pt idx="32">
                  <c:v>0.2</c:v>
                </c:pt>
                <c:pt idx="33">
                  <c:v>0.70000000000000062</c:v>
                </c:pt>
                <c:pt idx="34">
                  <c:v>1.4</c:v>
                </c:pt>
                <c:pt idx="35">
                  <c:v>0</c:v>
                </c:pt>
                <c:pt idx="36">
                  <c:v>0</c:v>
                </c:pt>
              </c:numCache>
            </c:numRef>
          </c:val>
          <c:smooth val="0"/>
          <c:extLst>
            <c:ext xmlns:c16="http://schemas.microsoft.com/office/drawing/2014/chart" uri="{C3380CC4-5D6E-409C-BE32-E72D297353CC}">
              <c16:uniqueId val="{0000009A-AC11-4079-9190-6E74997AE067}"/>
            </c:ext>
          </c:extLst>
        </c:ser>
        <c:ser>
          <c:idx val="157"/>
          <c:order val="155"/>
          <c:tx>
            <c:strRef>
              <c:f>ant_info.003!$B$157</c:f>
              <c:strCache>
                <c:ptCount val="1"/>
                <c:pt idx="0">
                  <c:v>ASH701945E_M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ant_info.003!$BD$157:$CN$157</c:f>
              <c:numCache>
                <c:formatCode>General</c:formatCode>
                <c:ptCount val="37"/>
                <c:pt idx="0">
                  <c:v>0</c:v>
                </c:pt>
                <c:pt idx="1">
                  <c:v>0</c:v>
                </c:pt>
                <c:pt idx="2">
                  <c:v>-0.30000000000000032</c:v>
                </c:pt>
                <c:pt idx="3">
                  <c:v>-0.70000000000000062</c:v>
                </c:pt>
                <c:pt idx="4">
                  <c:v>-0.9</c:v>
                </c:pt>
                <c:pt idx="5">
                  <c:v>-1</c:v>
                </c:pt>
                <c:pt idx="6">
                  <c:v>-1.1000000000000001</c:v>
                </c:pt>
                <c:pt idx="7">
                  <c:v>-1</c:v>
                </c:pt>
                <c:pt idx="8">
                  <c:v>-1</c:v>
                </c:pt>
                <c:pt idx="9">
                  <c:v>-1</c:v>
                </c:pt>
                <c:pt idx="10">
                  <c:v>-0.9</c:v>
                </c:pt>
                <c:pt idx="11">
                  <c:v>-0.8</c:v>
                </c:pt>
                <c:pt idx="12">
                  <c:v>-0.8</c:v>
                </c:pt>
                <c:pt idx="13">
                  <c:v>-0.8</c:v>
                </c:pt>
                <c:pt idx="14">
                  <c:v>-0.8</c:v>
                </c:pt>
                <c:pt idx="15">
                  <c:v>-0.70000000000000062</c:v>
                </c:pt>
                <c:pt idx="16">
                  <c:v>-0.5</c:v>
                </c:pt>
                <c:pt idx="17">
                  <c:v>-0.30000000000000032</c:v>
                </c:pt>
                <c:pt idx="18">
                  <c:v>0</c:v>
                </c:pt>
                <c:pt idx="19">
                  <c:v>-0.30000000000000032</c:v>
                </c:pt>
                <c:pt idx="20">
                  <c:v>-0.5</c:v>
                </c:pt>
                <c:pt idx="21">
                  <c:v>-0.70000000000000062</c:v>
                </c:pt>
                <c:pt idx="22">
                  <c:v>-0.8</c:v>
                </c:pt>
                <c:pt idx="23">
                  <c:v>-0.8</c:v>
                </c:pt>
                <c:pt idx="24">
                  <c:v>-0.8</c:v>
                </c:pt>
                <c:pt idx="25">
                  <c:v>-0.8</c:v>
                </c:pt>
                <c:pt idx="26">
                  <c:v>-0.9</c:v>
                </c:pt>
                <c:pt idx="27">
                  <c:v>-1</c:v>
                </c:pt>
                <c:pt idx="28">
                  <c:v>-1</c:v>
                </c:pt>
                <c:pt idx="29">
                  <c:v>-1</c:v>
                </c:pt>
                <c:pt idx="30">
                  <c:v>-1.1000000000000001</c:v>
                </c:pt>
                <c:pt idx="31">
                  <c:v>-1</c:v>
                </c:pt>
                <c:pt idx="32">
                  <c:v>-0.9</c:v>
                </c:pt>
                <c:pt idx="33">
                  <c:v>-0.70000000000000062</c:v>
                </c:pt>
                <c:pt idx="34">
                  <c:v>-0.30000000000000032</c:v>
                </c:pt>
                <c:pt idx="35">
                  <c:v>0</c:v>
                </c:pt>
                <c:pt idx="36">
                  <c:v>0</c:v>
                </c:pt>
              </c:numCache>
            </c:numRef>
          </c:val>
          <c:smooth val="0"/>
          <c:extLst>
            <c:ext xmlns:c16="http://schemas.microsoft.com/office/drawing/2014/chart" uri="{C3380CC4-5D6E-409C-BE32-E72D297353CC}">
              <c16:uniqueId val="{0000009B-AC11-4079-9190-6E74997AE067}"/>
            </c:ext>
          </c:extLst>
        </c:ser>
        <c:ser>
          <c:idx val="158"/>
          <c:order val="156"/>
          <c:tx>
            <c:strRef>
              <c:f>ant_info.003!$B$158</c:f>
              <c:strCache>
                <c:ptCount val="1"/>
                <c:pt idx="0">
                  <c:v>ASH701945E_M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ant_info.003!$BD$158:$CN$158</c:f>
              <c:numCache>
                <c:formatCode>General</c:formatCode>
                <c:ptCount val="37"/>
                <c:pt idx="0">
                  <c:v>0</c:v>
                </c:pt>
                <c:pt idx="1">
                  <c:v>0</c:v>
                </c:pt>
                <c:pt idx="2">
                  <c:v>1.4</c:v>
                </c:pt>
                <c:pt idx="3">
                  <c:v>0.70000000000000062</c:v>
                </c:pt>
                <c:pt idx="4">
                  <c:v>0.2</c:v>
                </c:pt>
                <c:pt idx="5">
                  <c:v>0</c:v>
                </c:pt>
                <c:pt idx="6">
                  <c:v>-0.2</c:v>
                </c:pt>
                <c:pt idx="7">
                  <c:v>-0.2</c:v>
                </c:pt>
                <c:pt idx="8">
                  <c:v>-0.2</c:v>
                </c:pt>
                <c:pt idx="9">
                  <c:v>-0.1</c:v>
                </c:pt>
                <c:pt idx="10">
                  <c:v>-0.1</c:v>
                </c:pt>
                <c:pt idx="11">
                  <c:v>-0.1</c:v>
                </c:pt>
                <c:pt idx="12">
                  <c:v>0</c:v>
                </c:pt>
                <c:pt idx="13">
                  <c:v>0</c:v>
                </c:pt>
                <c:pt idx="14">
                  <c:v>-0.1</c:v>
                </c:pt>
                <c:pt idx="15">
                  <c:v>-0.1</c:v>
                </c:pt>
                <c:pt idx="16">
                  <c:v>-0.1</c:v>
                </c:pt>
                <c:pt idx="17">
                  <c:v>-0.1</c:v>
                </c:pt>
                <c:pt idx="18">
                  <c:v>0</c:v>
                </c:pt>
                <c:pt idx="19">
                  <c:v>-0.1</c:v>
                </c:pt>
                <c:pt idx="20">
                  <c:v>-0.1</c:v>
                </c:pt>
                <c:pt idx="21">
                  <c:v>-0.1</c:v>
                </c:pt>
                <c:pt idx="22">
                  <c:v>-0.1</c:v>
                </c:pt>
                <c:pt idx="23">
                  <c:v>0</c:v>
                </c:pt>
                <c:pt idx="24">
                  <c:v>0</c:v>
                </c:pt>
                <c:pt idx="25">
                  <c:v>-0.1</c:v>
                </c:pt>
                <c:pt idx="26">
                  <c:v>-0.1</c:v>
                </c:pt>
                <c:pt idx="27">
                  <c:v>-0.1</c:v>
                </c:pt>
                <c:pt idx="28">
                  <c:v>-0.2</c:v>
                </c:pt>
                <c:pt idx="29">
                  <c:v>-0.2</c:v>
                </c:pt>
                <c:pt idx="30">
                  <c:v>-0.2</c:v>
                </c:pt>
                <c:pt idx="31">
                  <c:v>0</c:v>
                </c:pt>
                <c:pt idx="32">
                  <c:v>0.2</c:v>
                </c:pt>
                <c:pt idx="33">
                  <c:v>0.70000000000000062</c:v>
                </c:pt>
                <c:pt idx="34">
                  <c:v>1.4</c:v>
                </c:pt>
                <c:pt idx="35">
                  <c:v>0</c:v>
                </c:pt>
                <c:pt idx="36">
                  <c:v>0</c:v>
                </c:pt>
              </c:numCache>
            </c:numRef>
          </c:val>
          <c:smooth val="0"/>
          <c:extLst>
            <c:ext xmlns:c16="http://schemas.microsoft.com/office/drawing/2014/chart" uri="{C3380CC4-5D6E-409C-BE32-E72D297353CC}">
              <c16:uniqueId val="{0000009C-AC11-4079-9190-6E74997AE067}"/>
            </c:ext>
          </c:extLst>
        </c:ser>
        <c:ser>
          <c:idx val="159"/>
          <c:order val="157"/>
          <c:tx>
            <c:strRef>
              <c:f>ant_info.003!$B$159</c:f>
              <c:strCache>
                <c:ptCount val="1"/>
                <c:pt idx="0">
                  <c:v>ASH701945G_M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ant_info.003!$BD$159:$CN$159</c:f>
              <c:numCache>
                <c:formatCode>General</c:formatCode>
                <c:ptCount val="37"/>
                <c:pt idx="0">
                  <c:v>0</c:v>
                </c:pt>
                <c:pt idx="1">
                  <c:v>0</c:v>
                </c:pt>
                <c:pt idx="2">
                  <c:v>-0.30000000000000032</c:v>
                </c:pt>
                <c:pt idx="3">
                  <c:v>-0.70000000000000062</c:v>
                </c:pt>
                <c:pt idx="4">
                  <c:v>-0.9</c:v>
                </c:pt>
                <c:pt idx="5">
                  <c:v>-1</c:v>
                </c:pt>
                <c:pt idx="6">
                  <c:v>-1.1000000000000001</c:v>
                </c:pt>
                <c:pt idx="7">
                  <c:v>-1</c:v>
                </c:pt>
                <c:pt idx="8">
                  <c:v>-1</c:v>
                </c:pt>
                <c:pt idx="9">
                  <c:v>-1</c:v>
                </c:pt>
                <c:pt idx="10">
                  <c:v>-0.9</c:v>
                </c:pt>
                <c:pt idx="11">
                  <c:v>-0.8</c:v>
                </c:pt>
                <c:pt idx="12">
                  <c:v>-0.8</c:v>
                </c:pt>
                <c:pt idx="13">
                  <c:v>-0.8</c:v>
                </c:pt>
                <c:pt idx="14">
                  <c:v>-0.8</c:v>
                </c:pt>
                <c:pt idx="15">
                  <c:v>-0.70000000000000062</c:v>
                </c:pt>
                <c:pt idx="16">
                  <c:v>-0.5</c:v>
                </c:pt>
                <c:pt idx="17">
                  <c:v>-0.30000000000000032</c:v>
                </c:pt>
                <c:pt idx="18">
                  <c:v>0</c:v>
                </c:pt>
                <c:pt idx="19">
                  <c:v>-0.30000000000000032</c:v>
                </c:pt>
                <c:pt idx="20">
                  <c:v>-0.5</c:v>
                </c:pt>
                <c:pt idx="21">
                  <c:v>-0.70000000000000062</c:v>
                </c:pt>
                <c:pt idx="22">
                  <c:v>-0.8</c:v>
                </c:pt>
                <c:pt idx="23">
                  <c:v>-0.8</c:v>
                </c:pt>
                <c:pt idx="24">
                  <c:v>-0.8</c:v>
                </c:pt>
                <c:pt idx="25">
                  <c:v>-0.8</c:v>
                </c:pt>
                <c:pt idx="26">
                  <c:v>-0.9</c:v>
                </c:pt>
                <c:pt idx="27">
                  <c:v>-1</c:v>
                </c:pt>
                <c:pt idx="28">
                  <c:v>-1</c:v>
                </c:pt>
                <c:pt idx="29">
                  <c:v>-1</c:v>
                </c:pt>
                <c:pt idx="30">
                  <c:v>-1.1000000000000001</c:v>
                </c:pt>
                <c:pt idx="31">
                  <c:v>-1</c:v>
                </c:pt>
                <c:pt idx="32">
                  <c:v>-0.9</c:v>
                </c:pt>
                <c:pt idx="33">
                  <c:v>-0.70000000000000062</c:v>
                </c:pt>
                <c:pt idx="34">
                  <c:v>-0.30000000000000032</c:v>
                </c:pt>
                <c:pt idx="35">
                  <c:v>0</c:v>
                </c:pt>
                <c:pt idx="36">
                  <c:v>0</c:v>
                </c:pt>
              </c:numCache>
            </c:numRef>
          </c:val>
          <c:smooth val="0"/>
          <c:extLst>
            <c:ext xmlns:c16="http://schemas.microsoft.com/office/drawing/2014/chart" uri="{C3380CC4-5D6E-409C-BE32-E72D297353CC}">
              <c16:uniqueId val="{0000009D-AC11-4079-9190-6E74997AE067}"/>
            </c:ext>
          </c:extLst>
        </c:ser>
        <c:ser>
          <c:idx val="160"/>
          <c:order val="158"/>
          <c:tx>
            <c:strRef>
              <c:f>ant_info.003!$B$160</c:f>
              <c:strCache>
                <c:ptCount val="1"/>
                <c:pt idx="0">
                  <c:v>ASH701945G_M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ant_info.003!$BD$160:$CN$160</c:f>
              <c:numCache>
                <c:formatCode>General</c:formatCode>
                <c:ptCount val="37"/>
                <c:pt idx="0">
                  <c:v>0</c:v>
                </c:pt>
                <c:pt idx="1">
                  <c:v>0</c:v>
                </c:pt>
                <c:pt idx="2">
                  <c:v>1.4</c:v>
                </c:pt>
                <c:pt idx="3">
                  <c:v>0.70000000000000062</c:v>
                </c:pt>
                <c:pt idx="4">
                  <c:v>0.2</c:v>
                </c:pt>
                <c:pt idx="5">
                  <c:v>0</c:v>
                </c:pt>
                <c:pt idx="6">
                  <c:v>-0.2</c:v>
                </c:pt>
                <c:pt idx="7">
                  <c:v>-0.2</c:v>
                </c:pt>
                <c:pt idx="8">
                  <c:v>-0.2</c:v>
                </c:pt>
                <c:pt idx="9">
                  <c:v>-0.1</c:v>
                </c:pt>
                <c:pt idx="10">
                  <c:v>-0.1</c:v>
                </c:pt>
                <c:pt idx="11">
                  <c:v>-0.1</c:v>
                </c:pt>
                <c:pt idx="12">
                  <c:v>0</c:v>
                </c:pt>
                <c:pt idx="13">
                  <c:v>0</c:v>
                </c:pt>
                <c:pt idx="14">
                  <c:v>-0.1</c:v>
                </c:pt>
                <c:pt idx="15">
                  <c:v>-0.1</c:v>
                </c:pt>
                <c:pt idx="16">
                  <c:v>-0.1</c:v>
                </c:pt>
                <c:pt idx="17">
                  <c:v>-0.1</c:v>
                </c:pt>
                <c:pt idx="18">
                  <c:v>0</c:v>
                </c:pt>
                <c:pt idx="19">
                  <c:v>-0.1</c:v>
                </c:pt>
                <c:pt idx="20">
                  <c:v>-0.1</c:v>
                </c:pt>
                <c:pt idx="21">
                  <c:v>-0.1</c:v>
                </c:pt>
                <c:pt idx="22">
                  <c:v>-0.1</c:v>
                </c:pt>
                <c:pt idx="23">
                  <c:v>0</c:v>
                </c:pt>
                <c:pt idx="24">
                  <c:v>0</c:v>
                </c:pt>
                <c:pt idx="25">
                  <c:v>-0.1</c:v>
                </c:pt>
                <c:pt idx="26">
                  <c:v>-0.1</c:v>
                </c:pt>
                <c:pt idx="27">
                  <c:v>-0.1</c:v>
                </c:pt>
                <c:pt idx="28">
                  <c:v>-0.2</c:v>
                </c:pt>
                <c:pt idx="29">
                  <c:v>-0.2</c:v>
                </c:pt>
                <c:pt idx="30">
                  <c:v>-0.2</c:v>
                </c:pt>
                <c:pt idx="31">
                  <c:v>0</c:v>
                </c:pt>
                <c:pt idx="32">
                  <c:v>0.2</c:v>
                </c:pt>
                <c:pt idx="33">
                  <c:v>0.70000000000000062</c:v>
                </c:pt>
                <c:pt idx="34">
                  <c:v>1.4</c:v>
                </c:pt>
                <c:pt idx="35">
                  <c:v>0</c:v>
                </c:pt>
                <c:pt idx="36">
                  <c:v>0</c:v>
                </c:pt>
              </c:numCache>
            </c:numRef>
          </c:val>
          <c:smooth val="0"/>
          <c:extLst>
            <c:ext xmlns:c16="http://schemas.microsoft.com/office/drawing/2014/chart" uri="{C3380CC4-5D6E-409C-BE32-E72D297353CC}">
              <c16:uniqueId val="{0000009E-AC11-4079-9190-6E74997AE067}"/>
            </c:ext>
          </c:extLst>
        </c:ser>
        <c:ser>
          <c:idx val="161"/>
          <c:order val="159"/>
          <c:tx>
            <c:strRef>
              <c:f>ant_info.003!$B$161</c:f>
              <c:strCache>
                <c:ptCount val="1"/>
                <c:pt idx="0">
                  <c:v>NOV702_2.02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ant_info.003!$BD$161:$CN$161</c:f>
              <c:numCache>
                <c:formatCode>General</c:formatCode>
                <c:ptCount val="37"/>
                <c:pt idx="0">
                  <c:v>0</c:v>
                </c:pt>
                <c:pt idx="1">
                  <c:v>0</c:v>
                </c:pt>
                <c:pt idx="2">
                  <c:v>-4.3</c:v>
                </c:pt>
                <c:pt idx="3">
                  <c:v>-2.2000000000000002</c:v>
                </c:pt>
                <c:pt idx="4">
                  <c:v>-0.30000000000000032</c:v>
                </c:pt>
                <c:pt idx="5">
                  <c:v>1.2</c:v>
                </c:pt>
                <c:pt idx="6">
                  <c:v>2.4</c:v>
                </c:pt>
                <c:pt idx="7">
                  <c:v>3.2</c:v>
                </c:pt>
                <c:pt idx="8">
                  <c:v>3.6</c:v>
                </c:pt>
                <c:pt idx="9">
                  <c:v>3.5</c:v>
                </c:pt>
                <c:pt idx="10">
                  <c:v>3.3</c:v>
                </c:pt>
                <c:pt idx="11">
                  <c:v>2.7</c:v>
                </c:pt>
                <c:pt idx="12">
                  <c:v>1.9000000000000001</c:v>
                </c:pt>
                <c:pt idx="13">
                  <c:v>1</c:v>
                </c:pt>
                <c:pt idx="14">
                  <c:v>0.2</c:v>
                </c:pt>
                <c:pt idx="15">
                  <c:v>-0.60000000000000064</c:v>
                </c:pt>
                <c:pt idx="16">
                  <c:v>-0.9</c:v>
                </c:pt>
                <c:pt idx="17">
                  <c:v>-0.9</c:v>
                </c:pt>
                <c:pt idx="18">
                  <c:v>0</c:v>
                </c:pt>
                <c:pt idx="19">
                  <c:v>-0.9</c:v>
                </c:pt>
                <c:pt idx="20">
                  <c:v>-0.9</c:v>
                </c:pt>
                <c:pt idx="21">
                  <c:v>-0.60000000000000064</c:v>
                </c:pt>
                <c:pt idx="22">
                  <c:v>0.2</c:v>
                </c:pt>
                <c:pt idx="23">
                  <c:v>1</c:v>
                </c:pt>
                <c:pt idx="24">
                  <c:v>1.9000000000000001</c:v>
                </c:pt>
                <c:pt idx="25">
                  <c:v>2.7</c:v>
                </c:pt>
                <c:pt idx="26">
                  <c:v>3.3</c:v>
                </c:pt>
                <c:pt idx="27">
                  <c:v>3.5</c:v>
                </c:pt>
                <c:pt idx="28">
                  <c:v>3.6</c:v>
                </c:pt>
                <c:pt idx="29">
                  <c:v>3.2</c:v>
                </c:pt>
                <c:pt idx="30">
                  <c:v>2.4</c:v>
                </c:pt>
                <c:pt idx="31">
                  <c:v>1.2</c:v>
                </c:pt>
                <c:pt idx="32">
                  <c:v>-0.30000000000000032</c:v>
                </c:pt>
                <c:pt idx="33">
                  <c:v>-2.2000000000000002</c:v>
                </c:pt>
                <c:pt idx="34">
                  <c:v>-4.3</c:v>
                </c:pt>
                <c:pt idx="35">
                  <c:v>0</c:v>
                </c:pt>
                <c:pt idx="36">
                  <c:v>0</c:v>
                </c:pt>
              </c:numCache>
            </c:numRef>
          </c:val>
          <c:smooth val="0"/>
          <c:extLst>
            <c:ext xmlns:c16="http://schemas.microsoft.com/office/drawing/2014/chart" uri="{C3380CC4-5D6E-409C-BE32-E72D297353CC}">
              <c16:uniqueId val="{0000009F-AC11-4079-9190-6E74997AE067}"/>
            </c:ext>
          </c:extLst>
        </c:ser>
        <c:ser>
          <c:idx val="162"/>
          <c:order val="160"/>
          <c:tx>
            <c:strRef>
              <c:f>ant_info.003!$B$162</c:f>
              <c:strCache>
                <c:ptCount val="1"/>
                <c:pt idx="0">
                  <c:v>TRM33429.20+GP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ant_info.003!$BD$162:$CN$162</c:f>
              <c:numCache>
                <c:formatCode>General</c:formatCode>
                <c:ptCount val="37"/>
                <c:pt idx="0">
                  <c:v>0</c:v>
                </c:pt>
                <c:pt idx="1">
                  <c:v>0</c:v>
                </c:pt>
                <c:pt idx="2">
                  <c:v>2.8</c:v>
                </c:pt>
                <c:pt idx="3">
                  <c:v>3.2</c:v>
                </c:pt>
                <c:pt idx="4">
                  <c:v>3.7</c:v>
                </c:pt>
                <c:pt idx="5">
                  <c:v>4.3</c:v>
                </c:pt>
                <c:pt idx="6">
                  <c:v>4.8</c:v>
                </c:pt>
                <c:pt idx="7">
                  <c:v>5.2</c:v>
                </c:pt>
                <c:pt idx="8">
                  <c:v>5.6</c:v>
                </c:pt>
                <c:pt idx="9">
                  <c:v>5.7</c:v>
                </c:pt>
                <c:pt idx="10">
                  <c:v>5.7</c:v>
                </c:pt>
                <c:pt idx="11">
                  <c:v>5.5</c:v>
                </c:pt>
                <c:pt idx="12">
                  <c:v>5.2</c:v>
                </c:pt>
                <c:pt idx="13">
                  <c:v>4.5999999999999996</c:v>
                </c:pt>
                <c:pt idx="14">
                  <c:v>3.9</c:v>
                </c:pt>
                <c:pt idx="15">
                  <c:v>3</c:v>
                </c:pt>
                <c:pt idx="16">
                  <c:v>2.1</c:v>
                </c:pt>
                <c:pt idx="17">
                  <c:v>1</c:v>
                </c:pt>
                <c:pt idx="18">
                  <c:v>0</c:v>
                </c:pt>
                <c:pt idx="19">
                  <c:v>1</c:v>
                </c:pt>
                <c:pt idx="20">
                  <c:v>2.1</c:v>
                </c:pt>
                <c:pt idx="21">
                  <c:v>3</c:v>
                </c:pt>
                <c:pt idx="22">
                  <c:v>3.9</c:v>
                </c:pt>
                <c:pt idx="23">
                  <c:v>4.5999999999999996</c:v>
                </c:pt>
                <c:pt idx="24">
                  <c:v>5.2</c:v>
                </c:pt>
                <c:pt idx="25">
                  <c:v>5.5</c:v>
                </c:pt>
                <c:pt idx="26">
                  <c:v>5.7</c:v>
                </c:pt>
                <c:pt idx="27">
                  <c:v>5.7</c:v>
                </c:pt>
                <c:pt idx="28">
                  <c:v>5.6</c:v>
                </c:pt>
                <c:pt idx="29">
                  <c:v>5.2</c:v>
                </c:pt>
                <c:pt idx="30">
                  <c:v>4.8</c:v>
                </c:pt>
                <c:pt idx="31">
                  <c:v>4.3</c:v>
                </c:pt>
                <c:pt idx="32">
                  <c:v>3.7</c:v>
                </c:pt>
                <c:pt idx="33">
                  <c:v>3.2</c:v>
                </c:pt>
                <c:pt idx="34">
                  <c:v>2.8</c:v>
                </c:pt>
                <c:pt idx="35">
                  <c:v>0</c:v>
                </c:pt>
                <c:pt idx="36">
                  <c:v>0</c:v>
                </c:pt>
              </c:numCache>
            </c:numRef>
          </c:val>
          <c:smooth val="0"/>
          <c:extLst>
            <c:ext xmlns:c16="http://schemas.microsoft.com/office/drawing/2014/chart" uri="{C3380CC4-5D6E-409C-BE32-E72D297353CC}">
              <c16:uniqueId val="{000000A0-AC11-4079-9190-6E74997AE067}"/>
            </c:ext>
          </c:extLst>
        </c:ser>
        <c:ser>
          <c:idx val="163"/>
          <c:order val="161"/>
          <c:tx>
            <c:strRef>
              <c:f>ant_info.003!$B$163</c:f>
              <c:strCache>
                <c:ptCount val="1"/>
                <c:pt idx="0">
                  <c:v>SOKSTRATUS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ant_info.003!$BD$163:$CN$163</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A1-AC11-4079-9190-6E74997AE067}"/>
            </c:ext>
          </c:extLst>
        </c:ser>
        <c:ser>
          <c:idx val="164"/>
          <c:order val="162"/>
          <c:tx>
            <c:strRef>
              <c:f>ant_info.003!$B$164</c:f>
              <c:strCache>
                <c:ptCount val="1"/>
                <c:pt idx="0">
                  <c:v>NOV_WAAS_600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ant_info.003!$BD$164:$CN$164</c:f>
              <c:numCache>
                <c:formatCode>General</c:formatCode>
                <c:ptCount val="37"/>
                <c:pt idx="0">
                  <c:v>0</c:v>
                </c:pt>
                <c:pt idx="1">
                  <c:v>0</c:v>
                </c:pt>
                <c:pt idx="2">
                  <c:v>2.2999999999999998</c:v>
                </c:pt>
                <c:pt idx="3">
                  <c:v>2.6</c:v>
                </c:pt>
                <c:pt idx="4">
                  <c:v>2.9</c:v>
                </c:pt>
                <c:pt idx="5">
                  <c:v>3</c:v>
                </c:pt>
                <c:pt idx="6">
                  <c:v>3</c:v>
                </c:pt>
                <c:pt idx="7">
                  <c:v>3.1</c:v>
                </c:pt>
                <c:pt idx="8">
                  <c:v>3.2</c:v>
                </c:pt>
                <c:pt idx="9">
                  <c:v>3.3</c:v>
                </c:pt>
                <c:pt idx="10">
                  <c:v>3.4</c:v>
                </c:pt>
                <c:pt idx="11">
                  <c:v>3.4</c:v>
                </c:pt>
                <c:pt idx="12">
                  <c:v>3.3</c:v>
                </c:pt>
                <c:pt idx="13">
                  <c:v>3.3</c:v>
                </c:pt>
                <c:pt idx="14">
                  <c:v>3</c:v>
                </c:pt>
                <c:pt idx="15">
                  <c:v>2.7</c:v>
                </c:pt>
                <c:pt idx="16">
                  <c:v>2.1</c:v>
                </c:pt>
                <c:pt idx="17">
                  <c:v>1.3</c:v>
                </c:pt>
                <c:pt idx="18">
                  <c:v>0</c:v>
                </c:pt>
                <c:pt idx="19">
                  <c:v>1.3</c:v>
                </c:pt>
                <c:pt idx="20">
                  <c:v>2.1</c:v>
                </c:pt>
                <c:pt idx="21">
                  <c:v>2.7</c:v>
                </c:pt>
                <c:pt idx="22">
                  <c:v>3</c:v>
                </c:pt>
                <c:pt idx="23">
                  <c:v>3.3</c:v>
                </c:pt>
                <c:pt idx="24">
                  <c:v>3.3</c:v>
                </c:pt>
                <c:pt idx="25">
                  <c:v>3.4</c:v>
                </c:pt>
                <c:pt idx="26">
                  <c:v>3.4</c:v>
                </c:pt>
                <c:pt idx="27">
                  <c:v>3.3</c:v>
                </c:pt>
                <c:pt idx="28">
                  <c:v>3.2</c:v>
                </c:pt>
                <c:pt idx="29">
                  <c:v>3.1</c:v>
                </c:pt>
                <c:pt idx="30">
                  <c:v>3</c:v>
                </c:pt>
                <c:pt idx="31">
                  <c:v>3</c:v>
                </c:pt>
                <c:pt idx="32">
                  <c:v>2.9</c:v>
                </c:pt>
                <c:pt idx="33">
                  <c:v>2.6</c:v>
                </c:pt>
                <c:pt idx="34">
                  <c:v>2.2999999999999998</c:v>
                </c:pt>
                <c:pt idx="35">
                  <c:v>0</c:v>
                </c:pt>
                <c:pt idx="36">
                  <c:v>0</c:v>
                </c:pt>
              </c:numCache>
            </c:numRef>
          </c:val>
          <c:smooth val="0"/>
          <c:extLst>
            <c:ext xmlns:c16="http://schemas.microsoft.com/office/drawing/2014/chart" uri="{C3380CC4-5D6E-409C-BE32-E72D297353CC}">
              <c16:uniqueId val="{000000A2-AC11-4079-9190-6E74997AE067}"/>
            </c:ext>
          </c:extLst>
        </c:ser>
        <c:ser>
          <c:idx val="165"/>
          <c:order val="163"/>
          <c:tx>
            <c:strRef>
              <c:f>ant_info.003!$B$165</c:f>
              <c:strCache>
                <c:ptCount val="1"/>
                <c:pt idx="0">
                  <c:v>ASH700936D_M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ant_info.003!$BD$165:$CN$165</c:f>
              <c:numCache>
                <c:formatCode>General</c:formatCode>
                <c:ptCount val="37"/>
                <c:pt idx="0">
                  <c:v>0</c:v>
                </c:pt>
                <c:pt idx="1">
                  <c:v>0</c:v>
                </c:pt>
                <c:pt idx="2">
                  <c:v>1.1000000000000001</c:v>
                </c:pt>
                <c:pt idx="3">
                  <c:v>0.30000000000000032</c:v>
                </c:pt>
                <c:pt idx="4">
                  <c:v>-0.2</c:v>
                </c:pt>
                <c:pt idx="5">
                  <c:v>-0.4</c:v>
                </c:pt>
                <c:pt idx="6">
                  <c:v>-0.60000000000000064</c:v>
                </c:pt>
                <c:pt idx="7">
                  <c:v>-0.60000000000000064</c:v>
                </c:pt>
                <c:pt idx="8">
                  <c:v>-0.5</c:v>
                </c:pt>
                <c:pt idx="9">
                  <c:v>-0.5</c:v>
                </c:pt>
                <c:pt idx="10">
                  <c:v>-0.4</c:v>
                </c:pt>
                <c:pt idx="11">
                  <c:v>-0.30000000000000032</c:v>
                </c:pt>
                <c:pt idx="12">
                  <c:v>-0.30000000000000032</c:v>
                </c:pt>
                <c:pt idx="13">
                  <c:v>-0.30000000000000032</c:v>
                </c:pt>
                <c:pt idx="14">
                  <c:v>-0.4</c:v>
                </c:pt>
                <c:pt idx="15">
                  <c:v>-0.4</c:v>
                </c:pt>
                <c:pt idx="16">
                  <c:v>-0.30000000000000032</c:v>
                </c:pt>
                <c:pt idx="17">
                  <c:v>-0.2</c:v>
                </c:pt>
                <c:pt idx="18">
                  <c:v>0</c:v>
                </c:pt>
                <c:pt idx="19">
                  <c:v>-0.2</c:v>
                </c:pt>
                <c:pt idx="20">
                  <c:v>-0.30000000000000032</c:v>
                </c:pt>
                <c:pt idx="21">
                  <c:v>-0.4</c:v>
                </c:pt>
                <c:pt idx="22">
                  <c:v>-0.4</c:v>
                </c:pt>
                <c:pt idx="23">
                  <c:v>-0.30000000000000032</c:v>
                </c:pt>
                <c:pt idx="24">
                  <c:v>-0.30000000000000032</c:v>
                </c:pt>
                <c:pt idx="25">
                  <c:v>-0.30000000000000032</c:v>
                </c:pt>
                <c:pt idx="26">
                  <c:v>-0.4</c:v>
                </c:pt>
                <c:pt idx="27">
                  <c:v>-0.5</c:v>
                </c:pt>
                <c:pt idx="28">
                  <c:v>-0.5</c:v>
                </c:pt>
                <c:pt idx="29">
                  <c:v>-0.60000000000000064</c:v>
                </c:pt>
                <c:pt idx="30">
                  <c:v>-0.60000000000000064</c:v>
                </c:pt>
                <c:pt idx="31">
                  <c:v>-0.4</c:v>
                </c:pt>
                <c:pt idx="32">
                  <c:v>-0.2</c:v>
                </c:pt>
                <c:pt idx="33">
                  <c:v>0.30000000000000032</c:v>
                </c:pt>
                <c:pt idx="34">
                  <c:v>1.1000000000000001</c:v>
                </c:pt>
                <c:pt idx="35">
                  <c:v>0</c:v>
                </c:pt>
                <c:pt idx="36">
                  <c:v>0</c:v>
                </c:pt>
              </c:numCache>
            </c:numRef>
          </c:val>
          <c:smooth val="0"/>
          <c:extLst>
            <c:ext xmlns:c16="http://schemas.microsoft.com/office/drawing/2014/chart" uri="{C3380CC4-5D6E-409C-BE32-E72D297353CC}">
              <c16:uniqueId val="{000000A3-AC11-4079-9190-6E74997AE067}"/>
            </c:ext>
          </c:extLst>
        </c:ser>
        <c:ser>
          <c:idx val="166"/>
          <c:order val="164"/>
          <c:tx>
            <c:strRef>
              <c:f>ant_info.003!$B$166</c:f>
              <c:strCache>
                <c:ptCount val="1"/>
                <c:pt idx="0">
                  <c:v>AOARASCAL</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ant_info.003!$BD$166:$CN$166</c:f>
              <c:numCache>
                <c:formatCode>General</c:formatCode>
                <c:ptCount val="37"/>
                <c:pt idx="0">
                  <c:v>0</c:v>
                </c:pt>
                <c:pt idx="1">
                  <c:v>0</c:v>
                </c:pt>
                <c:pt idx="2">
                  <c:v>0.4</c:v>
                </c:pt>
                <c:pt idx="3">
                  <c:v>1.8</c:v>
                </c:pt>
                <c:pt idx="4">
                  <c:v>2.8</c:v>
                </c:pt>
                <c:pt idx="5">
                  <c:v>3.7</c:v>
                </c:pt>
                <c:pt idx="6">
                  <c:v>4.3</c:v>
                </c:pt>
                <c:pt idx="7">
                  <c:v>4.7</c:v>
                </c:pt>
                <c:pt idx="8">
                  <c:v>4.8</c:v>
                </c:pt>
                <c:pt idx="9">
                  <c:v>4.8</c:v>
                </c:pt>
                <c:pt idx="10">
                  <c:v>4.7</c:v>
                </c:pt>
                <c:pt idx="11">
                  <c:v>4.4000000000000004</c:v>
                </c:pt>
                <c:pt idx="12">
                  <c:v>4</c:v>
                </c:pt>
                <c:pt idx="13">
                  <c:v>3.5</c:v>
                </c:pt>
                <c:pt idx="14">
                  <c:v>3</c:v>
                </c:pt>
                <c:pt idx="15">
                  <c:v>2.2999999999999998</c:v>
                </c:pt>
                <c:pt idx="16">
                  <c:v>1.6</c:v>
                </c:pt>
                <c:pt idx="17">
                  <c:v>0.8</c:v>
                </c:pt>
                <c:pt idx="18">
                  <c:v>0</c:v>
                </c:pt>
                <c:pt idx="19">
                  <c:v>0.8</c:v>
                </c:pt>
                <c:pt idx="20">
                  <c:v>1.6</c:v>
                </c:pt>
                <c:pt idx="21">
                  <c:v>2.2999999999999998</c:v>
                </c:pt>
                <c:pt idx="22">
                  <c:v>3</c:v>
                </c:pt>
                <c:pt idx="23">
                  <c:v>3.5</c:v>
                </c:pt>
                <c:pt idx="24">
                  <c:v>4</c:v>
                </c:pt>
                <c:pt idx="25">
                  <c:v>4.4000000000000004</c:v>
                </c:pt>
                <c:pt idx="26">
                  <c:v>4.7</c:v>
                </c:pt>
                <c:pt idx="27">
                  <c:v>4.8</c:v>
                </c:pt>
                <c:pt idx="28">
                  <c:v>4.8</c:v>
                </c:pt>
                <c:pt idx="29">
                  <c:v>4.7</c:v>
                </c:pt>
                <c:pt idx="30">
                  <c:v>4.3</c:v>
                </c:pt>
                <c:pt idx="31">
                  <c:v>3.7</c:v>
                </c:pt>
                <c:pt idx="32">
                  <c:v>2.8</c:v>
                </c:pt>
                <c:pt idx="33">
                  <c:v>1.8</c:v>
                </c:pt>
                <c:pt idx="34">
                  <c:v>0.4</c:v>
                </c:pt>
                <c:pt idx="35">
                  <c:v>0</c:v>
                </c:pt>
                <c:pt idx="36">
                  <c:v>0</c:v>
                </c:pt>
              </c:numCache>
            </c:numRef>
          </c:val>
          <c:smooth val="0"/>
          <c:extLst>
            <c:ext xmlns:c16="http://schemas.microsoft.com/office/drawing/2014/chart" uri="{C3380CC4-5D6E-409C-BE32-E72D297353CC}">
              <c16:uniqueId val="{000000A4-AC11-4079-9190-6E74997AE067}"/>
            </c:ext>
          </c:extLst>
        </c:ser>
        <c:ser>
          <c:idx val="167"/>
          <c:order val="165"/>
          <c:tx>
            <c:strRef>
              <c:f>ant_info.003!$B$167</c:f>
              <c:strCache>
                <c:ptCount val="1"/>
                <c:pt idx="0">
                  <c:v>LEIAT504</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ant_info.003!$BD$167:$CN$167</c:f>
              <c:numCache>
                <c:formatCode>General</c:formatCode>
                <c:ptCount val="37"/>
                <c:pt idx="0">
                  <c:v>0</c:v>
                </c:pt>
                <c:pt idx="1">
                  <c:v>0</c:v>
                </c:pt>
                <c:pt idx="2">
                  <c:v>0.8</c:v>
                </c:pt>
                <c:pt idx="3">
                  <c:v>0.5</c:v>
                </c:pt>
                <c:pt idx="4">
                  <c:v>0.2</c:v>
                </c:pt>
                <c:pt idx="5">
                  <c:v>0</c:v>
                </c:pt>
                <c:pt idx="6">
                  <c:v>-0.1</c:v>
                </c:pt>
                <c:pt idx="7">
                  <c:v>-0.2</c:v>
                </c:pt>
                <c:pt idx="8">
                  <c:v>-0.2</c:v>
                </c:pt>
                <c:pt idx="9">
                  <c:v>-0.1</c:v>
                </c:pt>
                <c:pt idx="10">
                  <c:v>-0.1</c:v>
                </c:pt>
                <c:pt idx="11">
                  <c:v>0</c:v>
                </c:pt>
                <c:pt idx="12">
                  <c:v>0.1</c:v>
                </c:pt>
                <c:pt idx="13">
                  <c:v>0.1</c:v>
                </c:pt>
                <c:pt idx="14">
                  <c:v>0.2</c:v>
                </c:pt>
                <c:pt idx="15">
                  <c:v>0.2</c:v>
                </c:pt>
                <c:pt idx="16">
                  <c:v>0.2</c:v>
                </c:pt>
                <c:pt idx="17">
                  <c:v>0.1</c:v>
                </c:pt>
                <c:pt idx="18">
                  <c:v>0</c:v>
                </c:pt>
                <c:pt idx="19">
                  <c:v>0.1</c:v>
                </c:pt>
                <c:pt idx="20">
                  <c:v>0.2</c:v>
                </c:pt>
                <c:pt idx="21">
                  <c:v>0.2</c:v>
                </c:pt>
                <c:pt idx="22">
                  <c:v>0.2</c:v>
                </c:pt>
                <c:pt idx="23">
                  <c:v>0.1</c:v>
                </c:pt>
                <c:pt idx="24">
                  <c:v>0.1</c:v>
                </c:pt>
                <c:pt idx="25">
                  <c:v>0</c:v>
                </c:pt>
                <c:pt idx="26">
                  <c:v>-0.1</c:v>
                </c:pt>
                <c:pt idx="27">
                  <c:v>-0.1</c:v>
                </c:pt>
                <c:pt idx="28">
                  <c:v>-0.2</c:v>
                </c:pt>
                <c:pt idx="29">
                  <c:v>-0.2</c:v>
                </c:pt>
                <c:pt idx="30">
                  <c:v>-0.1</c:v>
                </c:pt>
                <c:pt idx="31">
                  <c:v>0</c:v>
                </c:pt>
                <c:pt idx="32">
                  <c:v>0.2</c:v>
                </c:pt>
                <c:pt idx="33">
                  <c:v>0.5</c:v>
                </c:pt>
                <c:pt idx="34">
                  <c:v>0.8</c:v>
                </c:pt>
                <c:pt idx="35">
                  <c:v>0</c:v>
                </c:pt>
                <c:pt idx="36">
                  <c:v>0</c:v>
                </c:pt>
              </c:numCache>
            </c:numRef>
          </c:val>
          <c:smooth val="0"/>
          <c:extLst>
            <c:ext xmlns:c16="http://schemas.microsoft.com/office/drawing/2014/chart" uri="{C3380CC4-5D6E-409C-BE32-E72D297353CC}">
              <c16:uniqueId val="{000000A5-AC11-4079-9190-6E74997AE067}"/>
            </c:ext>
          </c:extLst>
        </c:ser>
        <c:ser>
          <c:idx val="168"/>
          <c:order val="166"/>
          <c:tx>
            <c:strRef>
              <c:f>ant_info.003!$B$168</c:f>
              <c:strCache>
                <c:ptCount val="1"/>
                <c:pt idx="0">
                  <c:v>TPSPG_A2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ant_info.003!$BD$168:$CN$168</c:f>
              <c:numCache>
                <c:formatCode>General</c:formatCode>
                <c:ptCount val="37"/>
                <c:pt idx="0">
                  <c:v>0</c:v>
                </c:pt>
                <c:pt idx="1">
                  <c:v>0</c:v>
                </c:pt>
                <c:pt idx="2">
                  <c:v>-6.4</c:v>
                </c:pt>
                <c:pt idx="3">
                  <c:v>-3.7</c:v>
                </c:pt>
                <c:pt idx="4">
                  <c:v>-1.4</c:v>
                </c:pt>
                <c:pt idx="5">
                  <c:v>0.4</c:v>
                </c:pt>
                <c:pt idx="6">
                  <c:v>1.7</c:v>
                </c:pt>
                <c:pt idx="7">
                  <c:v>2.5</c:v>
                </c:pt>
                <c:pt idx="8">
                  <c:v>2.7</c:v>
                </c:pt>
                <c:pt idx="9">
                  <c:v>2.7</c:v>
                </c:pt>
                <c:pt idx="10">
                  <c:v>2.1</c:v>
                </c:pt>
                <c:pt idx="11">
                  <c:v>1.3</c:v>
                </c:pt>
                <c:pt idx="12">
                  <c:v>0.2</c:v>
                </c:pt>
                <c:pt idx="13">
                  <c:v>-0.9</c:v>
                </c:pt>
                <c:pt idx="14">
                  <c:v>-1.8</c:v>
                </c:pt>
                <c:pt idx="15">
                  <c:v>-2.4</c:v>
                </c:pt>
                <c:pt idx="16">
                  <c:v>-2.5</c:v>
                </c:pt>
                <c:pt idx="17">
                  <c:v>-1.8</c:v>
                </c:pt>
                <c:pt idx="18">
                  <c:v>0</c:v>
                </c:pt>
                <c:pt idx="19">
                  <c:v>-1.8</c:v>
                </c:pt>
                <c:pt idx="20">
                  <c:v>-2.5</c:v>
                </c:pt>
                <c:pt idx="21">
                  <c:v>-2.4</c:v>
                </c:pt>
                <c:pt idx="22">
                  <c:v>-1.8</c:v>
                </c:pt>
                <c:pt idx="23">
                  <c:v>-0.9</c:v>
                </c:pt>
                <c:pt idx="24">
                  <c:v>0.2</c:v>
                </c:pt>
                <c:pt idx="25">
                  <c:v>1.3</c:v>
                </c:pt>
                <c:pt idx="26">
                  <c:v>2.1</c:v>
                </c:pt>
                <c:pt idx="27">
                  <c:v>2.7</c:v>
                </c:pt>
                <c:pt idx="28">
                  <c:v>2.7</c:v>
                </c:pt>
                <c:pt idx="29">
                  <c:v>2.5</c:v>
                </c:pt>
                <c:pt idx="30">
                  <c:v>1.7</c:v>
                </c:pt>
                <c:pt idx="31">
                  <c:v>0.4</c:v>
                </c:pt>
                <c:pt idx="32">
                  <c:v>-1.4</c:v>
                </c:pt>
                <c:pt idx="33">
                  <c:v>-3.7</c:v>
                </c:pt>
                <c:pt idx="34">
                  <c:v>-6.4</c:v>
                </c:pt>
                <c:pt idx="35">
                  <c:v>0</c:v>
                </c:pt>
                <c:pt idx="36">
                  <c:v>0</c:v>
                </c:pt>
              </c:numCache>
            </c:numRef>
          </c:val>
          <c:smooth val="0"/>
          <c:extLst>
            <c:ext xmlns:c16="http://schemas.microsoft.com/office/drawing/2014/chart" uri="{C3380CC4-5D6E-409C-BE32-E72D297353CC}">
              <c16:uniqueId val="{000000A6-AC11-4079-9190-6E74997AE067}"/>
            </c:ext>
          </c:extLst>
        </c:ser>
        <c:ser>
          <c:idx val="169"/>
          <c:order val="167"/>
          <c:tx>
            <c:strRef>
              <c:f>ant_info.003!$B$169</c:f>
              <c:strCache>
                <c:ptCount val="1"/>
                <c:pt idx="0">
                  <c:v>TPSHIPER_LITE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ant_info.003!$BD$169:$CN$169</c:f>
              <c:numCache>
                <c:formatCode>General</c:formatCode>
                <c:ptCount val="37"/>
                <c:pt idx="0">
                  <c:v>0</c:v>
                </c:pt>
                <c:pt idx="1">
                  <c:v>0</c:v>
                </c:pt>
                <c:pt idx="2">
                  <c:v>-2.5</c:v>
                </c:pt>
                <c:pt idx="3">
                  <c:v>-0.8</c:v>
                </c:pt>
                <c:pt idx="4">
                  <c:v>0.8</c:v>
                </c:pt>
                <c:pt idx="5">
                  <c:v>2</c:v>
                </c:pt>
                <c:pt idx="6">
                  <c:v>3</c:v>
                </c:pt>
                <c:pt idx="7">
                  <c:v>3.7</c:v>
                </c:pt>
                <c:pt idx="8">
                  <c:v>4.0999999999999996</c:v>
                </c:pt>
                <c:pt idx="9">
                  <c:v>4.0999999999999996</c:v>
                </c:pt>
                <c:pt idx="10">
                  <c:v>3.7</c:v>
                </c:pt>
                <c:pt idx="11">
                  <c:v>3.2</c:v>
                </c:pt>
                <c:pt idx="12">
                  <c:v>2.4</c:v>
                </c:pt>
                <c:pt idx="13">
                  <c:v>1.6</c:v>
                </c:pt>
                <c:pt idx="14">
                  <c:v>0.70000000000000062</c:v>
                </c:pt>
                <c:pt idx="15">
                  <c:v>-0.1</c:v>
                </c:pt>
                <c:pt idx="16">
                  <c:v>-0.5</c:v>
                </c:pt>
                <c:pt idx="17">
                  <c:v>-0.60000000000000064</c:v>
                </c:pt>
                <c:pt idx="18">
                  <c:v>0</c:v>
                </c:pt>
                <c:pt idx="19">
                  <c:v>-0.60000000000000064</c:v>
                </c:pt>
                <c:pt idx="20">
                  <c:v>-0.5</c:v>
                </c:pt>
                <c:pt idx="21">
                  <c:v>-0.1</c:v>
                </c:pt>
                <c:pt idx="22">
                  <c:v>0.70000000000000062</c:v>
                </c:pt>
                <c:pt idx="23">
                  <c:v>1.6</c:v>
                </c:pt>
                <c:pt idx="24">
                  <c:v>2.4</c:v>
                </c:pt>
                <c:pt idx="25">
                  <c:v>3.2</c:v>
                </c:pt>
                <c:pt idx="26">
                  <c:v>3.7</c:v>
                </c:pt>
                <c:pt idx="27">
                  <c:v>4.0999999999999996</c:v>
                </c:pt>
                <c:pt idx="28">
                  <c:v>4.0999999999999996</c:v>
                </c:pt>
                <c:pt idx="29">
                  <c:v>3.7</c:v>
                </c:pt>
                <c:pt idx="30">
                  <c:v>3</c:v>
                </c:pt>
                <c:pt idx="31">
                  <c:v>2</c:v>
                </c:pt>
                <c:pt idx="32">
                  <c:v>0.8</c:v>
                </c:pt>
                <c:pt idx="33">
                  <c:v>-0.8</c:v>
                </c:pt>
                <c:pt idx="34">
                  <c:v>-2.5</c:v>
                </c:pt>
                <c:pt idx="35">
                  <c:v>0</c:v>
                </c:pt>
                <c:pt idx="36">
                  <c:v>0</c:v>
                </c:pt>
              </c:numCache>
            </c:numRef>
          </c:val>
          <c:smooth val="0"/>
          <c:extLst>
            <c:ext xmlns:c16="http://schemas.microsoft.com/office/drawing/2014/chart" uri="{C3380CC4-5D6E-409C-BE32-E72D297353CC}">
              <c16:uniqueId val="{000000A7-AC11-4079-9190-6E74997AE067}"/>
            </c:ext>
          </c:extLst>
        </c:ser>
        <c:ser>
          <c:idx val="170"/>
          <c:order val="168"/>
          <c:tx>
            <c:strRef>
              <c:f>ant_info.003!$B$170</c:f>
              <c:strCache>
                <c:ptCount val="1"/>
                <c:pt idx="0">
                  <c:v>TPSHIPER_PLUS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ant_info.003!$BD$170:$CN$170</c:f>
              <c:numCache>
                <c:formatCode>General</c:formatCode>
                <c:ptCount val="37"/>
                <c:pt idx="0">
                  <c:v>0</c:v>
                </c:pt>
                <c:pt idx="1">
                  <c:v>0</c:v>
                </c:pt>
                <c:pt idx="2">
                  <c:v>-2.8</c:v>
                </c:pt>
                <c:pt idx="3">
                  <c:v>-1.3</c:v>
                </c:pt>
                <c:pt idx="4">
                  <c:v>0</c:v>
                </c:pt>
                <c:pt idx="5">
                  <c:v>1.2</c:v>
                </c:pt>
                <c:pt idx="6">
                  <c:v>2.2000000000000002</c:v>
                </c:pt>
                <c:pt idx="7">
                  <c:v>2.8</c:v>
                </c:pt>
                <c:pt idx="8">
                  <c:v>3.2</c:v>
                </c:pt>
                <c:pt idx="9">
                  <c:v>3.2</c:v>
                </c:pt>
                <c:pt idx="10">
                  <c:v>2.9</c:v>
                </c:pt>
                <c:pt idx="11">
                  <c:v>2.4</c:v>
                </c:pt>
                <c:pt idx="12">
                  <c:v>1.6</c:v>
                </c:pt>
                <c:pt idx="13">
                  <c:v>0.70000000000000062</c:v>
                </c:pt>
                <c:pt idx="14">
                  <c:v>-0.1</c:v>
                </c:pt>
                <c:pt idx="15">
                  <c:v>-0.8</c:v>
                </c:pt>
                <c:pt idx="16">
                  <c:v>-1.1000000000000001</c:v>
                </c:pt>
                <c:pt idx="17">
                  <c:v>-0.9</c:v>
                </c:pt>
                <c:pt idx="18">
                  <c:v>0</c:v>
                </c:pt>
                <c:pt idx="19">
                  <c:v>-0.9</c:v>
                </c:pt>
                <c:pt idx="20">
                  <c:v>-1.1000000000000001</c:v>
                </c:pt>
                <c:pt idx="21">
                  <c:v>-0.8</c:v>
                </c:pt>
                <c:pt idx="22">
                  <c:v>-0.1</c:v>
                </c:pt>
                <c:pt idx="23">
                  <c:v>0.70000000000000062</c:v>
                </c:pt>
                <c:pt idx="24">
                  <c:v>1.6</c:v>
                </c:pt>
                <c:pt idx="25">
                  <c:v>2.4</c:v>
                </c:pt>
                <c:pt idx="26">
                  <c:v>2.9</c:v>
                </c:pt>
                <c:pt idx="27">
                  <c:v>3.2</c:v>
                </c:pt>
                <c:pt idx="28">
                  <c:v>3.2</c:v>
                </c:pt>
                <c:pt idx="29">
                  <c:v>2.8</c:v>
                </c:pt>
                <c:pt idx="30">
                  <c:v>2.2000000000000002</c:v>
                </c:pt>
                <c:pt idx="31">
                  <c:v>1.2</c:v>
                </c:pt>
                <c:pt idx="32">
                  <c:v>0</c:v>
                </c:pt>
                <c:pt idx="33">
                  <c:v>-1.3</c:v>
                </c:pt>
                <c:pt idx="34">
                  <c:v>-2.8</c:v>
                </c:pt>
                <c:pt idx="35">
                  <c:v>0</c:v>
                </c:pt>
                <c:pt idx="36">
                  <c:v>0</c:v>
                </c:pt>
              </c:numCache>
            </c:numRef>
          </c:val>
          <c:smooth val="0"/>
          <c:extLst>
            <c:ext xmlns:c16="http://schemas.microsoft.com/office/drawing/2014/chart" uri="{C3380CC4-5D6E-409C-BE32-E72D297353CC}">
              <c16:uniqueId val="{000000A8-AC11-4079-9190-6E74997AE067}"/>
            </c:ext>
          </c:extLst>
        </c:ser>
        <c:ser>
          <c:idx val="171"/>
          <c:order val="169"/>
          <c:tx>
            <c:strRef>
              <c:f>ant_info.003!$B$171</c:f>
              <c:strCache>
                <c:ptCount val="1"/>
                <c:pt idx="0">
                  <c:v>TPSHIPER_XT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ant_info.003!$BD$171:$CN$171</c:f>
              <c:numCache>
                <c:formatCode>General</c:formatCode>
                <c:ptCount val="37"/>
                <c:pt idx="0">
                  <c:v>0</c:v>
                </c:pt>
                <c:pt idx="1">
                  <c:v>0</c:v>
                </c:pt>
                <c:pt idx="2">
                  <c:v>-2.5</c:v>
                </c:pt>
                <c:pt idx="3">
                  <c:v>-0.8</c:v>
                </c:pt>
                <c:pt idx="4">
                  <c:v>0.8</c:v>
                </c:pt>
                <c:pt idx="5">
                  <c:v>2</c:v>
                </c:pt>
                <c:pt idx="6">
                  <c:v>3</c:v>
                </c:pt>
                <c:pt idx="7">
                  <c:v>3.7</c:v>
                </c:pt>
                <c:pt idx="8">
                  <c:v>4.0999999999999996</c:v>
                </c:pt>
                <c:pt idx="9">
                  <c:v>4.0999999999999996</c:v>
                </c:pt>
                <c:pt idx="10">
                  <c:v>3.7</c:v>
                </c:pt>
                <c:pt idx="11">
                  <c:v>3.2</c:v>
                </c:pt>
                <c:pt idx="12">
                  <c:v>2.4</c:v>
                </c:pt>
                <c:pt idx="13">
                  <c:v>1.6</c:v>
                </c:pt>
                <c:pt idx="14">
                  <c:v>0.70000000000000062</c:v>
                </c:pt>
                <c:pt idx="15">
                  <c:v>-0.1</c:v>
                </c:pt>
                <c:pt idx="16">
                  <c:v>-0.5</c:v>
                </c:pt>
                <c:pt idx="17">
                  <c:v>-0.60000000000000064</c:v>
                </c:pt>
                <c:pt idx="18">
                  <c:v>0</c:v>
                </c:pt>
                <c:pt idx="19">
                  <c:v>-0.60000000000000064</c:v>
                </c:pt>
                <c:pt idx="20">
                  <c:v>-0.5</c:v>
                </c:pt>
                <c:pt idx="21">
                  <c:v>-0.1</c:v>
                </c:pt>
                <c:pt idx="22">
                  <c:v>0.70000000000000062</c:v>
                </c:pt>
                <c:pt idx="23">
                  <c:v>1.6</c:v>
                </c:pt>
                <c:pt idx="24">
                  <c:v>2.4</c:v>
                </c:pt>
                <c:pt idx="25">
                  <c:v>3.2</c:v>
                </c:pt>
                <c:pt idx="26">
                  <c:v>3.7</c:v>
                </c:pt>
                <c:pt idx="27">
                  <c:v>4.0999999999999996</c:v>
                </c:pt>
                <c:pt idx="28">
                  <c:v>4.0999999999999996</c:v>
                </c:pt>
                <c:pt idx="29">
                  <c:v>3.7</c:v>
                </c:pt>
                <c:pt idx="30">
                  <c:v>3</c:v>
                </c:pt>
                <c:pt idx="31">
                  <c:v>2</c:v>
                </c:pt>
                <c:pt idx="32">
                  <c:v>0.8</c:v>
                </c:pt>
                <c:pt idx="33">
                  <c:v>-0.8</c:v>
                </c:pt>
                <c:pt idx="34">
                  <c:v>-2.5</c:v>
                </c:pt>
                <c:pt idx="35">
                  <c:v>0</c:v>
                </c:pt>
                <c:pt idx="36">
                  <c:v>0</c:v>
                </c:pt>
              </c:numCache>
            </c:numRef>
          </c:val>
          <c:smooth val="0"/>
          <c:extLst>
            <c:ext xmlns:c16="http://schemas.microsoft.com/office/drawing/2014/chart" uri="{C3380CC4-5D6E-409C-BE32-E72D297353CC}">
              <c16:uniqueId val="{000000A9-AC11-4079-9190-6E74997AE067}"/>
            </c:ext>
          </c:extLst>
        </c:ser>
        <c:ser>
          <c:idx val="172"/>
          <c:order val="170"/>
          <c:tx>
            <c:strRef>
              <c:f>ant_info.003!$B$172</c:f>
              <c:strCache>
                <c:ptCount val="1"/>
                <c:pt idx="0">
                  <c:v>MPL_WAAS_2225NW</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ant_info.003!$BD$172:$CN$172</c:f>
              <c:numCache>
                <c:formatCode>General</c:formatCode>
                <c:ptCount val="37"/>
                <c:pt idx="0">
                  <c:v>0</c:v>
                </c:pt>
                <c:pt idx="1">
                  <c:v>0</c:v>
                </c:pt>
                <c:pt idx="2">
                  <c:v>-7.9</c:v>
                </c:pt>
                <c:pt idx="3">
                  <c:v>-6.2</c:v>
                </c:pt>
                <c:pt idx="4">
                  <c:v>-3.7</c:v>
                </c:pt>
                <c:pt idx="5">
                  <c:v>-0.9</c:v>
                </c:pt>
                <c:pt idx="6">
                  <c:v>1.8</c:v>
                </c:pt>
                <c:pt idx="7">
                  <c:v>4</c:v>
                </c:pt>
                <c:pt idx="8">
                  <c:v>5.6</c:v>
                </c:pt>
                <c:pt idx="9">
                  <c:v>6.3</c:v>
                </c:pt>
                <c:pt idx="10">
                  <c:v>6.3</c:v>
                </c:pt>
                <c:pt idx="11">
                  <c:v>5.4</c:v>
                </c:pt>
                <c:pt idx="12">
                  <c:v>3.9</c:v>
                </c:pt>
                <c:pt idx="13">
                  <c:v>2</c:v>
                </c:pt>
                <c:pt idx="14">
                  <c:v>0</c:v>
                </c:pt>
                <c:pt idx="15">
                  <c:v>-1.8</c:v>
                </c:pt>
                <c:pt idx="16">
                  <c:v>-2.8</c:v>
                </c:pt>
                <c:pt idx="17">
                  <c:v>-2.4</c:v>
                </c:pt>
                <c:pt idx="18">
                  <c:v>0</c:v>
                </c:pt>
                <c:pt idx="19">
                  <c:v>-2.4</c:v>
                </c:pt>
                <c:pt idx="20">
                  <c:v>-2.8</c:v>
                </c:pt>
                <c:pt idx="21">
                  <c:v>-1.8</c:v>
                </c:pt>
                <c:pt idx="22">
                  <c:v>0</c:v>
                </c:pt>
                <c:pt idx="23">
                  <c:v>2</c:v>
                </c:pt>
                <c:pt idx="24">
                  <c:v>3.9</c:v>
                </c:pt>
                <c:pt idx="25">
                  <c:v>5.4</c:v>
                </c:pt>
                <c:pt idx="26">
                  <c:v>6.3</c:v>
                </c:pt>
                <c:pt idx="27">
                  <c:v>6.3</c:v>
                </c:pt>
                <c:pt idx="28">
                  <c:v>5.6</c:v>
                </c:pt>
                <c:pt idx="29">
                  <c:v>4</c:v>
                </c:pt>
                <c:pt idx="30">
                  <c:v>1.8</c:v>
                </c:pt>
                <c:pt idx="31">
                  <c:v>-0.9</c:v>
                </c:pt>
                <c:pt idx="32">
                  <c:v>-3.7</c:v>
                </c:pt>
                <c:pt idx="33">
                  <c:v>-6.2</c:v>
                </c:pt>
                <c:pt idx="34">
                  <c:v>-7.9</c:v>
                </c:pt>
                <c:pt idx="35">
                  <c:v>0</c:v>
                </c:pt>
                <c:pt idx="36">
                  <c:v>0</c:v>
                </c:pt>
              </c:numCache>
            </c:numRef>
          </c:val>
          <c:smooth val="0"/>
          <c:extLst>
            <c:ext xmlns:c16="http://schemas.microsoft.com/office/drawing/2014/chart" uri="{C3380CC4-5D6E-409C-BE32-E72D297353CC}">
              <c16:uniqueId val="{000000AA-AC11-4079-9190-6E74997AE067}"/>
            </c:ext>
          </c:extLst>
        </c:ser>
        <c:ser>
          <c:idx val="173"/>
          <c:order val="171"/>
          <c:tx>
            <c:strRef>
              <c:f>ant_info.003!$B$173</c:f>
              <c:strCache>
                <c:ptCount val="1"/>
                <c:pt idx="0">
                  <c:v>THA800961RTKUHF</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ant_info.003!$BD$173:$CN$173</c:f>
              <c:numCache>
                <c:formatCode>General</c:formatCode>
                <c:ptCount val="37"/>
                <c:pt idx="0">
                  <c:v>0</c:v>
                </c:pt>
                <c:pt idx="1">
                  <c:v>0</c:v>
                </c:pt>
                <c:pt idx="2">
                  <c:v>-3.3</c:v>
                </c:pt>
                <c:pt idx="3">
                  <c:v>-1</c:v>
                </c:pt>
                <c:pt idx="4">
                  <c:v>1</c:v>
                </c:pt>
                <c:pt idx="5">
                  <c:v>2.6</c:v>
                </c:pt>
                <c:pt idx="6">
                  <c:v>4</c:v>
                </c:pt>
                <c:pt idx="7">
                  <c:v>4.9000000000000004</c:v>
                </c:pt>
                <c:pt idx="8">
                  <c:v>5.5</c:v>
                </c:pt>
                <c:pt idx="9">
                  <c:v>5.8</c:v>
                </c:pt>
                <c:pt idx="10">
                  <c:v>5.6</c:v>
                </c:pt>
                <c:pt idx="11">
                  <c:v>5.2</c:v>
                </c:pt>
                <c:pt idx="12">
                  <c:v>4.5999999999999996</c:v>
                </c:pt>
                <c:pt idx="13">
                  <c:v>3.7</c:v>
                </c:pt>
                <c:pt idx="14">
                  <c:v>2.8</c:v>
                </c:pt>
                <c:pt idx="15">
                  <c:v>1.8</c:v>
                </c:pt>
                <c:pt idx="16">
                  <c:v>0.9</c:v>
                </c:pt>
                <c:pt idx="17">
                  <c:v>0.30000000000000032</c:v>
                </c:pt>
                <c:pt idx="18">
                  <c:v>0</c:v>
                </c:pt>
                <c:pt idx="19">
                  <c:v>0.30000000000000032</c:v>
                </c:pt>
                <c:pt idx="20">
                  <c:v>0.9</c:v>
                </c:pt>
                <c:pt idx="21">
                  <c:v>1.8</c:v>
                </c:pt>
                <c:pt idx="22">
                  <c:v>2.8</c:v>
                </c:pt>
                <c:pt idx="23">
                  <c:v>3.7</c:v>
                </c:pt>
                <c:pt idx="24">
                  <c:v>4.5999999999999996</c:v>
                </c:pt>
                <c:pt idx="25">
                  <c:v>5.2</c:v>
                </c:pt>
                <c:pt idx="26">
                  <c:v>5.6</c:v>
                </c:pt>
                <c:pt idx="27">
                  <c:v>5.8</c:v>
                </c:pt>
                <c:pt idx="28">
                  <c:v>5.5</c:v>
                </c:pt>
                <c:pt idx="29">
                  <c:v>4.9000000000000004</c:v>
                </c:pt>
                <c:pt idx="30">
                  <c:v>4</c:v>
                </c:pt>
                <c:pt idx="31">
                  <c:v>2.6</c:v>
                </c:pt>
                <c:pt idx="32">
                  <c:v>1</c:v>
                </c:pt>
                <c:pt idx="33">
                  <c:v>-1</c:v>
                </c:pt>
                <c:pt idx="34">
                  <c:v>-3.3</c:v>
                </c:pt>
                <c:pt idx="35">
                  <c:v>0</c:v>
                </c:pt>
                <c:pt idx="36">
                  <c:v>0</c:v>
                </c:pt>
              </c:numCache>
            </c:numRef>
          </c:val>
          <c:smooth val="0"/>
          <c:extLst>
            <c:ext xmlns:c16="http://schemas.microsoft.com/office/drawing/2014/chart" uri="{C3380CC4-5D6E-409C-BE32-E72D297353CC}">
              <c16:uniqueId val="{000000AB-AC11-4079-9190-6E74997AE067}"/>
            </c:ext>
          </c:extLst>
        </c:ser>
        <c:ser>
          <c:idx val="174"/>
          <c:order val="172"/>
          <c:tx>
            <c:strRef>
              <c:f>ant_info.003!$B$174</c:f>
              <c:strCache>
                <c:ptCount val="1"/>
                <c:pt idx="0">
                  <c:v>THA800961+REC</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ant_info.003!$BD$174:$CN$174</c:f>
              <c:numCache>
                <c:formatCode>General</c:formatCode>
                <c:ptCount val="37"/>
                <c:pt idx="0">
                  <c:v>0</c:v>
                </c:pt>
                <c:pt idx="1">
                  <c:v>0</c:v>
                </c:pt>
                <c:pt idx="2">
                  <c:v>-4.9000000000000004</c:v>
                </c:pt>
                <c:pt idx="3">
                  <c:v>-2.2999999999999998</c:v>
                </c:pt>
                <c:pt idx="4">
                  <c:v>0</c:v>
                </c:pt>
                <c:pt idx="5">
                  <c:v>1.9000000000000001</c:v>
                </c:pt>
                <c:pt idx="6">
                  <c:v>3.5</c:v>
                </c:pt>
                <c:pt idx="7">
                  <c:v>4.5999999999999996</c:v>
                </c:pt>
                <c:pt idx="8">
                  <c:v>5.3</c:v>
                </c:pt>
                <c:pt idx="9">
                  <c:v>5.6</c:v>
                </c:pt>
                <c:pt idx="10">
                  <c:v>5.5</c:v>
                </c:pt>
                <c:pt idx="11">
                  <c:v>5.0999999999999996</c:v>
                </c:pt>
                <c:pt idx="12">
                  <c:v>4.5</c:v>
                </c:pt>
                <c:pt idx="13">
                  <c:v>3.6</c:v>
                </c:pt>
                <c:pt idx="14">
                  <c:v>2.6</c:v>
                </c:pt>
                <c:pt idx="15">
                  <c:v>1.6</c:v>
                </c:pt>
                <c:pt idx="16">
                  <c:v>0.8</c:v>
                </c:pt>
                <c:pt idx="17">
                  <c:v>0.2</c:v>
                </c:pt>
                <c:pt idx="18">
                  <c:v>0</c:v>
                </c:pt>
                <c:pt idx="19">
                  <c:v>0.2</c:v>
                </c:pt>
                <c:pt idx="20">
                  <c:v>0.8</c:v>
                </c:pt>
                <c:pt idx="21">
                  <c:v>1.6</c:v>
                </c:pt>
                <c:pt idx="22">
                  <c:v>2.6</c:v>
                </c:pt>
                <c:pt idx="23">
                  <c:v>3.6</c:v>
                </c:pt>
                <c:pt idx="24">
                  <c:v>4.5</c:v>
                </c:pt>
                <c:pt idx="25">
                  <c:v>5.0999999999999996</c:v>
                </c:pt>
                <c:pt idx="26">
                  <c:v>5.5</c:v>
                </c:pt>
                <c:pt idx="27">
                  <c:v>5.6</c:v>
                </c:pt>
                <c:pt idx="28">
                  <c:v>5.3</c:v>
                </c:pt>
                <c:pt idx="29">
                  <c:v>4.5999999999999996</c:v>
                </c:pt>
                <c:pt idx="30">
                  <c:v>3.5</c:v>
                </c:pt>
                <c:pt idx="31">
                  <c:v>1.9000000000000001</c:v>
                </c:pt>
                <c:pt idx="32">
                  <c:v>0</c:v>
                </c:pt>
                <c:pt idx="33">
                  <c:v>-2.2999999999999998</c:v>
                </c:pt>
                <c:pt idx="34">
                  <c:v>-4.9000000000000004</c:v>
                </c:pt>
                <c:pt idx="35">
                  <c:v>0</c:v>
                </c:pt>
                <c:pt idx="36">
                  <c:v>0</c:v>
                </c:pt>
              </c:numCache>
            </c:numRef>
          </c:val>
          <c:smooth val="0"/>
          <c:extLst>
            <c:ext xmlns:c16="http://schemas.microsoft.com/office/drawing/2014/chart" uri="{C3380CC4-5D6E-409C-BE32-E72D297353CC}">
              <c16:uniqueId val="{000000AC-AC11-4079-9190-6E74997AE067}"/>
            </c:ext>
          </c:extLst>
        </c:ser>
        <c:ser>
          <c:idx val="175"/>
          <c:order val="173"/>
          <c:tx>
            <c:strRef>
              <c:f>ant_info.003!$B$175</c:f>
              <c:strCache>
                <c:ptCount val="1"/>
                <c:pt idx="0">
                  <c:v>THA800961RECUHF</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ant_info.003!$BD$175:$CN$175</c:f>
              <c:numCache>
                <c:formatCode>General</c:formatCode>
                <c:ptCount val="37"/>
                <c:pt idx="0">
                  <c:v>0</c:v>
                </c:pt>
                <c:pt idx="1">
                  <c:v>0</c:v>
                </c:pt>
                <c:pt idx="2">
                  <c:v>-2.7</c:v>
                </c:pt>
                <c:pt idx="3">
                  <c:v>1.2</c:v>
                </c:pt>
                <c:pt idx="4">
                  <c:v>3.8</c:v>
                </c:pt>
                <c:pt idx="5">
                  <c:v>5.6</c:v>
                </c:pt>
                <c:pt idx="6">
                  <c:v>6.7</c:v>
                </c:pt>
                <c:pt idx="7">
                  <c:v>7.3</c:v>
                </c:pt>
                <c:pt idx="8">
                  <c:v>7.5</c:v>
                </c:pt>
                <c:pt idx="9">
                  <c:v>7.5</c:v>
                </c:pt>
                <c:pt idx="10">
                  <c:v>7.4</c:v>
                </c:pt>
                <c:pt idx="11">
                  <c:v>7.2</c:v>
                </c:pt>
                <c:pt idx="12">
                  <c:v>6.8</c:v>
                </c:pt>
                <c:pt idx="13">
                  <c:v>6.3</c:v>
                </c:pt>
                <c:pt idx="14">
                  <c:v>5.8</c:v>
                </c:pt>
                <c:pt idx="15">
                  <c:v>4.9000000000000004</c:v>
                </c:pt>
                <c:pt idx="16">
                  <c:v>3.8</c:v>
                </c:pt>
                <c:pt idx="17">
                  <c:v>2.2000000000000002</c:v>
                </c:pt>
                <c:pt idx="18">
                  <c:v>0</c:v>
                </c:pt>
                <c:pt idx="19">
                  <c:v>2.2000000000000002</c:v>
                </c:pt>
                <c:pt idx="20">
                  <c:v>3.8</c:v>
                </c:pt>
                <c:pt idx="21">
                  <c:v>4.9000000000000004</c:v>
                </c:pt>
                <c:pt idx="22">
                  <c:v>5.8</c:v>
                </c:pt>
                <c:pt idx="23">
                  <c:v>6.3</c:v>
                </c:pt>
                <c:pt idx="24">
                  <c:v>6.8</c:v>
                </c:pt>
                <c:pt idx="25">
                  <c:v>7.2</c:v>
                </c:pt>
                <c:pt idx="26">
                  <c:v>7.4</c:v>
                </c:pt>
                <c:pt idx="27">
                  <c:v>7.5</c:v>
                </c:pt>
                <c:pt idx="28">
                  <c:v>7.5</c:v>
                </c:pt>
                <c:pt idx="29">
                  <c:v>7.3</c:v>
                </c:pt>
                <c:pt idx="30">
                  <c:v>6.7</c:v>
                </c:pt>
                <c:pt idx="31">
                  <c:v>5.6</c:v>
                </c:pt>
                <c:pt idx="32">
                  <c:v>3.8</c:v>
                </c:pt>
                <c:pt idx="33">
                  <c:v>1.2</c:v>
                </c:pt>
                <c:pt idx="34">
                  <c:v>-2.7</c:v>
                </c:pt>
                <c:pt idx="35">
                  <c:v>0</c:v>
                </c:pt>
                <c:pt idx="36">
                  <c:v>0</c:v>
                </c:pt>
              </c:numCache>
            </c:numRef>
          </c:val>
          <c:smooth val="0"/>
          <c:extLst>
            <c:ext xmlns:c16="http://schemas.microsoft.com/office/drawing/2014/chart" uri="{C3380CC4-5D6E-409C-BE32-E72D297353CC}">
              <c16:uniqueId val="{000000AD-AC11-4079-9190-6E74997AE067}"/>
            </c:ext>
          </c:extLst>
        </c:ser>
        <c:ser>
          <c:idx val="176"/>
          <c:order val="174"/>
          <c:tx>
            <c:strRef>
              <c:f>ant_info.003!$B$176</c:f>
              <c:strCache>
                <c:ptCount val="1"/>
                <c:pt idx="0">
                  <c:v>LEIAX1202A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ant_info.003!$BD$176:$CN$176</c:f>
              <c:numCache>
                <c:formatCode>General</c:formatCode>
                <c:ptCount val="37"/>
                <c:pt idx="0">
                  <c:v>0</c:v>
                </c:pt>
                <c:pt idx="1">
                  <c:v>0</c:v>
                </c:pt>
                <c:pt idx="2">
                  <c:v>-5.2</c:v>
                </c:pt>
                <c:pt idx="3">
                  <c:v>-3.5</c:v>
                </c:pt>
                <c:pt idx="4">
                  <c:v>-1.8</c:v>
                </c:pt>
                <c:pt idx="5">
                  <c:v>-0.2</c:v>
                </c:pt>
                <c:pt idx="6">
                  <c:v>1.1000000000000001</c:v>
                </c:pt>
                <c:pt idx="7">
                  <c:v>2</c:v>
                </c:pt>
                <c:pt idx="8">
                  <c:v>2.6</c:v>
                </c:pt>
                <c:pt idx="9">
                  <c:v>2.8</c:v>
                </c:pt>
                <c:pt idx="10">
                  <c:v>2.6</c:v>
                </c:pt>
                <c:pt idx="11">
                  <c:v>2.1</c:v>
                </c:pt>
                <c:pt idx="12">
                  <c:v>1.4</c:v>
                </c:pt>
                <c:pt idx="13">
                  <c:v>0.60000000000000064</c:v>
                </c:pt>
                <c:pt idx="14">
                  <c:v>-0.30000000000000032</c:v>
                </c:pt>
                <c:pt idx="15">
                  <c:v>-1</c:v>
                </c:pt>
                <c:pt idx="16">
                  <c:v>-1.3</c:v>
                </c:pt>
                <c:pt idx="17">
                  <c:v>-1.1000000000000001</c:v>
                </c:pt>
                <c:pt idx="18">
                  <c:v>0</c:v>
                </c:pt>
                <c:pt idx="19">
                  <c:v>-1.1000000000000001</c:v>
                </c:pt>
                <c:pt idx="20">
                  <c:v>-1.3</c:v>
                </c:pt>
                <c:pt idx="21">
                  <c:v>-1</c:v>
                </c:pt>
                <c:pt idx="22">
                  <c:v>-0.30000000000000032</c:v>
                </c:pt>
                <c:pt idx="23">
                  <c:v>0.60000000000000064</c:v>
                </c:pt>
                <c:pt idx="24">
                  <c:v>1.4</c:v>
                </c:pt>
                <c:pt idx="25">
                  <c:v>2.1</c:v>
                </c:pt>
                <c:pt idx="26">
                  <c:v>2.6</c:v>
                </c:pt>
                <c:pt idx="27">
                  <c:v>2.8</c:v>
                </c:pt>
                <c:pt idx="28">
                  <c:v>2.6</c:v>
                </c:pt>
                <c:pt idx="29">
                  <c:v>2</c:v>
                </c:pt>
                <c:pt idx="30">
                  <c:v>1.1000000000000001</c:v>
                </c:pt>
                <c:pt idx="31">
                  <c:v>-0.2</c:v>
                </c:pt>
                <c:pt idx="32">
                  <c:v>-1.8</c:v>
                </c:pt>
                <c:pt idx="33">
                  <c:v>-3.5</c:v>
                </c:pt>
                <c:pt idx="34">
                  <c:v>-5.2</c:v>
                </c:pt>
                <c:pt idx="35">
                  <c:v>0</c:v>
                </c:pt>
                <c:pt idx="36">
                  <c:v>0</c:v>
                </c:pt>
              </c:numCache>
            </c:numRef>
          </c:val>
          <c:smooth val="0"/>
          <c:extLst>
            <c:ext xmlns:c16="http://schemas.microsoft.com/office/drawing/2014/chart" uri="{C3380CC4-5D6E-409C-BE32-E72D297353CC}">
              <c16:uniqueId val="{000000AE-AC11-4079-9190-6E74997AE067}"/>
            </c:ext>
          </c:extLst>
        </c:ser>
        <c:ser>
          <c:idx val="177"/>
          <c:order val="175"/>
          <c:tx>
            <c:strRef>
              <c:f>ant_info.003!$B$177</c:f>
              <c:strCache>
                <c:ptCount val="1"/>
                <c:pt idx="0">
                  <c:v>TPSPG_A5</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ant_info.003!$BD$177:$CN$177</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AF-AC11-4079-9190-6E74997AE067}"/>
            </c:ext>
          </c:extLst>
        </c:ser>
        <c:ser>
          <c:idx val="178"/>
          <c:order val="176"/>
          <c:tx>
            <c:strRef>
              <c:f>ant_info.003!$B$178</c:f>
              <c:strCache>
                <c:ptCount val="1"/>
                <c:pt idx="0">
                  <c:v>THA800961+RTK</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ant_info.003!$BD$178:$CN$178</c:f>
              <c:numCache>
                <c:formatCode>General</c:formatCode>
                <c:ptCount val="37"/>
                <c:pt idx="0">
                  <c:v>0</c:v>
                </c:pt>
                <c:pt idx="1">
                  <c:v>0</c:v>
                </c:pt>
                <c:pt idx="2">
                  <c:v>-7.2</c:v>
                </c:pt>
                <c:pt idx="3">
                  <c:v>-2.9</c:v>
                </c:pt>
                <c:pt idx="4">
                  <c:v>0.1</c:v>
                </c:pt>
                <c:pt idx="5">
                  <c:v>1.9000000000000001</c:v>
                </c:pt>
                <c:pt idx="6">
                  <c:v>2.9</c:v>
                </c:pt>
                <c:pt idx="7">
                  <c:v>3.3</c:v>
                </c:pt>
                <c:pt idx="8">
                  <c:v>3.3</c:v>
                </c:pt>
                <c:pt idx="9">
                  <c:v>3</c:v>
                </c:pt>
                <c:pt idx="10">
                  <c:v>2.6</c:v>
                </c:pt>
                <c:pt idx="11">
                  <c:v>2.2000000000000002</c:v>
                </c:pt>
                <c:pt idx="12">
                  <c:v>1.8</c:v>
                </c:pt>
                <c:pt idx="13">
                  <c:v>1.5</c:v>
                </c:pt>
                <c:pt idx="14">
                  <c:v>1.2</c:v>
                </c:pt>
                <c:pt idx="15">
                  <c:v>1.1000000000000001</c:v>
                </c:pt>
                <c:pt idx="16">
                  <c:v>0.9</c:v>
                </c:pt>
                <c:pt idx="17">
                  <c:v>0.60000000000000064</c:v>
                </c:pt>
                <c:pt idx="18">
                  <c:v>0</c:v>
                </c:pt>
                <c:pt idx="19">
                  <c:v>0.60000000000000064</c:v>
                </c:pt>
                <c:pt idx="20">
                  <c:v>0.9</c:v>
                </c:pt>
                <c:pt idx="21">
                  <c:v>1.1000000000000001</c:v>
                </c:pt>
                <c:pt idx="22">
                  <c:v>1.2</c:v>
                </c:pt>
                <c:pt idx="23">
                  <c:v>1.5</c:v>
                </c:pt>
                <c:pt idx="24">
                  <c:v>1.8</c:v>
                </c:pt>
                <c:pt idx="25">
                  <c:v>2.2000000000000002</c:v>
                </c:pt>
                <c:pt idx="26">
                  <c:v>2.6</c:v>
                </c:pt>
                <c:pt idx="27">
                  <c:v>3</c:v>
                </c:pt>
                <c:pt idx="28">
                  <c:v>3.3</c:v>
                </c:pt>
                <c:pt idx="29">
                  <c:v>3.3</c:v>
                </c:pt>
                <c:pt idx="30">
                  <c:v>2.9</c:v>
                </c:pt>
                <c:pt idx="31">
                  <c:v>1.9000000000000001</c:v>
                </c:pt>
                <c:pt idx="32">
                  <c:v>0.1</c:v>
                </c:pt>
                <c:pt idx="33">
                  <c:v>-2.9</c:v>
                </c:pt>
                <c:pt idx="34">
                  <c:v>-7.2</c:v>
                </c:pt>
                <c:pt idx="35">
                  <c:v>0</c:v>
                </c:pt>
                <c:pt idx="36">
                  <c:v>0</c:v>
                </c:pt>
              </c:numCache>
            </c:numRef>
          </c:val>
          <c:smooth val="0"/>
          <c:extLst>
            <c:ext xmlns:c16="http://schemas.microsoft.com/office/drawing/2014/chart" uri="{C3380CC4-5D6E-409C-BE32-E72D297353CC}">
              <c16:uniqueId val="{000000B0-AC11-4079-9190-6E74997AE067}"/>
            </c:ext>
          </c:extLst>
        </c:ser>
        <c:ser>
          <c:idx val="179"/>
          <c:order val="177"/>
          <c:tx>
            <c:strRef>
              <c:f>ant_info.003!$B$179</c:f>
              <c:strCache>
                <c:ptCount val="1"/>
                <c:pt idx="0">
                  <c:v>TPSPG_A1+GP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ant_info.003!$BD$179:$CN$179</c:f>
              <c:numCache>
                <c:formatCode>General</c:formatCode>
                <c:ptCount val="37"/>
                <c:pt idx="0">
                  <c:v>0</c:v>
                </c:pt>
                <c:pt idx="1">
                  <c:v>0</c:v>
                </c:pt>
                <c:pt idx="2">
                  <c:v>-5</c:v>
                </c:pt>
                <c:pt idx="3">
                  <c:v>-2.8</c:v>
                </c:pt>
                <c:pt idx="4">
                  <c:v>-1.1000000000000001</c:v>
                </c:pt>
                <c:pt idx="5">
                  <c:v>0.2</c:v>
                </c:pt>
                <c:pt idx="6">
                  <c:v>1.1000000000000001</c:v>
                </c:pt>
                <c:pt idx="7">
                  <c:v>1.6</c:v>
                </c:pt>
                <c:pt idx="8">
                  <c:v>1.9000000000000001</c:v>
                </c:pt>
                <c:pt idx="9">
                  <c:v>1.9000000000000001</c:v>
                </c:pt>
                <c:pt idx="10">
                  <c:v>1.7</c:v>
                </c:pt>
                <c:pt idx="11">
                  <c:v>1.4</c:v>
                </c:pt>
                <c:pt idx="12">
                  <c:v>1</c:v>
                </c:pt>
                <c:pt idx="13">
                  <c:v>0.5</c:v>
                </c:pt>
                <c:pt idx="14">
                  <c:v>0.1</c:v>
                </c:pt>
                <c:pt idx="15">
                  <c:v>-0.2</c:v>
                </c:pt>
                <c:pt idx="16">
                  <c:v>-0.5</c:v>
                </c:pt>
                <c:pt idx="17">
                  <c:v>-0.30000000000000032</c:v>
                </c:pt>
                <c:pt idx="18">
                  <c:v>0</c:v>
                </c:pt>
                <c:pt idx="19">
                  <c:v>-0.30000000000000032</c:v>
                </c:pt>
                <c:pt idx="20">
                  <c:v>-0.5</c:v>
                </c:pt>
                <c:pt idx="21">
                  <c:v>-0.2</c:v>
                </c:pt>
                <c:pt idx="22">
                  <c:v>0.1</c:v>
                </c:pt>
                <c:pt idx="23">
                  <c:v>0.5</c:v>
                </c:pt>
                <c:pt idx="24">
                  <c:v>1</c:v>
                </c:pt>
                <c:pt idx="25">
                  <c:v>1.4</c:v>
                </c:pt>
                <c:pt idx="26">
                  <c:v>1.7</c:v>
                </c:pt>
                <c:pt idx="27">
                  <c:v>1.9000000000000001</c:v>
                </c:pt>
                <c:pt idx="28">
                  <c:v>1.9000000000000001</c:v>
                </c:pt>
                <c:pt idx="29">
                  <c:v>1.6</c:v>
                </c:pt>
                <c:pt idx="30">
                  <c:v>1.1000000000000001</c:v>
                </c:pt>
                <c:pt idx="31">
                  <c:v>0.2</c:v>
                </c:pt>
                <c:pt idx="32">
                  <c:v>-1.1000000000000001</c:v>
                </c:pt>
                <c:pt idx="33">
                  <c:v>-2.8</c:v>
                </c:pt>
                <c:pt idx="34">
                  <c:v>-5</c:v>
                </c:pt>
                <c:pt idx="35">
                  <c:v>0</c:v>
                </c:pt>
                <c:pt idx="36">
                  <c:v>0</c:v>
                </c:pt>
              </c:numCache>
            </c:numRef>
          </c:val>
          <c:smooth val="0"/>
          <c:extLst>
            <c:ext xmlns:c16="http://schemas.microsoft.com/office/drawing/2014/chart" uri="{C3380CC4-5D6E-409C-BE32-E72D297353CC}">
              <c16:uniqueId val="{000000B1-AC11-4079-9190-6E74997AE067}"/>
            </c:ext>
          </c:extLst>
        </c:ser>
        <c:ser>
          <c:idx val="180"/>
          <c:order val="178"/>
          <c:tx>
            <c:strRef>
              <c:f>ant_info.003!$B$180</c:f>
              <c:strCache>
                <c:ptCount val="1"/>
                <c:pt idx="0">
                  <c:v>ASH_LOCUS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ant_info.003!$BD$180:$CN$180</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B2-AC11-4079-9190-6E74997AE067}"/>
            </c:ext>
          </c:extLst>
        </c:ser>
        <c:ser>
          <c:idx val="181"/>
          <c:order val="179"/>
          <c:tx>
            <c:strRef>
              <c:f>ant_info.003!$B$181</c:f>
              <c:strCache>
                <c:ptCount val="1"/>
                <c:pt idx="0">
                  <c:v>SOK_LOCUS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ant_info.003!$BD$181:$CN$181</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B3-AC11-4079-9190-6E74997AE067}"/>
            </c:ext>
          </c:extLst>
        </c:ser>
        <c:ser>
          <c:idx val="182"/>
          <c:order val="180"/>
          <c:tx>
            <c:strRef>
              <c:f>ant_info.003!$B$182</c:f>
              <c:strCache>
                <c:ptCount val="1"/>
                <c:pt idx="0">
                  <c:v>TRM22020.02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ant_info.003!$BD$182:$CN$182</c:f>
              <c:numCache>
                <c:formatCode>General</c:formatCode>
                <c:ptCount val="37"/>
                <c:pt idx="0">
                  <c:v>0</c:v>
                </c:pt>
                <c:pt idx="1">
                  <c:v>0</c:v>
                </c:pt>
                <c:pt idx="2">
                  <c:v>11.5</c:v>
                </c:pt>
                <c:pt idx="3">
                  <c:v>11.2</c:v>
                </c:pt>
                <c:pt idx="4">
                  <c:v>11.5</c:v>
                </c:pt>
                <c:pt idx="5">
                  <c:v>12.4</c:v>
                </c:pt>
                <c:pt idx="6">
                  <c:v>13.6</c:v>
                </c:pt>
                <c:pt idx="7">
                  <c:v>14.8</c:v>
                </c:pt>
                <c:pt idx="8">
                  <c:v>15.8</c:v>
                </c:pt>
                <c:pt idx="9">
                  <c:v>16.600000000000001</c:v>
                </c:pt>
                <c:pt idx="10">
                  <c:v>16.899999999999999</c:v>
                </c:pt>
                <c:pt idx="11">
                  <c:v>16.8</c:v>
                </c:pt>
                <c:pt idx="12">
                  <c:v>16</c:v>
                </c:pt>
                <c:pt idx="13">
                  <c:v>14.7</c:v>
                </c:pt>
                <c:pt idx="14">
                  <c:v>12.8</c:v>
                </c:pt>
                <c:pt idx="15">
                  <c:v>10.3</c:v>
                </c:pt>
                <c:pt idx="16">
                  <c:v>7.3</c:v>
                </c:pt>
                <c:pt idx="17">
                  <c:v>3.8</c:v>
                </c:pt>
                <c:pt idx="18">
                  <c:v>0</c:v>
                </c:pt>
                <c:pt idx="19">
                  <c:v>3.8</c:v>
                </c:pt>
                <c:pt idx="20">
                  <c:v>7.3</c:v>
                </c:pt>
                <c:pt idx="21">
                  <c:v>10.3</c:v>
                </c:pt>
                <c:pt idx="22">
                  <c:v>12.8</c:v>
                </c:pt>
                <c:pt idx="23">
                  <c:v>14.7</c:v>
                </c:pt>
                <c:pt idx="24">
                  <c:v>16</c:v>
                </c:pt>
                <c:pt idx="25">
                  <c:v>16.8</c:v>
                </c:pt>
                <c:pt idx="26">
                  <c:v>16.899999999999999</c:v>
                </c:pt>
                <c:pt idx="27">
                  <c:v>16.600000000000001</c:v>
                </c:pt>
                <c:pt idx="28">
                  <c:v>15.8</c:v>
                </c:pt>
                <c:pt idx="29">
                  <c:v>14.8</c:v>
                </c:pt>
                <c:pt idx="30">
                  <c:v>13.6</c:v>
                </c:pt>
                <c:pt idx="31">
                  <c:v>12.4</c:v>
                </c:pt>
                <c:pt idx="32">
                  <c:v>11.5</c:v>
                </c:pt>
                <c:pt idx="33">
                  <c:v>11.2</c:v>
                </c:pt>
                <c:pt idx="34">
                  <c:v>11.5</c:v>
                </c:pt>
                <c:pt idx="35">
                  <c:v>0</c:v>
                </c:pt>
                <c:pt idx="36">
                  <c:v>0</c:v>
                </c:pt>
              </c:numCache>
            </c:numRef>
          </c:val>
          <c:smooth val="0"/>
          <c:extLst>
            <c:ext xmlns:c16="http://schemas.microsoft.com/office/drawing/2014/chart" uri="{C3380CC4-5D6E-409C-BE32-E72D297353CC}">
              <c16:uniqueId val="{000000B4-AC11-4079-9190-6E74997AE067}"/>
            </c:ext>
          </c:extLst>
        </c:ser>
        <c:ser>
          <c:idx val="183"/>
          <c:order val="181"/>
          <c:tx>
            <c:strRef>
              <c:f>ant_info.003!$B$183</c:f>
              <c:strCache>
                <c:ptCount val="1"/>
                <c:pt idx="0">
                  <c:v>GUTGPSL1L2A</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ant_info.003!$BD$183:$CN$183</c:f>
              <c:numCache>
                <c:formatCode>General</c:formatCode>
                <c:ptCount val="37"/>
                <c:pt idx="0">
                  <c:v>0</c:v>
                </c:pt>
                <c:pt idx="1">
                  <c:v>0</c:v>
                </c:pt>
                <c:pt idx="2">
                  <c:v>-3.6</c:v>
                </c:pt>
                <c:pt idx="3">
                  <c:v>-1.7</c:v>
                </c:pt>
                <c:pt idx="4">
                  <c:v>-0.30000000000000032</c:v>
                </c:pt>
                <c:pt idx="5">
                  <c:v>0.8</c:v>
                </c:pt>
                <c:pt idx="6">
                  <c:v>1.6</c:v>
                </c:pt>
                <c:pt idx="7">
                  <c:v>2.1</c:v>
                </c:pt>
                <c:pt idx="8">
                  <c:v>2.2999999999999998</c:v>
                </c:pt>
                <c:pt idx="9">
                  <c:v>2.2999999999999998</c:v>
                </c:pt>
                <c:pt idx="10">
                  <c:v>2.2000000000000002</c:v>
                </c:pt>
                <c:pt idx="11">
                  <c:v>1.9000000000000001</c:v>
                </c:pt>
                <c:pt idx="12">
                  <c:v>1.5</c:v>
                </c:pt>
                <c:pt idx="13">
                  <c:v>1.1000000000000001</c:v>
                </c:pt>
                <c:pt idx="14">
                  <c:v>0.8</c:v>
                </c:pt>
                <c:pt idx="15">
                  <c:v>0.4</c:v>
                </c:pt>
                <c:pt idx="16">
                  <c:v>0.2</c:v>
                </c:pt>
                <c:pt idx="17">
                  <c:v>0</c:v>
                </c:pt>
                <c:pt idx="18">
                  <c:v>0</c:v>
                </c:pt>
                <c:pt idx="19">
                  <c:v>0</c:v>
                </c:pt>
                <c:pt idx="20">
                  <c:v>0.2</c:v>
                </c:pt>
                <c:pt idx="21">
                  <c:v>0.4</c:v>
                </c:pt>
                <c:pt idx="22">
                  <c:v>0.8</c:v>
                </c:pt>
                <c:pt idx="23">
                  <c:v>1.1000000000000001</c:v>
                </c:pt>
                <c:pt idx="24">
                  <c:v>1.5</c:v>
                </c:pt>
                <c:pt idx="25">
                  <c:v>1.9000000000000001</c:v>
                </c:pt>
                <c:pt idx="26">
                  <c:v>2.2000000000000002</c:v>
                </c:pt>
                <c:pt idx="27">
                  <c:v>2.2999999999999998</c:v>
                </c:pt>
                <c:pt idx="28">
                  <c:v>2.2999999999999998</c:v>
                </c:pt>
                <c:pt idx="29">
                  <c:v>2.1</c:v>
                </c:pt>
                <c:pt idx="30">
                  <c:v>1.6</c:v>
                </c:pt>
                <c:pt idx="31">
                  <c:v>0.8</c:v>
                </c:pt>
                <c:pt idx="32">
                  <c:v>-0.30000000000000032</c:v>
                </c:pt>
                <c:pt idx="33">
                  <c:v>-1.7</c:v>
                </c:pt>
                <c:pt idx="34">
                  <c:v>-3.6</c:v>
                </c:pt>
                <c:pt idx="35">
                  <c:v>0</c:v>
                </c:pt>
                <c:pt idx="36">
                  <c:v>0</c:v>
                </c:pt>
              </c:numCache>
            </c:numRef>
          </c:val>
          <c:smooth val="0"/>
          <c:extLst>
            <c:ext xmlns:c16="http://schemas.microsoft.com/office/drawing/2014/chart" uri="{C3380CC4-5D6E-409C-BE32-E72D297353CC}">
              <c16:uniqueId val="{000000B5-AC11-4079-9190-6E74997AE067}"/>
            </c:ext>
          </c:extLst>
        </c:ser>
        <c:ser>
          <c:idx val="184"/>
          <c:order val="182"/>
          <c:tx>
            <c:strRef>
              <c:f>ant_info.003!$B$184</c:f>
              <c:strCache>
                <c:ptCount val="1"/>
                <c:pt idx="0">
                  <c:v>ASH700936D_M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ant_info.003!$BD$184:$CN$184</c:f>
              <c:numCache>
                <c:formatCode>General</c:formatCode>
                <c:ptCount val="37"/>
                <c:pt idx="0">
                  <c:v>0</c:v>
                </c:pt>
                <c:pt idx="1">
                  <c:v>0</c:v>
                </c:pt>
                <c:pt idx="2">
                  <c:v>0.2</c:v>
                </c:pt>
                <c:pt idx="3">
                  <c:v>0</c:v>
                </c:pt>
                <c:pt idx="4">
                  <c:v>-0.2</c:v>
                </c:pt>
                <c:pt idx="5">
                  <c:v>-0.30000000000000032</c:v>
                </c:pt>
                <c:pt idx="6">
                  <c:v>-0.4</c:v>
                </c:pt>
                <c:pt idx="7">
                  <c:v>-0.4</c:v>
                </c:pt>
                <c:pt idx="8">
                  <c:v>-0.30000000000000032</c:v>
                </c:pt>
                <c:pt idx="9">
                  <c:v>-0.30000000000000032</c:v>
                </c:pt>
                <c:pt idx="10">
                  <c:v>-0.30000000000000032</c:v>
                </c:pt>
                <c:pt idx="11">
                  <c:v>-0.30000000000000032</c:v>
                </c:pt>
                <c:pt idx="12">
                  <c:v>-0.30000000000000032</c:v>
                </c:pt>
                <c:pt idx="13">
                  <c:v>-0.2</c:v>
                </c:pt>
                <c:pt idx="14">
                  <c:v>-0.2</c:v>
                </c:pt>
                <c:pt idx="15">
                  <c:v>-0.2</c:v>
                </c:pt>
                <c:pt idx="16">
                  <c:v>-0.2</c:v>
                </c:pt>
                <c:pt idx="17">
                  <c:v>-0.1</c:v>
                </c:pt>
                <c:pt idx="18">
                  <c:v>0</c:v>
                </c:pt>
                <c:pt idx="19">
                  <c:v>-0.1</c:v>
                </c:pt>
                <c:pt idx="20">
                  <c:v>-0.2</c:v>
                </c:pt>
                <c:pt idx="21">
                  <c:v>-0.2</c:v>
                </c:pt>
                <c:pt idx="22">
                  <c:v>-0.2</c:v>
                </c:pt>
                <c:pt idx="23">
                  <c:v>-0.2</c:v>
                </c:pt>
                <c:pt idx="24">
                  <c:v>-0.30000000000000032</c:v>
                </c:pt>
                <c:pt idx="25">
                  <c:v>-0.30000000000000032</c:v>
                </c:pt>
                <c:pt idx="26">
                  <c:v>-0.30000000000000032</c:v>
                </c:pt>
                <c:pt idx="27">
                  <c:v>-0.30000000000000032</c:v>
                </c:pt>
                <c:pt idx="28">
                  <c:v>-0.30000000000000032</c:v>
                </c:pt>
                <c:pt idx="29">
                  <c:v>-0.4</c:v>
                </c:pt>
                <c:pt idx="30">
                  <c:v>-0.4</c:v>
                </c:pt>
                <c:pt idx="31">
                  <c:v>-0.30000000000000032</c:v>
                </c:pt>
                <c:pt idx="32">
                  <c:v>-0.2</c:v>
                </c:pt>
                <c:pt idx="33">
                  <c:v>0</c:v>
                </c:pt>
                <c:pt idx="34">
                  <c:v>0.2</c:v>
                </c:pt>
                <c:pt idx="35">
                  <c:v>0</c:v>
                </c:pt>
                <c:pt idx="36">
                  <c:v>0</c:v>
                </c:pt>
              </c:numCache>
            </c:numRef>
          </c:val>
          <c:smooth val="0"/>
          <c:extLst>
            <c:ext xmlns:c16="http://schemas.microsoft.com/office/drawing/2014/chart" uri="{C3380CC4-5D6E-409C-BE32-E72D297353CC}">
              <c16:uniqueId val="{000000B6-AC11-4079-9190-6E74997AE067}"/>
            </c:ext>
          </c:extLst>
        </c:ser>
        <c:ser>
          <c:idx val="185"/>
          <c:order val="183"/>
          <c:tx>
            <c:strRef>
              <c:f>ant_info.003!$B$185</c:f>
              <c:strCache>
                <c:ptCount val="1"/>
                <c:pt idx="0">
                  <c:v>NOV702_3.00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ant_info.003!$BD$185:$CN$185</c:f>
              <c:numCache>
                <c:formatCode>General</c:formatCode>
                <c:ptCount val="37"/>
                <c:pt idx="0">
                  <c:v>0</c:v>
                </c:pt>
                <c:pt idx="1">
                  <c:v>0</c:v>
                </c:pt>
                <c:pt idx="2">
                  <c:v>-5.0999999999999996</c:v>
                </c:pt>
                <c:pt idx="3">
                  <c:v>-3.3</c:v>
                </c:pt>
                <c:pt idx="4">
                  <c:v>-1.6</c:v>
                </c:pt>
                <c:pt idx="5">
                  <c:v>-0.1</c:v>
                </c:pt>
                <c:pt idx="6">
                  <c:v>1.2</c:v>
                </c:pt>
                <c:pt idx="7">
                  <c:v>2.1</c:v>
                </c:pt>
                <c:pt idx="8">
                  <c:v>2.8</c:v>
                </c:pt>
                <c:pt idx="9">
                  <c:v>3</c:v>
                </c:pt>
                <c:pt idx="10">
                  <c:v>2.8</c:v>
                </c:pt>
                <c:pt idx="11">
                  <c:v>2.5</c:v>
                </c:pt>
                <c:pt idx="12">
                  <c:v>1.8</c:v>
                </c:pt>
                <c:pt idx="13">
                  <c:v>1.1000000000000001</c:v>
                </c:pt>
                <c:pt idx="14">
                  <c:v>0.30000000000000032</c:v>
                </c:pt>
                <c:pt idx="15">
                  <c:v>-0.4</c:v>
                </c:pt>
                <c:pt idx="16">
                  <c:v>-0.8</c:v>
                </c:pt>
                <c:pt idx="17">
                  <c:v>-0.8</c:v>
                </c:pt>
                <c:pt idx="18">
                  <c:v>0</c:v>
                </c:pt>
                <c:pt idx="19">
                  <c:v>-0.8</c:v>
                </c:pt>
                <c:pt idx="20">
                  <c:v>-0.8</c:v>
                </c:pt>
                <c:pt idx="21">
                  <c:v>-0.4</c:v>
                </c:pt>
                <c:pt idx="22">
                  <c:v>0.30000000000000032</c:v>
                </c:pt>
                <c:pt idx="23">
                  <c:v>1.1000000000000001</c:v>
                </c:pt>
                <c:pt idx="24">
                  <c:v>1.8</c:v>
                </c:pt>
                <c:pt idx="25">
                  <c:v>2.5</c:v>
                </c:pt>
                <c:pt idx="26">
                  <c:v>2.8</c:v>
                </c:pt>
                <c:pt idx="27">
                  <c:v>3</c:v>
                </c:pt>
                <c:pt idx="28">
                  <c:v>2.8</c:v>
                </c:pt>
                <c:pt idx="29">
                  <c:v>2.1</c:v>
                </c:pt>
                <c:pt idx="30">
                  <c:v>1.2</c:v>
                </c:pt>
                <c:pt idx="31">
                  <c:v>-0.1</c:v>
                </c:pt>
                <c:pt idx="32">
                  <c:v>-1.6</c:v>
                </c:pt>
                <c:pt idx="33">
                  <c:v>-3.3</c:v>
                </c:pt>
                <c:pt idx="34">
                  <c:v>-5.0999999999999996</c:v>
                </c:pt>
                <c:pt idx="35">
                  <c:v>0</c:v>
                </c:pt>
                <c:pt idx="36">
                  <c:v>0</c:v>
                </c:pt>
              </c:numCache>
            </c:numRef>
          </c:val>
          <c:smooth val="0"/>
          <c:extLst>
            <c:ext xmlns:c16="http://schemas.microsoft.com/office/drawing/2014/chart" uri="{C3380CC4-5D6E-409C-BE32-E72D297353CC}">
              <c16:uniqueId val="{000000B7-AC11-4079-9190-6E74997AE067}"/>
            </c:ext>
          </c:extLst>
        </c:ser>
        <c:ser>
          <c:idx val="186"/>
          <c:order val="184"/>
          <c:tx>
            <c:strRef>
              <c:f>ant_info.003!$B$186</c:f>
              <c:strCache>
                <c:ptCount val="1"/>
                <c:pt idx="0">
                  <c:v>SOK702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ant_info.003!$BD$186:$CN$186</c:f>
              <c:numCache>
                <c:formatCode>General</c:formatCode>
                <c:ptCount val="37"/>
                <c:pt idx="0">
                  <c:v>0</c:v>
                </c:pt>
                <c:pt idx="1">
                  <c:v>0</c:v>
                </c:pt>
                <c:pt idx="2">
                  <c:v>-5.0999999999999996</c:v>
                </c:pt>
                <c:pt idx="3">
                  <c:v>-3.3</c:v>
                </c:pt>
                <c:pt idx="4">
                  <c:v>-1.6</c:v>
                </c:pt>
                <c:pt idx="5">
                  <c:v>-0.1</c:v>
                </c:pt>
                <c:pt idx="6">
                  <c:v>1.2</c:v>
                </c:pt>
                <c:pt idx="7">
                  <c:v>2.1</c:v>
                </c:pt>
                <c:pt idx="8">
                  <c:v>2.8</c:v>
                </c:pt>
                <c:pt idx="9">
                  <c:v>3</c:v>
                </c:pt>
                <c:pt idx="10">
                  <c:v>2.8</c:v>
                </c:pt>
                <c:pt idx="11">
                  <c:v>2.5</c:v>
                </c:pt>
                <c:pt idx="12">
                  <c:v>1.8</c:v>
                </c:pt>
                <c:pt idx="13">
                  <c:v>1.1000000000000001</c:v>
                </c:pt>
                <c:pt idx="14">
                  <c:v>0.30000000000000032</c:v>
                </c:pt>
                <c:pt idx="15">
                  <c:v>-0.4</c:v>
                </c:pt>
                <c:pt idx="16">
                  <c:v>-0.8</c:v>
                </c:pt>
                <c:pt idx="17">
                  <c:v>-0.8</c:v>
                </c:pt>
                <c:pt idx="18">
                  <c:v>0</c:v>
                </c:pt>
                <c:pt idx="19">
                  <c:v>-0.8</c:v>
                </c:pt>
                <c:pt idx="20">
                  <c:v>-0.8</c:v>
                </c:pt>
                <c:pt idx="21">
                  <c:v>-0.4</c:v>
                </c:pt>
                <c:pt idx="22">
                  <c:v>0.30000000000000032</c:v>
                </c:pt>
                <c:pt idx="23">
                  <c:v>1.1000000000000001</c:v>
                </c:pt>
                <c:pt idx="24">
                  <c:v>1.8</c:v>
                </c:pt>
                <c:pt idx="25">
                  <c:v>2.5</c:v>
                </c:pt>
                <c:pt idx="26">
                  <c:v>2.8</c:v>
                </c:pt>
                <c:pt idx="27">
                  <c:v>3</c:v>
                </c:pt>
                <c:pt idx="28">
                  <c:v>2.8</c:v>
                </c:pt>
                <c:pt idx="29">
                  <c:v>2.1</c:v>
                </c:pt>
                <c:pt idx="30">
                  <c:v>1.2</c:v>
                </c:pt>
                <c:pt idx="31">
                  <c:v>-0.1</c:v>
                </c:pt>
                <c:pt idx="32">
                  <c:v>-1.6</c:v>
                </c:pt>
                <c:pt idx="33">
                  <c:v>-3.3</c:v>
                </c:pt>
                <c:pt idx="34">
                  <c:v>-5.0999999999999996</c:v>
                </c:pt>
                <c:pt idx="35">
                  <c:v>0</c:v>
                </c:pt>
                <c:pt idx="36">
                  <c:v>0</c:v>
                </c:pt>
              </c:numCache>
            </c:numRef>
          </c:val>
          <c:smooth val="0"/>
          <c:extLst>
            <c:ext xmlns:c16="http://schemas.microsoft.com/office/drawing/2014/chart" uri="{C3380CC4-5D6E-409C-BE32-E72D297353CC}">
              <c16:uniqueId val="{000000B8-AC11-4079-9190-6E74997AE067}"/>
            </c:ext>
          </c:extLst>
        </c:ser>
        <c:ser>
          <c:idx val="187"/>
          <c:order val="185"/>
          <c:tx>
            <c:strRef>
              <c:f>ant_info.003!$B$187</c:f>
              <c:strCache>
                <c:ptCount val="1"/>
                <c:pt idx="0">
                  <c:v>TPSMG_A2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ant_info.003!$BD$187:$CN$187</c:f>
              <c:numCache>
                <c:formatCode>General</c:formatCode>
                <c:ptCount val="37"/>
                <c:pt idx="0">
                  <c:v>0</c:v>
                </c:pt>
                <c:pt idx="1">
                  <c:v>0</c:v>
                </c:pt>
                <c:pt idx="2">
                  <c:v>0</c:v>
                </c:pt>
                <c:pt idx="3">
                  <c:v>4.7</c:v>
                </c:pt>
                <c:pt idx="4">
                  <c:v>7.6</c:v>
                </c:pt>
                <c:pt idx="5">
                  <c:v>9.2000000000000011</c:v>
                </c:pt>
                <c:pt idx="6">
                  <c:v>10</c:v>
                </c:pt>
                <c:pt idx="7">
                  <c:v>10.200000000000001</c:v>
                </c:pt>
                <c:pt idx="8">
                  <c:v>10.1</c:v>
                </c:pt>
                <c:pt idx="9">
                  <c:v>9.9</c:v>
                </c:pt>
                <c:pt idx="10">
                  <c:v>9.7000000000000011</c:v>
                </c:pt>
                <c:pt idx="11">
                  <c:v>9.5</c:v>
                </c:pt>
                <c:pt idx="12">
                  <c:v>9.5</c:v>
                </c:pt>
                <c:pt idx="13">
                  <c:v>9.3000000000000007</c:v>
                </c:pt>
                <c:pt idx="14">
                  <c:v>9</c:v>
                </c:pt>
                <c:pt idx="15">
                  <c:v>8.2000000000000011</c:v>
                </c:pt>
                <c:pt idx="16">
                  <c:v>6.8</c:v>
                </c:pt>
                <c:pt idx="17">
                  <c:v>4.2</c:v>
                </c:pt>
                <c:pt idx="18">
                  <c:v>0</c:v>
                </c:pt>
                <c:pt idx="19">
                  <c:v>4.2</c:v>
                </c:pt>
                <c:pt idx="20">
                  <c:v>6.8</c:v>
                </c:pt>
                <c:pt idx="21">
                  <c:v>8.2000000000000011</c:v>
                </c:pt>
                <c:pt idx="22">
                  <c:v>9</c:v>
                </c:pt>
                <c:pt idx="23">
                  <c:v>9.3000000000000007</c:v>
                </c:pt>
                <c:pt idx="24">
                  <c:v>9.5</c:v>
                </c:pt>
                <c:pt idx="25">
                  <c:v>9.5</c:v>
                </c:pt>
                <c:pt idx="26">
                  <c:v>9.7000000000000011</c:v>
                </c:pt>
                <c:pt idx="27">
                  <c:v>9.9</c:v>
                </c:pt>
                <c:pt idx="28">
                  <c:v>10.1</c:v>
                </c:pt>
                <c:pt idx="29">
                  <c:v>10.200000000000001</c:v>
                </c:pt>
                <c:pt idx="30">
                  <c:v>10</c:v>
                </c:pt>
                <c:pt idx="31">
                  <c:v>9.2000000000000011</c:v>
                </c:pt>
                <c:pt idx="32">
                  <c:v>7.6</c:v>
                </c:pt>
                <c:pt idx="33">
                  <c:v>4.7</c:v>
                </c:pt>
                <c:pt idx="34">
                  <c:v>0</c:v>
                </c:pt>
                <c:pt idx="35">
                  <c:v>0</c:v>
                </c:pt>
                <c:pt idx="36">
                  <c:v>0</c:v>
                </c:pt>
              </c:numCache>
            </c:numRef>
          </c:val>
          <c:smooth val="0"/>
          <c:extLst>
            <c:ext xmlns:c16="http://schemas.microsoft.com/office/drawing/2014/chart" uri="{C3380CC4-5D6E-409C-BE32-E72D297353CC}">
              <c16:uniqueId val="{000000B9-AC11-4079-9190-6E74997AE067}"/>
            </c:ext>
          </c:extLst>
        </c:ser>
        <c:ser>
          <c:idx val="188"/>
          <c:order val="186"/>
          <c:tx>
            <c:strRef>
              <c:f>ant_info.003!$B$188</c:f>
              <c:strCache>
                <c:ptCount val="1"/>
                <c:pt idx="0">
                  <c:v>TPSMAPANT_B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ant_info.003!$BD$188:$CN$188</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BA-AC11-4079-9190-6E74997AE067}"/>
            </c:ext>
          </c:extLst>
        </c:ser>
        <c:ser>
          <c:idx val="189"/>
          <c:order val="187"/>
          <c:tx>
            <c:strRef>
              <c:f>ant_info.003!$B$189</c:f>
              <c:strCache>
                <c:ptCount val="1"/>
                <c:pt idx="0">
                  <c:v>TRMA3_L1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ant_info.003!$BD$189:$CN$189</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BB-AC11-4079-9190-6E74997AE067}"/>
            </c:ext>
          </c:extLst>
        </c:ser>
        <c:ser>
          <c:idx val="190"/>
          <c:order val="188"/>
          <c:tx>
            <c:strRef>
              <c:f>ant_info.003!$B$190</c:f>
              <c:strCache>
                <c:ptCount val="1"/>
                <c:pt idx="0">
                  <c:v>JNSChokeRing_DM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ant_info.003!$BD$190:$CN$190</c:f>
              <c:numCache>
                <c:formatCode>General</c:formatCode>
                <c:ptCount val="37"/>
                <c:pt idx="0">
                  <c:v>0</c:v>
                </c:pt>
                <c:pt idx="1">
                  <c:v>0</c:v>
                </c:pt>
                <c:pt idx="2">
                  <c:v>0.30000000000000032</c:v>
                </c:pt>
                <c:pt idx="3">
                  <c:v>1.4</c:v>
                </c:pt>
                <c:pt idx="4">
                  <c:v>2</c:v>
                </c:pt>
                <c:pt idx="5">
                  <c:v>2.2999999999999998</c:v>
                </c:pt>
                <c:pt idx="6">
                  <c:v>2.2999999999999998</c:v>
                </c:pt>
                <c:pt idx="7">
                  <c:v>2.1</c:v>
                </c:pt>
                <c:pt idx="8">
                  <c:v>1.9000000000000001</c:v>
                </c:pt>
                <c:pt idx="9">
                  <c:v>1.8</c:v>
                </c:pt>
                <c:pt idx="10">
                  <c:v>1.7</c:v>
                </c:pt>
                <c:pt idx="11">
                  <c:v>1.8</c:v>
                </c:pt>
                <c:pt idx="12">
                  <c:v>1.9000000000000001</c:v>
                </c:pt>
                <c:pt idx="13">
                  <c:v>2</c:v>
                </c:pt>
                <c:pt idx="14">
                  <c:v>2.1</c:v>
                </c:pt>
                <c:pt idx="15">
                  <c:v>2.1</c:v>
                </c:pt>
                <c:pt idx="16">
                  <c:v>1.8</c:v>
                </c:pt>
                <c:pt idx="17">
                  <c:v>1.2</c:v>
                </c:pt>
                <c:pt idx="18">
                  <c:v>0</c:v>
                </c:pt>
                <c:pt idx="19">
                  <c:v>1.2</c:v>
                </c:pt>
                <c:pt idx="20">
                  <c:v>1.8</c:v>
                </c:pt>
                <c:pt idx="21">
                  <c:v>2.1</c:v>
                </c:pt>
                <c:pt idx="22">
                  <c:v>2.1</c:v>
                </c:pt>
                <c:pt idx="23">
                  <c:v>2</c:v>
                </c:pt>
                <c:pt idx="24">
                  <c:v>1.9000000000000001</c:v>
                </c:pt>
                <c:pt idx="25">
                  <c:v>1.8</c:v>
                </c:pt>
                <c:pt idx="26">
                  <c:v>1.7</c:v>
                </c:pt>
                <c:pt idx="27">
                  <c:v>1.8</c:v>
                </c:pt>
                <c:pt idx="28">
                  <c:v>1.9000000000000001</c:v>
                </c:pt>
                <c:pt idx="29">
                  <c:v>2.1</c:v>
                </c:pt>
                <c:pt idx="30">
                  <c:v>2.2999999999999998</c:v>
                </c:pt>
                <c:pt idx="31">
                  <c:v>2.2999999999999998</c:v>
                </c:pt>
                <c:pt idx="32">
                  <c:v>2</c:v>
                </c:pt>
                <c:pt idx="33">
                  <c:v>1.4</c:v>
                </c:pt>
                <c:pt idx="34">
                  <c:v>0.30000000000000032</c:v>
                </c:pt>
                <c:pt idx="35">
                  <c:v>0</c:v>
                </c:pt>
                <c:pt idx="36">
                  <c:v>0</c:v>
                </c:pt>
              </c:numCache>
            </c:numRef>
          </c:val>
          <c:smooth val="0"/>
          <c:extLst>
            <c:ext xmlns:c16="http://schemas.microsoft.com/office/drawing/2014/chart" uri="{C3380CC4-5D6E-409C-BE32-E72D297353CC}">
              <c16:uniqueId val="{000000BC-AC11-4079-9190-6E74997AE067}"/>
            </c:ext>
          </c:extLst>
        </c:ser>
        <c:ser>
          <c:idx val="191"/>
          <c:order val="189"/>
          <c:tx>
            <c:strRef>
              <c:f>ant_info.003!$B$191</c:f>
              <c:strCache>
                <c:ptCount val="1"/>
                <c:pt idx="0">
                  <c:v>TRM53406.00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ant_info.003!$BD$191:$CN$191</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BD-AC11-4079-9190-6E74997AE067}"/>
            </c:ext>
          </c:extLst>
        </c:ser>
        <c:ser>
          <c:idx val="192"/>
          <c:order val="190"/>
          <c:tx>
            <c:strRef>
              <c:f>ant_info.003!$B$192</c:f>
              <c:strCache>
                <c:ptCount val="1"/>
                <c:pt idx="0">
                  <c:v>AERAT2775_159</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ant_info.003!$BD$192:$CN$192</c:f>
              <c:numCache>
                <c:formatCode>General</c:formatCode>
                <c:ptCount val="37"/>
                <c:pt idx="0">
                  <c:v>0</c:v>
                </c:pt>
                <c:pt idx="1">
                  <c:v>0</c:v>
                </c:pt>
                <c:pt idx="2">
                  <c:v>0</c:v>
                </c:pt>
                <c:pt idx="3">
                  <c:v>0.1</c:v>
                </c:pt>
                <c:pt idx="4">
                  <c:v>0.1</c:v>
                </c:pt>
                <c:pt idx="5">
                  <c:v>0.1</c:v>
                </c:pt>
                <c:pt idx="6">
                  <c:v>0.2</c:v>
                </c:pt>
                <c:pt idx="7">
                  <c:v>0.30000000000000032</c:v>
                </c:pt>
                <c:pt idx="8">
                  <c:v>0.30000000000000032</c:v>
                </c:pt>
                <c:pt idx="9">
                  <c:v>0.30000000000000032</c:v>
                </c:pt>
                <c:pt idx="10">
                  <c:v>0.4</c:v>
                </c:pt>
                <c:pt idx="11">
                  <c:v>0.30000000000000032</c:v>
                </c:pt>
                <c:pt idx="12">
                  <c:v>0.30000000000000032</c:v>
                </c:pt>
                <c:pt idx="13">
                  <c:v>0.30000000000000032</c:v>
                </c:pt>
                <c:pt idx="14">
                  <c:v>0.30000000000000032</c:v>
                </c:pt>
                <c:pt idx="15">
                  <c:v>0.2</c:v>
                </c:pt>
                <c:pt idx="16">
                  <c:v>0.1</c:v>
                </c:pt>
                <c:pt idx="17">
                  <c:v>0</c:v>
                </c:pt>
                <c:pt idx="18">
                  <c:v>0</c:v>
                </c:pt>
                <c:pt idx="19">
                  <c:v>0</c:v>
                </c:pt>
                <c:pt idx="20">
                  <c:v>0.1</c:v>
                </c:pt>
                <c:pt idx="21">
                  <c:v>0.2</c:v>
                </c:pt>
                <c:pt idx="22">
                  <c:v>0.30000000000000032</c:v>
                </c:pt>
                <c:pt idx="23">
                  <c:v>0.30000000000000032</c:v>
                </c:pt>
                <c:pt idx="24">
                  <c:v>0.30000000000000032</c:v>
                </c:pt>
                <c:pt idx="25">
                  <c:v>0.30000000000000032</c:v>
                </c:pt>
                <c:pt idx="26">
                  <c:v>0.4</c:v>
                </c:pt>
                <c:pt idx="27">
                  <c:v>0.30000000000000032</c:v>
                </c:pt>
                <c:pt idx="28">
                  <c:v>0.30000000000000032</c:v>
                </c:pt>
                <c:pt idx="29">
                  <c:v>0.30000000000000032</c:v>
                </c:pt>
                <c:pt idx="30">
                  <c:v>0.2</c:v>
                </c:pt>
                <c:pt idx="31">
                  <c:v>0.1</c:v>
                </c:pt>
                <c:pt idx="32">
                  <c:v>0.1</c:v>
                </c:pt>
                <c:pt idx="33">
                  <c:v>0.1</c:v>
                </c:pt>
                <c:pt idx="34">
                  <c:v>0</c:v>
                </c:pt>
                <c:pt idx="35">
                  <c:v>0</c:v>
                </c:pt>
                <c:pt idx="36">
                  <c:v>0</c:v>
                </c:pt>
              </c:numCache>
            </c:numRef>
          </c:val>
          <c:smooth val="0"/>
          <c:extLst>
            <c:ext xmlns:c16="http://schemas.microsoft.com/office/drawing/2014/chart" uri="{C3380CC4-5D6E-409C-BE32-E72D297353CC}">
              <c16:uniqueId val="{000000BE-AC11-4079-9190-6E74997AE067}"/>
            </c:ext>
          </c:extLst>
        </c:ser>
        <c:ser>
          <c:idx val="193"/>
          <c:order val="191"/>
          <c:tx>
            <c:strRef>
              <c:f>ant_info.003!$B$193</c:f>
              <c:strCache>
                <c:ptCount val="1"/>
                <c:pt idx="0">
                  <c:v>SMICR3B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ant_info.003!$BD$193:$CN$193</c:f>
              <c:numCache>
                <c:formatCode>General</c:formatCode>
                <c:ptCount val="37"/>
                <c:pt idx="0">
                  <c:v>0</c:v>
                </c:pt>
                <c:pt idx="1">
                  <c:v>0</c:v>
                </c:pt>
                <c:pt idx="2">
                  <c:v>0</c:v>
                </c:pt>
                <c:pt idx="3">
                  <c:v>0.1</c:v>
                </c:pt>
                <c:pt idx="4">
                  <c:v>0.1</c:v>
                </c:pt>
                <c:pt idx="5">
                  <c:v>0.1</c:v>
                </c:pt>
                <c:pt idx="6">
                  <c:v>0.2</c:v>
                </c:pt>
                <c:pt idx="7">
                  <c:v>0.30000000000000032</c:v>
                </c:pt>
                <c:pt idx="8">
                  <c:v>0.30000000000000032</c:v>
                </c:pt>
                <c:pt idx="9">
                  <c:v>0.30000000000000032</c:v>
                </c:pt>
                <c:pt idx="10">
                  <c:v>0.4</c:v>
                </c:pt>
                <c:pt idx="11">
                  <c:v>0.30000000000000032</c:v>
                </c:pt>
                <c:pt idx="12">
                  <c:v>0.30000000000000032</c:v>
                </c:pt>
                <c:pt idx="13">
                  <c:v>0.30000000000000032</c:v>
                </c:pt>
                <c:pt idx="14">
                  <c:v>0.30000000000000032</c:v>
                </c:pt>
                <c:pt idx="15">
                  <c:v>0.2</c:v>
                </c:pt>
                <c:pt idx="16">
                  <c:v>0.1</c:v>
                </c:pt>
                <c:pt idx="17">
                  <c:v>0</c:v>
                </c:pt>
                <c:pt idx="18">
                  <c:v>0</c:v>
                </c:pt>
                <c:pt idx="19">
                  <c:v>0</c:v>
                </c:pt>
                <c:pt idx="20">
                  <c:v>0.1</c:v>
                </c:pt>
                <c:pt idx="21">
                  <c:v>0.2</c:v>
                </c:pt>
                <c:pt idx="22">
                  <c:v>0.30000000000000032</c:v>
                </c:pt>
                <c:pt idx="23">
                  <c:v>0.30000000000000032</c:v>
                </c:pt>
                <c:pt idx="24">
                  <c:v>0.30000000000000032</c:v>
                </c:pt>
                <c:pt idx="25">
                  <c:v>0.30000000000000032</c:v>
                </c:pt>
                <c:pt idx="26">
                  <c:v>0.4</c:v>
                </c:pt>
                <c:pt idx="27">
                  <c:v>0.30000000000000032</c:v>
                </c:pt>
                <c:pt idx="28">
                  <c:v>0.30000000000000032</c:v>
                </c:pt>
                <c:pt idx="29">
                  <c:v>0.30000000000000032</c:v>
                </c:pt>
                <c:pt idx="30">
                  <c:v>0.2</c:v>
                </c:pt>
                <c:pt idx="31">
                  <c:v>0.1</c:v>
                </c:pt>
                <c:pt idx="32">
                  <c:v>0.1</c:v>
                </c:pt>
                <c:pt idx="33">
                  <c:v>0.1</c:v>
                </c:pt>
                <c:pt idx="34">
                  <c:v>0</c:v>
                </c:pt>
                <c:pt idx="35">
                  <c:v>0</c:v>
                </c:pt>
                <c:pt idx="36">
                  <c:v>0</c:v>
                </c:pt>
              </c:numCache>
            </c:numRef>
          </c:val>
          <c:smooth val="0"/>
          <c:extLst>
            <c:ext xmlns:c16="http://schemas.microsoft.com/office/drawing/2014/chart" uri="{C3380CC4-5D6E-409C-BE32-E72D297353CC}">
              <c16:uniqueId val="{000000BF-AC11-4079-9190-6E74997AE067}"/>
            </c:ext>
          </c:extLst>
        </c:ser>
        <c:ser>
          <c:idx val="194"/>
          <c:order val="192"/>
          <c:tx>
            <c:strRef>
              <c:f>ant_info.003!$B$194</c:f>
              <c:strCache>
                <c:ptCount val="1"/>
                <c:pt idx="0">
                  <c:v>AERAT2775_159</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ant_info.003!$BD$194:$CN$194</c:f>
              <c:numCache>
                <c:formatCode>General</c:formatCode>
                <c:ptCount val="37"/>
                <c:pt idx="0">
                  <c:v>0</c:v>
                </c:pt>
                <c:pt idx="1">
                  <c:v>0</c:v>
                </c:pt>
                <c:pt idx="2">
                  <c:v>1.1000000000000001</c:v>
                </c:pt>
                <c:pt idx="3">
                  <c:v>0.8</c:v>
                </c:pt>
                <c:pt idx="4">
                  <c:v>0.5</c:v>
                </c:pt>
                <c:pt idx="5">
                  <c:v>0.30000000000000032</c:v>
                </c:pt>
                <c:pt idx="6">
                  <c:v>0.1</c:v>
                </c:pt>
                <c:pt idx="7">
                  <c:v>-0.1</c:v>
                </c:pt>
                <c:pt idx="8">
                  <c:v>-0.1</c:v>
                </c:pt>
                <c:pt idx="9">
                  <c:v>-0.2</c:v>
                </c:pt>
                <c:pt idx="10">
                  <c:v>-0.1</c:v>
                </c:pt>
                <c:pt idx="11">
                  <c:v>0</c:v>
                </c:pt>
                <c:pt idx="12">
                  <c:v>0.1</c:v>
                </c:pt>
                <c:pt idx="13">
                  <c:v>0.2</c:v>
                </c:pt>
                <c:pt idx="14">
                  <c:v>0.30000000000000032</c:v>
                </c:pt>
                <c:pt idx="15">
                  <c:v>0.30000000000000032</c:v>
                </c:pt>
                <c:pt idx="16">
                  <c:v>0.30000000000000032</c:v>
                </c:pt>
                <c:pt idx="17">
                  <c:v>0.2</c:v>
                </c:pt>
                <c:pt idx="18">
                  <c:v>0</c:v>
                </c:pt>
                <c:pt idx="19">
                  <c:v>0.2</c:v>
                </c:pt>
                <c:pt idx="20">
                  <c:v>0.30000000000000032</c:v>
                </c:pt>
                <c:pt idx="21">
                  <c:v>0.30000000000000032</c:v>
                </c:pt>
                <c:pt idx="22">
                  <c:v>0.30000000000000032</c:v>
                </c:pt>
                <c:pt idx="23">
                  <c:v>0.2</c:v>
                </c:pt>
                <c:pt idx="24">
                  <c:v>0.1</c:v>
                </c:pt>
                <c:pt idx="25">
                  <c:v>0</c:v>
                </c:pt>
                <c:pt idx="26">
                  <c:v>-0.1</c:v>
                </c:pt>
                <c:pt idx="27">
                  <c:v>-0.2</c:v>
                </c:pt>
                <c:pt idx="28">
                  <c:v>-0.1</c:v>
                </c:pt>
                <c:pt idx="29">
                  <c:v>-0.1</c:v>
                </c:pt>
                <c:pt idx="30">
                  <c:v>0.1</c:v>
                </c:pt>
                <c:pt idx="31">
                  <c:v>0.30000000000000032</c:v>
                </c:pt>
                <c:pt idx="32">
                  <c:v>0.5</c:v>
                </c:pt>
                <c:pt idx="33">
                  <c:v>0.8</c:v>
                </c:pt>
                <c:pt idx="34">
                  <c:v>1.1000000000000001</c:v>
                </c:pt>
                <c:pt idx="35">
                  <c:v>0</c:v>
                </c:pt>
                <c:pt idx="36">
                  <c:v>0</c:v>
                </c:pt>
              </c:numCache>
            </c:numRef>
          </c:val>
          <c:smooth val="0"/>
          <c:extLst>
            <c:ext xmlns:c16="http://schemas.microsoft.com/office/drawing/2014/chart" uri="{C3380CC4-5D6E-409C-BE32-E72D297353CC}">
              <c16:uniqueId val="{000000C0-AC11-4079-9190-6E74997AE067}"/>
            </c:ext>
          </c:extLst>
        </c:ser>
        <c:ser>
          <c:idx val="195"/>
          <c:order val="193"/>
          <c:tx>
            <c:strRef>
              <c:f>ant_info.003!$B$195</c:f>
              <c:strCache>
                <c:ptCount val="1"/>
                <c:pt idx="0">
                  <c:v>SMICR3B</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ant_info.003!$BD$195:$CN$195</c:f>
              <c:numCache>
                <c:formatCode>General</c:formatCode>
                <c:ptCount val="37"/>
                <c:pt idx="0">
                  <c:v>0</c:v>
                </c:pt>
                <c:pt idx="1">
                  <c:v>0</c:v>
                </c:pt>
                <c:pt idx="2">
                  <c:v>1.1000000000000001</c:v>
                </c:pt>
                <c:pt idx="3">
                  <c:v>0.8</c:v>
                </c:pt>
                <c:pt idx="4">
                  <c:v>0.5</c:v>
                </c:pt>
                <c:pt idx="5">
                  <c:v>0.30000000000000032</c:v>
                </c:pt>
                <c:pt idx="6">
                  <c:v>0.1</c:v>
                </c:pt>
                <c:pt idx="7">
                  <c:v>-0.1</c:v>
                </c:pt>
                <c:pt idx="8">
                  <c:v>-0.1</c:v>
                </c:pt>
                <c:pt idx="9">
                  <c:v>-0.2</c:v>
                </c:pt>
                <c:pt idx="10">
                  <c:v>-0.1</c:v>
                </c:pt>
                <c:pt idx="11">
                  <c:v>0</c:v>
                </c:pt>
                <c:pt idx="12">
                  <c:v>0.1</c:v>
                </c:pt>
                <c:pt idx="13">
                  <c:v>0.2</c:v>
                </c:pt>
                <c:pt idx="14">
                  <c:v>0.30000000000000032</c:v>
                </c:pt>
                <c:pt idx="15">
                  <c:v>0.30000000000000032</c:v>
                </c:pt>
                <c:pt idx="16">
                  <c:v>0.30000000000000032</c:v>
                </c:pt>
                <c:pt idx="17">
                  <c:v>0.2</c:v>
                </c:pt>
                <c:pt idx="18">
                  <c:v>0</c:v>
                </c:pt>
                <c:pt idx="19">
                  <c:v>0.2</c:v>
                </c:pt>
                <c:pt idx="20">
                  <c:v>0.30000000000000032</c:v>
                </c:pt>
                <c:pt idx="21">
                  <c:v>0.30000000000000032</c:v>
                </c:pt>
                <c:pt idx="22">
                  <c:v>0.30000000000000032</c:v>
                </c:pt>
                <c:pt idx="23">
                  <c:v>0.2</c:v>
                </c:pt>
                <c:pt idx="24">
                  <c:v>0.1</c:v>
                </c:pt>
                <c:pt idx="25">
                  <c:v>0</c:v>
                </c:pt>
                <c:pt idx="26">
                  <c:v>-0.1</c:v>
                </c:pt>
                <c:pt idx="27">
                  <c:v>-0.2</c:v>
                </c:pt>
                <c:pt idx="28">
                  <c:v>-0.1</c:v>
                </c:pt>
                <c:pt idx="29">
                  <c:v>-0.1</c:v>
                </c:pt>
                <c:pt idx="30">
                  <c:v>0.1</c:v>
                </c:pt>
                <c:pt idx="31">
                  <c:v>0.30000000000000032</c:v>
                </c:pt>
                <c:pt idx="32">
                  <c:v>0.5</c:v>
                </c:pt>
                <c:pt idx="33">
                  <c:v>0.8</c:v>
                </c:pt>
                <c:pt idx="34">
                  <c:v>1.1000000000000001</c:v>
                </c:pt>
                <c:pt idx="35">
                  <c:v>0</c:v>
                </c:pt>
                <c:pt idx="36">
                  <c:v>0</c:v>
                </c:pt>
              </c:numCache>
            </c:numRef>
          </c:val>
          <c:smooth val="0"/>
          <c:extLst>
            <c:ext xmlns:c16="http://schemas.microsoft.com/office/drawing/2014/chart" uri="{C3380CC4-5D6E-409C-BE32-E72D297353CC}">
              <c16:uniqueId val="{000000C1-AC11-4079-9190-6E74997AE067}"/>
            </c:ext>
          </c:extLst>
        </c:ser>
        <c:ser>
          <c:idx val="196"/>
          <c:order val="194"/>
          <c:tx>
            <c:strRef>
              <c:f>ant_info.003!$B$196</c:f>
              <c:strCache>
                <c:ptCount val="1"/>
                <c:pt idx="0">
                  <c:v>THANAP002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ant_info.003!$BD$196:$CN$196</c:f>
              <c:numCache>
                <c:formatCode>General</c:formatCode>
                <c:ptCount val="37"/>
                <c:pt idx="0">
                  <c:v>0</c:v>
                </c:pt>
                <c:pt idx="1">
                  <c:v>0</c:v>
                </c:pt>
                <c:pt idx="2">
                  <c:v>-11.9</c:v>
                </c:pt>
                <c:pt idx="3">
                  <c:v>-8.4</c:v>
                </c:pt>
                <c:pt idx="4">
                  <c:v>-5.3</c:v>
                </c:pt>
                <c:pt idx="5">
                  <c:v>-2.8</c:v>
                </c:pt>
                <c:pt idx="6">
                  <c:v>-0.8</c:v>
                </c:pt>
                <c:pt idx="7">
                  <c:v>0.60000000000000064</c:v>
                </c:pt>
                <c:pt idx="8">
                  <c:v>1.3</c:v>
                </c:pt>
                <c:pt idx="9">
                  <c:v>1.6</c:v>
                </c:pt>
                <c:pt idx="10">
                  <c:v>1.2</c:v>
                </c:pt>
                <c:pt idx="11">
                  <c:v>0.60000000000000064</c:v>
                </c:pt>
                <c:pt idx="12">
                  <c:v>-0.4</c:v>
                </c:pt>
                <c:pt idx="13">
                  <c:v>-1.5</c:v>
                </c:pt>
                <c:pt idx="14">
                  <c:v>-2.5</c:v>
                </c:pt>
                <c:pt idx="15">
                  <c:v>-3.1</c:v>
                </c:pt>
                <c:pt idx="16">
                  <c:v>-3.1</c:v>
                </c:pt>
                <c:pt idx="17">
                  <c:v>-2.2000000000000002</c:v>
                </c:pt>
                <c:pt idx="18">
                  <c:v>0</c:v>
                </c:pt>
                <c:pt idx="19">
                  <c:v>-2.2000000000000002</c:v>
                </c:pt>
                <c:pt idx="20">
                  <c:v>-3.1</c:v>
                </c:pt>
                <c:pt idx="21">
                  <c:v>-3.1</c:v>
                </c:pt>
                <c:pt idx="22">
                  <c:v>-2.5</c:v>
                </c:pt>
                <c:pt idx="23">
                  <c:v>-1.5</c:v>
                </c:pt>
                <c:pt idx="24">
                  <c:v>-0.4</c:v>
                </c:pt>
                <c:pt idx="25">
                  <c:v>0.60000000000000064</c:v>
                </c:pt>
                <c:pt idx="26">
                  <c:v>1.2</c:v>
                </c:pt>
                <c:pt idx="27">
                  <c:v>1.6</c:v>
                </c:pt>
                <c:pt idx="28">
                  <c:v>1.3</c:v>
                </c:pt>
                <c:pt idx="29">
                  <c:v>0.60000000000000064</c:v>
                </c:pt>
                <c:pt idx="30">
                  <c:v>-0.8</c:v>
                </c:pt>
                <c:pt idx="31">
                  <c:v>-2.8</c:v>
                </c:pt>
                <c:pt idx="32">
                  <c:v>-5.3</c:v>
                </c:pt>
                <c:pt idx="33">
                  <c:v>-8.4</c:v>
                </c:pt>
                <c:pt idx="34">
                  <c:v>-11.9</c:v>
                </c:pt>
                <c:pt idx="35">
                  <c:v>0</c:v>
                </c:pt>
                <c:pt idx="36">
                  <c:v>0</c:v>
                </c:pt>
              </c:numCache>
            </c:numRef>
          </c:val>
          <c:smooth val="0"/>
          <c:extLst>
            <c:ext xmlns:c16="http://schemas.microsoft.com/office/drawing/2014/chart" uri="{C3380CC4-5D6E-409C-BE32-E72D297353CC}">
              <c16:uniqueId val="{000000C2-AC11-4079-9190-6E74997AE067}"/>
            </c:ext>
          </c:extLst>
        </c:ser>
        <c:ser>
          <c:idx val="197"/>
          <c:order val="195"/>
          <c:tx>
            <c:strRef>
              <c:f>ant_info.003!$B$197</c:f>
              <c:strCache>
                <c:ptCount val="1"/>
                <c:pt idx="0">
                  <c:v>TPS_CR4+RD</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ant_info.003!$BD$197:$CN$197</c:f>
              <c:numCache>
                <c:formatCode>General</c:formatCode>
                <c:ptCount val="37"/>
                <c:pt idx="0">
                  <c:v>0</c:v>
                </c:pt>
                <c:pt idx="1">
                  <c:v>0</c:v>
                </c:pt>
                <c:pt idx="2">
                  <c:v>0.4</c:v>
                </c:pt>
                <c:pt idx="3">
                  <c:v>0.1</c:v>
                </c:pt>
                <c:pt idx="4">
                  <c:v>0</c:v>
                </c:pt>
                <c:pt idx="5">
                  <c:v>-0.2</c:v>
                </c:pt>
                <c:pt idx="6">
                  <c:v>-0.2</c:v>
                </c:pt>
                <c:pt idx="7">
                  <c:v>-0.30000000000000032</c:v>
                </c:pt>
                <c:pt idx="8">
                  <c:v>-0.30000000000000032</c:v>
                </c:pt>
                <c:pt idx="9">
                  <c:v>-0.30000000000000032</c:v>
                </c:pt>
                <c:pt idx="10">
                  <c:v>-0.30000000000000032</c:v>
                </c:pt>
                <c:pt idx="11">
                  <c:v>-0.2</c:v>
                </c:pt>
                <c:pt idx="12">
                  <c:v>-0.2</c:v>
                </c:pt>
                <c:pt idx="13">
                  <c:v>-0.1</c:v>
                </c:pt>
                <c:pt idx="14">
                  <c:v>-0.1</c:v>
                </c:pt>
                <c:pt idx="15">
                  <c:v>0</c:v>
                </c:pt>
                <c:pt idx="16">
                  <c:v>0</c:v>
                </c:pt>
                <c:pt idx="17">
                  <c:v>0</c:v>
                </c:pt>
                <c:pt idx="18">
                  <c:v>0</c:v>
                </c:pt>
                <c:pt idx="19">
                  <c:v>0</c:v>
                </c:pt>
                <c:pt idx="20">
                  <c:v>0</c:v>
                </c:pt>
                <c:pt idx="21">
                  <c:v>0</c:v>
                </c:pt>
                <c:pt idx="22">
                  <c:v>-0.1</c:v>
                </c:pt>
                <c:pt idx="23">
                  <c:v>-0.1</c:v>
                </c:pt>
                <c:pt idx="24">
                  <c:v>-0.2</c:v>
                </c:pt>
                <c:pt idx="25">
                  <c:v>-0.2</c:v>
                </c:pt>
                <c:pt idx="26">
                  <c:v>-0.30000000000000032</c:v>
                </c:pt>
                <c:pt idx="27">
                  <c:v>-0.30000000000000032</c:v>
                </c:pt>
                <c:pt idx="28">
                  <c:v>-0.30000000000000032</c:v>
                </c:pt>
                <c:pt idx="29">
                  <c:v>-0.30000000000000032</c:v>
                </c:pt>
                <c:pt idx="30">
                  <c:v>-0.2</c:v>
                </c:pt>
                <c:pt idx="31">
                  <c:v>-0.2</c:v>
                </c:pt>
                <c:pt idx="32">
                  <c:v>0</c:v>
                </c:pt>
                <c:pt idx="33">
                  <c:v>0.1</c:v>
                </c:pt>
                <c:pt idx="34">
                  <c:v>0.4</c:v>
                </c:pt>
                <c:pt idx="35">
                  <c:v>0</c:v>
                </c:pt>
                <c:pt idx="36">
                  <c:v>0</c:v>
                </c:pt>
              </c:numCache>
            </c:numRef>
          </c:val>
          <c:smooth val="0"/>
          <c:extLst>
            <c:ext xmlns:c16="http://schemas.microsoft.com/office/drawing/2014/chart" uri="{C3380CC4-5D6E-409C-BE32-E72D297353CC}">
              <c16:uniqueId val="{000000C3-AC11-4079-9190-6E74997AE067}"/>
            </c:ext>
          </c:extLst>
        </c:ser>
        <c:ser>
          <c:idx val="198"/>
          <c:order val="196"/>
          <c:tx>
            <c:strRef>
              <c:f>ant_info.003!$B$198</c:f>
              <c:strCache>
                <c:ptCount val="1"/>
                <c:pt idx="0">
                  <c:v>AERAT2775_42+CR</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ant_info.003!$BD$198:$CN$198</c:f>
              <c:numCache>
                <c:formatCode>General</c:formatCode>
                <c:ptCount val="37"/>
                <c:pt idx="0">
                  <c:v>0</c:v>
                </c:pt>
                <c:pt idx="1">
                  <c:v>0</c:v>
                </c:pt>
                <c:pt idx="2">
                  <c:v>-0.2</c:v>
                </c:pt>
                <c:pt idx="3">
                  <c:v>-0.5</c:v>
                </c:pt>
                <c:pt idx="4">
                  <c:v>-0.60000000000000064</c:v>
                </c:pt>
                <c:pt idx="5">
                  <c:v>-0.60000000000000064</c:v>
                </c:pt>
                <c:pt idx="6">
                  <c:v>-0.60000000000000064</c:v>
                </c:pt>
                <c:pt idx="7">
                  <c:v>-0.5</c:v>
                </c:pt>
                <c:pt idx="8">
                  <c:v>-0.4</c:v>
                </c:pt>
                <c:pt idx="9">
                  <c:v>-0.4</c:v>
                </c:pt>
                <c:pt idx="10">
                  <c:v>-0.30000000000000032</c:v>
                </c:pt>
                <c:pt idx="11">
                  <c:v>-0.30000000000000032</c:v>
                </c:pt>
                <c:pt idx="12">
                  <c:v>-0.30000000000000032</c:v>
                </c:pt>
                <c:pt idx="13">
                  <c:v>-0.4</c:v>
                </c:pt>
                <c:pt idx="14">
                  <c:v>-0.4</c:v>
                </c:pt>
                <c:pt idx="15">
                  <c:v>-0.5</c:v>
                </c:pt>
                <c:pt idx="16">
                  <c:v>-0.4</c:v>
                </c:pt>
                <c:pt idx="17">
                  <c:v>-0.30000000000000032</c:v>
                </c:pt>
                <c:pt idx="18">
                  <c:v>0</c:v>
                </c:pt>
                <c:pt idx="19">
                  <c:v>-0.30000000000000032</c:v>
                </c:pt>
                <c:pt idx="20">
                  <c:v>-0.4</c:v>
                </c:pt>
                <c:pt idx="21">
                  <c:v>-0.5</c:v>
                </c:pt>
                <c:pt idx="22">
                  <c:v>-0.4</c:v>
                </c:pt>
                <c:pt idx="23">
                  <c:v>-0.4</c:v>
                </c:pt>
                <c:pt idx="24">
                  <c:v>-0.30000000000000032</c:v>
                </c:pt>
                <c:pt idx="25">
                  <c:v>-0.30000000000000032</c:v>
                </c:pt>
                <c:pt idx="26">
                  <c:v>-0.30000000000000032</c:v>
                </c:pt>
                <c:pt idx="27">
                  <c:v>-0.4</c:v>
                </c:pt>
                <c:pt idx="28">
                  <c:v>-0.4</c:v>
                </c:pt>
                <c:pt idx="29">
                  <c:v>-0.5</c:v>
                </c:pt>
                <c:pt idx="30">
                  <c:v>-0.60000000000000064</c:v>
                </c:pt>
                <c:pt idx="31">
                  <c:v>-0.60000000000000064</c:v>
                </c:pt>
                <c:pt idx="32">
                  <c:v>-0.60000000000000064</c:v>
                </c:pt>
                <c:pt idx="33">
                  <c:v>-0.5</c:v>
                </c:pt>
                <c:pt idx="34">
                  <c:v>-0.2</c:v>
                </c:pt>
                <c:pt idx="35">
                  <c:v>0</c:v>
                </c:pt>
                <c:pt idx="36">
                  <c:v>0</c:v>
                </c:pt>
              </c:numCache>
            </c:numRef>
          </c:val>
          <c:smooth val="0"/>
          <c:extLst>
            <c:ext xmlns:c16="http://schemas.microsoft.com/office/drawing/2014/chart" uri="{C3380CC4-5D6E-409C-BE32-E72D297353CC}">
              <c16:uniqueId val="{000000C4-AC11-4079-9190-6E74997AE067}"/>
            </c:ext>
          </c:extLst>
        </c:ser>
        <c:ser>
          <c:idx val="199"/>
          <c:order val="197"/>
          <c:tx>
            <c:strRef>
              <c:f>ant_info.003!$B$199</c:f>
              <c:strCache>
                <c:ptCount val="1"/>
                <c:pt idx="0">
                  <c:v>TRM29659.00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ant_info.003!$BD$199:$CN$199</c:f>
              <c:numCache>
                <c:formatCode>General</c:formatCode>
                <c:ptCount val="37"/>
                <c:pt idx="0">
                  <c:v>0</c:v>
                </c:pt>
                <c:pt idx="1">
                  <c:v>0</c:v>
                </c:pt>
                <c:pt idx="2">
                  <c:v>1.3</c:v>
                </c:pt>
                <c:pt idx="3">
                  <c:v>0.9</c:v>
                </c:pt>
                <c:pt idx="4">
                  <c:v>0.70000000000000062</c:v>
                </c:pt>
                <c:pt idx="5">
                  <c:v>0.5</c:v>
                </c:pt>
                <c:pt idx="6">
                  <c:v>0.4</c:v>
                </c:pt>
                <c:pt idx="7">
                  <c:v>0.30000000000000032</c:v>
                </c:pt>
                <c:pt idx="8">
                  <c:v>0.30000000000000032</c:v>
                </c:pt>
                <c:pt idx="9">
                  <c:v>0.4</c:v>
                </c:pt>
                <c:pt idx="10">
                  <c:v>0.4</c:v>
                </c:pt>
                <c:pt idx="11">
                  <c:v>0.5</c:v>
                </c:pt>
                <c:pt idx="12">
                  <c:v>0.5</c:v>
                </c:pt>
                <c:pt idx="13">
                  <c:v>0.5</c:v>
                </c:pt>
                <c:pt idx="14">
                  <c:v>0.5</c:v>
                </c:pt>
                <c:pt idx="15">
                  <c:v>0.5</c:v>
                </c:pt>
                <c:pt idx="16">
                  <c:v>0.4</c:v>
                </c:pt>
                <c:pt idx="17">
                  <c:v>0.2</c:v>
                </c:pt>
                <c:pt idx="18">
                  <c:v>0</c:v>
                </c:pt>
                <c:pt idx="19">
                  <c:v>0.2</c:v>
                </c:pt>
                <c:pt idx="20">
                  <c:v>0.4</c:v>
                </c:pt>
                <c:pt idx="21">
                  <c:v>0.5</c:v>
                </c:pt>
                <c:pt idx="22">
                  <c:v>0.5</c:v>
                </c:pt>
                <c:pt idx="23">
                  <c:v>0.5</c:v>
                </c:pt>
                <c:pt idx="24">
                  <c:v>0.5</c:v>
                </c:pt>
                <c:pt idx="25">
                  <c:v>0.5</c:v>
                </c:pt>
                <c:pt idx="26">
                  <c:v>0.4</c:v>
                </c:pt>
                <c:pt idx="27">
                  <c:v>0.4</c:v>
                </c:pt>
                <c:pt idx="28">
                  <c:v>0.30000000000000032</c:v>
                </c:pt>
                <c:pt idx="29">
                  <c:v>0.30000000000000032</c:v>
                </c:pt>
                <c:pt idx="30">
                  <c:v>0.4</c:v>
                </c:pt>
                <c:pt idx="31">
                  <c:v>0.5</c:v>
                </c:pt>
                <c:pt idx="32">
                  <c:v>0.70000000000000062</c:v>
                </c:pt>
                <c:pt idx="33">
                  <c:v>0.9</c:v>
                </c:pt>
                <c:pt idx="34">
                  <c:v>1.3</c:v>
                </c:pt>
                <c:pt idx="35">
                  <c:v>0</c:v>
                </c:pt>
                <c:pt idx="36">
                  <c:v>0</c:v>
                </c:pt>
              </c:numCache>
            </c:numRef>
          </c:val>
          <c:smooth val="0"/>
          <c:extLst>
            <c:ext xmlns:c16="http://schemas.microsoft.com/office/drawing/2014/chart" uri="{C3380CC4-5D6E-409C-BE32-E72D297353CC}">
              <c16:uniqueId val="{000000C5-AC11-4079-9190-6E74997AE067}"/>
            </c:ext>
          </c:extLst>
        </c:ser>
        <c:ser>
          <c:idx val="200"/>
          <c:order val="198"/>
          <c:tx>
            <c:strRef>
              <c:f>ant_info.003!$B$200</c:f>
              <c:strCache>
                <c:ptCount val="1"/>
                <c:pt idx="0">
                  <c:v>TRM29659.00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ant_info.003!$BD$200:$CN$200</c:f>
              <c:numCache>
                <c:formatCode>General</c:formatCode>
                <c:ptCount val="37"/>
                <c:pt idx="0">
                  <c:v>0</c:v>
                </c:pt>
                <c:pt idx="1">
                  <c:v>0</c:v>
                </c:pt>
                <c:pt idx="2">
                  <c:v>0.1</c:v>
                </c:pt>
                <c:pt idx="3">
                  <c:v>0</c:v>
                </c:pt>
                <c:pt idx="4">
                  <c:v>-0.1</c:v>
                </c:pt>
                <c:pt idx="5">
                  <c:v>-0.2</c:v>
                </c:pt>
                <c:pt idx="6">
                  <c:v>-0.30000000000000032</c:v>
                </c:pt>
                <c:pt idx="7">
                  <c:v>-0.30000000000000032</c:v>
                </c:pt>
                <c:pt idx="8">
                  <c:v>-0.4</c:v>
                </c:pt>
                <c:pt idx="9">
                  <c:v>-0.4</c:v>
                </c:pt>
                <c:pt idx="10">
                  <c:v>-0.4</c:v>
                </c:pt>
                <c:pt idx="11">
                  <c:v>-0.30000000000000032</c:v>
                </c:pt>
                <c:pt idx="12">
                  <c:v>-0.30000000000000032</c:v>
                </c:pt>
                <c:pt idx="13">
                  <c:v>-0.2</c:v>
                </c:pt>
                <c:pt idx="14">
                  <c:v>-0.1</c:v>
                </c:pt>
                <c:pt idx="15">
                  <c:v>-0.1</c:v>
                </c:pt>
                <c:pt idx="16">
                  <c:v>0</c:v>
                </c:pt>
                <c:pt idx="17">
                  <c:v>0</c:v>
                </c:pt>
                <c:pt idx="18">
                  <c:v>0</c:v>
                </c:pt>
                <c:pt idx="19">
                  <c:v>0</c:v>
                </c:pt>
                <c:pt idx="20">
                  <c:v>0</c:v>
                </c:pt>
                <c:pt idx="21">
                  <c:v>-0.1</c:v>
                </c:pt>
                <c:pt idx="22">
                  <c:v>-0.1</c:v>
                </c:pt>
                <c:pt idx="23">
                  <c:v>-0.2</c:v>
                </c:pt>
                <c:pt idx="24">
                  <c:v>-0.30000000000000032</c:v>
                </c:pt>
                <c:pt idx="25">
                  <c:v>-0.30000000000000032</c:v>
                </c:pt>
                <c:pt idx="26">
                  <c:v>-0.4</c:v>
                </c:pt>
                <c:pt idx="27">
                  <c:v>-0.4</c:v>
                </c:pt>
                <c:pt idx="28">
                  <c:v>-0.4</c:v>
                </c:pt>
                <c:pt idx="29">
                  <c:v>-0.30000000000000032</c:v>
                </c:pt>
                <c:pt idx="30">
                  <c:v>-0.30000000000000032</c:v>
                </c:pt>
                <c:pt idx="31">
                  <c:v>-0.2</c:v>
                </c:pt>
                <c:pt idx="32">
                  <c:v>-0.1</c:v>
                </c:pt>
                <c:pt idx="33">
                  <c:v>0</c:v>
                </c:pt>
                <c:pt idx="34">
                  <c:v>0.1</c:v>
                </c:pt>
                <c:pt idx="35">
                  <c:v>0</c:v>
                </c:pt>
                <c:pt idx="36">
                  <c:v>0</c:v>
                </c:pt>
              </c:numCache>
            </c:numRef>
          </c:val>
          <c:smooth val="0"/>
          <c:extLst>
            <c:ext xmlns:c16="http://schemas.microsoft.com/office/drawing/2014/chart" uri="{C3380CC4-5D6E-409C-BE32-E72D297353CC}">
              <c16:uniqueId val="{000000C6-AC11-4079-9190-6E74997AE067}"/>
            </c:ext>
          </c:extLst>
        </c:ser>
        <c:ser>
          <c:idx val="201"/>
          <c:order val="199"/>
          <c:tx>
            <c:strRef>
              <c:f>ant_info.003!$B$201</c:f>
              <c:strCache>
                <c:ptCount val="1"/>
                <c:pt idx="0">
                  <c:v>TRM41249.00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ant_info.003!$BD$201:$CN$201</c:f>
              <c:numCache>
                <c:formatCode>General</c:formatCode>
                <c:ptCount val="37"/>
                <c:pt idx="0">
                  <c:v>0</c:v>
                </c:pt>
                <c:pt idx="1">
                  <c:v>0</c:v>
                </c:pt>
                <c:pt idx="2">
                  <c:v>-1.2</c:v>
                </c:pt>
                <c:pt idx="3">
                  <c:v>-1</c:v>
                </c:pt>
                <c:pt idx="4">
                  <c:v>-0.60000000000000064</c:v>
                </c:pt>
                <c:pt idx="5">
                  <c:v>-0.2</c:v>
                </c:pt>
                <c:pt idx="6">
                  <c:v>0.2</c:v>
                </c:pt>
                <c:pt idx="7">
                  <c:v>0.60000000000000064</c:v>
                </c:pt>
                <c:pt idx="8">
                  <c:v>0.8</c:v>
                </c:pt>
                <c:pt idx="9">
                  <c:v>1</c:v>
                </c:pt>
                <c:pt idx="10">
                  <c:v>1</c:v>
                </c:pt>
                <c:pt idx="11">
                  <c:v>0.8</c:v>
                </c:pt>
                <c:pt idx="12">
                  <c:v>0.60000000000000064</c:v>
                </c:pt>
                <c:pt idx="13">
                  <c:v>0.30000000000000032</c:v>
                </c:pt>
                <c:pt idx="14">
                  <c:v>0</c:v>
                </c:pt>
                <c:pt idx="15">
                  <c:v>-0.30000000000000032</c:v>
                </c:pt>
                <c:pt idx="16">
                  <c:v>-0.4</c:v>
                </c:pt>
                <c:pt idx="17">
                  <c:v>-0.4</c:v>
                </c:pt>
                <c:pt idx="18">
                  <c:v>0</c:v>
                </c:pt>
                <c:pt idx="19">
                  <c:v>-0.4</c:v>
                </c:pt>
                <c:pt idx="20">
                  <c:v>-0.4</c:v>
                </c:pt>
                <c:pt idx="21">
                  <c:v>-0.30000000000000032</c:v>
                </c:pt>
                <c:pt idx="22">
                  <c:v>0</c:v>
                </c:pt>
                <c:pt idx="23">
                  <c:v>0.30000000000000032</c:v>
                </c:pt>
                <c:pt idx="24">
                  <c:v>0.60000000000000064</c:v>
                </c:pt>
                <c:pt idx="25">
                  <c:v>0.8</c:v>
                </c:pt>
                <c:pt idx="26">
                  <c:v>1</c:v>
                </c:pt>
                <c:pt idx="27">
                  <c:v>1</c:v>
                </c:pt>
                <c:pt idx="28">
                  <c:v>0.8</c:v>
                </c:pt>
                <c:pt idx="29">
                  <c:v>0.60000000000000064</c:v>
                </c:pt>
                <c:pt idx="30">
                  <c:v>0.2</c:v>
                </c:pt>
                <c:pt idx="31">
                  <c:v>-0.2</c:v>
                </c:pt>
                <c:pt idx="32">
                  <c:v>-0.60000000000000064</c:v>
                </c:pt>
                <c:pt idx="33">
                  <c:v>-1</c:v>
                </c:pt>
                <c:pt idx="34">
                  <c:v>-1.2</c:v>
                </c:pt>
                <c:pt idx="35">
                  <c:v>0</c:v>
                </c:pt>
                <c:pt idx="36">
                  <c:v>0</c:v>
                </c:pt>
              </c:numCache>
            </c:numRef>
          </c:val>
          <c:smooth val="0"/>
          <c:extLst>
            <c:ext xmlns:c16="http://schemas.microsoft.com/office/drawing/2014/chart" uri="{C3380CC4-5D6E-409C-BE32-E72D297353CC}">
              <c16:uniqueId val="{000000C7-AC11-4079-9190-6E74997AE067}"/>
            </c:ext>
          </c:extLst>
        </c:ser>
        <c:ser>
          <c:idx val="202"/>
          <c:order val="200"/>
          <c:tx>
            <c:strRef>
              <c:f>ant_info.003!$B$202</c:f>
              <c:strCache>
                <c:ptCount val="1"/>
                <c:pt idx="0">
                  <c:v>TRM41249USCG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ant_info.003!$BD$202:$CN$202</c:f>
              <c:numCache>
                <c:formatCode>General</c:formatCode>
                <c:ptCount val="37"/>
                <c:pt idx="0">
                  <c:v>0</c:v>
                </c:pt>
                <c:pt idx="1">
                  <c:v>0</c:v>
                </c:pt>
                <c:pt idx="2">
                  <c:v>0.4</c:v>
                </c:pt>
                <c:pt idx="3">
                  <c:v>1.2</c:v>
                </c:pt>
                <c:pt idx="4">
                  <c:v>1.8</c:v>
                </c:pt>
                <c:pt idx="5">
                  <c:v>2.4</c:v>
                </c:pt>
                <c:pt idx="6">
                  <c:v>2.8</c:v>
                </c:pt>
                <c:pt idx="7">
                  <c:v>3</c:v>
                </c:pt>
                <c:pt idx="8">
                  <c:v>3.2</c:v>
                </c:pt>
                <c:pt idx="9">
                  <c:v>3.2</c:v>
                </c:pt>
                <c:pt idx="10">
                  <c:v>3.2</c:v>
                </c:pt>
                <c:pt idx="11">
                  <c:v>3.1</c:v>
                </c:pt>
                <c:pt idx="12">
                  <c:v>2.9</c:v>
                </c:pt>
                <c:pt idx="13">
                  <c:v>2.6</c:v>
                </c:pt>
                <c:pt idx="14">
                  <c:v>2.2999999999999998</c:v>
                </c:pt>
                <c:pt idx="15">
                  <c:v>1.8</c:v>
                </c:pt>
                <c:pt idx="16">
                  <c:v>1.3</c:v>
                </c:pt>
                <c:pt idx="17">
                  <c:v>0.70000000000000062</c:v>
                </c:pt>
                <c:pt idx="18">
                  <c:v>0</c:v>
                </c:pt>
                <c:pt idx="19">
                  <c:v>0.70000000000000062</c:v>
                </c:pt>
                <c:pt idx="20">
                  <c:v>1.3</c:v>
                </c:pt>
                <c:pt idx="21">
                  <c:v>1.8</c:v>
                </c:pt>
                <c:pt idx="22">
                  <c:v>2.2999999999999998</c:v>
                </c:pt>
                <c:pt idx="23">
                  <c:v>2.6</c:v>
                </c:pt>
                <c:pt idx="24">
                  <c:v>2.9</c:v>
                </c:pt>
                <c:pt idx="25">
                  <c:v>3.1</c:v>
                </c:pt>
                <c:pt idx="26">
                  <c:v>3.2</c:v>
                </c:pt>
                <c:pt idx="27">
                  <c:v>3.2</c:v>
                </c:pt>
                <c:pt idx="28">
                  <c:v>3.2</c:v>
                </c:pt>
                <c:pt idx="29">
                  <c:v>3</c:v>
                </c:pt>
                <c:pt idx="30">
                  <c:v>2.8</c:v>
                </c:pt>
                <c:pt idx="31">
                  <c:v>2.4</c:v>
                </c:pt>
                <c:pt idx="32">
                  <c:v>1.8</c:v>
                </c:pt>
                <c:pt idx="33">
                  <c:v>1.2</c:v>
                </c:pt>
                <c:pt idx="34">
                  <c:v>0.4</c:v>
                </c:pt>
                <c:pt idx="35">
                  <c:v>0</c:v>
                </c:pt>
                <c:pt idx="36">
                  <c:v>0</c:v>
                </c:pt>
              </c:numCache>
            </c:numRef>
          </c:val>
          <c:smooth val="0"/>
          <c:extLst>
            <c:ext xmlns:c16="http://schemas.microsoft.com/office/drawing/2014/chart" uri="{C3380CC4-5D6E-409C-BE32-E72D297353CC}">
              <c16:uniqueId val="{000000C8-AC11-4079-9190-6E74997AE067}"/>
            </c:ext>
          </c:extLst>
        </c:ser>
        <c:ser>
          <c:idx val="203"/>
          <c:order val="201"/>
          <c:tx>
            <c:strRef>
              <c:f>ant_info.003!$B$203</c:f>
              <c:strCache>
                <c:ptCount val="1"/>
                <c:pt idx="0">
                  <c:v>LEIAX1202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ant_info.003!$BD$203:$CN$203</c:f>
              <c:numCache>
                <c:formatCode>General</c:formatCode>
                <c:ptCount val="37"/>
                <c:pt idx="0">
                  <c:v>0</c:v>
                </c:pt>
                <c:pt idx="1">
                  <c:v>0</c:v>
                </c:pt>
                <c:pt idx="2">
                  <c:v>-6.3</c:v>
                </c:pt>
                <c:pt idx="3">
                  <c:v>-3.5</c:v>
                </c:pt>
                <c:pt idx="4">
                  <c:v>-1.2</c:v>
                </c:pt>
                <c:pt idx="5">
                  <c:v>0.70000000000000062</c:v>
                </c:pt>
                <c:pt idx="6">
                  <c:v>2.1</c:v>
                </c:pt>
                <c:pt idx="7">
                  <c:v>3.1</c:v>
                </c:pt>
                <c:pt idx="8">
                  <c:v>3.7</c:v>
                </c:pt>
                <c:pt idx="9">
                  <c:v>4</c:v>
                </c:pt>
                <c:pt idx="10">
                  <c:v>3.8</c:v>
                </c:pt>
                <c:pt idx="11">
                  <c:v>3.5</c:v>
                </c:pt>
                <c:pt idx="12">
                  <c:v>2.8</c:v>
                </c:pt>
                <c:pt idx="13">
                  <c:v>2.2000000000000002</c:v>
                </c:pt>
                <c:pt idx="14">
                  <c:v>1.4</c:v>
                </c:pt>
                <c:pt idx="15">
                  <c:v>0.70000000000000062</c:v>
                </c:pt>
                <c:pt idx="16">
                  <c:v>0.2</c:v>
                </c:pt>
                <c:pt idx="17">
                  <c:v>-0.1</c:v>
                </c:pt>
                <c:pt idx="18">
                  <c:v>0</c:v>
                </c:pt>
                <c:pt idx="19">
                  <c:v>-0.1</c:v>
                </c:pt>
                <c:pt idx="20">
                  <c:v>0.2</c:v>
                </c:pt>
                <c:pt idx="21">
                  <c:v>0.70000000000000062</c:v>
                </c:pt>
                <c:pt idx="22">
                  <c:v>1.4</c:v>
                </c:pt>
                <c:pt idx="23">
                  <c:v>2.2000000000000002</c:v>
                </c:pt>
                <c:pt idx="24">
                  <c:v>2.8</c:v>
                </c:pt>
                <c:pt idx="25">
                  <c:v>3.5</c:v>
                </c:pt>
                <c:pt idx="26">
                  <c:v>3.8</c:v>
                </c:pt>
                <c:pt idx="27">
                  <c:v>4</c:v>
                </c:pt>
                <c:pt idx="28">
                  <c:v>3.7</c:v>
                </c:pt>
                <c:pt idx="29">
                  <c:v>3.1</c:v>
                </c:pt>
                <c:pt idx="30">
                  <c:v>2.1</c:v>
                </c:pt>
                <c:pt idx="31">
                  <c:v>0.70000000000000062</c:v>
                </c:pt>
                <c:pt idx="32">
                  <c:v>-1.2</c:v>
                </c:pt>
                <c:pt idx="33">
                  <c:v>-3.5</c:v>
                </c:pt>
                <c:pt idx="34">
                  <c:v>-6.3</c:v>
                </c:pt>
                <c:pt idx="35">
                  <c:v>0</c:v>
                </c:pt>
                <c:pt idx="36">
                  <c:v>0</c:v>
                </c:pt>
              </c:numCache>
            </c:numRef>
          </c:val>
          <c:smooth val="0"/>
          <c:extLst>
            <c:ext xmlns:c16="http://schemas.microsoft.com/office/drawing/2014/chart" uri="{C3380CC4-5D6E-409C-BE32-E72D297353CC}">
              <c16:uniqueId val="{000000C9-AC11-4079-9190-6E74997AE067}"/>
            </c:ext>
          </c:extLst>
        </c:ser>
        <c:ser>
          <c:idx val="204"/>
          <c:order val="202"/>
          <c:tx>
            <c:strRef>
              <c:f>ant_info.003!$B$204</c:f>
              <c:strCache>
                <c:ptCount val="1"/>
                <c:pt idx="0">
                  <c:v>ASH701975.01AGP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ant_info.003!$BD$204:$CN$204</c:f>
              <c:numCache>
                <c:formatCode>General</c:formatCode>
                <c:ptCount val="37"/>
                <c:pt idx="0">
                  <c:v>0</c:v>
                </c:pt>
                <c:pt idx="1">
                  <c:v>0</c:v>
                </c:pt>
                <c:pt idx="2">
                  <c:v>-1.8</c:v>
                </c:pt>
                <c:pt idx="3">
                  <c:v>-2.1</c:v>
                </c:pt>
                <c:pt idx="4">
                  <c:v>-2.6</c:v>
                </c:pt>
                <c:pt idx="5">
                  <c:v>-3.3</c:v>
                </c:pt>
                <c:pt idx="6">
                  <c:v>-3.9</c:v>
                </c:pt>
                <c:pt idx="7">
                  <c:v>-4.4000000000000004</c:v>
                </c:pt>
                <c:pt idx="8">
                  <c:v>-4.9000000000000004</c:v>
                </c:pt>
                <c:pt idx="9">
                  <c:v>-5.0999999999999996</c:v>
                </c:pt>
                <c:pt idx="10">
                  <c:v>-5.2</c:v>
                </c:pt>
                <c:pt idx="11">
                  <c:v>-5.0999999999999996</c:v>
                </c:pt>
                <c:pt idx="12">
                  <c:v>-4.8</c:v>
                </c:pt>
                <c:pt idx="13">
                  <c:v>-4.3</c:v>
                </c:pt>
                <c:pt idx="14">
                  <c:v>-3.6</c:v>
                </c:pt>
                <c:pt idx="15">
                  <c:v>-2.8</c:v>
                </c:pt>
                <c:pt idx="16">
                  <c:v>-1.8</c:v>
                </c:pt>
                <c:pt idx="17">
                  <c:v>-0.9</c:v>
                </c:pt>
                <c:pt idx="18">
                  <c:v>0</c:v>
                </c:pt>
                <c:pt idx="19">
                  <c:v>-0.9</c:v>
                </c:pt>
                <c:pt idx="20">
                  <c:v>-1.8</c:v>
                </c:pt>
                <c:pt idx="21">
                  <c:v>-2.8</c:v>
                </c:pt>
                <c:pt idx="22">
                  <c:v>-3.6</c:v>
                </c:pt>
                <c:pt idx="23">
                  <c:v>-4.3</c:v>
                </c:pt>
                <c:pt idx="24">
                  <c:v>-4.8</c:v>
                </c:pt>
                <c:pt idx="25">
                  <c:v>-5.0999999999999996</c:v>
                </c:pt>
                <c:pt idx="26">
                  <c:v>-5.2</c:v>
                </c:pt>
                <c:pt idx="27">
                  <c:v>-5.0999999999999996</c:v>
                </c:pt>
                <c:pt idx="28">
                  <c:v>-4.9000000000000004</c:v>
                </c:pt>
                <c:pt idx="29">
                  <c:v>-4.4000000000000004</c:v>
                </c:pt>
                <c:pt idx="30">
                  <c:v>-3.9</c:v>
                </c:pt>
                <c:pt idx="31">
                  <c:v>-3.3</c:v>
                </c:pt>
                <c:pt idx="32">
                  <c:v>-2.6</c:v>
                </c:pt>
                <c:pt idx="33">
                  <c:v>-2.1</c:v>
                </c:pt>
                <c:pt idx="34">
                  <c:v>-1.8</c:v>
                </c:pt>
                <c:pt idx="35">
                  <c:v>0</c:v>
                </c:pt>
                <c:pt idx="36">
                  <c:v>0</c:v>
                </c:pt>
              </c:numCache>
            </c:numRef>
          </c:val>
          <c:smooth val="0"/>
          <c:extLst>
            <c:ext xmlns:c16="http://schemas.microsoft.com/office/drawing/2014/chart" uri="{C3380CC4-5D6E-409C-BE32-E72D297353CC}">
              <c16:uniqueId val="{000000CA-AC11-4079-9190-6E74997AE067}"/>
            </c:ext>
          </c:extLst>
        </c:ser>
        <c:ser>
          <c:idx val="205"/>
          <c:order val="203"/>
          <c:tx>
            <c:strRef>
              <c:f>ant_info.003!$B$205</c:f>
              <c:strCache>
                <c:ptCount val="1"/>
                <c:pt idx="0">
                  <c:v>ASH701975.01BGP</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ant_info.003!$BD$205:$CN$205</c:f>
              <c:numCache>
                <c:formatCode>General</c:formatCode>
                <c:ptCount val="37"/>
                <c:pt idx="0">
                  <c:v>0</c:v>
                </c:pt>
                <c:pt idx="1">
                  <c:v>0</c:v>
                </c:pt>
                <c:pt idx="2">
                  <c:v>-1.8</c:v>
                </c:pt>
                <c:pt idx="3">
                  <c:v>-2.1</c:v>
                </c:pt>
                <c:pt idx="4">
                  <c:v>-2.6</c:v>
                </c:pt>
                <c:pt idx="5">
                  <c:v>-3.3</c:v>
                </c:pt>
                <c:pt idx="6">
                  <c:v>-3.9</c:v>
                </c:pt>
                <c:pt idx="7">
                  <c:v>-4.4000000000000004</c:v>
                </c:pt>
                <c:pt idx="8">
                  <c:v>-4.9000000000000004</c:v>
                </c:pt>
                <c:pt idx="9">
                  <c:v>-5.0999999999999996</c:v>
                </c:pt>
                <c:pt idx="10">
                  <c:v>-5.2</c:v>
                </c:pt>
                <c:pt idx="11">
                  <c:v>-5.0999999999999996</c:v>
                </c:pt>
                <c:pt idx="12">
                  <c:v>-4.8</c:v>
                </c:pt>
                <c:pt idx="13">
                  <c:v>-4.3</c:v>
                </c:pt>
                <c:pt idx="14">
                  <c:v>-3.6</c:v>
                </c:pt>
                <c:pt idx="15">
                  <c:v>-2.8</c:v>
                </c:pt>
                <c:pt idx="16">
                  <c:v>-1.8</c:v>
                </c:pt>
                <c:pt idx="17">
                  <c:v>-0.9</c:v>
                </c:pt>
                <c:pt idx="18">
                  <c:v>0</c:v>
                </c:pt>
                <c:pt idx="19">
                  <c:v>-0.9</c:v>
                </c:pt>
                <c:pt idx="20">
                  <c:v>-1.8</c:v>
                </c:pt>
                <c:pt idx="21">
                  <c:v>-2.8</c:v>
                </c:pt>
                <c:pt idx="22">
                  <c:v>-3.6</c:v>
                </c:pt>
                <c:pt idx="23">
                  <c:v>-4.3</c:v>
                </c:pt>
                <c:pt idx="24">
                  <c:v>-4.8</c:v>
                </c:pt>
                <c:pt idx="25">
                  <c:v>-5.0999999999999996</c:v>
                </c:pt>
                <c:pt idx="26">
                  <c:v>-5.2</c:v>
                </c:pt>
                <c:pt idx="27">
                  <c:v>-5.0999999999999996</c:v>
                </c:pt>
                <c:pt idx="28">
                  <c:v>-4.9000000000000004</c:v>
                </c:pt>
                <c:pt idx="29">
                  <c:v>-4.4000000000000004</c:v>
                </c:pt>
                <c:pt idx="30">
                  <c:v>-3.9</c:v>
                </c:pt>
                <c:pt idx="31">
                  <c:v>-3.3</c:v>
                </c:pt>
                <c:pt idx="32">
                  <c:v>-2.6</c:v>
                </c:pt>
                <c:pt idx="33">
                  <c:v>-2.1</c:v>
                </c:pt>
                <c:pt idx="34">
                  <c:v>-1.8</c:v>
                </c:pt>
                <c:pt idx="35">
                  <c:v>0</c:v>
                </c:pt>
                <c:pt idx="36">
                  <c:v>0</c:v>
                </c:pt>
              </c:numCache>
            </c:numRef>
          </c:val>
          <c:smooth val="0"/>
          <c:extLst>
            <c:ext xmlns:c16="http://schemas.microsoft.com/office/drawing/2014/chart" uri="{C3380CC4-5D6E-409C-BE32-E72D297353CC}">
              <c16:uniqueId val="{000000CB-AC11-4079-9190-6E74997AE067}"/>
            </c:ext>
          </c:extLst>
        </c:ser>
        <c:ser>
          <c:idx val="206"/>
          <c:order val="204"/>
          <c:tx>
            <c:strRef>
              <c:f>ant_info.003!$B$206</c:f>
              <c:strCache>
                <c:ptCount val="1"/>
                <c:pt idx="0">
                  <c:v>TPS_MC.A5</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ant_info.003!$BD$206:$CN$206</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CC-AC11-4079-9190-6E74997AE067}"/>
            </c:ext>
          </c:extLst>
        </c:ser>
        <c:ser>
          <c:idx val="207"/>
          <c:order val="205"/>
          <c:tx>
            <c:strRef>
              <c:f>ant_info.003!$B$207</c:f>
              <c:strCache>
                <c:ptCount val="1"/>
                <c:pt idx="0">
                  <c:v>NOV702L_1.01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ant_info.003!$BD$207:$CN$207</c:f>
              <c:numCache>
                <c:formatCode>General</c:formatCode>
                <c:ptCount val="37"/>
                <c:pt idx="0">
                  <c:v>0</c:v>
                </c:pt>
                <c:pt idx="1">
                  <c:v>0</c:v>
                </c:pt>
                <c:pt idx="2">
                  <c:v>-5.5</c:v>
                </c:pt>
                <c:pt idx="3">
                  <c:v>-2.6</c:v>
                </c:pt>
                <c:pt idx="4">
                  <c:v>-0.2</c:v>
                </c:pt>
                <c:pt idx="5">
                  <c:v>1.6</c:v>
                </c:pt>
                <c:pt idx="6">
                  <c:v>2.9</c:v>
                </c:pt>
                <c:pt idx="7">
                  <c:v>3.8</c:v>
                </c:pt>
                <c:pt idx="8">
                  <c:v>4.2</c:v>
                </c:pt>
                <c:pt idx="9">
                  <c:v>4.3</c:v>
                </c:pt>
                <c:pt idx="10">
                  <c:v>4</c:v>
                </c:pt>
                <c:pt idx="11">
                  <c:v>3.6</c:v>
                </c:pt>
                <c:pt idx="12">
                  <c:v>2.9</c:v>
                </c:pt>
                <c:pt idx="13">
                  <c:v>2.1</c:v>
                </c:pt>
                <c:pt idx="14">
                  <c:v>1.3</c:v>
                </c:pt>
                <c:pt idx="15">
                  <c:v>0.60000000000000064</c:v>
                </c:pt>
                <c:pt idx="16">
                  <c:v>0.1</c:v>
                </c:pt>
                <c:pt idx="17">
                  <c:v>-0.1</c:v>
                </c:pt>
                <c:pt idx="18">
                  <c:v>0</c:v>
                </c:pt>
                <c:pt idx="19">
                  <c:v>-0.1</c:v>
                </c:pt>
                <c:pt idx="20">
                  <c:v>0.1</c:v>
                </c:pt>
                <c:pt idx="21">
                  <c:v>0.60000000000000064</c:v>
                </c:pt>
                <c:pt idx="22">
                  <c:v>1.3</c:v>
                </c:pt>
                <c:pt idx="23">
                  <c:v>2.1</c:v>
                </c:pt>
                <c:pt idx="24">
                  <c:v>2.9</c:v>
                </c:pt>
                <c:pt idx="25">
                  <c:v>3.6</c:v>
                </c:pt>
                <c:pt idx="26">
                  <c:v>4</c:v>
                </c:pt>
                <c:pt idx="27">
                  <c:v>4.3</c:v>
                </c:pt>
                <c:pt idx="28">
                  <c:v>4.2</c:v>
                </c:pt>
                <c:pt idx="29">
                  <c:v>3.8</c:v>
                </c:pt>
                <c:pt idx="30">
                  <c:v>2.9</c:v>
                </c:pt>
                <c:pt idx="31">
                  <c:v>1.6</c:v>
                </c:pt>
                <c:pt idx="32">
                  <c:v>-0.2</c:v>
                </c:pt>
                <c:pt idx="33">
                  <c:v>-2.6</c:v>
                </c:pt>
                <c:pt idx="34">
                  <c:v>-5.5</c:v>
                </c:pt>
                <c:pt idx="35">
                  <c:v>0</c:v>
                </c:pt>
                <c:pt idx="36">
                  <c:v>0</c:v>
                </c:pt>
              </c:numCache>
            </c:numRef>
          </c:val>
          <c:smooth val="0"/>
          <c:extLst>
            <c:ext xmlns:c16="http://schemas.microsoft.com/office/drawing/2014/chart" uri="{C3380CC4-5D6E-409C-BE32-E72D297353CC}">
              <c16:uniqueId val="{000000CD-AC11-4079-9190-6E74997AE067}"/>
            </c:ext>
          </c:extLst>
        </c:ser>
        <c:ser>
          <c:idx val="208"/>
          <c:order val="206"/>
          <c:tx>
            <c:strRef>
              <c:f>ant_info.003!$B$208</c:f>
              <c:strCache>
                <c:ptCount val="1"/>
                <c:pt idx="0">
                  <c:v>TPS_CR.3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ant_info.003!$BD$208:$CN$208</c:f>
              <c:numCache>
                <c:formatCode>General</c:formatCode>
                <c:ptCount val="37"/>
                <c:pt idx="0">
                  <c:v>0</c:v>
                </c:pt>
                <c:pt idx="1">
                  <c:v>0</c:v>
                </c:pt>
                <c:pt idx="2">
                  <c:v>-1.3</c:v>
                </c:pt>
                <c:pt idx="3">
                  <c:v>-0.5</c:v>
                </c:pt>
                <c:pt idx="4">
                  <c:v>0.30000000000000032</c:v>
                </c:pt>
                <c:pt idx="5">
                  <c:v>1</c:v>
                </c:pt>
                <c:pt idx="6">
                  <c:v>1.6</c:v>
                </c:pt>
                <c:pt idx="7">
                  <c:v>2</c:v>
                </c:pt>
                <c:pt idx="8">
                  <c:v>2.2999999999999998</c:v>
                </c:pt>
                <c:pt idx="9">
                  <c:v>2.4</c:v>
                </c:pt>
                <c:pt idx="10">
                  <c:v>2.4</c:v>
                </c:pt>
                <c:pt idx="11">
                  <c:v>2.2000000000000002</c:v>
                </c:pt>
                <c:pt idx="12">
                  <c:v>1.9000000000000001</c:v>
                </c:pt>
                <c:pt idx="13">
                  <c:v>1.5</c:v>
                </c:pt>
                <c:pt idx="14">
                  <c:v>1</c:v>
                </c:pt>
                <c:pt idx="15">
                  <c:v>0.60000000000000064</c:v>
                </c:pt>
                <c:pt idx="16">
                  <c:v>0.2</c:v>
                </c:pt>
                <c:pt idx="17">
                  <c:v>0</c:v>
                </c:pt>
                <c:pt idx="18">
                  <c:v>0</c:v>
                </c:pt>
                <c:pt idx="19">
                  <c:v>0</c:v>
                </c:pt>
                <c:pt idx="20">
                  <c:v>0.2</c:v>
                </c:pt>
                <c:pt idx="21">
                  <c:v>0.60000000000000064</c:v>
                </c:pt>
                <c:pt idx="22">
                  <c:v>1</c:v>
                </c:pt>
                <c:pt idx="23">
                  <c:v>1.5</c:v>
                </c:pt>
                <c:pt idx="24">
                  <c:v>1.9000000000000001</c:v>
                </c:pt>
                <c:pt idx="25">
                  <c:v>2.2000000000000002</c:v>
                </c:pt>
                <c:pt idx="26">
                  <c:v>2.4</c:v>
                </c:pt>
                <c:pt idx="27">
                  <c:v>2.4</c:v>
                </c:pt>
                <c:pt idx="28">
                  <c:v>2.2999999999999998</c:v>
                </c:pt>
                <c:pt idx="29">
                  <c:v>2</c:v>
                </c:pt>
                <c:pt idx="30">
                  <c:v>1.6</c:v>
                </c:pt>
                <c:pt idx="31">
                  <c:v>1</c:v>
                </c:pt>
                <c:pt idx="32">
                  <c:v>0.30000000000000032</c:v>
                </c:pt>
                <c:pt idx="33">
                  <c:v>-0.5</c:v>
                </c:pt>
                <c:pt idx="34">
                  <c:v>-1.3</c:v>
                </c:pt>
                <c:pt idx="35">
                  <c:v>0</c:v>
                </c:pt>
                <c:pt idx="36">
                  <c:v>0</c:v>
                </c:pt>
              </c:numCache>
            </c:numRef>
          </c:val>
          <c:smooth val="0"/>
          <c:extLst>
            <c:ext xmlns:c16="http://schemas.microsoft.com/office/drawing/2014/chart" uri="{C3380CC4-5D6E-409C-BE32-E72D297353CC}">
              <c16:uniqueId val="{000000CE-AC11-4079-9190-6E74997AE067}"/>
            </c:ext>
          </c:extLst>
        </c:ser>
        <c:ser>
          <c:idx val="209"/>
          <c:order val="207"/>
          <c:tx>
            <c:strRef>
              <c:f>ant_info.003!$B$209</c:f>
              <c:strCache>
                <c:ptCount val="1"/>
                <c:pt idx="0">
                  <c:v>AOA7490582.2</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ant_info.003!$BD$209:$CN$209</c:f>
              <c:numCache>
                <c:formatCode>General</c:formatCode>
                <c:ptCount val="37"/>
                <c:pt idx="0">
                  <c:v>0</c:v>
                </c:pt>
                <c:pt idx="1">
                  <c:v>0</c:v>
                </c:pt>
                <c:pt idx="2">
                  <c:v>-0.2</c:v>
                </c:pt>
                <c:pt idx="3">
                  <c:v>-0.30000000000000032</c:v>
                </c:pt>
                <c:pt idx="4">
                  <c:v>-0.30000000000000032</c:v>
                </c:pt>
                <c:pt idx="5">
                  <c:v>-0.2</c:v>
                </c:pt>
                <c:pt idx="6">
                  <c:v>-0.2</c:v>
                </c:pt>
                <c:pt idx="7">
                  <c:v>-0.2</c:v>
                </c:pt>
                <c:pt idx="8">
                  <c:v>-0.1</c:v>
                </c:pt>
                <c:pt idx="9">
                  <c:v>-0.1</c:v>
                </c:pt>
                <c:pt idx="10">
                  <c:v>-0.1</c:v>
                </c:pt>
                <c:pt idx="11">
                  <c:v>-0.1</c:v>
                </c:pt>
                <c:pt idx="12">
                  <c:v>-0.1</c:v>
                </c:pt>
                <c:pt idx="13">
                  <c:v>-0.1</c:v>
                </c:pt>
                <c:pt idx="14">
                  <c:v>-0.2</c:v>
                </c:pt>
                <c:pt idx="15">
                  <c:v>-0.2</c:v>
                </c:pt>
                <c:pt idx="16">
                  <c:v>-0.1</c:v>
                </c:pt>
                <c:pt idx="17">
                  <c:v>-0.1</c:v>
                </c:pt>
                <c:pt idx="18">
                  <c:v>0</c:v>
                </c:pt>
                <c:pt idx="19">
                  <c:v>-0.1</c:v>
                </c:pt>
                <c:pt idx="20">
                  <c:v>-0.1</c:v>
                </c:pt>
                <c:pt idx="21">
                  <c:v>-0.2</c:v>
                </c:pt>
                <c:pt idx="22">
                  <c:v>-0.2</c:v>
                </c:pt>
                <c:pt idx="23">
                  <c:v>-0.1</c:v>
                </c:pt>
                <c:pt idx="24">
                  <c:v>-0.1</c:v>
                </c:pt>
                <c:pt idx="25">
                  <c:v>-0.1</c:v>
                </c:pt>
                <c:pt idx="26">
                  <c:v>-0.1</c:v>
                </c:pt>
                <c:pt idx="27">
                  <c:v>-0.1</c:v>
                </c:pt>
                <c:pt idx="28">
                  <c:v>-0.1</c:v>
                </c:pt>
                <c:pt idx="29">
                  <c:v>-0.2</c:v>
                </c:pt>
                <c:pt idx="30">
                  <c:v>-0.2</c:v>
                </c:pt>
                <c:pt idx="31">
                  <c:v>-0.2</c:v>
                </c:pt>
                <c:pt idx="32">
                  <c:v>-0.30000000000000032</c:v>
                </c:pt>
                <c:pt idx="33">
                  <c:v>-0.30000000000000032</c:v>
                </c:pt>
                <c:pt idx="34">
                  <c:v>-0.2</c:v>
                </c:pt>
                <c:pt idx="35">
                  <c:v>0</c:v>
                </c:pt>
                <c:pt idx="36">
                  <c:v>0</c:v>
                </c:pt>
              </c:numCache>
            </c:numRef>
          </c:val>
          <c:smooth val="0"/>
          <c:extLst>
            <c:ext xmlns:c16="http://schemas.microsoft.com/office/drawing/2014/chart" uri="{C3380CC4-5D6E-409C-BE32-E72D297353CC}">
              <c16:uniqueId val="{000000CF-AC11-4079-9190-6E74997AE067}"/>
            </c:ext>
          </c:extLst>
        </c:ser>
        <c:ser>
          <c:idx val="210"/>
          <c:order val="208"/>
          <c:tx>
            <c:strRef>
              <c:f>ant_info.003!$B$210</c:f>
              <c:strCache>
                <c:ptCount val="1"/>
                <c:pt idx="0">
                  <c:v>SOK_GSR2700IS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ant_info.003!$BD$210:$CN$210</c:f>
              <c:numCache>
                <c:formatCode>General</c:formatCode>
                <c:ptCount val="37"/>
                <c:pt idx="0">
                  <c:v>0</c:v>
                </c:pt>
                <c:pt idx="1">
                  <c:v>0</c:v>
                </c:pt>
                <c:pt idx="2">
                  <c:v>-2.5</c:v>
                </c:pt>
                <c:pt idx="3">
                  <c:v>-0.4</c:v>
                </c:pt>
                <c:pt idx="4">
                  <c:v>1.2</c:v>
                </c:pt>
                <c:pt idx="5">
                  <c:v>2.5</c:v>
                </c:pt>
                <c:pt idx="6">
                  <c:v>3.2</c:v>
                </c:pt>
                <c:pt idx="7">
                  <c:v>3.8</c:v>
                </c:pt>
                <c:pt idx="8">
                  <c:v>4</c:v>
                </c:pt>
                <c:pt idx="9">
                  <c:v>4.0999999999999996</c:v>
                </c:pt>
                <c:pt idx="10">
                  <c:v>4</c:v>
                </c:pt>
                <c:pt idx="11">
                  <c:v>3.8</c:v>
                </c:pt>
                <c:pt idx="12">
                  <c:v>3.5</c:v>
                </c:pt>
                <c:pt idx="13">
                  <c:v>3</c:v>
                </c:pt>
                <c:pt idx="14">
                  <c:v>2.5</c:v>
                </c:pt>
                <c:pt idx="15">
                  <c:v>2</c:v>
                </c:pt>
                <c:pt idx="16">
                  <c:v>1.4</c:v>
                </c:pt>
                <c:pt idx="17">
                  <c:v>0.70000000000000062</c:v>
                </c:pt>
                <c:pt idx="18">
                  <c:v>0</c:v>
                </c:pt>
                <c:pt idx="19">
                  <c:v>0.70000000000000062</c:v>
                </c:pt>
                <c:pt idx="20">
                  <c:v>1.4</c:v>
                </c:pt>
                <c:pt idx="21">
                  <c:v>2</c:v>
                </c:pt>
                <c:pt idx="22">
                  <c:v>2.5</c:v>
                </c:pt>
                <c:pt idx="23">
                  <c:v>3</c:v>
                </c:pt>
                <c:pt idx="24">
                  <c:v>3.5</c:v>
                </c:pt>
                <c:pt idx="25">
                  <c:v>3.8</c:v>
                </c:pt>
                <c:pt idx="26">
                  <c:v>4</c:v>
                </c:pt>
                <c:pt idx="27">
                  <c:v>4.0999999999999996</c:v>
                </c:pt>
                <c:pt idx="28">
                  <c:v>4</c:v>
                </c:pt>
                <c:pt idx="29">
                  <c:v>3.8</c:v>
                </c:pt>
                <c:pt idx="30">
                  <c:v>3.2</c:v>
                </c:pt>
                <c:pt idx="31">
                  <c:v>2.5</c:v>
                </c:pt>
                <c:pt idx="32">
                  <c:v>1.2</c:v>
                </c:pt>
                <c:pt idx="33">
                  <c:v>-0.4</c:v>
                </c:pt>
                <c:pt idx="34">
                  <c:v>-2.5</c:v>
                </c:pt>
                <c:pt idx="35">
                  <c:v>0</c:v>
                </c:pt>
                <c:pt idx="36">
                  <c:v>0</c:v>
                </c:pt>
              </c:numCache>
            </c:numRef>
          </c:val>
          <c:smooth val="0"/>
          <c:extLst>
            <c:ext xmlns:c16="http://schemas.microsoft.com/office/drawing/2014/chart" uri="{C3380CC4-5D6E-409C-BE32-E72D297353CC}">
              <c16:uniqueId val="{000000D0-AC11-4079-9190-6E74997AE067}"/>
            </c:ext>
          </c:extLst>
        </c:ser>
        <c:ser>
          <c:idx val="211"/>
          <c:order val="209"/>
          <c:tx>
            <c:strRef>
              <c:f>ant_info.003!$B$211</c:f>
              <c:strCache>
                <c:ptCount val="1"/>
                <c:pt idx="0">
                  <c:v>TRM55970.00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ant_info.003!$BD$211:$CN$211</c:f>
              <c:numCache>
                <c:formatCode>General</c:formatCode>
                <c:ptCount val="37"/>
                <c:pt idx="0">
                  <c:v>0</c:v>
                </c:pt>
                <c:pt idx="1">
                  <c:v>0</c:v>
                </c:pt>
                <c:pt idx="2">
                  <c:v>-6.4</c:v>
                </c:pt>
                <c:pt idx="3">
                  <c:v>-3.1</c:v>
                </c:pt>
                <c:pt idx="4">
                  <c:v>-0.4</c:v>
                </c:pt>
                <c:pt idx="5">
                  <c:v>1.6</c:v>
                </c:pt>
                <c:pt idx="6">
                  <c:v>3.2</c:v>
                </c:pt>
                <c:pt idx="7">
                  <c:v>4.0999999999999996</c:v>
                </c:pt>
                <c:pt idx="8">
                  <c:v>4.5999999999999996</c:v>
                </c:pt>
                <c:pt idx="9">
                  <c:v>4.7</c:v>
                </c:pt>
                <c:pt idx="10">
                  <c:v>4.5</c:v>
                </c:pt>
                <c:pt idx="11">
                  <c:v>4</c:v>
                </c:pt>
                <c:pt idx="12">
                  <c:v>3.2</c:v>
                </c:pt>
                <c:pt idx="13">
                  <c:v>2.4</c:v>
                </c:pt>
                <c:pt idx="14">
                  <c:v>1.6</c:v>
                </c:pt>
                <c:pt idx="15">
                  <c:v>0.8</c:v>
                </c:pt>
                <c:pt idx="16">
                  <c:v>0.2</c:v>
                </c:pt>
                <c:pt idx="17">
                  <c:v>-0.1</c:v>
                </c:pt>
                <c:pt idx="18">
                  <c:v>0</c:v>
                </c:pt>
                <c:pt idx="19">
                  <c:v>-0.1</c:v>
                </c:pt>
                <c:pt idx="20">
                  <c:v>0.2</c:v>
                </c:pt>
                <c:pt idx="21">
                  <c:v>0.8</c:v>
                </c:pt>
                <c:pt idx="22">
                  <c:v>1.6</c:v>
                </c:pt>
                <c:pt idx="23">
                  <c:v>2.4</c:v>
                </c:pt>
                <c:pt idx="24">
                  <c:v>3.2</c:v>
                </c:pt>
                <c:pt idx="25">
                  <c:v>4</c:v>
                </c:pt>
                <c:pt idx="26">
                  <c:v>4.5</c:v>
                </c:pt>
                <c:pt idx="27">
                  <c:v>4.7</c:v>
                </c:pt>
                <c:pt idx="28">
                  <c:v>4.5999999999999996</c:v>
                </c:pt>
                <c:pt idx="29">
                  <c:v>4.0999999999999996</c:v>
                </c:pt>
                <c:pt idx="30">
                  <c:v>3.2</c:v>
                </c:pt>
                <c:pt idx="31">
                  <c:v>1.6</c:v>
                </c:pt>
                <c:pt idx="32">
                  <c:v>-0.4</c:v>
                </c:pt>
                <c:pt idx="33">
                  <c:v>-3.1</c:v>
                </c:pt>
                <c:pt idx="34">
                  <c:v>-6.4</c:v>
                </c:pt>
                <c:pt idx="35">
                  <c:v>0</c:v>
                </c:pt>
                <c:pt idx="36">
                  <c:v>0</c:v>
                </c:pt>
              </c:numCache>
            </c:numRef>
          </c:val>
          <c:smooth val="0"/>
          <c:extLst>
            <c:ext xmlns:c16="http://schemas.microsoft.com/office/drawing/2014/chart" uri="{C3380CC4-5D6E-409C-BE32-E72D297353CC}">
              <c16:uniqueId val="{000000D1-AC11-4079-9190-6E74997AE067}"/>
            </c:ext>
          </c:extLst>
        </c:ser>
        <c:ser>
          <c:idx val="212"/>
          <c:order val="210"/>
          <c:tx>
            <c:strRef>
              <c:f>ant_info.003!$B$212</c:f>
              <c:strCache>
                <c:ptCount val="1"/>
                <c:pt idx="0">
                  <c:v>TRM57970.00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ant_info.003!$BD$212:$CN$212</c:f>
              <c:numCache>
                <c:formatCode>General</c:formatCode>
                <c:ptCount val="37"/>
                <c:pt idx="0">
                  <c:v>0</c:v>
                </c:pt>
                <c:pt idx="1">
                  <c:v>0</c:v>
                </c:pt>
                <c:pt idx="2">
                  <c:v>-6.4</c:v>
                </c:pt>
                <c:pt idx="3">
                  <c:v>-3.1</c:v>
                </c:pt>
                <c:pt idx="4">
                  <c:v>-0.4</c:v>
                </c:pt>
                <c:pt idx="5">
                  <c:v>1.6</c:v>
                </c:pt>
                <c:pt idx="6">
                  <c:v>3.2</c:v>
                </c:pt>
                <c:pt idx="7">
                  <c:v>4.0999999999999996</c:v>
                </c:pt>
                <c:pt idx="8">
                  <c:v>4.5999999999999996</c:v>
                </c:pt>
                <c:pt idx="9">
                  <c:v>4.7</c:v>
                </c:pt>
                <c:pt idx="10">
                  <c:v>4.5</c:v>
                </c:pt>
                <c:pt idx="11">
                  <c:v>4</c:v>
                </c:pt>
                <c:pt idx="12">
                  <c:v>3.2</c:v>
                </c:pt>
                <c:pt idx="13">
                  <c:v>2.4</c:v>
                </c:pt>
                <c:pt idx="14">
                  <c:v>1.6</c:v>
                </c:pt>
                <c:pt idx="15">
                  <c:v>0.8</c:v>
                </c:pt>
                <c:pt idx="16">
                  <c:v>0.2</c:v>
                </c:pt>
                <c:pt idx="17">
                  <c:v>-0.1</c:v>
                </c:pt>
                <c:pt idx="18">
                  <c:v>0</c:v>
                </c:pt>
                <c:pt idx="19">
                  <c:v>-0.1</c:v>
                </c:pt>
                <c:pt idx="20">
                  <c:v>0.2</c:v>
                </c:pt>
                <c:pt idx="21">
                  <c:v>0.8</c:v>
                </c:pt>
                <c:pt idx="22">
                  <c:v>1.6</c:v>
                </c:pt>
                <c:pt idx="23">
                  <c:v>2.4</c:v>
                </c:pt>
                <c:pt idx="24">
                  <c:v>3.2</c:v>
                </c:pt>
                <c:pt idx="25">
                  <c:v>4</c:v>
                </c:pt>
                <c:pt idx="26">
                  <c:v>4.5</c:v>
                </c:pt>
                <c:pt idx="27">
                  <c:v>4.7</c:v>
                </c:pt>
                <c:pt idx="28">
                  <c:v>4.5999999999999996</c:v>
                </c:pt>
                <c:pt idx="29">
                  <c:v>4.0999999999999996</c:v>
                </c:pt>
                <c:pt idx="30">
                  <c:v>3.2</c:v>
                </c:pt>
                <c:pt idx="31">
                  <c:v>1.6</c:v>
                </c:pt>
                <c:pt idx="32">
                  <c:v>-0.4</c:v>
                </c:pt>
                <c:pt idx="33">
                  <c:v>-3.1</c:v>
                </c:pt>
                <c:pt idx="34">
                  <c:v>-6.4</c:v>
                </c:pt>
                <c:pt idx="35">
                  <c:v>0</c:v>
                </c:pt>
                <c:pt idx="36">
                  <c:v>0</c:v>
                </c:pt>
              </c:numCache>
            </c:numRef>
          </c:val>
          <c:smooth val="0"/>
          <c:extLst>
            <c:ext xmlns:c16="http://schemas.microsoft.com/office/drawing/2014/chart" uri="{C3380CC4-5D6E-409C-BE32-E72D297353CC}">
              <c16:uniqueId val="{000000D2-AC11-4079-9190-6E74997AE067}"/>
            </c:ext>
          </c:extLst>
        </c:ser>
        <c:ser>
          <c:idx val="213"/>
          <c:order val="211"/>
          <c:tx>
            <c:strRef>
              <c:f>ant_info.003!$B$213</c:f>
              <c:strCache>
                <c:ptCount val="1"/>
                <c:pt idx="0">
                  <c:v>TRM_R8_GNSS</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ant_info.003!$BD$213:$CN$213</c:f>
              <c:numCache>
                <c:formatCode>General</c:formatCode>
                <c:ptCount val="37"/>
                <c:pt idx="0">
                  <c:v>0</c:v>
                </c:pt>
                <c:pt idx="1">
                  <c:v>0</c:v>
                </c:pt>
                <c:pt idx="2">
                  <c:v>-5.8</c:v>
                </c:pt>
                <c:pt idx="3">
                  <c:v>-3.7</c:v>
                </c:pt>
                <c:pt idx="4">
                  <c:v>-1.6</c:v>
                </c:pt>
                <c:pt idx="5">
                  <c:v>0.5</c:v>
                </c:pt>
                <c:pt idx="6">
                  <c:v>2.2999999999999998</c:v>
                </c:pt>
                <c:pt idx="7">
                  <c:v>3.7</c:v>
                </c:pt>
                <c:pt idx="8">
                  <c:v>4.5999999999999996</c:v>
                </c:pt>
                <c:pt idx="9">
                  <c:v>5</c:v>
                </c:pt>
                <c:pt idx="10">
                  <c:v>4.9000000000000004</c:v>
                </c:pt>
                <c:pt idx="11">
                  <c:v>4.4000000000000004</c:v>
                </c:pt>
                <c:pt idx="12">
                  <c:v>3.5</c:v>
                </c:pt>
                <c:pt idx="13">
                  <c:v>2.2999999999999998</c:v>
                </c:pt>
                <c:pt idx="14">
                  <c:v>1.1000000000000001</c:v>
                </c:pt>
                <c:pt idx="15">
                  <c:v>-0.1</c:v>
                </c:pt>
                <c:pt idx="16">
                  <c:v>-0.9</c:v>
                </c:pt>
                <c:pt idx="17">
                  <c:v>-0.9</c:v>
                </c:pt>
                <c:pt idx="18">
                  <c:v>0</c:v>
                </c:pt>
                <c:pt idx="19">
                  <c:v>-0.9</c:v>
                </c:pt>
                <c:pt idx="20">
                  <c:v>-0.9</c:v>
                </c:pt>
                <c:pt idx="21">
                  <c:v>-0.1</c:v>
                </c:pt>
                <c:pt idx="22">
                  <c:v>1.1000000000000001</c:v>
                </c:pt>
                <c:pt idx="23">
                  <c:v>2.2999999999999998</c:v>
                </c:pt>
                <c:pt idx="24">
                  <c:v>3.5</c:v>
                </c:pt>
                <c:pt idx="25">
                  <c:v>4.4000000000000004</c:v>
                </c:pt>
                <c:pt idx="26">
                  <c:v>4.9000000000000004</c:v>
                </c:pt>
                <c:pt idx="27">
                  <c:v>5</c:v>
                </c:pt>
                <c:pt idx="28">
                  <c:v>4.5999999999999996</c:v>
                </c:pt>
                <c:pt idx="29">
                  <c:v>3.7</c:v>
                </c:pt>
                <c:pt idx="30">
                  <c:v>2.2999999999999998</c:v>
                </c:pt>
                <c:pt idx="31">
                  <c:v>0.5</c:v>
                </c:pt>
                <c:pt idx="32">
                  <c:v>-1.6</c:v>
                </c:pt>
                <c:pt idx="33">
                  <c:v>-3.7</c:v>
                </c:pt>
                <c:pt idx="34">
                  <c:v>-5.8</c:v>
                </c:pt>
                <c:pt idx="35">
                  <c:v>0</c:v>
                </c:pt>
                <c:pt idx="36">
                  <c:v>0</c:v>
                </c:pt>
              </c:numCache>
            </c:numRef>
          </c:val>
          <c:smooth val="0"/>
          <c:extLst>
            <c:ext xmlns:c16="http://schemas.microsoft.com/office/drawing/2014/chart" uri="{C3380CC4-5D6E-409C-BE32-E72D297353CC}">
              <c16:uniqueId val="{000000D3-AC11-4079-9190-6E74997AE067}"/>
            </c:ext>
          </c:extLst>
        </c:ser>
        <c:ser>
          <c:idx val="214"/>
          <c:order val="212"/>
          <c:tx>
            <c:strRef>
              <c:f>ant_info.003!$B$214</c:f>
              <c:strCache>
                <c:ptCount val="1"/>
                <c:pt idx="0">
                  <c:v>TPSCR.G3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ant_info.003!$BD$214:$CN$214</c:f>
              <c:numCache>
                <c:formatCode>General</c:formatCode>
                <c:ptCount val="37"/>
                <c:pt idx="0">
                  <c:v>0</c:v>
                </c:pt>
                <c:pt idx="1">
                  <c:v>0</c:v>
                </c:pt>
                <c:pt idx="2">
                  <c:v>-0.4</c:v>
                </c:pt>
                <c:pt idx="3">
                  <c:v>-0.2</c:v>
                </c:pt>
                <c:pt idx="4">
                  <c:v>0.1</c:v>
                </c:pt>
                <c:pt idx="5">
                  <c:v>0.30000000000000032</c:v>
                </c:pt>
                <c:pt idx="6">
                  <c:v>0.60000000000000064</c:v>
                </c:pt>
                <c:pt idx="7">
                  <c:v>0.8</c:v>
                </c:pt>
                <c:pt idx="8">
                  <c:v>0.9</c:v>
                </c:pt>
                <c:pt idx="9">
                  <c:v>1</c:v>
                </c:pt>
                <c:pt idx="10">
                  <c:v>1</c:v>
                </c:pt>
                <c:pt idx="11">
                  <c:v>0.9</c:v>
                </c:pt>
                <c:pt idx="12">
                  <c:v>0.8</c:v>
                </c:pt>
                <c:pt idx="13">
                  <c:v>0.60000000000000064</c:v>
                </c:pt>
                <c:pt idx="14">
                  <c:v>0.4</c:v>
                </c:pt>
                <c:pt idx="15">
                  <c:v>0.2</c:v>
                </c:pt>
                <c:pt idx="16">
                  <c:v>0.1</c:v>
                </c:pt>
                <c:pt idx="17">
                  <c:v>0</c:v>
                </c:pt>
                <c:pt idx="18">
                  <c:v>0</c:v>
                </c:pt>
                <c:pt idx="19">
                  <c:v>0</c:v>
                </c:pt>
                <c:pt idx="20">
                  <c:v>0.1</c:v>
                </c:pt>
                <c:pt idx="21">
                  <c:v>0.2</c:v>
                </c:pt>
                <c:pt idx="22">
                  <c:v>0.4</c:v>
                </c:pt>
                <c:pt idx="23">
                  <c:v>0.60000000000000064</c:v>
                </c:pt>
                <c:pt idx="24">
                  <c:v>0.8</c:v>
                </c:pt>
                <c:pt idx="25">
                  <c:v>0.9</c:v>
                </c:pt>
                <c:pt idx="26">
                  <c:v>1</c:v>
                </c:pt>
                <c:pt idx="27">
                  <c:v>1</c:v>
                </c:pt>
                <c:pt idx="28">
                  <c:v>0.9</c:v>
                </c:pt>
                <c:pt idx="29">
                  <c:v>0.8</c:v>
                </c:pt>
                <c:pt idx="30">
                  <c:v>0.60000000000000064</c:v>
                </c:pt>
                <c:pt idx="31">
                  <c:v>0.30000000000000032</c:v>
                </c:pt>
                <c:pt idx="32">
                  <c:v>0.1</c:v>
                </c:pt>
                <c:pt idx="33">
                  <c:v>-0.2</c:v>
                </c:pt>
                <c:pt idx="34">
                  <c:v>-0.4</c:v>
                </c:pt>
                <c:pt idx="35">
                  <c:v>0</c:v>
                </c:pt>
                <c:pt idx="36">
                  <c:v>0</c:v>
                </c:pt>
              </c:numCache>
            </c:numRef>
          </c:val>
          <c:smooth val="0"/>
          <c:extLst>
            <c:ext xmlns:c16="http://schemas.microsoft.com/office/drawing/2014/chart" uri="{C3380CC4-5D6E-409C-BE32-E72D297353CC}">
              <c16:uniqueId val="{000000D4-AC11-4079-9190-6E74997AE067}"/>
            </c:ext>
          </c:extLst>
        </c:ser>
        <c:ser>
          <c:idx val="215"/>
          <c:order val="213"/>
          <c:tx>
            <c:strRef>
              <c:f>ant_info.003!$B$215</c:f>
              <c:strCache>
                <c:ptCount val="1"/>
                <c:pt idx="0">
                  <c:v>TRM55971.00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ant_info.003!$BD$215:$CN$215</c:f>
              <c:numCache>
                <c:formatCode>General</c:formatCode>
                <c:ptCount val="37"/>
                <c:pt idx="0">
                  <c:v>0</c:v>
                </c:pt>
                <c:pt idx="1">
                  <c:v>0</c:v>
                </c:pt>
                <c:pt idx="2">
                  <c:v>-2.2000000000000002</c:v>
                </c:pt>
                <c:pt idx="3">
                  <c:v>-1.3</c:v>
                </c:pt>
                <c:pt idx="4">
                  <c:v>-0.4</c:v>
                </c:pt>
                <c:pt idx="5">
                  <c:v>0.2</c:v>
                </c:pt>
                <c:pt idx="6">
                  <c:v>0.8</c:v>
                </c:pt>
                <c:pt idx="7">
                  <c:v>1.1000000000000001</c:v>
                </c:pt>
                <c:pt idx="8">
                  <c:v>1.4</c:v>
                </c:pt>
                <c:pt idx="9">
                  <c:v>1.5</c:v>
                </c:pt>
                <c:pt idx="10">
                  <c:v>1.4</c:v>
                </c:pt>
                <c:pt idx="11">
                  <c:v>1.2</c:v>
                </c:pt>
                <c:pt idx="12">
                  <c:v>1</c:v>
                </c:pt>
                <c:pt idx="13">
                  <c:v>0.70000000000000062</c:v>
                </c:pt>
                <c:pt idx="14">
                  <c:v>0.4</c:v>
                </c:pt>
                <c:pt idx="15">
                  <c:v>0.1</c:v>
                </c:pt>
                <c:pt idx="16">
                  <c:v>-0.1</c:v>
                </c:pt>
                <c:pt idx="17">
                  <c:v>-0.1</c:v>
                </c:pt>
                <c:pt idx="18">
                  <c:v>0</c:v>
                </c:pt>
                <c:pt idx="19">
                  <c:v>-0.1</c:v>
                </c:pt>
                <c:pt idx="20">
                  <c:v>-0.1</c:v>
                </c:pt>
                <c:pt idx="21">
                  <c:v>0.1</c:v>
                </c:pt>
                <c:pt idx="22">
                  <c:v>0.4</c:v>
                </c:pt>
                <c:pt idx="23">
                  <c:v>0.70000000000000062</c:v>
                </c:pt>
                <c:pt idx="24">
                  <c:v>1</c:v>
                </c:pt>
                <c:pt idx="25">
                  <c:v>1.2</c:v>
                </c:pt>
                <c:pt idx="26">
                  <c:v>1.4</c:v>
                </c:pt>
                <c:pt idx="27">
                  <c:v>1.5</c:v>
                </c:pt>
                <c:pt idx="28">
                  <c:v>1.4</c:v>
                </c:pt>
                <c:pt idx="29">
                  <c:v>1.1000000000000001</c:v>
                </c:pt>
                <c:pt idx="30">
                  <c:v>0.8</c:v>
                </c:pt>
                <c:pt idx="31">
                  <c:v>0.2</c:v>
                </c:pt>
                <c:pt idx="32">
                  <c:v>-0.4</c:v>
                </c:pt>
                <c:pt idx="33">
                  <c:v>-1.3</c:v>
                </c:pt>
                <c:pt idx="34">
                  <c:v>-2.2000000000000002</c:v>
                </c:pt>
                <c:pt idx="35">
                  <c:v>0</c:v>
                </c:pt>
                <c:pt idx="36">
                  <c:v>0</c:v>
                </c:pt>
              </c:numCache>
            </c:numRef>
          </c:val>
          <c:smooth val="0"/>
          <c:extLst>
            <c:ext xmlns:c16="http://schemas.microsoft.com/office/drawing/2014/chart" uri="{C3380CC4-5D6E-409C-BE32-E72D297353CC}">
              <c16:uniqueId val="{000000D5-AC11-4079-9190-6E74997AE067}"/>
            </c:ext>
          </c:extLst>
        </c:ser>
        <c:ser>
          <c:idx val="216"/>
          <c:order val="214"/>
          <c:tx>
            <c:strRef>
              <c:f>ant_info.003!$B$216</c:f>
              <c:strCache>
                <c:ptCount val="1"/>
                <c:pt idx="0">
                  <c:v>DGR_QEDGE</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ant_info.003!$BD$216:$CN$216</c:f>
              <c:numCache>
                <c:formatCode>General</c:formatCode>
                <c:ptCount val="37"/>
                <c:pt idx="0">
                  <c:v>0</c:v>
                </c:pt>
                <c:pt idx="1">
                  <c:v>0</c:v>
                </c:pt>
                <c:pt idx="2">
                  <c:v>-5.4</c:v>
                </c:pt>
                <c:pt idx="3">
                  <c:v>-3.5</c:v>
                </c:pt>
                <c:pt idx="4">
                  <c:v>-1.8</c:v>
                </c:pt>
                <c:pt idx="5">
                  <c:v>-0.5</c:v>
                </c:pt>
                <c:pt idx="6">
                  <c:v>0.60000000000000064</c:v>
                </c:pt>
                <c:pt idx="7">
                  <c:v>1.3</c:v>
                </c:pt>
                <c:pt idx="8">
                  <c:v>1.7</c:v>
                </c:pt>
                <c:pt idx="9">
                  <c:v>1.8</c:v>
                </c:pt>
                <c:pt idx="10">
                  <c:v>1.7</c:v>
                </c:pt>
                <c:pt idx="11">
                  <c:v>1.4</c:v>
                </c:pt>
                <c:pt idx="12">
                  <c:v>0.9</c:v>
                </c:pt>
                <c:pt idx="13">
                  <c:v>0.4</c:v>
                </c:pt>
                <c:pt idx="14">
                  <c:v>-0.1</c:v>
                </c:pt>
                <c:pt idx="15">
                  <c:v>-0.5</c:v>
                </c:pt>
                <c:pt idx="16">
                  <c:v>-0.8</c:v>
                </c:pt>
                <c:pt idx="17">
                  <c:v>-0.60000000000000064</c:v>
                </c:pt>
                <c:pt idx="18">
                  <c:v>0</c:v>
                </c:pt>
                <c:pt idx="19">
                  <c:v>-0.60000000000000064</c:v>
                </c:pt>
                <c:pt idx="20">
                  <c:v>-0.8</c:v>
                </c:pt>
                <c:pt idx="21">
                  <c:v>-0.5</c:v>
                </c:pt>
                <c:pt idx="22">
                  <c:v>-0.1</c:v>
                </c:pt>
                <c:pt idx="23">
                  <c:v>0.4</c:v>
                </c:pt>
                <c:pt idx="24">
                  <c:v>0.9</c:v>
                </c:pt>
                <c:pt idx="25">
                  <c:v>1.4</c:v>
                </c:pt>
                <c:pt idx="26">
                  <c:v>1.7</c:v>
                </c:pt>
                <c:pt idx="27">
                  <c:v>1.8</c:v>
                </c:pt>
                <c:pt idx="28">
                  <c:v>1.7</c:v>
                </c:pt>
                <c:pt idx="29">
                  <c:v>1.3</c:v>
                </c:pt>
                <c:pt idx="30">
                  <c:v>0.60000000000000064</c:v>
                </c:pt>
                <c:pt idx="31">
                  <c:v>-0.5</c:v>
                </c:pt>
                <c:pt idx="32">
                  <c:v>-1.8</c:v>
                </c:pt>
                <c:pt idx="33">
                  <c:v>-3.5</c:v>
                </c:pt>
                <c:pt idx="34">
                  <c:v>-5.4</c:v>
                </c:pt>
                <c:pt idx="35">
                  <c:v>0</c:v>
                </c:pt>
                <c:pt idx="36">
                  <c:v>0</c:v>
                </c:pt>
              </c:numCache>
            </c:numRef>
          </c:val>
          <c:smooth val="0"/>
          <c:extLst>
            <c:ext xmlns:c16="http://schemas.microsoft.com/office/drawing/2014/chart" uri="{C3380CC4-5D6E-409C-BE32-E72D297353CC}">
              <c16:uniqueId val="{000000D6-AC11-4079-9190-6E74997AE067}"/>
            </c:ext>
          </c:extLst>
        </c:ser>
        <c:ser>
          <c:idx val="217"/>
          <c:order val="215"/>
          <c:tx>
            <c:strRef>
              <c:f>ant_info.003!$B$217</c:f>
              <c:strCache>
                <c:ptCount val="1"/>
                <c:pt idx="0">
                  <c:v>NOV533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ant_info.003!$BD$217:$CN$217</c:f>
              <c:numCache>
                <c:formatCode>General</c:formatCode>
                <c:ptCount val="37"/>
                <c:pt idx="0">
                  <c:v>0</c:v>
                </c:pt>
                <c:pt idx="1">
                  <c:v>0</c:v>
                </c:pt>
                <c:pt idx="2">
                  <c:v>0.2</c:v>
                </c:pt>
                <c:pt idx="3">
                  <c:v>0.5</c:v>
                </c:pt>
                <c:pt idx="4">
                  <c:v>0.60000000000000064</c:v>
                </c:pt>
                <c:pt idx="5">
                  <c:v>0.70000000000000062</c:v>
                </c:pt>
                <c:pt idx="6">
                  <c:v>0.8</c:v>
                </c:pt>
                <c:pt idx="7">
                  <c:v>0.9</c:v>
                </c:pt>
                <c:pt idx="8">
                  <c:v>0.9</c:v>
                </c:pt>
                <c:pt idx="9">
                  <c:v>0.9</c:v>
                </c:pt>
                <c:pt idx="10">
                  <c:v>1</c:v>
                </c:pt>
                <c:pt idx="11">
                  <c:v>1</c:v>
                </c:pt>
                <c:pt idx="12">
                  <c:v>0.9</c:v>
                </c:pt>
                <c:pt idx="13">
                  <c:v>0.9</c:v>
                </c:pt>
                <c:pt idx="14">
                  <c:v>0.9</c:v>
                </c:pt>
                <c:pt idx="15">
                  <c:v>0.70000000000000062</c:v>
                </c:pt>
                <c:pt idx="16">
                  <c:v>0.60000000000000064</c:v>
                </c:pt>
                <c:pt idx="17">
                  <c:v>0.30000000000000032</c:v>
                </c:pt>
                <c:pt idx="18">
                  <c:v>0</c:v>
                </c:pt>
                <c:pt idx="19">
                  <c:v>0.30000000000000032</c:v>
                </c:pt>
                <c:pt idx="20">
                  <c:v>0.60000000000000064</c:v>
                </c:pt>
                <c:pt idx="21">
                  <c:v>0.70000000000000062</c:v>
                </c:pt>
                <c:pt idx="22">
                  <c:v>0.9</c:v>
                </c:pt>
                <c:pt idx="23">
                  <c:v>0.9</c:v>
                </c:pt>
                <c:pt idx="24">
                  <c:v>0.9</c:v>
                </c:pt>
                <c:pt idx="25">
                  <c:v>1</c:v>
                </c:pt>
                <c:pt idx="26">
                  <c:v>1</c:v>
                </c:pt>
                <c:pt idx="27">
                  <c:v>0.9</c:v>
                </c:pt>
                <c:pt idx="28">
                  <c:v>0.9</c:v>
                </c:pt>
                <c:pt idx="29">
                  <c:v>0.9</c:v>
                </c:pt>
                <c:pt idx="30">
                  <c:v>0.8</c:v>
                </c:pt>
                <c:pt idx="31">
                  <c:v>0.70000000000000062</c:v>
                </c:pt>
                <c:pt idx="32">
                  <c:v>0.60000000000000064</c:v>
                </c:pt>
                <c:pt idx="33">
                  <c:v>0.5</c:v>
                </c:pt>
                <c:pt idx="34">
                  <c:v>0.2</c:v>
                </c:pt>
                <c:pt idx="35">
                  <c:v>0</c:v>
                </c:pt>
                <c:pt idx="36">
                  <c:v>0</c:v>
                </c:pt>
              </c:numCache>
            </c:numRef>
          </c:val>
          <c:smooth val="0"/>
          <c:extLst>
            <c:ext xmlns:c16="http://schemas.microsoft.com/office/drawing/2014/chart" uri="{C3380CC4-5D6E-409C-BE32-E72D297353CC}">
              <c16:uniqueId val="{000000D7-AC11-4079-9190-6E74997AE067}"/>
            </c:ext>
          </c:extLst>
        </c:ser>
        <c:ser>
          <c:idx val="218"/>
          <c:order val="216"/>
          <c:tx>
            <c:strRef>
              <c:f>ant_info.003!$B$218</c:f>
              <c:strCache>
                <c:ptCount val="1"/>
                <c:pt idx="0">
                  <c:v>TRM55971.00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ant_info.003!$BD$218:$CN$218</c:f>
              <c:numCache>
                <c:formatCode>General</c:formatCode>
                <c:ptCount val="37"/>
                <c:pt idx="0">
                  <c:v>0</c:v>
                </c:pt>
                <c:pt idx="1">
                  <c:v>0</c:v>
                </c:pt>
                <c:pt idx="2">
                  <c:v>-3.1</c:v>
                </c:pt>
                <c:pt idx="3">
                  <c:v>-2</c:v>
                </c:pt>
                <c:pt idx="4">
                  <c:v>-1.1000000000000001</c:v>
                </c:pt>
                <c:pt idx="5">
                  <c:v>-0.2</c:v>
                </c:pt>
                <c:pt idx="6">
                  <c:v>0.4</c:v>
                </c:pt>
                <c:pt idx="7">
                  <c:v>0.9</c:v>
                </c:pt>
                <c:pt idx="8">
                  <c:v>1.2</c:v>
                </c:pt>
                <c:pt idx="9">
                  <c:v>1.3</c:v>
                </c:pt>
                <c:pt idx="10">
                  <c:v>1.2</c:v>
                </c:pt>
                <c:pt idx="11">
                  <c:v>1</c:v>
                </c:pt>
                <c:pt idx="12">
                  <c:v>0.70000000000000062</c:v>
                </c:pt>
                <c:pt idx="13">
                  <c:v>0.4</c:v>
                </c:pt>
                <c:pt idx="14">
                  <c:v>0</c:v>
                </c:pt>
                <c:pt idx="15">
                  <c:v>-0.30000000000000032</c:v>
                </c:pt>
                <c:pt idx="16">
                  <c:v>-0.5</c:v>
                </c:pt>
                <c:pt idx="17">
                  <c:v>-0.4</c:v>
                </c:pt>
                <c:pt idx="18">
                  <c:v>0</c:v>
                </c:pt>
                <c:pt idx="19">
                  <c:v>-0.4</c:v>
                </c:pt>
                <c:pt idx="20">
                  <c:v>-0.5</c:v>
                </c:pt>
                <c:pt idx="21">
                  <c:v>-0.30000000000000032</c:v>
                </c:pt>
                <c:pt idx="22">
                  <c:v>0</c:v>
                </c:pt>
                <c:pt idx="23">
                  <c:v>0.4</c:v>
                </c:pt>
                <c:pt idx="24">
                  <c:v>0.70000000000000062</c:v>
                </c:pt>
                <c:pt idx="25">
                  <c:v>1</c:v>
                </c:pt>
                <c:pt idx="26">
                  <c:v>1.2</c:v>
                </c:pt>
                <c:pt idx="27">
                  <c:v>1.3</c:v>
                </c:pt>
                <c:pt idx="28">
                  <c:v>1.2</c:v>
                </c:pt>
                <c:pt idx="29">
                  <c:v>0.9</c:v>
                </c:pt>
                <c:pt idx="30">
                  <c:v>0.4</c:v>
                </c:pt>
                <c:pt idx="31">
                  <c:v>-0.2</c:v>
                </c:pt>
                <c:pt idx="32">
                  <c:v>-1.1000000000000001</c:v>
                </c:pt>
                <c:pt idx="33">
                  <c:v>-2</c:v>
                </c:pt>
                <c:pt idx="34">
                  <c:v>-3.1</c:v>
                </c:pt>
                <c:pt idx="35">
                  <c:v>0</c:v>
                </c:pt>
                <c:pt idx="36">
                  <c:v>0</c:v>
                </c:pt>
              </c:numCache>
            </c:numRef>
          </c:val>
          <c:smooth val="0"/>
          <c:extLst>
            <c:ext xmlns:c16="http://schemas.microsoft.com/office/drawing/2014/chart" uri="{C3380CC4-5D6E-409C-BE32-E72D297353CC}">
              <c16:uniqueId val="{000000D8-AC11-4079-9190-6E74997AE067}"/>
            </c:ext>
          </c:extLst>
        </c:ser>
        <c:ser>
          <c:idx val="219"/>
          <c:order val="217"/>
          <c:tx>
            <c:strRef>
              <c:f>ant_info.003!$B$219</c:f>
              <c:strCache>
                <c:ptCount val="1"/>
                <c:pt idx="0">
                  <c:v>TRM55971.00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ant_info.003!$BD$219:$CN$219</c:f>
              <c:numCache>
                <c:formatCode>General</c:formatCode>
                <c:ptCount val="37"/>
                <c:pt idx="0">
                  <c:v>0</c:v>
                </c:pt>
                <c:pt idx="1">
                  <c:v>0</c:v>
                </c:pt>
                <c:pt idx="2">
                  <c:v>-1.2</c:v>
                </c:pt>
                <c:pt idx="3">
                  <c:v>-1</c:v>
                </c:pt>
                <c:pt idx="4">
                  <c:v>-0.5</c:v>
                </c:pt>
                <c:pt idx="5">
                  <c:v>0.1</c:v>
                </c:pt>
                <c:pt idx="6">
                  <c:v>0.60000000000000064</c:v>
                </c:pt>
                <c:pt idx="7">
                  <c:v>1.1000000000000001</c:v>
                </c:pt>
                <c:pt idx="8">
                  <c:v>1.4</c:v>
                </c:pt>
                <c:pt idx="9">
                  <c:v>1.5</c:v>
                </c:pt>
                <c:pt idx="10">
                  <c:v>1.5</c:v>
                </c:pt>
                <c:pt idx="11">
                  <c:v>1.4</c:v>
                </c:pt>
                <c:pt idx="12">
                  <c:v>1.1000000000000001</c:v>
                </c:pt>
                <c:pt idx="13">
                  <c:v>0.8</c:v>
                </c:pt>
                <c:pt idx="14">
                  <c:v>0.2</c:v>
                </c:pt>
                <c:pt idx="15">
                  <c:v>-0.1</c:v>
                </c:pt>
                <c:pt idx="16">
                  <c:v>-0.30000000000000032</c:v>
                </c:pt>
                <c:pt idx="17">
                  <c:v>-0.30000000000000032</c:v>
                </c:pt>
                <c:pt idx="18">
                  <c:v>0</c:v>
                </c:pt>
                <c:pt idx="19">
                  <c:v>-0.30000000000000032</c:v>
                </c:pt>
                <c:pt idx="20">
                  <c:v>-0.30000000000000032</c:v>
                </c:pt>
                <c:pt idx="21">
                  <c:v>-0.1</c:v>
                </c:pt>
                <c:pt idx="22">
                  <c:v>0.2</c:v>
                </c:pt>
                <c:pt idx="23">
                  <c:v>0.8</c:v>
                </c:pt>
                <c:pt idx="24">
                  <c:v>1.1000000000000001</c:v>
                </c:pt>
                <c:pt idx="25">
                  <c:v>1.4</c:v>
                </c:pt>
                <c:pt idx="26">
                  <c:v>1.5</c:v>
                </c:pt>
                <c:pt idx="27">
                  <c:v>1.5</c:v>
                </c:pt>
                <c:pt idx="28">
                  <c:v>1.4</c:v>
                </c:pt>
                <c:pt idx="29">
                  <c:v>1.1000000000000001</c:v>
                </c:pt>
                <c:pt idx="30">
                  <c:v>0.60000000000000064</c:v>
                </c:pt>
                <c:pt idx="31">
                  <c:v>0.1</c:v>
                </c:pt>
                <c:pt idx="32">
                  <c:v>-0.5</c:v>
                </c:pt>
                <c:pt idx="33">
                  <c:v>-1</c:v>
                </c:pt>
                <c:pt idx="34">
                  <c:v>-1.2</c:v>
                </c:pt>
                <c:pt idx="35">
                  <c:v>0</c:v>
                </c:pt>
                <c:pt idx="36">
                  <c:v>0</c:v>
                </c:pt>
              </c:numCache>
            </c:numRef>
          </c:val>
          <c:smooth val="0"/>
          <c:extLst>
            <c:ext xmlns:c16="http://schemas.microsoft.com/office/drawing/2014/chart" uri="{C3380CC4-5D6E-409C-BE32-E72D297353CC}">
              <c16:uniqueId val="{000000D9-AC11-4079-9190-6E74997AE067}"/>
            </c:ext>
          </c:extLst>
        </c:ser>
        <c:ser>
          <c:idx val="220"/>
          <c:order val="218"/>
          <c:tx>
            <c:strRef>
              <c:f>ant_info.003!$B$220</c:f>
              <c:strCache>
                <c:ptCount val="1"/>
                <c:pt idx="0">
                  <c:v>LEIATX1230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ant_info.003!$BD$220:$CN$220</c:f>
              <c:numCache>
                <c:formatCode>General</c:formatCode>
                <c:ptCount val="37"/>
                <c:pt idx="0">
                  <c:v>0</c:v>
                </c:pt>
                <c:pt idx="1">
                  <c:v>0</c:v>
                </c:pt>
                <c:pt idx="2">
                  <c:v>-8.4</c:v>
                </c:pt>
                <c:pt idx="3">
                  <c:v>-5.9</c:v>
                </c:pt>
                <c:pt idx="4">
                  <c:v>-3.5</c:v>
                </c:pt>
                <c:pt idx="5">
                  <c:v>-1.4</c:v>
                </c:pt>
                <c:pt idx="6">
                  <c:v>0.4</c:v>
                </c:pt>
                <c:pt idx="7">
                  <c:v>1.7</c:v>
                </c:pt>
                <c:pt idx="8">
                  <c:v>2.5</c:v>
                </c:pt>
                <c:pt idx="9">
                  <c:v>2.8</c:v>
                </c:pt>
                <c:pt idx="10">
                  <c:v>2.7</c:v>
                </c:pt>
                <c:pt idx="11">
                  <c:v>2.1</c:v>
                </c:pt>
                <c:pt idx="12">
                  <c:v>1.2</c:v>
                </c:pt>
                <c:pt idx="13">
                  <c:v>0.1</c:v>
                </c:pt>
                <c:pt idx="14">
                  <c:v>-0.9</c:v>
                </c:pt>
                <c:pt idx="15">
                  <c:v>-1.7</c:v>
                </c:pt>
                <c:pt idx="16">
                  <c:v>-2</c:v>
                </c:pt>
                <c:pt idx="17">
                  <c:v>-1.6</c:v>
                </c:pt>
                <c:pt idx="18">
                  <c:v>0</c:v>
                </c:pt>
                <c:pt idx="19">
                  <c:v>-1.6</c:v>
                </c:pt>
                <c:pt idx="20">
                  <c:v>-2</c:v>
                </c:pt>
                <c:pt idx="21">
                  <c:v>-1.7</c:v>
                </c:pt>
                <c:pt idx="22">
                  <c:v>-0.9</c:v>
                </c:pt>
                <c:pt idx="23">
                  <c:v>0.1</c:v>
                </c:pt>
                <c:pt idx="24">
                  <c:v>1.2</c:v>
                </c:pt>
                <c:pt idx="25">
                  <c:v>2.1</c:v>
                </c:pt>
                <c:pt idx="26">
                  <c:v>2.7</c:v>
                </c:pt>
                <c:pt idx="27">
                  <c:v>2.8</c:v>
                </c:pt>
                <c:pt idx="28">
                  <c:v>2.5</c:v>
                </c:pt>
                <c:pt idx="29">
                  <c:v>1.7</c:v>
                </c:pt>
                <c:pt idx="30">
                  <c:v>0.4</c:v>
                </c:pt>
                <c:pt idx="31">
                  <c:v>-1.4</c:v>
                </c:pt>
                <c:pt idx="32">
                  <c:v>-3.5</c:v>
                </c:pt>
                <c:pt idx="33">
                  <c:v>-5.9</c:v>
                </c:pt>
                <c:pt idx="34">
                  <c:v>-8.4</c:v>
                </c:pt>
                <c:pt idx="35">
                  <c:v>0</c:v>
                </c:pt>
                <c:pt idx="36">
                  <c:v>0</c:v>
                </c:pt>
              </c:numCache>
            </c:numRef>
          </c:val>
          <c:smooth val="0"/>
          <c:extLst>
            <c:ext xmlns:c16="http://schemas.microsoft.com/office/drawing/2014/chart" uri="{C3380CC4-5D6E-409C-BE32-E72D297353CC}">
              <c16:uniqueId val="{000000DA-AC11-4079-9190-6E74997AE067}"/>
            </c:ext>
          </c:extLst>
        </c:ser>
        <c:ser>
          <c:idx val="221"/>
          <c:order val="219"/>
          <c:tx>
            <c:strRef>
              <c:f>ant_info.003!$B$221</c:f>
              <c:strCache>
                <c:ptCount val="1"/>
                <c:pt idx="0">
                  <c:v>LEIATX1230GG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ant_info.003!$BD$221:$CN$221</c:f>
              <c:numCache>
                <c:formatCode>General</c:formatCode>
                <c:ptCount val="37"/>
                <c:pt idx="0">
                  <c:v>0</c:v>
                </c:pt>
                <c:pt idx="1">
                  <c:v>0</c:v>
                </c:pt>
                <c:pt idx="2">
                  <c:v>-8.4</c:v>
                </c:pt>
                <c:pt idx="3">
                  <c:v>-5.9</c:v>
                </c:pt>
                <c:pt idx="4">
                  <c:v>-3.5</c:v>
                </c:pt>
                <c:pt idx="5">
                  <c:v>-1.4</c:v>
                </c:pt>
                <c:pt idx="6">
                  <c:v>0.4</c:v>
                </c:pt>
                <c:pt idx="7">
                  <c:v>1.7</c:v>
                </c:pt>
                <c:pt idx="8">
                  <c:v>2.5</c:v>
                </c:pt>
                <c:pt idx="9">
                  <c:v>2.8</c:v>
                </c:pt>
                <c:pt idx="10">
                  <c:v>2.7</c:v>
                </c:pt>
                <c:pt idx="11">
                  <c:v>2.1</c:v>
                </c:pt>
                <c:pt idx="12">
                  <c:v>1.2</c:v>
                </c:pt>
                <c:pt idx="13">
                  <c:v>0.1</c:v>
                </c:pt>
                <c:pt idx="14">
                  <c:v>-0.9</c:v>
                </c:pt>
                <c:pt idx="15">
                  <c:v>-1.7</c:v>
                </c:pt>
                <c:pt idx="16">
                  <c:v>-2</c:v>
                </c:pt>
                <c:pt idx="17">
                  <c:v>-1.6</c:v>
                </c:pt>
                <c:pt idx="18">
                  <c:v>0</c:v>
                </c:pt>
                <c:pt idx="19">
                  <c:v>-1.6</c:v>
                </c:pt>
                <c:pt idx="20">
                  <c:v>-2</c:v>
                </c:pt>
                <c:pt idx="21">
                  <c:v>-1.7</c:v>
                </c:pt>
                <c:pt idx="22">
                  <c:v>-0.9</c:v>
                </c:pt>
                <c:pt idx="23">
                  <c:v>0.1</c:v>
                </c:pt>
                <c:pt idx="24">
                  <c:v>1.2</c:v>
                </c:pt>
                <c:pt idx="25">
                  <c:v>2.1</c:v>
                </c:pt>
                <c:pt idx="26">
                  <c:v>2.7</c:v>
                </c:pt>
                <c:pt idx="27">
                  <c:v>2.8</c:v>
                </c:pt>
                <c:pt idx="28">
                  <c:v>2.5</c:v>
                </c:pt>
                <c:pt idx="29">
                  <c:v>1.7</c:v>
                </c:pt>
                <c:pt idx="30">
                  <c:v>0.4</c:v>
                </c:pt>
                <c:pt idx="31">
                  <c:v>-1.4</c:v>
                </c:pt>
                <c:pt idx="32">
                  <c:v>-3.5</c:v>
                </c:pt>
                <c:pt idx="33">
                  <c:v>-5.9</c:v>
                </c:pt>
                <c:pt idx="34">
                  <c:v>-8.4</c:v>
                </c:pt>
                <c:pt idx="35">
                  <c:v>0</c:v>
                </c:pt>
                <c:pt idx="36">
                  <c:v>0</c:v>
                </c:pt>
              </c:numCache>
            </c:numRef>
          </c:val>
          <c:smooth val="0"/>
          <c:extLst>
            <c:ext xmlns:c16="http://schemas.microsoft.com/office/drawing/2014/chart" uri="{C3380CC4-5D6E-409C-BE32-E72D297353CC}">
              <c16:uniqueId val="{000000DB-AC11-4079-9190-6E74997AE067}"/>
            </c:ext>
          </c:extLst>
        </c:ser>
        <c:ser>
          <c:idx val="222"/>
          <c:order val="220"/>
          <c:tx>
            <c:strRef>
              <c:f>ant_info.003!$B$222</c:f>
              <c:strCache>
                <c:ptCount val="1"/>
                <c:pt idx="0">
                  <c:v>TPSGR3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ant_info.003!$BD$222:$CN$222</c:f>
              <c:numCache>
                <c:formatCode>General</c:formatCode>
                <c:ptCount val="37"/>
                <c:pt idx="0">
                  <c:v>0</c:v>
                </c:pt>
                <c:pt idx="1">
                  <c:v>0</c:v>
                </c:pt>
                <c:pt idx="2">
                  <c:v>-9.8000000000000007</c:v>
                </c:pt>
                <c:pt idx="3">
                  <c:v>-6.9</c:v>
                </c:pt>
                <c:pt idx="4">
                  <c:v>-4.5999999999999996</c:v>
                </c:pt>
                <c:pt idx="5">
                  <c:v>-2.9</c:v>
                </c:pt>
                <c:pt idx="6">
                  <c:v>-1.6</c:v>
                </c:pt>
                <c:pt idx="7">
                  <c:v>-0.9</c:v>
                </c:pt>
                <c:pt idx="8">
                  <c:v>-0.60000000000000064</c:v>
                </c:pt>
                <c:pt idx="9">
                  <c:v>-0.60000000000000064</c:v>
                </c:pt>
                <c:pt idx="10">
                  <c:v>-1</c:v>
                </c:pt>
                <c:pt idx="11">
                  <c:v>-1.4</c:v>
                </c:pt>
                <c:pt idx="12">
                  <c:v>-2</c:v>
                </c:pt>
                <c:pt idx="13">
                  <c:v>-2.5</c:v>
                </c:pt>
                <c:pt idx="14">
                  <c:v>-2.9</c:v>
                </c:pt>
                <c:pt idx="15">
                  <c:v>-3</c:v>
                </c:pt>
                <c:pt idx="16">
                  <c:v>-2.7</c:v>
                </c:pt>
                <c:pt idx="17">
                  <c:v>-1.7</c:v>
                </c:pt>
                <c:pt idx="18">
                  <c:v>0</c:v>
                </c:pt>
                <c:pt idx="19">
                  <c:v>-1.7</c:v>
                </c:pt>
                <c:pt idx="20">
                  <c:v>-2.7</c:v>
                </c:pt>
                <c:pt idx="21">
                  <c:v>-3</c:v>
                </c:pt>
                <c:pt idx="22">
                  <c:v>-2.9</c:v>
                </c:pt>
                <c:pt idx="23">
                  <c:v>-2.5</c:v>
                </c:pt>
                <c:pt idx="24">
                  <c:v>-2</c:v>
                </c:pt>
                <c:pt idx="25">
                  <c:v>-1.4</c:v>
                </c:pt>
                <c:pt idx="26">
                  <c:v>-1</c:v>
                </c:pt>
                <c:pt idx="27">
                  <c:v>-0.60000000000000064</c:v>
                </c:pt>
                <c:pt idx="28">
                  <c:v>-0.60000000000000064</c:v>
                </c:pt>
                <c:pt idx="29">
                  <c:v>-0.9</c:v>
                </c:pt>
                <c:pt idx="30">
                  <c:v>-1.6</c:v>
                </c:pt>
                <c:pt idx="31">
                  <c:v>-2.9</c:v>
                </c:pt>
                <c:pt idx="32">
                  <c:v>-4.5999999999999996</c:v>
                </c:pt>
                <c:pt idx="33">
                  <c:v>-6.9</c:v>
                </c:pt>
                <c:pt idx="34">
                  <c:v>-9.8000000000000007</c:v>
                </c:pt>
                <c:pt idx="35">
                  <c:v>0</c:v>
                </c:pt>
                <c:pt idx="36">
                  <c:v>0</c:v>
                </c:pt>
              </c:numCache>
            </c:numRef>
          </c:val>
          <c:smooth val="0"/>
          <c:extLst>
            <c:ext xmlns:c16="http://schemas.microsoft.com/office/drawing/2014/chart" uri="{C3380CC4-5D6E-409C-BE32-E72D297353CC}">
              <c16:uniqueId val="{000000DC-AC11-4079-9190-6E74997AE067}"/>
            </c:ext>
          </c:extLst>
        </c:ser>
        <c:ser>
          <c:idx val="223"/>
          <c:order val="221"/>
          <c:tx>
            <c:strRef>
              <c:f>ant_info.003!$B$223</c:f>
              <c:strCache>
                <c:ptCount val="1"/>
                <c:pt idx="0">
                  <c:v>TPSPG_A1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ant_info.003!$BD$223:$CN$223</c:f>
              <c:numCache>
                <c:formatCode>General</c:formatCode>
                <c:ptCount val="37"/>
                <c:pt idx="0">
                  <c:v>0</c:v>
                </c:pt>
                <c:pt idx="1">
                  <c:v>0</c:v>
                </c:pt>
                <c:pt idx="2">
                  <c:v>-2.5</c:v>
                </c:pt>
                <c:pt idx="3">
                  <c:v>-1.1000000000000001</c:v>
                </c:pt>
                <c:pt idx="4">
                  <c:v>0.2</c:v>
                </c:pt>
                <c:pt idx="5">
                  <c:v>1.6</c:v>
                </c:pt>
                <c:pt idx="6">
                  <c:v>2.8</c:v>
                </c:pt>
                <c:pt idx="7">
                  <c:v>3.8</c:v>
                </c:pt>
                <c:pt idx="8">
                  <c:v>4.5</c:v>
                </c:pt>
                <c:pt idx="9">
                  <c:v>4.8</c:v>
                </c:pt>
                <c:pt idx="10">
                  <c:v>4.8</c:v>
                </c:pt>
                <c:pt idx="11">
                  <c:v>4.5</c:v>
                </c:pt>
                <c:pt idx="12">
                  <c:v>3.9</c:v>
                </c:pt>
                <c:pt idx="13">
                  <c:v>3.1</c:v>
                </c:pt>
                <c:pt idx="14">
                  <c:v>2.2000000000000002</c:v>
                </c:pt>
                <c:pt idx="15">
                  <c:v>1.3</c:v>
                </c:pt>
                <c:pt idx="16">
                  <c:v>0.5</c:v>
                </c:pt>
                <c:pt idx="17">
                  <c:v>0.1</c:v>
                </c:pt>
                <c:pt idx="18">
                  <c:v>0</c:v>
                </c:pt>
                <c:pt idx="19">
                  <c:v>0.1</c:v>
                </c:pt>
                <c:pt idx="20">
                  <c:v>0.5</c:v>
                </c:pt>
                <c:pt idx="21">
                  <c:v>1.3</c:v>
                </c:pt>
                <c:pt idx="22">
                  <c:v>2.2000000000000002</c:v>
                </c:pt>
                <c:pt idx="23">
                  <c:v>3.1</c:v>
                </c:pt>
                <c:pt idx="24">
                  <c:v>3.9</c:v>
                </c:pt>
                <c:pt idx="25">
                  <c:v>4.5</c:v>
                </c:pt>
                <c:pt idx="26">
                  <c:v>4.8</c:v>
                </c:pt>
                <c:pt idx="27">
                  <c:v>4.8</c:v>
                </c:pt>
                <c:pt idx="28">
                  <c:v>4.5</c:v>
                </c:pt>
                <c:pt idx="29">
                  <c:v>3.8</c:v>
                </c:pt>
                <c:pt idx="30">
                  <c:v>2.8</c:v>
                </c:pt>
                <c:pt idx="31">
                  <c:v>1.6</c:v>
                </c:pt>
                <c:pt idx="32">
                  <c:v>0.2</c:v>
                </c:pt>
                <c:pt idx="33">
                  <c:v>-1.1000000000000001</c:v>
                </c:pt>
                <c:pt idx="34">
                  <c:v>-2.5</c:v>
                </c:pt>
                <c:pt idx="35">
                  <c:v>0</c:v>
                </c:pt>
                <c:pt idx="36">
                  <c:v>0</c:v>
                </c:pt>
              </c:numCache>
            </c:numRef>
          </c:val>
          <c:smooth val="0"/>
          <c:extLst>
            <c:ext xmlns:c16="http://schemas.microsoft.com/office/drawing/2014/chart" uri="{C3380CC4-5D6E-409C-BE32-E72D297353CC}">
              <c16:uniqueId val="{000000DD-AC11-4079-9190-6E74997AE067}"/>
            </c:ext>
          </c:extLst>
        </c:ser>
        <c:ser>
          <c:idx val="224"/>
          <c:order val="222"/>
          <c:tx>
            <c:strRef>
              <c:f>ant_info.003!$B$224</c:f>
              <c:strCache>
                <c:ptCount val="1"/>
                <c:pt idx="0">
                  <c:v>LEIAX1202GG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ant_info.003!$BD$224:$CN$224</c:f>
              <c:numCache>
                <c:formatCode>General</c:formatCode>
                <c:ptCount val="37"/>
                <c:pt idx="0">
                  <c:v>0</c:v>
                </c:pt>
                <c:pt idx="1">
                  <c:v>0</c:v>
                </c:pt>
                <c:pt idx="2">
                  <c:v>-4.5</c:v>
                </c:pt>
                <c:pt idx="3">
                  <c:v>-2.8</c:v>
                </c:pt>
                <c:pt idx="4">
                  <c:v>-1.2</c:v>
                </c:pt>
                <c:pt idx="5">
                  <c:v>0.1</c:v>
                </c:pt>
                <c:pt idx="6">
                  <c:v>1.2</c:v>
                </c:pt>
                <c:pt idx="7">
                  <c:v>2.1</c:v>
                </c:pt>
                <c:pt idx="8">
                  <c:v>2.6</c:v>
                </c:pt>
                <c:pt idx="9">
                  <c:v>2.9</c:v>
                </c:pt>
                <c:pt idx="10">
                  <c:v>2.8</c:v>
                </c:pt>
                <c:pt idx="11">
                  <c:v>2.5</c:v>
                </c:pt>
                <c:pt idx="12">
                  <c:v>1.9000000000000001</c:v>
                </c:pt>
                <c:pt idx="13">
                  <c:v>1.2</c:v>
                </c:pt>
                <c:pt idx="14">
                  <c:v>0.4</c:v>
                </c:pt>
                <c:pt idx="15">
                  <c:v>-0.2</c:v>
                </c:pt>
                <c:pt idx="16">
                  <c:v>-0.60000000000000064</c:v>
                </c:pt>
                <c:pt idx="17">
                  <c:v>-0.60000000000000064</c:v>
                </c:pt>
                <c:pt idx="18">
                  <c:v>0</c:v>
                </c:pt>
                <c:pt idx="19">
                  <c:v>-0.60000000000000064</c:v>
                </c:pt>
                <c:pt idx="20">
                  <c:v>-0.60000000000000064</c:v>
                </c:pt>
                <c:pt idx="21">
                  <c:v>-0.2</c:v>
                </c:pt>
                <c:pt idx="22">
                  <c:v>0.4</c:v>
                </c:pt>
                <c:pt idx="23">
                  <c:v>1.2</c:v>
                </c:pt>
                <c:pt idx="24">
                  <c:v>1.9000000000000001</c:v>
                </c:pt>
                <c:pt idx="25">
                  <c:v>2.5</c:v>
                </c:pt>
                <c:pt idx="26">
                  <c:v>2.8</c:v>
                </c:pt>
                <c:pt idx="27">
                  <c:v>2.9</c:v>
                </c:pt>
                <c:pt idx="28">
                  <c:v>2.6</c:v>
                </c:pt>
                <c:pt idx="29">
                  <c:v>2.1</c:v>
                </c:pt>
                <c:pt idx="30">
                  <c:v>1.2</c:v>
                </c:pt>
                <c:pt idx="31">
                  <c:v>0.1</c:v>
                </c:pt>
                <c:pt idx="32">
                  <c:v>-1.2</c:v>
                </c:pt>
                <c:pt idx="33">
                  <c:v>-2.8</c:v>
                </c:pt>
                <c:pt idx="34">
                  <c:v>-4.5</c:v>
                </c:pt>
                <c:pt idx="35">
                  <c:v>0</c:v>
                </c:pt>
                <c:pt idx="36">
                  <c:v>0</c:v>
                </c:pt>
              </c:numCache>
            </c:numRef>
          </c:val>
          <c:smooth val="0"/>
          <c:extLst>
            <c:ext xmlns:c16="http://schemas.microsoft.com/office/drawing/2014/chart" uri="{C3380CC4-5D6E-409C-BE32-E72D297353CC}">
              <c16:uniqueId val="{000000DE-AC11-4079-9190-6E74997AE067}"/>
            </c:ext>
          </c:extLst>
        </c:ser>
        <c:ser>
          <c:idx val="225"/>
          <c:order val="223"/>
          <c:tx>
            <c:strRef>
              <c:f>ant_info.003!$B$225</c:f>
              <c:strCache>
                <c:ptCount val="1"/>
                <c:pt idx="0">
                  <c:v>AERAT2775_270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ant_info.003!$BD$225:$CN$225</c:f>
              <c:numCache>
                <c:formatCode>General</c:formatCode>
                <c:ptCount val="37"/>
                <c:pt idx="0">
                  <c:v>0</c:v>
                </c:pt>
                <c:pt idx="1">
                  <c:v>0</c:v>
                </c:pt>
                <c:pt idx="2">
                  <c:v>-3.6</c:v>
                </c:pt>
                <c:pt idx="3">
                  <c:v>-2</c:v>
                </c:pt>
                <c:pt idx="4">
                  <c:v>-0.5</c:v>
                </c:pt>
                <c:pt idx="5">
                  <c:v>1</c:v>
                </c:pt>
                <c:pt idx="6">
                  <c:v>2.2999999999999998</c:v>
                </c:pt>
                <c:pt idx="7">
                  <c:v>3.2</c:v>
                </c:pt>
                <c:pt idx="8">
                  <c:v>3.9</c:v>
                </c:pt>
                <c:pt idx="9">
                  <c:v>4.2</c:v>
                </c:pt>
                <c:pt idx="10">
                  <c:v>4.2</c:v>
                </c:pt>
                <c:pt idx="11">
                  <c:v>3.8</c:v>
                </c:pt>
                <c:pt idx="12">
                  <c:v>3.2</c:v>
                </c:pt>
                <c:pt idx="13">
                  <c:v>2.4</c:v>
                </c:pt>
                <c:pt idx="14">
                  <c:v>1.5</c:v>
                </c:pt>
                <c:pt idx="15">
                  <c:v>0.60000000000000064</c:v>
                </c:pt>
                <c:pt idx="16">
                  <c:v>0.1</c:v>
                </c:pt>
                <c:pt idx="17">
                  <c:v>-0.30000000000000032</c:v>
                </c:pt>
                <c:pt idx="18">
                  <c:v>0</c:v>
                </c:pt>
                <c:pt idx="19">
                  <c:v>-0.30000000000000032</c:v>
                </c:pt>
                <c:pt idx="20">
                  <c:v>0.1</c:v>
                </c:pt>
                <c:pt idx="21">
                  <c:v>0.60000000000000064</c:v>
                </c:pt>
                <c:pt idx="22">
                  <c:v>1.5</c:v>
                </c:pt>
                <c:pt idx="23">
                  <c:v>2.4</c:v>
                </c:pt>
                <c:pt idx="24">
                  <c:v>3.2</c:v>
                </c:pt>
                <c:pt idx="25">
                  <c:v>3.8</c:v>
                </c:pt>
                <c:pt idx="26">
                  <c:v>4.2</c:v>
                </c:pt>
                <c:pt idx="27">
                  <c:v>4.2</c:v>
                </c:pt>
                <c:pt idx="28">
                  <c:v>3.9</c:v>
                </c:pt>
                <c:pt idx="29">
                  <c:v>3.2</c:v>
                </c:pt>
                <c:pt idx="30">
                  <c:v>2.2999999999999998</c:v>
                </c:pt>
                <c:pt idx="31">
                  <c:v>1</c:v>
                </c:pt>
                <c:pt idx="32">
                  <c:v>-0.5</c:v>
                </c:pt>
                <c:pt idx="33">
                  <c:v>-2</c:v>
                </c:pt>
                <c:pt idx="34">
                  <c:v>-3.6</c:v>
                </c:pt>
                <c:pt idx="35">
                  <c:v>0</c:v>
                </c:pt>
                <c:pt idx="36">
                  <c:v>0</c:v>
                </c:pt>
              </c:numCache>
            </c:numRef>
          </c:val>
          <c:smooth val="0"/>
          <c:extLst>
            <c:ext xmlns:c16="http://schemas.microsoft.com/office/drawing/2014/chart" uri="{C3380CC4-5D6E-409C-BE32-E72D297353CC}">
              <c16:uniqueId val="{000000DF-AC11-4079-9190-6E74997AE067}"/>
            </c:ext>
          </c:extLst>
        </c:ser>
        <c:ser>
          <c:idx val="226"/>
          <c:order val="224"/>
          <c:tx>
            <c:strRef>
              <c:f>ant_info.003!$B$226</c:f>
              <c:strCache>
                <c:ptCount val="1"/>
                <c:pt idx="0">
                  <c:v>AERAT2775_150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ant_info.003!$BD$226:$CN$226</c:f>
              <c:numCache>
                <c:formatCode>General</c:formatCode>
                <c:ptCount val="37"/>
                <c:pt idx="0">
                  <c:v>0</c:v>
                </c:pt>
                <c:pt idx="1">
                  <c:v>0</c:v>
                </c:pt>
                <c:pt idx="2">
                  <c:v>-3.5</c:v>
                </c:pt>
                <c:pt idx="3">
                  <c:v>-1.7</c:v>
                </c:pt>
                <c:pt idx="4">
                  <c:v>0</c:v>
                </c:pt>
                <c:pt idx="5">
                  <c:v>1.6</c:v>
                </c:pt>
                <c:pt idx="6">
                  <c:v>2.9</c:v>
                </c:pt>
                <c:pt idx="7">
                  <c:v>3.9</c:v>
                </c:pt>
                <c:pt idx="8">
                  <c:v>4.5</c:v>
                </c:pt>
                <c:pt idx="9">
                  <c:v>4.8</c:v>
                </c:pt>
                <c:pt idx="10">
                  <c:v>4.8</c:v>
                </c:pt>
                <c:pt idx="11">
                  <c:v>4.4000000000000004</c:v>
                </c:pt>
                <c:pt idx="12">
                  <c:v>3.7</c:v>
                </c:pt>
                <c:pt idx="13">
                  <c:v>2.9</c:v>
                </c:pt>
                <c:pt idx="14">
                  <c:v>2</c:v>
                </c:pt>
                <c:pt idx="15">
                  <c:v>1.1000000000000001</c:v>
                </c:pt>
                <c:pt idx="16">
                  <c:v>0.30000000000000032</c:v>
                </c:pt>
                <c:pt idx="17">
                  <c:v>-0.1</c:v>
                </c:pt>
                <c:pt idx="18">
                  <c:v>0</c:v>
                </c:pt>
                <c:pt idx="19">
                  <c:v>-0.1</c:v>
                </c:pt>
                <c:pt idx="20">
                  <c:v>0.30000000000000032</c:v>
                </c:pt>
                <c:pt idx="21">
                  <c:v>1.1000000000000001</c:v>
                </c:pt>
                <c:pt idx="22">
                  <c:v>2</c:v>
                </c:pt>
                <c:pt idx="23">
                  <c:v>2.9</c:v>
                </c:pt>
                <c:pt idx="24">
                  <c:v>3.7</c:v>
                </c:pt>
                <c:pt idx="25">
                  <c:v>4.4000000000000004</c:v>
                </c:pt>
                <c:pt idx="26">
                  <c:v>4.8</c:v>
                </c:pt>
                <c:pt idx="27">
                  <c:v>4.8</c:v>
                </c:pt>
                <c:pt idx="28">
                  <c:v>4.5</c:v>
                </c:pt>
                <c:pt idx="29">
                  <c:v>3.9</c:v>
                </c:pt>
                <c:pt idx="30">
                  <c:v>2.9</c:v>
                </c:pt>
                <c:pt idx="31">
                  <c:v>1.6</c:v>
                </c:pt>
                <c:pt idx="32">
                  <c:v>0</c:v>
                </c:pt>
                <c:pt idx="33">
                  <c:v>-1.7</c:v>
                </c:pt>
                <c:pt idx="34">
                  <c:v>-3.5</c:v>
                </c:pt>
                <c:pt idx="35">
                  <c:v>0</c:v>
                </c:pt>
                <c:pt idx="36">
                  <c:v>0</c:v>
                </c:pt>
              </c:numCache>
            </c:numRef>
          </c:val>
          <c:smooth val="0"/>
          <c:extLst>
            <c:ext xmlns:c16="http://schemas.microsoft.com/office/drawing/2014/chart" uri="{C3380CC4-5D6E-409C-BE32-E72D297353CC}">
              <c16:uniqueId val="{000000E0-AC11-4079-9190-6E74997AE067}"/>
            </c:ext>
          </c:extLst>
        </c:ser>
        <c:ser>
          <c:idx val="227"/>
          <c:order val="225"/>
          <c:tx>
            <c:strRef>
              <c:f>ant_info.003!$B$227</c:f>
              <c:strCache>
                <c:ptCount val="1"/>
                <c:pt idx="0">
                  <c:v>TPSG3_A1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ant_info.003!$BD$227:$CN$227</c:f>
              <c:numCache>
                <c:formatCode>General</c:formatCode>
                <c:ptCount val="37"/>
                <c:pt idx="0">
                  <c:v>0</c:v>
                </c:pt>
                <c:pt idx="1">
                  <c:v>0</c:v>
                </c:pt>
                <c:pt idx="2">
                  <c:v>-1.8</c:v>
                </c:pt>
                <c:pt idx="3">
                  <c:v>-0.60000000000000064</c:v>
                </c:pt>
                <c:pt idx="4">
                  <c:v>0.60000000000000064</c:v>
                </c:pt>
                <c:pt idx="5">
                  <c:v>1.9000000000000001</c:v>
                </c:pt>
                <c:pt idx="6">
                  <c:v>3.1</c:v>
                </c:pt>
                <c:pt idx="7">
                  <c:v>4</c:v>
                </c:pt>
                <c:pt idx="8">
                  <c:v>4.7</c:v>
                </c:pt>
                <c:pt idx="9">
                  <c:v>5</c:v>
                </c:pt>
                <c:pt idx="10">
                  <c:v>5.0999999999999996</c:v>
                </c:pt>
                <c:pt idx="11">
                  <c:v>4.7</c:v>
                </c:pt>
                <c:pt idx="12">
                  <c:v>4.2</c:v>
                </c:pt>
                <c:pt idx="13">
                  <c:v>3.4</c:v>
                </c:pt>
                <c:pt idx="14">
                  <c:v>2.4</c:v>
                </c:pt>
                <c:pt idx="15">
                  <c:v>1.4</c:v>
                </c:pt>
                <c:pt idx="16">
                  <c:v>0.60000000000000064</c:v>
                </c:pt>
                <c:pt idx="17">
                  <c:v>0.1</c:v>
                </c:pt>
                <c:pt idx="18">
                  <c:v>0</c:v>
                </c:pt>
                <c:pt idx="19">
                  <c:v>0.1</c:v>
                </c:pt>
                <c:pt idx="20">
                  <c:v>0.60000000000000064</c:v>
                </c:pt>
                <c:pt idx="21">
                  <c:v>1.4</c:v>
                </c:pt>
                <c:pt idx="22">
                  <c:v>2.4</c:v>
                </c:pt>
                <c:pt idx="23">
                  <c:v>3.4</c:v>
                </c:pt>
                <c:pt idx="24">
                  <c:v>4.2</c:v>
                </c:pt>
                <c:pt idx="25">
                  <c:v>4.7</c:v>
                </c:pt>
                <c:pt idx="26">
                  <c:v>5.0999999999999996</c:v>
                </c:pt>
                <c:pt idx="27">
                  <c:v>5</c:v>
                </c:pt>
                <c:pt idx="28">
                  <c:v>4.7</c:v>
                </c:pt>
                <c:pt idx="29">
                  <c:v>4</c:v>
                </c:pt>
                <c:pt idx="30">
                  <c:v>3.1</c:v>
                </c:pt>
                <c:pt idx="31">
                  <c:v>1.9000000000000001</c:v>
                </c:pt>
                <c:pt idx="32">
                  <c:v>0.60000000000000064</c:v>
                </c:pt>
                <c:pt idx="33">
                  <c:v>-0.60000000000000064</c:v>
                </c:pt>
                <c:pt idx="34">
                  <c:v>-1.8</c:v>
                </c:pt>
                <c:pt idx="35">
                  <c:v>0</c:v>
                </c:pt>
                <c:pt idx="36">
                  <c:v>0</c:v>
                </c:pt>
              </c:numCache>
            </c:numRef>
          </c:val>
          <c:smooth val="0"/>
          <c:extLst>
            <c:ext xmlns:c16="http://schemas.microsoft.com/office/drawing/2014/chart" uri="{C3380CC4-5D6E-409C-BE32-E72D297353CC}">
              <c16:uniqueId val="{000000E1-AC11-4079-9190-6E74997AE067}"/>
            </c:ext>
          </c:extLst>
        </c:ser>
        <c:ser>
          <c:idx val="228"/>
          <c:order val="226"/>
          <c:tx>
            <c:strRef>
              <c:f>ant_info.003!$B$228</c:f>
              <c:strCache>
                <c:ptCount val="1"/>
                <c:pt idx="0">
                  <c:v>TPSG3_A1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ant_info.003!$BD$228:$CN$228</c:f>
              <c:numCache>
                <c:formatCode>General</c:formatCode>
                <c:ptCount val="37"/>
                <c:pt idx="0">
                  <c:v>0</c:v>
                </c:pt>
                <c:pt idx="1">
                  <c:v>0</c:v>
                </c:pt>
                <c:pt idx="2">
                  <c:v>-2.1</c:v>
                </c:pt>
                <c:pt idx="3">
                  <c:v>-0.9</c:v>
                </c:pt>
                <c:pt idx="4">
                  <c:v>0.4</c:v>
                </c:pt>
                <c:pt idx="5">
                  <c:v>1.7</c:v>
                </c:pt>
                <c:pt idx="6">
                  <c:v>2.9</c:v>
                </c:pt>
                <c:pt idx="7">
                  <c:v>3.8</c:v>
                </c:pt>
                <c:pt idx="8">
                  <c:v>4.5</c:v>
                </c:pt>
                <c:pt idx="9">
                  <c:v>4.9000000000000004</c:v>
                </c:pt>
                <c:pt idx="10">
                  <c:v>4.9000000000000004</c:v>
                </c:pt>
                <c:pt idx="11">
                  <c:v>4.7</c:v>
                </c:pt>
                <c:pt idx="12">
                  <c:v>4.0999999999999996</c:v>
                </c:pt>
                <c:pt idx="13">
                  <c:v>3.3</c:v>
                </c:pt>
                <c:pt idx="14">
                  <c:v>2.4</c:v>
                </c:pt>
                <c:pt idx="15">
                  <c:v>1.4</c:v>
                </c:pt>
                <c:pt idx="16">
                  <c:v>0.60000000000000064</c:v>
                </c:pt>
                <c:pt idx="17">
                  <c:v>0.1</c:v>
                </c:pt>
                <c:pt idx="18">
                  <c:v>0</c:v>
                </c:pt>
                <c:pt idx="19">
                  <c:v>0.1</c:v>
                </c:pt>
                <c:pt idx="20">
                  <c:v>0.60000000000000064</c:v>
                </c:pt>
                <c:pt idx="21">
                  <c:v>1.4</c:v>
                </c:pt>
                <c:pt idx="22">
                  <c:v>2.4</c:v>
                </c:pt>
                <c:pt idx="23">
                  <c:v>3.3</c:v>
                </c:pt>
                <c:pt idx="24">
                  <c:v>4.0999999999999996</c:v>
                </c:pt>
                <c:pt idx="25">
                  <c:v>4.7</c:v>
                </c:pt>
                <c:pt idx="26">
                  <c:v>4.9000000000000004</c:v>
                </c:pt>
                <c:pt idx="27">
                  <c:v>4.9000000000000004</c:v>
                </c:pt>
                <c:pt idx="28">
                  <c:v>4.5</c:v>
                </c:pt>
                <c:pt idx="29">
                  <c:v>3.8</c:v>
                </c:pt>
                <c:pt idx="30">
                  <c:v>2.9</c:v>
                </c:pt>
                <c:pt idx="31">
                  <c:v>1.7</c:v>
                </c:pt>
                <c:pt idx="32">
                  <c:v>0.4</c:v>
                </c:pt>
                <c:pt idx="33">
                  <c:v>-0.9</c:v>
                </c:pt>
                <c:pt idx="34">
                  <c:v>-2.1</c:v>
                </c:pt>
                <c:pt idx="35">
                  <c:v>0</c:v>
                </c:pt>
                <c:pt idx="36">
                  <c:v>0</c:v>
                </c:pt>
              </c:numCache>
            </c:numRef>
          </c:val>
          <c:smooth val="0"/>
          <c:extLst>
            <c:ext xmlns:c16="http://schemas.microsoft.com/office/drawing/2014/chart" uri="{C3380CC4-5D6E-409C-BE32-E72D297353CC}">
              <c16:uniqueId val="{000000E2-AC11-4079-9190-6E74997AE067}"/>
            </c:ext>
          </c:extLst>
        </c:ser>
        <c:ser>
          <c:idx val="229"/>
          <c:order val="227"/>
          <c:tx>
            <c:strRef>
              <c:f>ant_info.003!$B$229</c:f>
              <c:strCache>
                <c:ptCount val="1"/>
                <c:pt idx="0">
                  <c:v>TRM_R6</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ant_info.003!$BD$229:$CN$229</c:f>
              <c:numCache>
                <c:formatCode>General</c:formatCode>
                <c:ptCount val="37"/>
                <c:pt idx="0">
                  <c:v>0</c:v>
                </c:pt>
                <c:pt idx="1">
                  <c:v>0</c:v>
                </c:pt>
                <c:pt idx="2">
                  <c:v>-5.0999999999999996</c:v>
                </c:pt>
                <c:pt idx="3">
                  <c:v>-3.1</c:v>
                </c:pt>
                <c:pt idx="4">
                  <c:v>-1</c:v>
                </c:pt>
                <c:pt idx="5">
                  <c:v>1</c:v>
                </c:pt>
                <c:pt idx="6">
                  <c:v>2.8</c:v>
                </c:pt>
                <c:pt idx="7">
                  <c:v>4.2</c:v>
                </c:pt>
                <c:pt idx="8">
                  <c:v>5</c:v>
                </c:pt>
                <c:pt idx="9">
                  <c:v>5.5</c:v>
                </c:pt>
                <c:pt idx="10">
                  <c:v>5.4</c:v>
                </c:pt>
                <c:pt idx="11">
                  <c:v>4.9000000000000004</c:v>
                </c:pt>
                <c:pt idx="12">
                  <c:v>4</c:v>
                </c:pt>
                <c:pt idx="13">
                  <c:v>2.9</c:v>
                </c:pt>
                <c:pt idx="14">
                  <c:v>1.6</c:v>
                </c:pt>
                <c:pt idx="15">
                  <c:v>0.4</c:v>
                </c:pt>
                <c:pt idx="16">
                  <c:v>-0.4</c:v>
                </c:pt>
                <c:pt idx="17">
                  <c:v>-0.70000000000000062</c:v>
                </c:pt>
                <c:pt idx="18">
                  <c:v>0</c:v>
                </c:pt>
                <c:pt idx="19">
                  <c:v>-0.70000000000000062</c:v>
                </c:pt>
                <c:pt idx="20">
                  <c:v>-0.4</c:v>
                </c:pt>
                <c:pt idx="21">
                  <c:v>0.4</c:v>
                </c:pt>
                <c:pt idx="22">
                  <c:v>1.6</c:v>
                </c:pt>
                <c:pt idx="23">
                  <c:v>2.9</c:v>
                </c:pt>
                <c:pt idx="24">
                  <c:v>4</c:v>
                </c:pt>
                <c:pt idx="25">
                  <c:v>4.9000000000000004</c:v>
                </c:pt>
                <c:pt idx="26">
                  <c:v>5.4</c:v>
                </c:pt>
                <c:pt idx="27">
                  <c:v>5.5</c:v>
                </c:pt>
                <c:pt idx="28">
                  <c:v>5</c:v>
                </c:pt>
                <c:pt idx="29">
                  <c:v>4.2</c:v>
                </c:pt>
                <c:pt idx="30">
                  <c:v>2.8</c:v>
                </c:pt>
                <c:pt idx="31">
                  <c:v>1</c:v>
                </c:pt>
                <c:pt idx="32">
                  <c:v>-1</c:v>
                </c:pt>
                <c:pt idx="33">
                  <c:v>-3.1</c:v>
                </c:pt>
                <c:pt idx="34">
                  <c:v>-5.0999999999999996</c:v>
                </c:pt>
                <c:pt idx="35">
                  <c:v>0</c:v>
                </c:pt>
                <c:pt idx="36">
                  <c:v>0</c:v>
                </c:pt>
              </c:numCache>
            </c:numRef>
          </c:val>
          <c:smooth val="0"/>
          <c:extLst>
            <c:ext xmlns:c16="http://schemas.microsoft.com/office/drawing/2014/chart" uri="{C3380CC4-5D6E-409C-BE32-E72D297353CC}">
              <c16:uniqueId val="{000000E3-AC11-4079-9190-6E74997AE067}"/>
            </c:ext>
          </c:extLst>
        </c:ser>
        <c:ser>
          <c:idx val="230"/>
          <c:order val="228"/>
          <c:tx>
            <c:strRef>
              <c:f>ant_info.003!$B$230</c:f>
              <c:strCache>
                <c:ptCount val="1"/>
                <c:pt idx="0">
                  <c:v>LEIAT504GG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ant_info.003!$BD$230:$CN$230</c:f>
              <c:numCache>
                <c:formatCode>General</c:formatCode>
                <c:ptCount val="37"/>
                <c:pt idx="0">
                  <c:v>0</c:v>
                </c:pt>
                <c:pt idx="1">
                  <c:v>0</c:v>
                </c:pt>
                <c:pt idx="2">
                  <c:v>-0.30000000000000032</c:v>
                </c:pt>
                <c:pt idx="3">
                  <c:v>-0.2</c:v>
                </c:pt>
                <c:pt idx="4">
                  <c:v>-0.1</c:v>
                </c:pt>
                <c:pt idx="5">
                  <c:v>0</c:v>
                </c:pt>
                <c:pt idx="6">
                  <c:v>0.1</c:v>
                </c:pt>
                <c:pt idx="7">
                  <c:v>0.1</c:v>
                </c:pt>
                <c:pt idx="8">
                  <c:v>0.1</c:v>
                </c:pt>
                <c:pt idx="9">
                  <c:v>0</c:v>
                </c:pt>
                <c:pt idx="10">
                  <c:v>-0.1</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-0.1</c:v>
                </c:pt>
                <c:pt idx="27">
                  <c:v>0</c:v>
                </c:pt>
                <c:pt idx="28">
                  <c:v>0.1</c:v>
                </c:pt>
                <c:pt idx="29">
                  <c:v>0.1</c:v>
                </c:pt>
                <c:pt idx="30">
                  <c:v>0.1</c:v>
                </c:pt>
                <c:pt idx="31">
                  <c:v>0</c:v>
                </c:pt>
                <c:pt idx="32">
                  <c:v>-0.1</c:v>
                </c:pt>
                <c:pt idx="33">
                  <c:v>-0.2</c:v>
                </c:pt>
                <c:pt idx="34">
                  <c:v>-0.30000000000000032</c:v>
                </c:pt>
                <c:pt idx="35">
                  <c:v>0</c:v>
                </c:pt>
                <c:pt idx="36">
                  <c:v>0</c:v>
                </c:pt>
              </c:numCache>
            </c:numRef>
          </c:val>
          <c:smooth val="0"/>
          <c:extLst>
            <c:ext xmlns:c16="http://schemas.microsoft.com/office/drawing/2014/chart" uri="{C3380CC4-5D6E-409C-BE32-E72D297353CC}">
              <c16:uniqueId val="{000000E4-AC11-4079-9190-6E74997AE067}"/>
            </c:ext>
          </c:extLst>
        </c:ser>
        <c:ser>
          <c:idx val="231"/>
          <c:order val="229"/>
          <c:tx>
            <c:strRef>
              <c:f>ant_info.003!$B$231</c:f>
              <c:strCache>
                <c:ptCount val="1"/>
                <c:pt idx="0">
                  <c:v>LEIAT504GG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ant_info.003!$BD$231:$CN$231</c:f>
              <c:numCache>
                <c:formatCode>General</c:formatCode>
                <c:ptCount val="37"/>
                <c:pt idx="0">
                  <c:v>0</c:v>
                </c:pt>
                <c:pt idx="1">
                  <c:v>0</c:v>
                </c:pt>
                <c:pt idx="2">
                  <c:v>0.4</c:v>
                </c:pt>
                <c:pt idx="3">
                  <c:v>0.4</c:v>
                </c:pt>
                <c:pt idx="4">
                  <c:v>0.4</c:v>
                </c:pt>
                <c:pt idx="5">
                  <c:v>0.4</c:v>
                </c:pt>
                <c:pt idx="6">
                  <c:v>0.30000000000000032</c:v>
                </c:pt>
                <c:pt idx="7">
                  <c:v>0.2</c:v>
                </c:pt>
                <c:pt idx="8">
                  <c:v>0.2</c:v>
                </c:pt>
                <c:pt idx="9">
                  <c:v>0.2</c:v>
                </c:pt>
                <c:pt idx="10">
                  <c:v>0.2</c:v>
                </c:pt>
                <c:pt idx="11">
                  <c:v>0.30000000000000032</c:v>
                </c:pt>
                <c:pt idx="12">
                  <c:v>0.30000000000000032</c:v>
                </c:pt>
                <c:pt idx="13">
                  <c:v>0.30000000000000032</c:v>
                </c:pt>
                <c:pt idx="14">
                  <c:v>0.4</c:v>
                </c:pt>
                <c:pt idx="15">
                  <c:v>0.30000000000000032</c:v>
                </c:pt>
                <c:pt idx="16">
                  <c:v>0.30000000000000032</c:v>
                </c:pt>
                <c:pt idx="17">
                  <c:v>0.2</c:v>
                </c:pt>
                <c:pt idx="18">
                  <c:v>0</c:v>
                </c:pt>
                <c:pt idx="19">
                  <c:v>0.2</c:v>
                </c:pt>
                <c:pt idx="20">
                  <c:v>0.30000000000000032</c:v>
                </c:pt>
                <c:pt idx="21">
                  <c:v>0.30000000000000032</c:v>
                </c:pt>
                <c:pt idx="22">
                  <c:v>0.4</c:v>
                </c:pt>
                <c:pt idx="23">
                  <c:v>0.30000000000000032</c:v>
                </c:pt>
                <c:pt idx="24">
                  <c:v>0.30000000000000032</c:v>
                </c:pt>
                <c:pt idx="25">
                  <c:v>0.30000000000000032</c:v>
                </c:pt>
                <c:pt idx="26">
                  <c:v>0.2</c:v>
                </c:pt>
                <c:pt idx="27">
                  <c:v>0.2</c:v>
                </c:pt>
                <c:pt idx="28">
                  <c:v>0.2</c:v>
                </c:pt>
                <c:pt idx="29">
                  <c:v>0.2</c:v>
                </c:pt>
                <c:pt idx="30">
                  <c:v>0.30000000000000032</c:v>
                </c:pt>
                <c:pt idx="31">
                  <c:v>0.4</c:v>
                </c:pt>
                <c:pt idx="32">
                  <c:v>0.4</c:v>
                </c:pt>
                <c:pt idx="33">
                  <c:v>0.4</c:v>
                </c:pt>
                <c:pt idx="34">
                  <c:v>0.4</c:v>
                </c:pt>
                <c:pt idx="35">
                  <c:v>0</c:v>
                </c:pt>
                <c:pt idx="36">
                  <c:v>0</c:v>
                </c:pt>
              </c:numCache>
            </c:numRef>
          </c:val>
          <c:smooth val="0"/>
          <c:extLst>
            <c:ext xmlns:c16="http://schemas.microsoft.com/office/drawing/2014/chart" uri="{C3380CC4-5D6E-409C-BE32-E72D297353CC}">
              <c16:uniqueId val="{000000E5-AC11-4079-9190-6E74997AE067}"/>
            </c:ext>
          </c:extLst>
        </c:ser>
        <c:ser>
          <c:idx val="232"/>
          <c:order val="230"/>
          <c:tx>
            <c:strRef>
              <c:f>ant_info.003!$B$232</c:f>
              <c:strCache>
                <c:ptCount val="1"/>
                <c:pt idx="0">
                  <c:v>LEIAT504GG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ant_info.003!$BD$232:$CN$232</c:f>
              <c:numCache>
                <c:formatCode>General</c:formatCode>
                <c:ptCount val="37"/>
                <c:pt idx="0">
                  <c:v>0</c:v>
                </c:pt>
                <c:pt idx="1">
                  <c:v>0</c:v>
                </c:pt>
                <c:pt idx="2">
                  <c:v>0.1</c:v>
                </c:pt>
                <c:pt idx="3">
                  <c:v>0.1</c:v>
                </c:pt>
                <c:pt idx="4">
                  <c:v>0.1</c:v>
                </c:pt>
                <c:pt idx="5">
                  <c:v>0</c:v>
                </c:pt>
                <c:pt idx="6">
                  <c:v>-0.1</c:v>
                </c:pt>
                <c:pt idx="7">
                  <c:v>-0.1</c:v>
                </c:pt>
                <c:pt idx="8">
                  <c:v>-0.1</c:v>
                </c:pt>
                <c:pt idx="9">
                  <c:v>-0.1</c:v>
                </c:pt>
                <c:pt idx="10">
                  <c:v>-0.1</c:v>
                </c:pt>
                <c:pt idx="11">
                  <c:v>-0.1</c:v>
                </c:pt>
                <c:pt idx="12">
                  <c:v>-0.1</c:v>
                </c:pt>
                <c:pt idx="13">
                  <c:v>0.1</c:v>
                </c:pt>
                <c:pt idx="14">
                  <c:v>0.1</c:v>
                </c:pt>
                <c:pt idx="15">
                  <c:v>0.1</c:v>
                </c:pt>
                <c:pt idx="16">
                  <c:v>0.2</c:v>
                </c:pt>
                <c:pt idx="17">
                  <c:v>0.2</c:v>
                </c:pt>
                <c:pt idx="18">
                  <c:v>0</c:v>
                </c:pt>
                <c:pt idx="19">
                  <c:v>0.2</c:v>
                </c:pt>
                <c:pt idx="20">
                  <c:v>0.2</c:v>
                </c:pt>
                <c:pt idx="21">
                  <c:v>0.1</c:v>
                </c:pt>
                <c:pt idx="22">
                  <c:v>0.1</c:v>
                </c:pt>
                <c:pt idx="23">
                  <c:v>0.1</c:v>
                </c:pt>
                <c:pt idx="24">
                  <c:v>-0.1</c:v>
                </c:pt>
                <c:pt idx="25">
                  <c:v>-0.1</c:v>
                </c:pt>
                <c:pt idx="26">
                  <c:v>-0.1</c:v>
                </c:pt>
                <c:pt idx="27">
                  <c:v>-0.1</c:v>
                </c:pt>
                <c:pt idx="28">
                  <c:v>-0.1</c:v>
                </c:pt>
                <c:pt idx="29">
                  <c:v>-0.1</c:v>
                </c:pt>
                <c:pt idx="30">
                  <c:v>-0.1</c:v>
                </c:pt>
                <c:pt idx="31">
                  <c:v>0</c:v>
                </c:pt>
                <c:pt idx="32">
                  <c:v>0.1</c:v>
                </c:pt>
                <c:pt idx="33">
                  <c:v>0.1</c:v>
                </c:pt>
                <c:pt idx="34">
                  <c:v>0.1</c:v>
                </c:pt>
                <c:pt idx="35">
                  <c:v>0</c:v>
                </c:pt>
                <c:pt idx="36">
                  <c:v>0</c:v>
                </c:pt>
              </c:numCache>
            </c:numRef>
          </c:val>
          <c:smooth val="0"/>
          <c:extLst>
            <c:ext xmlns:c16="http://schemas.microsoft.com/office/drawing/2014/chart" uri="{C3380CC4-5D6E-409C-BE32-E72D297353CC}">
              <c16:uniqueId val="{000000E6-AC11-4079-9190-6E74997AE067}"/>
            </c:ext>
          </c:extLst>
        </c:ser>
        <c:ser>
          <c:idx val="233"/>
          <c:order val="231"/>
          <c:tx>
            <c:strRef>
              <c:f>ant_info.003!$B$233</c:f>
              <c:strCache>
                <c:ptCount val="1"/>
                <c:pt idx="0">
                  <c:v>LEIAT504GG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ant_info.003!$BD$233:$CN$233</c:f>
              <c:numCache>
                <c:formatCode>General</c:formatCode>
                <c:ptCount val="37"/>
                <c:pt idx="0">
                  <c:v>0</c:v>
                </c:pt>
                <c:pt idx="1">
                  <c:v>0</c:v>
                </c:pt>
                <c:pt idx="2">
                  <c:v>1.1000000000000001</c:v>
                </c:pt>
                <c:pt idx="3">
                  <c:v>0.60000000000000064</c:v>
                </c:pt>
                <c:pt idx="4">
                  <c:v>0.30000000000000032</c:v>
                </c:pt>
                <c:pt idx="5">
                  <c:v>0.1</c:v>
                </c:pt>
                <c:pt idx="6">
                  <c:v>0</c:v>
                </c:pt>
                <c:pt idx="7">
                  <c:v>-0.1</c:v>
                </c:pt>
                <c:pt idx="8">
                  <c:v>0</c:v>
                </c:pt>
                <c:pt idx="9">
                  <c:v>0</c:v>
                </c:pt>
                <c:pt idx="10">
                  <c:v>0.1</c:v>
                </c:pt>
                <c:pt idx="11">
                  <c:v>0.1</c:v>
                </c:pt>
                <c:pt idx="12">
                  <c:v>0.2</c:v>
                </c:pt>
                <c:pt idx="13">
                  <c:v>0.2</c:v>
                </c:pt>
                <c:pt idx="14">
                  <c:v>0.2</c:v>
                </c:pt>
                <c:pt idx="15">
                  <c:v>0.1</c:v>
                </c:pt>
                <c:pt idx="16">
                  <c:v>0.1</c:v>
                </c:pt>
                <c:pt idx="17">
                  <c:v>0</c:v>
                </c:pt>
                <c:pt idx="18">
                  <c:v>0</c:v>
                </c:pt>
                <c:pt idx="19">
                  <c:v>0</c:v>
                </c:pt>
                <c:pt idx="20">
                  <c:v>0.1</c:v>
                </c:pt>
                <c:pt idx="21">
                  <c:v>0.1</c:v>
                </c:pt>
                <c:pt idx="22">
                  <c:v>0.2</c:v>
                </c:pt>
                <c:pt idx="23">
                  <c:v>0.2</c:v>
                </c:pt>
                <c:pt idx="24">
                  <c:v>0.2</c:v>
                </c:pt>
                <c:pt idx="25">
                  <c:v>0.1</c:v>
                </c:pt>
                <c:pt idx="26">
                  <c:v>0.1</c:v>
                </c:pt>
                <c:pt idx="27">
                  <c:v>0</c:v>
                </c:pt>
                <c:pt idx="28">
                  <c:v>0</c:v>
                </c:pt>
                <c:pt idx="29">
                  <c:v>-0.1</c:v>
                </c:pt>
                <c:pt idx="30">
                  <c:v>0</c:v>
                </c:pt>
                <c:pt idx="31">
                  <c:v>0.1</c:v>
                </c:pt>
                <c:pt idx="32">
                  <c:v>0.30000000000000032</c:v>
                </c:pt>
                <c:pt idx="33">
                  <c:v>0.60000000000000064</c:v>
                </c:pt>
                <c:pt idx="34">
                  <c:v>1.1000000000000001</c:v>
                </c:pt>
                <c:pt idx="35">
                  <c:v>0</c:v>
                </c:pt>
                <c:pt idx="36">
                  <c:v>0</c:v>
                </c:pt>
              </c:numCache>
            </c:numRef>
          </c:val>
          <c:smooth val="0"/>
          <c:extLst>
            <c:ext xmlns:c16="http://schemas.microsoft.com/office/drawing/2014/chart" uri="{C3380CC4-5D6E-409C-BE32-E72D297353CC}">
              <c16:uniqueId val="{000000E7-AC11-4079-9190-6E74997AE067}"/>
            </c:ext>
          </c:extLst>
        </c:ser>
        <c:ser>
          <c:idx val="234"/>
          <c:order val="232"/>
          <c:tx>
            <c:strRef>
              <c:f>ant_info.003!$B$234</c:f>
              <c:strCache>
                <c:ptCount val="1"/>
                <c:pt idx="0">
                  <c:v>TPSCR.G3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ant_info.003!$BD$234:$CN$234</c:f>
              <c:numCache>
                <c:formatCode>General</c:formatCode>
                <c:ptCount val="37"/>
                <c:pt idx="0">
                  <c:v>0</c:v>
                </c:pt>
                <c:pt idx="1">
                  <c:v>0</c:v>
                </c:pt>
                <c:pt idx="2">
                  <c:v>-0.4</c:v>
                </c:pt>
                <c:pt idx="3">
                  <c:v>-0.1</c:v>
                </c:pt>
                <c:pt idx="4">
                  <c:v>0.2</c:v>
                </c:pt>
                <c:pt idx="5">
                  <c:v>0.4</c:v>
                </c:pt>
                <c:pt idx="6">
                  <c:v>0.60000000000000064</c:v>
                </c:pt>
                <c:pt idx="7">
                  <c:v>0.8</c:v>
                </c:pt>
                <c:pt idx="8">
                  <c:v>0.9</c:v>
                </c:pt>
                <c:pt idx="9">
                  <c:v>1</c:v>
                </c:pt>
                <c:pt idx="10">
                  <c:v>0.9</c:v>
                </c:pt>
                <c:pt idx="11">
                  <c:v>0.9</c:v>
                </c:pt>
                <c:pt idx="12">
                  <c:v>0.8</c:v>
                </c:pt>
                <c:pt idx="13">
                  <c:v>0.60000000000000064</c:v>
                </c:pt>
                <c:pt idx="14">
                  <c:v>0.4</c:v>
                </c:pt>
                <c:pt idx="15">
                  <c:v>0.30000000000000032</c:v>
                </c:pt>
                <c:pt idx="16">
                  <c:v>0.1</c:v>
                </c:pt>
                <c:pt idx="17">
                  <c:v>0</c:v>
                </c:pt>
                <c:pt idx="18">
                  <c:v>0</c:v>
                </c:pt>
                <c:pt idx="19">
                  <c:v>0</c:v>
                </c:pt>
                <c:pt idx="20">
                  <c:v>0.1</c:v>
                </c:pt>
                <c:pt idx="21">
                  <c:v>0.30000000000000032</c:v>
                </c:pt>
                <c:pt idx="22">
                  <c:v>0.4</c:v>
                </c:pt>
                <c:pt idx="23">
                  <c:v>0.60000000000000064</c:v>
                </c:pt>
                <c:pt idx="24">
                  <c:v>0.8</c:v>
                </c:pt>
                <c:pt idx="25">
                  <c:v>0.9</c:v>
                </c:pt>
                <c:pt idx="26">
                  <c:v>0.9</c:v>
                </c:pt>
                <c:pt idx="27">
                  <c:v>1</c:v>
                </c:pt>
                <c:pt idx="28">
                  <c:v>0.9</c:v>
                </c:pt>
                <c:pt idx="29">
                  <c:v>0.8</c:v>
                </c:pt>
                <c:pt idx="30">
                  <c:v>0.60000000000000064</c:v>
                </c:pt>
                <c:pt idx="31">
                  <c:v>0.4</c:v>
                </c:pt>
                <c:pt idx="32">
                  <c:v>0.2</c:v>
                </c:pt>
                <c:pt idx="33">
                  <c:v>-0.1</c:v>
                </c:pt>
                <c:pt idx="34">
                  <c:v>-0.4</c:v>
                </c:pt>
                <c:pt idx="35">
                  <c:v>0</c:v>
                </c:pt>
                <c:pt idx="36">
                  <c:v>0</c:v>
                </c:pt>
              </c:numCache>
            </c:numRef>
          </c:val>
          <c:smooth val="0"/>
          <c:extLst>
            <c:ext xmlns:c16="http://schemas.microsoft.com/office/drawing/2014/chart" uri="{C3380CC4-5D6E-409C-BE32-E72D297353CC}">
              <c16:uniqueId val="{000000E8-AC11-4079-9190-6E74997AE067}"/>
            </c:ext>
          </c:extLst>
        </c:ser>
        <c:ser>
          <c:idx val="235"/>
          <c:order val="233"/>
          <c:tx>
            <c:strRef>
              <c:f>ant_info.003!$B$235</c:f>
              <c:strCache>
                <c:ptCount val="1"/>
                <c:pt idx="0">
                  <c:v>JNSCR_C146-22-1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ant_info.003!$BD$235:$CN$235</c:f>
              <c:numCache>
                <c:formatCode>General</c:formatCode>
                <c:ptCount val="37"/>
                <c:pt idx="0">
                  <c:v>0</c:v>
                </c:pt>
                <c:pt idx="1">
                  <c:v>0</c:v>
                </c:pt>
                <c:pt idx="2">
                  <c:v>-0.30000000000000032</c:v>
                </c:pt>
                <c:pt idx="3">
                  <c:v>-0.4</c:v>
                </c:pt>
                <c:pt idx="4">
                  <c:v>-0.5</c:v>
                </c:pt>
                <c:pt idx="5">
                  <c:v>-0.5</c:v>
                </c:pt>
                <c:pt idx="6">
                  <c:v>-0.4</c:v>
                </c:pt>
                <c:pt idx="7">
                  <c:v>-0.4</c:v>
                </c:pt>
                <c:pt idx="8">
                  <c:v>-0.4</c:v>
                </c:pt>
                <c:pt idx="9">
                  <c:v>-0.30000000000000032</c:v>
                </c:pt>
                <c:pt idx="10">
                  <c:v>-0.30000000000000032</c:v>
                </c:pt>
                <c:pt idx="11">
                  <c:v>-0.30000000000000032</c:v>
                </c:pt>
                <c:pt idx="12">
                  <c:v>-0.30000000000000032</c:v>
                </c:pt>
                <c:pt idx="13">
                  <c:v>-0.4</c:v>
                </c:pt>
                <c:pt idx="14">
                  <c:v>-0.4</c:v>
                </c:pt>
                <c:pt idx="15">
                  <c:v>-0.4</c:v>
                </c:pt>
                <c:pt idx="16">
                  <c:v>-0.30000000000000032</c:v>
                </c:pt>
                <c:pt idx="17">
                  <c:v>-0.2</c:v>
                </c:pt>
                <c:pt idx="18">
                  <c:v>0</c:v>
                </c:pt>
                <c:pt idx="19">
                  <c:v>-0.2</c:v>
                </c:pt>
                <c:pt idx="20">
                  <c:v>-0.30000000000000032</c:v>
                </c:pt>
                <c:pt idx="21">
                  <c:v>-0.4</c:v>
                </c:pt>
                <c:pt idx="22">
                  <c:v>-0.4</c:v>
                </c:pt>
                <c:pt idx="23">
                  <c:v>-0.4</c:v>
                </c:pt>
                <c:pt idx="24">
                  <c:v>-0.30000000000000032</c:v>
                </c:pt>
                <c:pt idx="25">
                  <c:v>-0.30000000000000032</c:v>
                </c:pt>
                <c:pt idx="26">
                  <c:v>-0.30000000000000032</c:v>
                </c:pt>
                <c:pt idx="27">
                  <c:v>-0.30000000000000032</c:v>
                </c:pt>
                <c:pt idx="28">
                  <c:v>-0.4</c:v>
                </c:pt>
                <c:pt idx="29">
                  <c:v>-0.4</c:v>
                </c:pt>
                <c:pt idx="30">
                  <c:v>-0.4</c:v>
                </c:pt>
                <c:pt idx="31">
                  <c:v>-0.5</c:v>
                </c:pt>
                <c:pt idx="32">
                  <c:v>-0.5</c:v>
                </c:pt>
                <c:pt idx="33">
                  <c:v>-0.4</c:v>
                </c:pt>
                <c:pt idx="34">
                  <c:v>-0.30000000000000032</c:v>
                </c:pt>
                <c:pt idx="35">
                  <c:v>0</c:v>
                </c:pt>
                <c:pt idx="36">
                  <c:v>0</c:v>
                </c:pt>
              </c:numCache>
            </c:numRef>
          </c:val>
          <c:smooth val="0"/>
          <c:extLst>
            <c:ext xmlns:c16="http://schemas.microsoft.com/office/drawing/2014/chart" uri="{C3380CC4-5D6E-409C-BE32-E72D297353CC}">
              <c16:uniqueId val="{000000E9-AC11-4079-9190-6E74997AE067}"/>
            </c:ext>
          </c:extLst>
        </c:ser>
        <c:ser>
          <c:idx val="236"/>
          <c:order val="234"/>
          <c:tx>
            <c:strRef>
              <c:f>ant_info.003!$B$236</c:f>
              <c:strCache>
                <c:ptCount val="1"/>
                <c:pt idx="0">
                  <c:v>JNSCR_C146-22-1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ant_info.003!$BD$236:$CN$236</c:f>
              <c:numCache>
                <c:formatCode>General</c:formatCode>
                <c:ptCount val="37"/>
                <c:pt idx="0">
                  <c:v>0</c:v>
                </c:pt>
                <c:pt idx="1">
                  <c:v>0</c:v>
                </c:pt>
                <c:pt idx="2">
                  <c:v>-0.4</c:v>
                </c:pt>
                <c:pt idx="3">
                  <c:v>-0.60000000000000064</c:v>
                </c:pt>
                <c:pt idx="4">
                  <c:v>-0.70000000000000062</c:v>
                </c:pt>
                <c:pt idx="5">
                  <c:v>-0.8</c:v>
                </c:pt>
                <c:pt idx="6">
                  <c:v>-0.8</c:v>
                </c:pt>
                <c:pt idx="7">
                  <c:v>-0.8</c:v>
                </c:pt>
                <c:pt idx="8">
                  <c:v>-0.8</c:v>
                </c:pt>
                <c:pt idx="9">
                  <c:v>-0.8</c:v>
                </c:pt>
                <c:pt idx="10">
                  <c:v>-0.8</c:v>
                </c:pt>
                <c:pt idx="11">
                  <c:v>-0.8</c:v>
                </c:pt>
                <c:pt idx="12">
                  <c:v>-0.8</c:v>
                </c:pt>
                <c:pt idx="13">
                  <c:v>-0.70000000000000062</c:v>
                </c:pt>
                <c:pt idx="14">
                  <c:v>-0.70000000000000062</c:v>
                </c:pt>
                <c:pt idx="15">
                  <c:v>-0.60000000000000064</c:v>
                </c:pt>
                <c:pt idx="16">
                  <c:v>-0.5</c:v>
                </c:pt>
                <c:pt idx="17">
                  <c:v>-0.2</c:v>
                </c:pt>
                <c:pt idx="18">
                  <c:v>0</c:v>
                </c:pt>
                <c:pt idx="19">
                  <c:v>-0.2</c:v>
                </c:pt>
                <c:pt idx="20">
                  <c:v>-0.5</c:v>
                </c:pt>
                <c:pt idx="21">
                  <c:v>-0.60000000000000064</c:v>
                </c:pt>
                <c:pt idx="22">
                  <c:v>-0.70000000000000062</c:v>
                </c:pt>
                <c:pt idx="23">
                  <c:v>-0.70000000000000062</c:v>
                </c:pt>
                <c:pt idx="24">
                  <c:v>-0.8</c:v>
                </c:pt>
                <c:pt idx="25">
                  <c:v>-0.8</c:v>
                </c:pt>
                <c:pt idx="26">
                  <c:v>-0.8</c:v>
                </c:pt>
                <c:pt idx="27">
                  <c:v>-0.8</c:v>
                </c:pt>
                <c:pt idx="28">
                  <c:v>-0.8</c:v>
                </c:pt>
                <c:pt idx="29">
                  <c:v>-0.8</c:v>
                </c:pt>
                <c:pt idx="30">
                  <c:v>-0.8</c:v>
                </c:pt>
                <c:pt idx="31">
                  <c:v>-0.8</c:v>
                </c:pt>
                <c:pt idx="32">
                  <c:v>-0.70000000000000062</c:v>
                </c:pt>
                <c:pt idx="33">
                  <c:v>-0.60000000000000064</c:v>
                </c:pt>
                <c:pt idx="34">
                  <c:v>-0.4</c:v>
                </c:pt>
                <c:pt idx="35">
                  <c:v>0</c:v>
                </c:pt>
                <c:pt idx="36">
                  <c:v>0</c:v>
                </c:pt>
              </c:numCache>
            </c:numRef>
          </c:val>
          <c:smooth val="0"/>
          <c:extLst>
            <c:ext xmlns:c16="http://schemas.microsoft.com/office/drawing/2014/chart" uri="{C3380CC4-5D6E-409C-BE32-E72D297353CC}">
              <c16:uniqueId val="{000000EA-AC11-4079-9190-6E74997AE067}"/>
            </c:ext>
          </c:extLst>
        </c:ser>
        <c:ser>
          <c:idx val="237"/>
          <c:order val="235"/>
          <c:tx>
            <c:strRef>
              <c:f>ant_info.003!$B$237</c:f>
              <c:strCache>
                <c:ptCount val="1"/>
                <c:pt idx="0">
                  <c:v>ASH701933C_M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ant_info.003!$BD$237:$CN$237</c:f>
              <c:numCache>
                <c:formatCode>General</c:formatCode>
                <c:ptCount val="37"/>
                <c:pt idx="0">
                  <c:v>0</c:v>
                </c:pt>
                <c:pt idx="1">
                  <c:v>0</c:v>
                </c:pt>
                <c:pt idx="2">
                  <c:v>-0.1</c:v>
                </c:pt>
                <c:pt idx="3">
                  <c:v>-0.5</c:v>
                </c:pt>
                <c:pt idx="4">
                  <c:v>-0.70000000000000062</c:v>
                </c:pt>
                <c:pt idx="5">
                  <c:v>-0.8</c:v>
                </c:pt>
                <c:pt idx="6">
                  <c:v>-0.9</c:v>
                </c:pt>
                <c:pt idx="7">
                  <c:v>-0.9</c:v>
                </c:pt>
                <c:pt idx="8">
                  <c:v>-0.8</c:v>
                </c:pt>
                <c:pt idx="9">
                  <c:v>-0.8</c:v>
                </c:pt>
                <c:pt idx="10">
                  <c:v>-0.8</c:v>
                </c:pt>
                <c:pt idx="11">
                  <c:v>-0.8</c:v>
                </c:pt>
                <c:pt idx="12">
                  <c:v>-0.8</c:v>
                </c:pt>
                <c:pt idx="13">
                  <c:v>-0.8</c:v>
                </c:pt>
                <c:pt idx="14">
                  <c:v>-0.8</c:v>
                </c:pt>
                <c:pt idx="15">
                  <c:v>-0.8</c:v>
                </c:pt>
                <c:pt idx="16">
                  <c:v>-0.60000000000000064</c:v>
                </c:pt>
                <c:pt idx="17">
                  <c:v>-0.4</c:v>
                </c:pt>
                <c:pt idx="18">
                  <c:v>0</c:v>
                </c:pt>
                <c:pt idx="19">
                  <c:v>-0.4</c:v>
                </c:pt>
                <c:pt idx="20">
                  <c:v>-0.60000000000000064</c:v>
                </c:pt>
                <c:pt idx="21">
                  <c:v>-0.8</c:v>
                </c:pt>
                <c:pt idx="22">
                  <c:v>-0.8</c:v>
                </c:pt>
                <c:pt idx="23">
                  <c:v>-0.8</c:v>
                </c:pt>
                <c:pt idx="24">
                  <c:v>-0.8</c:v>
                </c:pt>
                <c:pt idx="25">
                  <c:v>-0.8</c:v>
                </c:pt>
                <c:pt idx="26">
                  <c:v>-0.8</c:v>
                </c:pt>
                <c:pt idx="27">
                  <c:v>-0.8</c:v>
                </c:pt>
                <c:pt idx="28">
                  <c:v>-0.8</c:v>
                </c:pt>
                <c:pt idx="29">
                  <c:v>-0.9</c:v>
                </c:pt>
                <c:pt idx="30">
                  <c:v>-0.9</c:v>
                </c:pt>
                <c:pt idx="31">
                  <c:v>-0.8</c:v>
                </c:pt>
                <c:pt idx="32">
                  <c:v>-0.70000000000000062</c:v>
                </c:pt>
                <c:pt idx="33">
                  <c:v>-0.5</c:v>
                </c:pt>
                <c:pt idx="34">
                  <c:v>-0.1</c:v>
                </c:pt>
                <c:pt idx="35">
                  <c:v>0</c:v>
                </c:pt>
                <c:pt idx="36">
                  <c:v>0</c:v>
                </c:pt>
              </c:numCache>
            </c:numRef>
          </c:val>
          <c:smooth val="0"/>
          <c:extLst>
            <c:ext xmlns:c16="http://schemas.microsoft.com/office/drawing/2014/chart" uri="{C3380CC4-5D6E-409C-BE32-E72D297353CC}">
              <c16:uniqueId val="{000000EB-AC11-4079-9190-6E74997AE067}"/>
            </c:ext>
          </c:extLst>
        </c:ser>
        <c:ser>
          <c:idx val="238"/>
          <c:order val="236"/>
          <c:tx>
            <c:strRef>
              <c:f>ant_info.003!$B$238</c:f>
              <c:strCache>
                <c:ptCount val="1"/>
                <c:pt idx="0">
                  <c:v>ASH701933C_M</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ant_info.003!$BD$238:$CN$238</c:f>
              <c:numCache>
                <c:formatCode>General</c:formatCode>
                <c:ptCount val="37"/>
                <c:pt idx="0">
                  <c:v>0</c:v>
                </c:pt>
                <c:pt idx="1">
                  <c:v>0</c:v>
                </c:pt>
                <c:pt idx="2">
                  <c:v>1.2</c:v>
                </c:pt>
                <c:pt idx="3">
                  <c:v>0.8</c:v>
                </c:pt>
                <c:pt idx="4">
                  <c:v>0.5</c:v>
                </c:pt>
                <c:pt idx="5">
                  <c:v>0.2</c:v>
                </c:pt>
                <c:pt idx="6">
                  <c:v>0.1</c:v>
                </c:pt>
                <c:pt idx="7">
                  <c:v>0</c:v>
                </c:pt>
                <c:pt idx="8">
                  <c:v>-0.1</c:v>
                </c:pt>
                <c:pt idx="9">
                  <c:v>0</c:v>
                </c:pt>
                <c:pt idx="10">
                  <c:v>0</c:v>
                </c:pt>
                <c:pt idx="11">
                  <c:v>0.1</c:v>
                </c:pt>
                <c:pt idx="12">
                  <c:v>0.1</c:v>
                </c:pt>
                <c:pt idx="13">
                  <c:v>0.1</c:v>
                </c:pt>
                <c:pt idx="14">
                  <c:v>0.1</c:v>
                </c:pt>
                <c:pt idx="15">
                  <c:v>0.1</c:v>
                </c:pt>
                <c:pt idx="16">
                  <c:v>0.1</c:v>
                </c:pt>
                <c:pt idx="17">
                  <c:v>0.1</c:v>
                </c:pt>
                <c:pt idx="18">
                  <c:v>0</c:v>
                </c:pt>
                <c:pt idx="19">
                  <c:v>0.1</c:v>
                </c:pt>
                <c:pt idx="20">
                  <c:v>0.1</c:v>
                </c:pt>
                <c:pt idx="21">
                  <c:v>0.1</c:v>
                </c:pt>
                <c:pt idx="22">
                  <c:v>0.1</c:v>
                </c:pt>
                <c:pt idx="23">
                  <c:v>0.1</c:v>
                </c:pt>
                <c:pt idx="24">
                  <c:v>0.1</c:v>
                </c:pt>
                <c:pt idx="25">
                  <c:v>0.1</c:v>
                </c:pt>
                <c:pt idx="26">
                  <c:v>0</c:v>
                </c:pt>
                <c:pt idx="27">
                  <c:v>0</c:v>
                </c:pt>
                <c:pt idx="28">
                  <c:v>-0.1</c:v>
                </c:pt>
                <c:pt idx="29">
                  <c:v>0</c:v>
                </c:pt>
                <c:pt idx="30">
                  <c:v>0.1</c:v>
                </c:pt>
                <c:pt idx="31">
                  <c:v>0.2</c:v>
                </c:pt>
                <c:pt idx="32">
                  <c:v>0.5</c:v>
                </c:pt>
                <c:pt idx="33">
                  <c:v>0.8</c:v>
                </c:pt>
                <c:pt idx="34">
                  <c:v>1.2</c:v>
                </c:pt>
                <c:pt idx="35">
                  <c:v>0</c:v>
                </c:pt>
                <c:pt idx="36">
                  <c:v>0</c:v>
                </c:pt>
              </c:numCache>
            </c:numRef>
          </c:val>
          <c:smooth val="0"/>
          <c:extLst>
            <c:ext xmlns:c16="http://schemas.microsoft.com/office/drawing/2014/chart" uri="{C3380CC4-5D6E-409C-BE32-E72D297353CC}">
              <c16:uniqueId val="{000000EC-AC11-4079-9190-6E74997AE067}"/>
            </c:ext>
          </c:extLst>
        </c:ser>
        <c:ser>
          <c:idx val="239"/>
          <c:order val="237"/>
          <c:tx>
            <c:strRef>
              <c:f>ant_info.003!$B$239</c:f>
              <c:strCache>
                <c:ptCount val="1"/>
                <c:pt idx="0">
                  <c:v>TRM59800.00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ant_info.003!$BD$239:$CN$239</c:f>
              <c:numCache>
                <c:formatCode>General</c:formatCode>
                <c:ptCount val="37"/>
                <c:pt idx="0">
                  <c:v>0</c:v>
                </c:pt>
                <c:pt idx="1">
                  <c:v>0</c:v>
                </c:pt>
                <c:pt idx="2">
                  <c:v>1.2</c:v>
                </c:pt>
                <c:pt idx="3">
                  <c:v>0.9</c:v>
                </c:pt>
                <c:pt idx="4">
                  <c:v>0.8</c:v>
                </c:pt>
                <c:pt idx="5">
                  <c:v>0.60000000000000064</c:v>
                </c:pt>
                <c:pt idx="6">
                  <c:v>0.5</c:v>
                </c:pt>
                <c:pt idx="7">
                  <c:v>0.5</c:v>
                </c:pt>
                <c:pt idx="8">
                  <c:v>0.4</c:v>
                </c:pt>
                <c:pt idx="9">
                  <c:v>0.4</c:v>
                </c:pt>
                <c:pt idx="10">
                  <c:v>0.5</c:v>
                </c:pt>
                <c:pt idx="11">
                  <c:v>0.5</c:v>
                </c:pt>
                <c:pt idx="12">
                  <c:v>0.60000000000000064</c:v>
                </c:pt>
                <c:pt idx="13">
                  <c:v>0.60000000000000064</c:v>
                </c:pt>
                <c:pt idx="14">
                  <c:v>0.70000000000000062</c:v>
                </c:pt>
                <c:pt idx="15">
                  <c:v>0.70000000000000062</c:v>
                </c:pt>
                <c:pt idx="16">
                  <c:v>0.5</c:v>
                </c:pt>
                <c:pt idx="17">
                  <c:v>0.30000000000000032</c:v>
                </c:pt>
                <c:pt idx="18">
                  <c:v>0</c:v>
                </c:pt>
                <c:pt idx="19">
                  <c:v>0.30000000000000032</c:v>
                </c:pt>
                <c:pt idx="20">
                  <c:v>0.5</c:v>
                </c:pt>
                <c:pt idx="21">
                  <c:v>0.70000000000000062</c:v>
                </c:pt>
                <c:pt idx="22">
                  <c:v>0.70000000000000062</c:v>
                </c:pt>
                <c:pt idx="23">
                  <c:v>0.60000000000000064</c:v>
                </c:pt>
                <c:pt idx="24">
                  <c:v>0.60000000000000064</c:v>
                </c:pt>
                <c:pt idx="25">
                  <c:v>0.5</c:v>
                </c:pt>
                <c:pt idx="26">
                  <c:v>0.5</c:v>
                </c:pt>
                <c:pt idx="27">
                  <c:v>0.4</c:v>
                </c:pt>
                <c:pt idx="28">
                  <c:v>0.4</c:v>
                </c:pt>
                <c:pt idx="29">
                  <c:v>0.5</c:v>
                </c:pt>
                <c:pt idx="30">
                  <c:v>0.5</c:v>
                </c:pt>
                <c:pt idx="31">
                  <c:v>0.60000000000000064</c:v>
                </c:pt>
                <c:pt idx="32">
                  <c:v>0.8</c:v>
                </c:pt>
                <c:pt idx="33">
                  <c:v>0.9</c:v>
                </c:pt>
                <c:pt idx="34">
                  <c:v>1.2</c:v>
                </c:pt>
                <c:pt idx="35">
                  <c:v>0</c:v>
                </c:pt>
                <c:pt idx="36">
                  <c:v>0</c:v>
                </c:pt>
              </c:numCache>
            </c:numRef>
          </c:val>
          <c:smooth val="0"/>
          <c:extLst>
            <c:ext xmlns:c16="http://schemas.microsoft.com/office/drawing/2014/chart" uri="{C3380CC4-5D6E-409C-BE32-E72D297353CC}">
              <c16:uniqueId val="{000000ED-AC11-4079-9190-6E74997AE067}"/>
            </c:ext>
          </c:extLst>
        </c:ser>
        <c:ser>
          <c:idx val="240"/>
          <c:order val="238"/>
          <c:tx>
            <c:strRef>
              <c:f>ant_info.003!$B$240</c:f>
              <c:strCache>
                <c:ptCount val="1"/>
                <c:pt idx="0">
                  <c:v>SOK_GSR2700ISX</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ant_info.003!$BD$240:$CN$240</c:f>
              <c:numCache>
                <c:formatCode>General</c:formatCode>
                <c:ptCount val="37"/>
                <c:pt idx="0">
                  <c:v>0</c:v>
                </c:pt>
                <c:pt idx="1">
                  <c:v>0</c:v>
                </c:pt>
                <c:pt idx="2">
                  <c:v>-3.3</c:v>
                </c:pt>
                <c:pt idx="3">
                  <c:v>-1.6</c:v>
                </c:pt>
                <c:pt idx="4">
                  <c:v>-0.30000000000000032</c:v>
                </c:pt>
                <c:pt idx="5">
                  <c:v>0.8</c:v>
                </c:pt>
                <c:pt idx="6">
                  <c:v>1.7</c:v>
                </c:pt>
                <c:pt idx="7">
                  <c:v>2.2000000000000002</c:v>
                </c:pt>
                <c:pt idx="8">
                  <c:v>2.6</c:v>
                </c:pt>
                <c:pt idx="9">
                  <c:v>2.8</c:v>
                </c:pt>
                <c:pt idx="10">
                  <c:v>2.7</c:v>
                </c:pt>
                <c:pt idx="11">
                  <c:v>2.5</c:v>
                </c:pt>
                <c:pt idx="12">
                  <c:v>2.1</c:v>
                </c:pt>
                <c:pt idx="13">
                  <c:v>1.6</c:v>
                </c:pt>
                <c:pt idx="14">
                  <c:v>1.1000000000000001</c:v>
                </c:pt>
                <c:pt idx="15">
                  <c:v>0.60000000000000064</c:v>
                </c:pt>
                <c:pt idx="16">
                  <c:v>0.2</c:v>
                </c:pt>
                <c:pt idx="17">
                  <c:v>0</c:v>
                </c:pt>
                <c:pt idx="18">
                  <c:v>0</c:v>
                </c:pt>
                <c:pt idx="19">
                  <c:v>0</c:v>
                </c:pt>
                <c:pt idx="20">
                  <c:v>0.2</c:v>
                </c:pt>
                <c:pt idx="21">
                  <c:v>0.60000000000000064</c:v>
                </c:pt>
                <c:pt idx="22">
                  <c:v>1.1000000000000001</c:v>
                </c:pt>
                <c:pt idx="23">
                  <c:v>1.6</c:v>
                </c:pt>
                <c:pt idx="24">
                  <c:v>2.1</c:v>
                </c:pt>
                <c:pt idx="25">
                  <c:v>2.5</c:v>
                </c:pt>
                <c:pt idx="26">
                  <c:v>2.7</c:v>
                </c:pt>
                <c:pt idx="27">
                  <c:v>2.8</c:v>
                </c:pt>
                <c:pt idx="28">
                  <c:v>2.6</c:v>
                </c:pt>
                <c:pt idx="29">
                  <c:v>2.2000000000000002</c:v>
                </c:pt>
                <c:pt idx="30">
                  <c:v>1.7</c:v>
                </c:pt>
                <c:pt idx="31">
                  <c:v>0.8</c:v>
                </c:pt>
                <c:pt idx="32">
                  <c:v>-0.30000000000000032</c:v>
                </c:pt>
                <c:pt idx="33">
                  <c:v>-1.6</c:v>
                </c:pt>
                <c:pt idx="34">
                  <c:v>-3.3</c:v>
                </c:pt>
                <c:pt idx="35">
                  <c:v>0</c:v>
                </c:pt>
                <c:pt idx="36">
                  <c:v>0</c:v>
                </c:pt>
              </c:numCache>
            </c:numRef>
          </c:val>
          <c:smooth val="0"/>
          <c:extLst>
            <c:ext xmlns:c16="http://schemas.microsoft.com/office/drawing/2014/chart" uri="{C3380CC4-5D6E-409C-BE32-E72D297353CC}">
              <c16:uniqueId val="{000000EE-AC11-4079-9190-6E74997AE067}"/>
            </c:ext>
          </c:extLst>
        </c:ser>
        <c:ser>
          <c:idx val="241"/>
          <c:order val="239"/>
          <c:tx>
            <c:strRef>
              <c:f>ant_info.003!$B$241</c:f>
              <c:strCache>
                <c:ptCount val="1"/>
                <c:pt idx="0">
                  <c:v>TRM59800.00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ant_info.003!$BD$241:$CN$241</c:f>
              <c:numCache>
                <c:formatCode>General</c:formatCode>
                <c:ptCount val="37"/>
                <c:pt idx="0">
                  <c:v>0</c:v>
                </c:pt>
                <c:pt idx="1">
                  <c:v>0</c:v>
                </c:pt>
                <c:pt idx="2">
                  <c:v>-0.60000000000000064</c:v>
                </c:pt>
                <c:pt idx="3">
                  <c:v>-0.70000000000000062</c:v>
                </c:pt>
                <c:pt idx="4">
                  <c:v>-0.70000000000000062</c:v>
                </c:pt>
                <c:pt idx="5">
                  <c:v>-0.70000000000000062</c:v>
                </c:pt>
                <c:pt idx="6">
                  <c:v>-0.60000000000000064</c:v>
                </c:pt>
                <c:pt idx="7">
                  <c:v>-0.60000000000000064</c:v>
                </c:pt>
                <c:pt idx="8">
                  <c:v>-0.5</c:v>
                </c:pt>
                <c:pt idx="9">
                  <c:v>-0.5</c:v>
                </c:pt>
                <c:pt idx="10">
                  <c:v>-0.5</c:v>
                </c:pt>
                <c:pt idx="11">
                  <c:v>-0.5</c:v>
                </c:pt>
                <c:pt idx="12">
                  <c:v>-0.60000000000000064</c:v>
                </c:pt>
                <c:pt idx="13">
                  <c:v>-0.60000000000000064</c:v>
                </c:pt>
                <c:pt idx="14">
                  <c:v>-0.60000000000000064</c:v>
                </c:pt>
                <c:pt idx="15">
                  <c:v>-0.60000000000000064</c:v>
                </c:pt>
                <c:pt idx="16">
                  <c:v>-0.5</c:v>
                </c:pt>
                <c:pt idx="17">
                  <c:v>-0.4</c:v>
                </c:pt>
                <c:pt idx="18">
                  <c:v>0</c:v>
                </c:pt>
                <c:pt idx="19">
                  <c:v>-0.4</c:v>
                </c:pt>
                <c:pt idx="20">
                  <c:v>-0.5</c:v>
                </c:pt>
                <c:pt idx="21">
                  <c:v>-0.60000000000000064</c:v>
                </c:pt>
                <c:pt idx="22">
                  <c:v>-0.60000000000000064</c:v>
                </c:pt>
                <c:pt idx="23">
                  <c:v>-0.60000000000000064</c:v>
                </c:pt>
                <c:pt idx="24">
                  <c:v>-0.60000000000000064</c:v>
                </c:pt>
                <c:pt idx="25">
                  <c:v>-0.5</c:v>
                </c:pt>
                <c:pt idx="26">
                  <c:v>-0.5</c:v>
                </c:pt>
                <c:pt idx="27">
                  <c:v>-0.5</c:v>
                </c:pt>
                <c:pt idx="28">
                  <c:v>-0.5</c:v>
                </c:pt>
                <c:pt idx="29">
                  <c:v>-0.60000000000000064</c:v>
                </c:pt>
                <c:pt idx="30">
                  <c:v>-0.60000000000000064</c:v>
                </c:pt>
                <c:pt idx="31">
                  <c:v>-0.70000000000000062</c:v>
                </c:pt>
                <c:pt idx="32">
                  <c:v>-0.70000000000000062</c:v>
                </c:pt>
                <c:pt idx="33">
                  <c:v>-0.70000000000000062</c:v>
                </c:pt>
                <c:pt idx="34">
                  <c:v>-0.60000000000000064</c:v>
                </c:pt>
                <c:pt idx="35">
                  <c:v>0</c:v>
                </c:pt>
                <c:pt idx="36">
                  <c:v>0</c:v>
                </c:pt>
              </c:numCache>
            </c:numRef>
          </c:val>
          <c:smooth val="0"/>
          <c:extLst>
            <c:ext xmlns:c16="http://schemas.microsoft.com/office/drawing/2014/chart" uri="{C3380CC4-5D6E-409C-BE32-E72D297353CC}">
              <c16:uniqueId val="{000000EF-AC11-4079-9190-6E74997AE067}"/>
            </c:ext>
          </c:extLst>
        </c:ser>
        <c:ser>
          <c:idx val="242"/>
          <c:order val="240"/>
          <c:tx>
            <c:strRef>
              <c:f>ant_info.003!$B$242</c:f>
              <c:strCache>
                <c:ptCount val="1"/>
                <c:pt idx="0">
                  <c:v>TRM59800.00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ant_info.003!$BD$242:$CN$242</c:f>
              <c:numCache>
                <c:formatCode>General</c:formatCode>
                <c:ptCount val="37"/>
                <c:pt idx="0">
                  <c:v>0</c:v>
                </c:pt>
                <c:pt idx="1">
                  <c:v>0</c:v>
                </c:pt>
                <c:pt idx="2">
                  <c:v>-0.30000000000000032</c:v>
                </c:pt>
                <c:pt idx="3">
                  <c:v>-0.5</c:v>
                </c:pt>
                <c:pt idx="4">
                  <c:v>-0.60000000000000064</c:v>
                </c:pt>
                <c:pt idx="5">
                  <c:v>-0.70000000000000062</c:v>
                </c:pt>
                <c:pt idx="6">
                  <c:v>-0.70000000000000062</c:v>
                </c:pt>
                <c:pt idx="7">
                  <c:v>-0.70000000000000062</c:v>
                </c:pt>
                <c:pt idx="8">
                  <c:v>-0.70000000000000062</c:v>
                </c:pt>
                <c:pt idx="9">
                  <c:v>-0.70000000000000062</c:v>
                </c:pt>
                <c:pt idx="10">
                  <c:v>-0.70000000000000062</c:v>
                </c:pt>
                <c:pt idx="11">
                  <c:v>-0.70000000000000062</c:v>
                </c:pt>
                <c:pt idx="12">
                  <c:v>-0.70000000000000062</c:v>
                </c:pt>
                <c:pt idx="13">
                  <c:v>-0.70000000000000062</c:v>
                </c:pt>
                <c:pt idx="14">
                  <c:v>-0.60000000000000064</c:v>
                </c:pt>
                <c:pt idx="15">
                  <c:v>-0.5</c:v>
                </c:pt>
                <c:pt idx="16">
                  <c:v>-0.4</c:v>
                </c:pt>
                <c:pt idx="17">
                  <c:v>-0.30000000000000032</c:v>
                </c:pt>
                <c:pt idx="18">
                  <c:v>0</c:v>
                </c:pt>
                <c:pt idx="19">
                  <c:v>-0.30000000000000032</c:v>
                </c:pt>
                <c:pt idx="20">
                  <c:v>-0.4</c:v>
                </c:pt>
                <c:pt idx="21">
                  <c:v>-0.5</c:v>
                </c:pt>
                <c:pt idx="22">
                  <c:v>-0.60000000000000064</c:v>
                </c:pt>
                <c:pt idx="23">
                  <c:v>-0.70000000000000062</c:v>
                </c:pt>
                <c:pt idx="24">
                  <c:v>-0.70000000000000062</c:v>
                </c:pt>
                <c:pt idx="25">
                  <c:v>-0.70000000000000062</c:v>
                </c:pt>
                <c:pt idx="26">
                  <c:v>-0.70000000000000062</c:v>
                </c:pt>
                <c:pt idx="27">
                  <c:v>-0.70000000000000062</c:v>
                </c:pt>
                <c:pt idx="28">
                  <c:v>-0.70000000000000062</c:v>
                </c:pt>
                <c:pt idx="29">
                  <c:v>-0.70000000000000062</c:v>
                </c:pt>
                <c:pt idx="30">
                  <c:v>-0.70000000000000062</c:v>
                </c:pt>
                <c:pt idx="31">
                  <c:v>-0.70000000000000062</c:v>
                </c:pt>
                <c:pt idx="32">
                  <c:v>-0.60000000000000064</c:v>
                </c:pt>
                <c:pt idx="33">
                  <c:v>-0.5</c:v>
                </c:pt>
                <c:pt idx="34">
                  <c:v>-0.30000000000000032</c:v>
                </c:pt>
                <c:pt idx="35">
                  <c:v>0</c:v>
                </c:pt>
                <c:pt idx="36">
                  <c:v>0</c:v>
                </c:pt>
              </c:numCache>
            </c:numRef>
          </c:val>
          <c:smooth val="0"/>
          <c:extLst>
            <c:ext xmlns:c16="http://schemas.microsoft.com/office/drawing/2014/chart" uri="{C3380CC4-5D6E-409C-BE32-E72D297353CC}">
              <c16:uniqueId val="{000000F0-AC11-4079-9190-6E74997AE067}"/>
            </c:ext>
          </c:extLst>
        </c:ser>
        <c:ser>
          <c:idx val="243"/>
          <c:order val="241"/>
          <c:tx>
            <c:strRef>
              <c:f>ant_info.003!$B$243</c:f>
              <c:strCache>
                <c:ptCount val="1"/>
                <c:pt idx="0">
                  <c:v>JAV_GRANT-G3T</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ant_info.003!$BD$243:$CN$243</c:f>
              <c:numCache>
                <c:formatCode>General</c:formatCode>
                <c:ptCount val="37"/>
                <c:pt idx="0">
                  <c:v>0</c:v>
                </c:pt>
                <c:pt idx="1">
                  <c:v>0</c:v>
                </c:pt>
                <c:pt idx="2">
                  <c:v>-11</c:v>
                </c:pt>
                <c:pt idx="3">
                  <c:v>-7.5</c:v>
                </c:pt>
                <c:pt idx="4">
                  <c:v>-4.5999999999999996</c:v>
                </c:pt>
                <c:pt idx="5">
                  <c:v>-2.2000000000000002</c:v>
                </c:pt>
                <c:pt idx="6">
                  <c:v>-0.4</c:v>
                </c:pt>
                <c:pt idx="7">
                  <c:v>0.8</c:v>
                </c:pt>
                <c:pt idx="8">
                  <c:v>1.5</c:v>
                </c:pt>
                <c:pt idx="9">
                  <c:v>1.7</c:v>
                </c:pt>
                <c:pt idx="10">
                  <c:v>1.5</c:v>
                </c:pt>
                <c:pt idx="11">
                  <c:v>0.9</c:v>
                </c:pt>
                <c:pt idx="12">
                  <c:v>0.2</c:v>
                </c:pt>
                <c:pt idx="13">
                  <c:v>-0.70000000000000062</c:v>
                </c:pt>
                <c:pt idx="14">
                  <c:v>-1.4</c:v>
                </c:pt>
                <c:pt idx="15">
                  <c:v>-2</c:v>
                </c:pt>
                <c:pt idx="16">
                  <c:v>-2.1</c:v>
                </c:pt>
                <c:pt idx="17">
                  <c:v>-1.5</c:v>
                </c:pt>
                <c:pt idx="18">
                  <c:v>0</c:v>
                </c:pt>
                <c:pt idx="19">
                  <c:v>-1.5</c:v>
                </c:pt>
                <c:pt idx="20">
                  <c:v>-2.1</c:v>
                </c:pt>
                <c:pt idx="21">
                  <c:v>-2</c:v>
                </c:pt>
                <c:pt idx="22">
                  <c:v>-1.4</c:v>
                </c:pt>
                <c:pt idx="23">
                  <c:v>-0.70000000000000062</c:v>
                </c:pt>
                <c:pt idx="24">
                  <c:v>0.2</c:v>
                </c:pt>
                <c:pt idx="25">
                  <c:v>0.9</c:v>
                </c:pt>
                <c:pt idx="26">
                  <c:v>1.5</c:v>
                </c:pt>
                <c:pt idx="27">
                  <c:v>1.7</c:v>
                </c:pt>
                <c:pt idx="28">
                  <c:v>1.5</c:v>
                </c:pt>
                <c:pt idx="29">
                  <c:v>0.8</c:v>
                </c:pt>
                <c:pt idx="30">
                  <c:v>-0.4</c:v>
                </c:pt>
                <c:pt idx="31">
                  <c:v>-2.2000000000000002</c:v>
                </c:pt>
                <c:pt idx="32">
                  <c:v>-4.5999999999999996</c:v>
                </c:pt>
                <c:pt idx="33">
                  <c:v>-7.5</c:v>
                </c:pt>
                <c:pt idx="34">
                  <c:v>-11</c:v>
                </c:pt>
                <c:pt idx="35">
                  <c:v>0</c:v>
                </c:pt>
                <c:pt idx="36">
                  <c:v>0</c:v>
                </c:pt>
              </c:numCache>
            </c:numRef>
          </c:val>
          <c:smooth val="0"/>
          <c:extLst>
            <c:ext xmlns:c16="http://schemas.microsoft.com/office/drawing/2014/chart" uri="{C3380CC4-5D6E-409C-BE32-E72D297353CC}">
              <c16:uniqueId val="{000000F1-AC11-4079-9190-6E74997AE067}"/>
            </c:ext>
          </c:extLst>
        </c:ser>
        <c:ser>
          <c:idx val="244"/>
          <c:order val="242"/>
          <c:tx>
            <c:strRef>
              <c:f>ant_info.003!$B$244</c:f>
              <c:strCache>
                <c:ptCount val="1"/>
                <c:pt idx="0">
                  <c:v>NOV702GG</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ant_info.003!$BD$244:$CN$244</c:f>
              <c:numCache>
                <c:formatCode>General</c:formatCode>
                <c:ptCount val="37"/>
                <c:pt idx="0">
                  <c:v>0</c:v>
                </c:pt>
                <c:pt idx="1">
                  <c:v>0</c:v>
                </c:pt>
                <c:pt idx="2">
                  <c:v>-2.7</c:v>
                </c:pt>
                <c:pt idx="3">
                  <c:v>-0.60000000000000064</c:v>
                </c:pt>
                <c:pt idx="4">
                  <c:v>1.1000000000000001</c:v>
                </c:pt>
                <c:pt idx="5">
                  <c:v>2.5</c:v>
                </c:pt>
                <c:pt idx="6">
                  <c:v>3.6</c:v>
                </c:pt>
                <c:pt idx="7">
                  <c:v>4.4000000000000004</c:v>
                </c:pt>
                <c:pt idx="8">
                  <c:v>4.7</c:v>
                </c:pt>
                <c:pt idx="9">
                  <c:v>4.5999999999999996</c:v>
                </c:pt>
                <c:pt idx="10">
                  <c:v>4.0999999999999996</c:v>
                </c:pt>
                <c:pt idx="11">
                  <c:v>3.5</c:v>
                </c:pt>
                <c:pt idx="12">
                  <c:v>2.7</c:v>
                </c:pt>
                <c:pt idx="13">
                  <c:v>2</c:v>
                </c:pt>
                <c:pt idx="14">
                  <c:v>1.4</c:v>
                </c:pt>
                <c:pt idx="15">
                  <c:v>0.8</c:v>
                </c:pt>
                <c:pt idx="16">
                  <c:v>0.4</c:v>
                </c:pt>
                <c:pt idx="17">
                  <c:v>0.1</c:v>
                </c:pt>
                <c:pt idx="18">
                  <c:v>0</c:v>
                </c:pt>
                <c:pt idx="19">
                  <c:v>0.1</c:v>
                </c:pt>
                <c:pt idx="20">
                  <c:v>0.4</c:v>
                </c:pt>
                <c:pt idx="21">
                  <c:v>0.8</c:v>
                </c:pt>
                <c:pt idx="22">
                  <c:v>1.4</c:v>
                </c:pt>
                <c:pt idx="23">
                  <c:v>2</c:v>
                </c:pt>
                <c:pt idx="24">
                  <c:v>2.7</c:v>
                </c:pt>
                <c:pt idx="25">
                  <c:v>3.5</c:v>
                </c:pt>
                <c:pt idx="26">
                  <c:v>4.0999999999999996</c:v>
                </c:pt>
                <c:pt idx="27">
                  <c:v>4.5999999999999996</c:v>
                </c:pt>
                <c:pt idx="28">
                  <c:v>4.7</c:v>
                </c:pt>
                <c:pt idx="29">
                  <c:v>4.4000000000000004</c:v>
                </c:pt>
                <c:pt idx="30">
                  <c:v>3.6</c:v>
                </c:pt>
                <c:pt idx="31">
                  <c:v>2.5</c:v>
                </c:pt>
                <c:pt idx="32">
                  <c:v>1.1000000000000001</c:v>
                </c:pt>
                <c:pt idx="33">
                  <c:v>-0.60000000000000064</c:v>
                </c:pt>
                <c:pt idx="34">
                  <c:v>-2.7</c:v>
                </c:pt>
                <c:pt idx="35">
                  <c:v>0</c:v>
                </c:pt>
                <c:pt idx="36">
                  <c:v>0</c:v>
                </c:pt>
              </c:numCache>
            </c:numRef>
          </c:val>
          <c:smooth val="0"/>
          <c:extLst>
            <c:ext xmlns:c16="http://schemas.microsoft.com/office/drawing/2014/chart" uri="{C3380CC4-5D6E-409C-BE32-E72D297353CC}">
              <c16:uniqueId val="{000000F2-AC11-4079-9190-6E74997AE067}"/>
            </c:ext>
          </c:extLst>
        </c:ser>
        <c:ser>
          <c:idx val="245"/>
          <c:order val="243"/>
          <c:tx>
            <c:strRef>
              <c:f>ant_info.003!$B$245</c:f>
              <c:strCache>
                <c:ptCount val="1"/>
                <c:pt idx="0">
                  <c:v>TRM57971.00</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ant_info.003!$BD$245:$CN$245</c:f>
              <c:numCache>
                <c:formatCode>General</c:formatCode>
                <c:ptCount val="37"/>
                <c:pt idx="0">
                  <c:v>0</c:v>
                </c:pt>
                <c:pt idx="1">
                  <c:v>0</c:v>
                </c:pt>
                <c:pt idx="2">
                  <c:v>-1.1000000000000001</c:v>
                </c:pt>
                <c:pt idx="3">
                  <c:v>-0.30000000000000032</c:v>
                </c:pt>
                <c:pt idx="4">
                  <c:v>0.30000000000000032</c:v>
                </c:pt>
                <c:pt idx="5">
                  <c:v>0.70000000000000062</c:v>
                </c:pt>
                <c:pt idx="6">
                  <c:v>1</c:v>
                </c:pt>
                <c:pt idx="7">
                  <c:v>1.2</c:v>
                </c:pt>
                <c:pt idx="8">
                  <c:v>1.4</c:v>
                </c:pt>
                <c:pt idx="9">
                  <c:v>1.5</c:v>
                </c:pt>
                <c:pt idx="10">
                  <c:v>1.4</c:v>
                </c:pt>
                <c:pt idx="11">
                  <c:v>1.2</c:v>
                </c:pt>
                <c:pt idx="12">
                  <c:v>0.9</c:v>
                </c:pt>
                <c:pt idx="13">
                  <c:v>0.70000000000000062</c:v>
                </c:pt>
                <c:pt idx="14">
                  <c:v>0.4</c:v>
                </c:pt>
                <c:pt idx="15">
                  <c:v>0.2</c:v>
                </c:pt>
                <c:pt idx="16">
                  <c:v>0.1</c:v>
                </c:pt>
                <c:pt idx="17">
                  <c:v>0</c:v>
                </c:pt>
                <c:pt idx="18">
                  <c:v>0</c:v>
                </c:pt>
                <c:pt idx="19">
                  <c:v>0</c:v>
                </c:pt>
                <c:pt idx="20">
                  <c:v>0.1</c:v>
                </c:pt>
                <c:pt idx="21">
                  <c:v>0.2</c:v>
                </c:pt>
                <c:pt idx="22">
                  <c:v>0.4</c:v>
                </c:pt>
                <c:pt idx="23">
                  <c:v>0.70000000000000062</c:v>
                </c:pt>
                <c:pt idx="24">
                  <c:v>0.9</c:v>
                </c:pt>
                <c:pt idx="25">
                  <c:v>1.2</c:v>
                </c:pt>
                <c:pt idx="26">
                  <c:v>1.4</c:v>
                </c:pt>
                <c:pt idx="27">
                  <c:v>1.5</c:v>
                </c:pt>
                <c:pt idx="28">
                  <c:v>1.4</c:v>
                </c:pt>
                <c:pt idx="29">
                  <c:v>1.2</c:v>
                </c:pt>
                <c:pt idx="30">
                  <c:v>1</c:v>
                </c:pt>
                <c:pt idx="31">
                  <c:v>0.70000000000000062</c:v>
                </c:pt>
                <c:pt idx="32">
                  <c:v>0.30000000000000032</c:v>
                </c:pt>
                <c:pt idx="33">
                  <c:v>-0.30000000000000032</c:v>
                </c:pt>
                <c:pt idx="34">
                  <c:v>-1.1000000000000001</c:v>
                </c:pt>
                <c:pt idx="35">
                  <c:v>0</c:v>
                </c:pt>
                <c:pt idx="36">
                  <c:v>0</c:v>
                </c:pt>
              </c:numCache>
            </c:numRef>
          </c:val>
          <c:smooth val="0"/>
          <c:extLst>
            <c:ext xmlns:c16="http://schemas.microsoft.com/office/drawing/2014/chart" uri="{C3380CC4-5D6E-409C-BE32-E72D297353CC}">
              <c16:uniqueId val="{000000F3-AC11-4079-9190-6E74997AE067}"/>
            </c:ext>
          </c:extLst>
        </c:ser>
        <c:ser>
          <c:idx val="246"/>
          <c:order val="244"/>
          <c:tx>
            <c:strRef>
              <c:f>ant_info.003!$B$246</c:f>
              <c:strCache>
                <c:ptCount val="1"/>
                <c:pt idx="0">
                  <c:v>AERAT1675_29</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ant_info.003!$BD$246:$CN$246</c:f>
              <c:numCache>
                <c:formatCode>General</c:formatCode>
                <c:ptCount val="37"/>
                <c:pt idx="0">
                  <c:v>0</c:v>
                </c:pt>
                <c:pt idx="1">
                  <c:v>0</c:v>
                </c:pt>
                <c:pt idx="2">
                  <c:v>-10.7</c:v>
                </c:pt>
                <c:pt idx="3">
                  <c:v>-7.7</c:v>
                </c:pt>
                <c:pt idx="4">
                  <c:v>-4.9000000000000004</c:v>
                </c:pt>
                <c:pt idx="5">
                  <c:v>-2.5</c:v>
                </c:pt>
                <c:pt idx="6">
                  <c:v>-0.60000000000000064</c:v>
                </c:pt>
                <c:pt idx="7">
                  <c:v>0.8</c:v>
                </c:pt>
                <c:pt idx="8">
                  <c:v>1.7</c:v>
                </c:pt>
                <c:pt idx="9">
                  <c:v>2</c:v>
                </c:pt>
                <c:pt idx="10">
                  <c:v>1.8</c:v>
                </c:pt>
                <c:pt idx="11">
                  <c:v>1.2</c:v>
                </c:pt>
                <c:pt idx="12">
                  <c:v>0.30000000000000032</c:v>
                </c:pt>
                <c:pt idx="13">
                  <c:v>-0.70000000000000062</c:v>
                </c:pt>
                <c:pt idx="14">
                  <c:v>-1.7</c:v>
                </c:pt>
                <c:pt idx="15">
                  <c:v>-2.2999999999999998</c:v>
                </c:pt>
                <c:pt idx="16">
                  <c:v>-2.5</c:v>
                </c:pt>
                <c:pt idx="17">
                  <c:v>-1.8</c:v>
                </c:pt>
                <c:pt idx="18">
                  <c:v>0</c:v>
                </c:pt>
                <c:pt idx="19">
                  <c:v>-1.8</c:v>
                </c:pt>
                <c:pt idx="20">
                  <c:v>-2.5</c:v>
                </c:pt>
                <c:pt idx="21">
                  <c:v>-2.2999999999999998</c:v>
                </c:pt>
                <c:pt idx="22">
                  <c:v>-1.7</c:v>
                </c:pt>
                <c:pt idx="23">
                  <c:v>-0.70000000000000062</c:v>
                </c:pt>
                <c:pt idx="24">
                  <c:v>0.30000000000000032</c:v>
                </c:pt>
                <c:pt idx="25">
                  <c:v>1.2</c:v>
                </c:pt>
                <c:pt idx="26">
                  <c:v>1.8</c:v>
                </c:pt>
                <c:pt idx="27">
                  <c:v>2</c:v>
                </c:pt>
                <c:pt idx="28">
                  <c:v>1.7</c:v>
                </c:pt>
                <c:pt idx="29">
                  <c:v>0.8</c:v>
                </c:pt>
                <c:pt idx="30">
                  <c:v>-0.60000000000000064</c:v>
                </c:pt>
                <c:pt idx="31">
                  <c:v>-2.5</c:v>
                </c:pt>
                <c:pt idx="32">
                  <c:v>-4.9000000000000004</c:v>
                </c:pt>
                <c:pt idx="33">
                  <c:v>-7.7</c:v>
                </c:pt>
                <c:pt idx="34">
                  <c:v>-10.7</c:v>
                </c:pt>
                <c:pt idx="35">
                  <c:v>0</c:v>
                </c:pt>
                <c:pt idx="36">
                  <c:v>0</c:v>
                </c:pt>
              </c:numCache>
            </c:numRef>
          </c:val>
          <c:smooth val="0"/>
          <c:extLst>
            <c:ext xmlns:c16="http://schemas.microsoft.com/office/drawing/2014/chart" uri="{C3380CC4-5D6E-409C-BE32-E72D297353CC}">
              <c16:uniqueId val="{000000F4-AC11-4079-9190-6E74997AE067}"/>
            </c:ext>
          </c:extLst>
        </c:ser>
        <c:ser>
          <c:idx val="247"/>
          <c:order val="245"/>
          <c:tx>
            <c:strRef>
              <c:f>ant_info.003!$B$247</c:f>
              <c:strCache>
                <c:ptCount val="1"/>
                <c:pt idx="0">
                  <c:v>JAV_TRIUMPH-1</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ant_info.003!$BD$247:$CN$247</c:f>
              <c:numCache>
                <c:formatCode>General</c:formatCode>
                <c:ptCount val="37"/>
                <c:pt idx="0">
                  <c:v>0</c:v>
                </c:pt>
                <c:pt idx="1">
                  <c:v>0</c:v>
                </c:pt>
                <c:pt idx="2">
                  <c:v>-9.9</c:v>
                </c:pt>
                <c:pt idx="3">
                  <c:v>-7.2</c:v>
                </c:pt>
                <c:pt idx="4">
                  <c:v>-4.5999999999999996</c:v>
                </c:pt>
                <c:pt idx="5">
                  <c:v>-2.2999999999999998</c:v>
                </c:pt>
                <c:pt idx="6">
                  <c:v>-0.30000000000000032</c:v>
                </c:pt>
                <c:pt idx="7">
                  <c:v>1.1000000000000001</c:v>
                </c:pt>
                <c:pt idx="8">
                  <c:v>2</c:v>
                </c:pt>
                <c:pt idx="9">
                  <c:v>2.2000000000000002</c:v>
                </c:pt>
                <c:pt idx="10">
                  <c:v>2</c:v>
                </c:pt>
                <c:pt idx="11">
                  <c:v>1.3</c:v>
                </c:pt>
                <c:pt idx="12">
                  <c:v>0.4</c:v>
                </c:pt>
                <c:pt idx="13">
                  <c:v>-0.8</c:v>
                </c:pt>
                <c:pt idx="14">
                  <c:v>-1.9000000000000001</c:v>
                </c:pt>
                <c:pt idx="15">
                  <c:v>-2.7</c:v>
                </c:pt>
                <c:pt idx="16">
                  <c:v>-2.9</c:v>
                </c:pt>
                <c:pt idx="17">
                  <c:v>-2.1</c:v>
                </c:pt>
                <c:pt idx="18">
                  <c:v>0</c:v>
                </c:pt>
                <c:pt idx="19">
                  <c:v>-2.1</c:v>
                </c:pt>
                <c:pt idx="20">
                  <c:v>-2.9</c:v>
                </c:pt>
                <c:pt idx="21">
                  <c:v>-2.7</c:v>
                </c:pt>
                <c:pt idx="22">
                  <c:v>-1.9000000000000001</c:v>
                </c:pt>
                <c:pt idx="23">
                  <c:v>-0.8</c:v>
                </c:pt>
                <c:pt idx="24">
                  <c:v>0.4</c:v>
                </c:pt>
                <c:pt idx="25">
                  <c:v>1.3</c:v>
                </c:pt>
                <c:pt idx="26">
                  <c:v>2</c:v>
                </c:pt>
                <c:pt idx="27">
                  <c:v>2.2000000000000002</c:v>
                </c:pt>
                <c:pt idx="28">
                  <c:v>2</c:v>
                </c:pt>
                <c:pt idx="29">
                  <c:v>1.1000000000000001</c:v>
                </c:pt>
                <c:pt idx="30">
                  <c:v>-0.30000000000000032</c:v>
                </c:pt>
                <c:pt idx="31">
                  <c:v>-2.2999999999999998</c:v>
                </c:pt>
                <c:pt idx="32">
                  <c:v>-4.5999999999999996</c:v>
                </c:pt>
                <c:pt idx="33">
                  <c:v>-7.2</c:v>
                </c:pt>
                <c:pt idx="34">
                  <c:v>-9.9</c:v>
                </c:pt>
                <c:pt idx="35">
                  <c:v>0</c:v>
                </c:pt>
                <c:pt idx="36">
                  <c:v>0</c:v>
                </c:pt>
              </c:numCache>
            </c:numRef>
          </c:val>
          <c:smooth val="0"/>
          <c:extLst>
            <c:ext xmlns:c16="http://schemas.microsoft.com/office/drawing/2014/chart" uri="{C3380CC4-5D6E-409C-BE32-E72D297353CC}">
              <c16:uniqueId val="{000000F5-AC11-4079-9190-6E74997AE067}"/>
            </c:ext>
          </c:extLst>
        </c:ser>
        <c:ser>
          <c:idx val="248"/>
          <c:order val="246"/>
          <c:tx>
            <c:strRef>
              <c:f>ant_info.003!$B$248</c:f>
              <c:strCache>
                <c:ptCount val="1"/>
                <c:pt idx="0">
                  <c:v>MAG990596</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ant_info.003!$BD$248:$CN$248</c:f>
              <c:numCache>
                <c:formatCode>General</c:formatCode>
                <c:ptCount val="37"/>
                <c:pt idx="0">
                  <c:v>0</c:v>
                </c:pt>
                <c:pt idx="1">
                  <c:v>0</c:v>
                </c:pt>
                <c:pt idx="2">
                  <c:v>-6.8</c:v>
                </c:pt>
                <c:pt idx="3">
                  <c:v>-4.9000000000000004</c:v>
                </c:pt>
                <c:pt idx="4">
                  <c:v>-3</c:v>
                </c:pt>
                <c:pt idx="5">
                  <c:v>-1.1000000000000001</c:v>
                </c:pt>
                <c:pt idx="6">
                  <c:v>0.5</c:v>
                </c:pt>
                <c:pt idx="7">
                  <c:v>1.7</c:v>
                </c:pt>
                <c:pt idx="8">
                  <c:v>2.6</c:v>
                </c:pt>
                <c:pt idx="9">
                  <c:v>3</c:v>
                </c:pt>
                <c:pt idx="10">
                  <c:v>3</c:v>
                </c:pt>
                <c:pt idx="11">
                  <c:v>2.7</c:v>
                </c:pt>
                <c:pt idx="12">
                  <c:v>2</c:v>
                </c:pt>
                <c:pt idx="13">
                  <c:v>1.1000000000000001</c:v>
                </c:pt>
                <c:pt idx="14">
                  <c:v>0.2</c:v>
                </c:pt>
                <c:pt idx="15">
                  <c:v>-0.60000000000000064</c:v>
                </c:pt>
                <c:pt idx="16">
                  <c:v>-1.1000000000000001</c:v>
                </c:pt>
                <c:pt idx="17">
                  <c:v>-0.9</c:v>
                </c:pt>
                <c:pt idx="18">
                  <c:v>0</c:v>
                </c:pt>
                <c:pt idx="19">
                  <c:v>-0.9</c:v>
                </c:pt>
                <c:pt idx="20">
                  <c:v>-1.1000000000000001</c:v>
                </c:pt>
                <c:pt idx="21">
                  <c:v>-0.60000000000000064</c:v>
                </c:pt>
                <c:pt idx="22">
                  <c:v>0.2</c:v>
                </c:pt>
                <c:pt idx="23">
                  <c:v>1.1000000000000001</c:v>
                </c:pt>
                <c:pt idx="24">
                  <c:v>2</c:v>
                </c:pt>
                <c:pt idx="25">
                  <c:v>2.7</c:v>
                </c:pt>
                <c:pt idx="26">
                  <c:v>3</c:v>
                </c:pt>
                <c:pt idx="27">
                  <c:v>3</c:v>
                </c:pt>
                <c:pt idx="28">
                  <c:v>2.6</c:v>
                </c:pt>
                <c:pt idx="29">
                  <c:v>1.7</c:v>
                </c:pt>
                <c:pt idx="30">
                  <c:v>0.5</c:v>
                </c:pt>
                <c:pt idx="31">
                  <c:v>-1.1000000000000001</c:v>
                </c:pt>
                <c:pt idx="32">
                  <c:v>-3</c:v>
                </c:pt>
                <c:pt idx="33">
                  <c:v>-4.9000000000000004</c:v>
                </c:pt>
                <c:pt idx="34">
                  <c:v>-6.8</c:v>
                </c:pt>
                <c:pt idx="35">
                  <c:v>0</c:v>
                </c:pt>
                <c:pt idx="36">
                  <c:v>0</c:v>
                </c:pt>
              </c:numCache>
            </c:numRef>
          </c:val>
          <c:smooth val="0"/>
          <c:extLst>
            <c:ext xmlns:c16="http://schemas.microsoft.com/office/drawing/2014/chart" uri="{C3380CC4-5D6E-409C-BE32-E72D297353CC}">
              <c16:uniqueId val="{000000F6-AC11-4079-9190-6E74997AE067}"/>
            </c:ext>
          </c:extLst>
        </c:ser>
        <c:ser>
          <c:idx val="249"/>
          <c:order val="247"/>
          <c:tx>
            <c:strRef>
              <c:f>ant_info.003!$B$249</c:f>
              <c:strCache>
                <c:ptCount val="1"/>
                <c:pt idx="0">
                  <c:v>APS_APS-3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ant_info.003!$BD$249:$CN$249</c:f>
              <c:numCache>
                <c:formatCode>General</c:formatCode>
                <c:ptCount val="37"/>
                <c:pt idx="0">
                  <c:v>0</c:v>
                </c:pt>
                <c:pt idx="1">
                  <c:v>0</c:v>
                </c:pt>
                <c:pt idx="2">
                  <c:v>-5.3</c:v>
                </c:pt>
                <c:pt idx="3">
                  <c:v>-3.7</c:v>
                </c:pt>
                <c:pt idx="4">
                  <c:v>-1.9000000000000001</c:v>
                </c:pt>
                <c:pt idx="5">
                  <c:v>-0.1</c:v>
                </c:pt>
                <c:pt idx="6">
                  <c:v>1.5</c:v>
                </c:pt>
                <c:pt idx="7">
                  <c:v>2.9</c:v>
                </c:pt>
                <c:pt idx="8">
                  <c:v>3.8</c:v>
                </c:pt>
                <c:pt idx="9">
                  <c:v>4.3</c:v>
                </c:pt>
                <c:pt idx="10">
                  <c:v>4.3</c:v>
                </c:pt>
                <c:pt idx="11">
                  <c:v>3.9</c:v>
                </c:pt>
                <c:pt idx="12">
                  <c:v>3.1</c:v>
                </c:pt>
                <c:pt idx="13">
                  <c:v>2</c:v>
                </c:pt>
                <c:pt idx="14">
                  <c:v>0.8</c:v>
                </c:pt>
                <c:pt idx="15">
                  <c:v>-0.2</c:v>
                </c:pt>
                <c:pt idx="16">
                  <c:v>-0.9</c:v>
                </c:pt>
                <c:pt idx="17">
                  <c:v>-0.9</c:v>
                </c:pt>
                <c:pt idx="18">
                  <c:v>0</c:v>
                </c:pt>
                <c:pt idx="19">
                  <c:v>-0.9</c:v>
                </c:pt>
                <c:pt idx="20">
                  <c:v>-0.9</c:v>
                </c:pt>
                <c:pt idx="21">
                  <c:v>-0.2</c:v>
                </c:pt>
                <c:pt idx="22">
                  <c:v>0.8</c:v>
                </c:pt>
                <c:pt idx="23">
                  <c:v>2</c:v>
                </c:pt>
                <c:pt idx="24">
                  <c:v>3.1</c:v>
                </c:pt>
                <c:pt idx="25">
                  <c:v>3.9</c:v>
                </c:pt>
                <c:pt idx="26">
                  <c:v>4.3</c:v>
                </c:pt>
                <c:pt idx="27">
                  <c:v>4.3</c:v>
                </c:pt>
                <c:pt idx="28">
                  <c:v>3.8</c:v>
                </c:pt>
                <c:pt idx="29">
                  <c:v>2.9</c:v>
                </c:pt>
                <c:pt idx="30">
                  <c:v>1.5</c:v>
                </c:pt>
                <c:pt idx="31">
                  <c:v>-0.1</c:v>
                </c:pt>
                <c:pt idx="32">
                  <c:v>-1.9000000000000001</c:v>
                </c:pt>
                <c:pt idx="33">
                  <c:v>-3.7</c:v>
                </c:pt>
                <c:pt idx="34">
                  <c:v>-5.3</c:v>
                </c:pt>
                <c:pt idx="35">
                  <c:v>0</c:v>
                </c:pt>
                <c:pt idx="36">
                  <c:v>0</c:v>
                </c:pt>
              </c:numCache>
            </c:numRef>
          </c:val>
          <c:smooth val="0"/>
          <c:extLst>
            <c:ext xmlns:c16="http://schemas.microsoft.com/office/drawing/2014/chart" uri="{C3380CC4-5D6E-409C-BE32-E72D297353CC}">
              <c16:uniqueId val="{000000F7-AC11-4079-9190-6E74997AE067}"/>
            </c:ext>
          </c:extLst>
        </c:ser>
        <c:ser>
          <c:idx val="250"/>
          <c:order val="248"/>
          <c:tx>
            <c:strRef>
              <c:f>ant_info.003!$B$250</c:f>
              <c:strCache>
                <c:ptCount val="1"/>
                <c:pt idx="0">
                  <c:v>APS_APS-3</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ant_info.003!$BD$250:$CN$250</c:f>
              <c:numCache>
                <c:formatCode>General</c:formatCode>
                <c:ptCount val="37"/>
                <c:pt idx="0">
                  <c:v>0</c:v>
                </c:pt>
                <c:pt idx="1">
                  <c:v>0</c:v>
                </c:pt>
                <c:pt idx="2">
                  <c:v>-9.1</c:v>
                </c:pt>
                <c:pt idx="3">
                  <c:v>-3.1</c:v>
                </c:pt>
                <c:pt idx="4">
                  <c:v>1.5</c:v>
                </c:pt>
                <c:pt idx="5">
                  <c:v>4.9000000000000004</c:v>
                </c:pt>
                <c:pt idx="6">
                  <c:v>7.3</c:v>
                </c:pt>
                <c:pt idx="7">
                  <c:v>8.8000000000000007</c:v>
                </c:pt>
                <c:pt idx="8">
                  <c:v>9.6</c:v>
                </c:pt>
                <c:pt idx="9">
                  <c:v>9.8000000000000007</c:v>
                </c:pt>
                <c:pt idx="10">
                  <c:v>9.5</c:v>
                </c:pt>
                <c:pt idx="11">
                  <c:v>8.8000000000000007</c:v>
                </c:pt>
                <c:pt idx="12">
                  <c:v>7.8</c:v>
                </c:pt>
                <c:pt idx="13">
                  <c:v>6.7</c:v>
                </c:pt>
                <c:pt idx="14">
                  <c:v>5.4</c:v>
                </c:pt>
                <c:pt idx="15">
                  <c:v>4.0999999999999996</c:v>
                </c:pt>
                <c:pt idx="16">
                  <c:v>2.7</c:v>
                </c:pt>
                <c:pt idx="17">
                  <c:v>1.4</c:v>
                </c:pt>
                <c:pt idx="18">
                  <c:v>0</c:v>
                </c:pt>
                <c:pt idx="19">
                  <c:v>1.4</c:v>
                </c:pt>
                <c:pt idx="20">
                  <c:v>2.7</c:v>
                </c:pt>
                <c:pt idx="21">
                  <c:v>4.0999999999999996</c:v>
                </c:pt>
                <c:pt idx="22">
                  <c:v>5.4</c:v>
                </c:pt>
                <c:pt idx="23">
                  <c:v>6.7</c:v>
                </c:pt>
                <c:pt idx="24">
                  <c:v>7.8</c:v>
                </c:pt>
                <c:pt idx="25">
                  <c:v>8.8000000000000007</c:v>
                </c:pt>
                <c:pt idx="26">
                  <c:v>9.5</c:v>
                </c:pt>
                <c:pt idx="27">
                  <c:v>9.8000000000000007</c:v>
                </c:pt>
                <c:pt idx="28">
                  <c:v>9.6</c:v>
                </c:pt>
                <c:pt idx="29">
                  <c:v>8.8000000000000007</c:v>
                </c:pt>
                <c:pt idx="30">
                  <c:v>7.3</c:v>
                </c:pt>
                <c:pt idx="31">
                  <c:v>4.9000000000000004</c:v>
                </c:pt>
                <c:pt idx="32">
                  <c:v>1.5</c:v>
                </c:pt>
                <c:pt idx="33">
                  <c:v>-3.1</c:v>
                </c:pt>
                <c:pt idx="34">
                  <c:v>-9.1</c:v>
                </c:pt>
                <c:pt idx="35">
                  <c:v>0</c:v>
                </c:pt>
                <c:pt idx="36">
                  <c:v>0</c:v>
                </c:pt>
              </c:numCache>
            </c:numRef>
          </c:val>
          <c:smooth val="0"/>
          <c:extLst>
            <c:ext xmlns:c16="http://schemas.microsoft.com/office/drawing/2014/chart" uri="{C3380CC4-5D6E-409C-BE32-E72D297353CC}">
              <c16:uniqueId val="{000000F8-AC11-4079-9190-6E74997AE067}"/>
            </c:ext>
          </c:extLst>
        </c:ser>
        <c:ser>
          <c:idx val="0"/>
          <c:order val="249"/>
          <c:tx>
            <c:strRef>
              <c:f>ant_info.003!$B$251</c:f>
              <c:strCache>
                <c:ptCount val="1"/>
                <c:pt idx="0">
                  <c:v>MAG111406</c:v>
                </c:pt>
              </c:strCache>
            </c:strRef>
          </c:tx>
          <c:marker>
            <c:symbol val="none"/>
          </c:marker>
          <c:cat>
            <c:numRef>
              <c:f>ant_info.003!$BD$1:$CN$1</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ant_info.003!$BD$251:$CN$251</c:f>
              <c:numCache>
                <c:formatCode>General</c:formatCode>
                <c:ptCount val="37"/>
                <c:pt idx="0">
                  <c:v>0</c:v>
                </c:pt>
                <c:pt idx="1">
                  <c:v>0</c:v>
                </c:pt>
                <c:pt idx="2">
                  <c:v>-2.7</c:v>
                </c:pt>
                <c:pt idx="3">
                  <c:v>-1.5</c:v>
                </c:pt>
                <c:pt idx="4">
                  <c:v>-0.30000000000000032</c:v>
                </c:pt>
                <c:pt idx="5">
                  <c:v>0.9</c:v>
                </c:pt>
                <c:pt idx="6">
                  <c:v>1.9000000000000001</c:v>
                </c:pt>
                <c:pt idx="7">
                  <c:v>2.7</c:v>
                </c:pt>
                <c:pt idx="8">
                  <c:v>3.3</c:v>
                </c:pt>
                <c:pt idx="9">
                  <c:v>3.5</c:v>
                </c:pt>
                <c:pt idx="10">
                  <c:v>3.5</c:v>
                </c:pt>
                <c:pt idx="11">
                  <c:v>3.3</c:v>
                </c:pt>
                <c:pt idx="12">
                  <c:v>2.8</c:v>
                </c:pt>
                <c:pt idx="13">
                  <c:v>2.2000000000000002</c:v>
                </c:pt>
                <c:pt idx="14">
                  <c:v>1.5</c:v>
                </c:pt>
                <c:pt idx="15">
                  <c:v>0.8</c:v>
                </c:pt>
                <c:pt idx="16">
                  <c:v>0.2</c:v>
                </c:pt>
                <c:pt idx="17">
                  <c:v>-0.1</c:v>
                </c:pt>
                <c:pt idx="18">
                  <c:v>0</c:v>
                </c:pt>
                <c:pt idx="19">
                  <c:v>-0.1</c:v>
                </c:pt>
                <c:pt idx="20">
                  <c:v>0.2</c:v>
                </c:pt>
                <c:pt idx="21">
                  <c:v>0.8</c:v>
                </c:pt>
                <c:pt idx="22">
                  <c:v>1.5</c:v>
                </c:pt>
                <c:pt idx="23">
                  <c:v>2.2000000000000002</c:v>
                </c:pt>
                <c:pt idx="24">
                  <c:v>2.8</c:v>
                </c:pt>
                <c:pt idx="25">
                  <c:v>3.3</c:v>
                </c:pt>
                <c:pt idx="26">
                  <c:v>3.5</c:v>
                </c:pt>
                <c:pt idx="27">
                  <c:v>3.5</c:v>
                </c:pt>
                <c:pt idx="28">
                  <c:v>3.3</c:v>
                </c:pt>
                <c:pt idx="29">
                  <c:v>2.7</c:v>
                </c:pt>
                <c:pt idx="30">
                  <c:v>1.9000000000000001</c:v>
                </c:pt>
                <c:pt idx="31">
                  <c:v>0.9</c:v>
                </c:pt>
                <c:pt idx="32">
                  <c:v>-0.30000000000000032</c:v>
                </c:pt>
                <c:pt idx="33">
                  <c:v>-1.5</c:v>
                </c:pt>
                <c:pt idx="34">
                  <c:v>-2.7</c:v>
                </c:pt>
                <c:pt idx="35">
                  <c:v>0</c:v>
                </c:pt>
                <c:pt idx="36">
                  <c:v>0</c:v>
                </c:pt>
              </c:numCache>
            </c:numRef>
          </c:val>
          <c:smooth val="0"/>
          <c:extLst>
            <c:ext xmlns:c16="http://schemas.microsoft.com/office/drawing/2014/chart" uri="{C3380CC4-5D6E-409C-BE32-E72D297353CC}">
              <c16:uniqueId val="{000000F9-AC11-4079-9190-6E74997AE067}"/>
            </c:ext>
          </c:extLst>
        </c:ser>
        <c:dLbls>
          <c:showLegendKey val="0"/>
          <c:showVal val="0"/>
          <c:showCatName val="0"/>
          <c:showSerName val="0"/>
          <c:showPercent val="0"/>
          <c:showBubbleSize val="0"/>
        </c:dLbls>
        <c:smooth val="0"/>
        <c:axId val="152064000"/>
        <c:axId val="152065920"/>
      </c:lineChart>
      <c:catAx>
        <c:axId val="152064000"/>
        <c:scaling>
          <c:orientation val="minMax"/>
        </c:scaling>
        <c:delete val="0"/>
        <c:axPos val="b"/>
        <c:title>
          <c:tx>
            <c:rich>
              <a:bodyPr/>
              <a:lstStyle/>
              <a:p>
                <a:pPr>
                  <a:defRPr/>
                </a:pPr>
                <a:r>
                  <a:rPr lang="en-US"/>
                  <a:t>satellite elevation above horizon, degrees</a:t>
                </a:r>
              </a:p>
            </c:rich>
          </c:tx>
          <c:overlay val="0"/>
        </c:title>
        <c:numFmt formatCode="General" sourceLinked="1"/>
        <c:majorTickMark val="out"/>
        <c:minorTickMark val="none"/>
        <c:tickLblPos val="nextTo"/>
        <c:crossAx val="152065920"/>
        <c:crossesAt val="-2.9999999999999986E+160"/>
        <c:auto val="1"/>
        <c:lblAlgn val="ctr"/>
        <c:lblOffset val="100"/>
        <c:tickMarkSkip val="18"/>
        <c:noMultiLvlLbl val="0"/>
      </c:catAx>
      <c:valAx>
        <c:axId val="152065920"/>
        <c:scaling>
          <c:orientation val="minMax"/>
          <c:max val="50"/>
          <c:min val="-30"/>
        </c:scaling>
        <c:delete val="0"/>
        <c:axPos val="l"/>
        <c:majorGridlines/>
        <c:title>
          <c:tx>
            <c:rich>
              <a:bodyPr rot="-5400000" vert="horz"/>
              <a:lstStyle/>
              <a:p>
                <a:pPr>
                  <a:defRPr/>
                </a:pPr>
                <a:r>
                  <a:rPr lang="en-US"/>
                  <a:t>Variation from L2 Phase</a:t>
                </a:r>
                <a:r>
                  <a:rPr lang="en-US" baseline="0"/>
                  <a:t> center offset, meters</a:t>
                </a:r>
                <a:endParaRPr lang="en-US"/>
              </a:p>
            </c:rich>
          </c:tx>
          <c:overlay val="0"/>
        </c:title>
        <c:numFmt formatCode="General" sourceLinked="1"/>
        <c:majorTickMark val="out"/>
        <c:minorTickMark val="none"/>
        <c:tickLblPos val="nextTo"/>
        <c:crossAx val="152064000"/>
        <c:crosses val="autoZero"/>
        <c:crossBetween val="between"/>
        <c:dispUnits>
          <c:builtInUnit val="thousands"/>
        </c:dispUnits>
      </c:valAx>
    </c:plotArea>
    <c:plotVisOnly val="1"/>
    <c:dispBlanksAs val="gap"/>
    <c:showDLblsOverMax val="0"/>
  </c:chart>
  <c:externalData r:id="rId2">
    <c:autoUpdate val="0"/>
  </c:externalData>
  <c:userShapes r:id="rId3"/>
</c:chartSpace>
</file>

<file path=ppt/drawings/_rels/drawing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gif"/></Relationships>
</file>

<file path=ppt/drawings/_rels/drawing2.xml.rels><?xml version="1.0" encoding="UTF-8" standalone="yes"?>
<Relationships xmlns="http://schemas.openxmlformats.org/package/2006/relationships"><Relationship Id="rId1" Type="http://schemas.openxmlformats.org/officeDocument/2006/relationships/image" Target="../media/image14.emf"/></Relationships>
</file>

<file path=ppt/drawings/drawing1.xml><?xml version="1.0" encoding="utf-8"?>
<c:userShapes xmlns:c="http://schemas.openxmlformats.org/drawingml/2006/chart">
  <cdr:absSizeAnchor xmlns:cdr="http://schemas.openxmlformats.org/drawingml/2006/chartDrawing">
    <cdr:from>
      <cdr:x>0.32322</cdr:x>
      <cdr:y>0.87709</cdr:y>
    </cdr:from>
    <cdr:ext cx="4123237" cy="771523"/>
    <cdr:pic>
      <cdr:nvPicPr>
        <cdr:cNvPr id="2" name="Picture 1" descr="tripod.gif">
          <a:extLst xmlns:a="http://schemas.openxmlformats.org/drawingml/2006/main">
            <a:ext uri="{FF2B5EF4-FFF2-40B4-BE49-F238E27FC236}">
              <a16:creationId xmlns:a16="http://schemas.microsoft.com/office/drawing/2014/main" id="{25EC04C0-004F-41D1-9A8E-A5061039DD9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rcRect xmlns:a="http://schemas.openxmlformats.org/drawingml/2006/main" l="26258" r="30399" b="86644"/>
        <a:stretch xmlns:a="http://schemas.openxmlformats.org/drawingml/2006/main">
          <a:fillRect/>
        </a:stretch>
      </cdr:blipFill>
      <cdr:spPr>
        <a:xfrm xmlns:a="http://schemas.openxmlformats.org/drawingml/2006/main">
          <a:off x="2792384" y="5522304"/>
          <a:ext cx="4123237" cy="771523"/>
        </a:xfrm>
        <a:prstGeom xmlns:a="http://schemas.openxmlformats.org/drawingml/2006/main" prst="rect">
          <a:avLst/>
        </a:prstGeom>
      </cdr:spPr>
    </cdr:pic>
  </cdr:absSizeAnchor>
  <cdr:relSizeAnchor xmlns:cdr="http://schemas.openxmlformats.org/drawingml/2006/chartDrawing">
    <cdr:from>
      <cdr:x>0.4874</cdr:x>
      <cdr:y>0.85678</cdr:y>
    </cdr:from>
    <cdr:to>
      <cdr:x>0.50944</cdr:x>
      <cdr:y>0.88217</cdr:y>
    </cdr:to>
    <cdr:pic>
      <cdr:nvPicPr>
        <cdr:cNvPr id="3" name="chart">
          <a:extLst xmlns:a="http://schemas.openxmlformats.org/drawingml/2006/main">
            <a:ext uri="{FF2B5EF4-FFF2-40B4-BE49-F238E27FC236}">
              <a16:creationId xmlns:a16="http://schemas.microsoft.com/office/drawing/2014/main" id="{BCD9EF88-2395-434D-8939-293A09E60B7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210731" y="5377962"/>
          <a:ext cx="190390" cy="15940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0.58753</cdr:x>
      <cdr:y>0.34728</cdr:y>
    </cdr:from>
    <cdr:to>
      <cdr:x>0.74884</cdr:x>
      <cdr:y>0.56537</cdr:y>
    </cdr:to>
    <cdr:pic>
      <cdr:nvPicPr>
        <cdr:cNvPr id="2" name="chart">
          <a:extLst xmlns:a="http://schemas.openxmlformats.org/drawingml/2006/main">
            <a:ext uri="{FF2B5EF4-FFF2-40B4-BE49-F238E27FC236}">
              <a16:creationId xmlns:a16="http://schemas.microsoft.com/office/drawing/2014/main" id="{C213318B-AA68-4065-8013-63B6685529E4}"/>
            </a:ext>
          </a:extLst>
        </cdr:cNvPr>
        <cdr:cNvPicPr>
          <a:picLocks xmlns:a="http://schemas.openxmlformats.org/drawingml/2006/main"/>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75735" y="2179883"/>
          <a:ext cx="1393593" cy="13689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E1E207-49F8-42A2-8536-1426B1F939D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2A123FC3-F410-48D5-B993-3F52D314DA6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FAD60D7-6509-4236-B0D6-80BE712AFEC2}" type="datetimeFigureOut">
              <a:rPr lang="en-US"/>
              <a:pPr>
                <a:defRPr/>
              </a:pPr>
              <a:t>8/23/2022</a:t>
            </a:fld>
            <a:endParaRPr lang="en-US"/>
          </a:p>
        </p:txBody>
      </p:sp>
      <p:sp>
        <p:nvSpPr>
          <p:cNvPr id="4" name="Slide Image Placeholder 3">
            <a:extLst>
              <a:ext uri="{FF2B5EF4-FFF2-40B4-BE49-F238E27FC236}">
                <a16:creationId xmlns:a16="http://schemas.microsoft.com/office/drawing/2014/main" id="{8C844894-41FC-44BE-931F-9F305BA490E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B67C322-4226-435C-8D1E-1115640E67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7C9236A-BD57-4F39-AED0-14A44137C5B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AFA79FD4-C99F-4E88-89C4-11333D7E3B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4FBB45-6CAA-4A67-9BD4-A53B209936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4838558-3F47-4ED0-A1E1-989ABD5CFD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76AF29-8A0D-4C17-A522-5C1E59C38B28}" type="slidenum">
              <a:rPr lang="en-US" altLang="en-US" smtClean="0">
                <a:solidFill>
                  <a:srgbClr val="000000"/>
                </a:solidFill>
              </a:rPr>
              <a:pPr>
                <a:spcBef>
                  <a:spcPct val="0"/>
                </a:spcBef>
              </a:pPr>
              <a:t>6</a:t>
            </a:fld>
            <a:endParaRPr lang="en-US" altLang="en-US">
              <a:solidFill>
                <a:srgbClr val="000000"/>
              </a:solidFill>
            </a:endParaRPr>
          </a:p>
        </p:txBody>
      </p:sp>
      <p:sp>
        <p:nvSpPr>
          <p:cNvPr id="22531" name="Rectangle 2">
            <a:extLst>
              <a:ext uri="{FF2B5EF4-FFF2-40B4-BE49-F238E27FC236}">
                <a16:creationId xmlns:a16="http://schemas.microsoft.com/office/drawing/2014/main" id="{86C19DC6-39B4-401E-A88B-B3708C1B08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4A9A37A2-74C4-4D1F-8888-EC591759D7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E6B4556-2A9A-4224-88F2-07C77DA9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59E39556-ED1E-4C01-9A9C-1F9FEBF6F7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4313" indent="-214313" eaLnBrk="1" hangingPunct="1">
              <a:spcBef>
                <a:spcPct val="0"/>
              </a:spcBef>
            </a:pPr>
            <a:r>
              <a:rPr lang="en-US" altLang="en-US"/>
              <a:t>On the OPUS-RS datasheet, only two entries have changed:</a:t>
            </a:r>
          </a:p>
          <a:p>
            <a:pPr marL="214313" indent="-214313" eaLnBrk="1" hangingPunct="1">
              <a:spcBef>
                <a:spcPct val="0"/>
              </a:spcBef>
            </a:pPr>
            <a:endParaRPr lang="en-US" altLang="en-US"/>
          </a:p>
          <a:p>
            <a:pPr marL="214313" indent="-214313" eaLnBrk="1" hangingPunct="1">
              <a:spcBef>
                <a:spcPct val="0"/>
              </a:spcBef>
              <a:buFontTx/>
              <a:buAutoNum type="arabicParenBoth"/>
            </a:pPr>
            <a:r>
              <a:rPr lang="en-US" altLang="en-US"/>
              <a:t>The name and version of the processing program</a:t>
            </a:r>
          </a:p>
          <a:p>
            <a:pPr marL="214313" indent="-214313" eaLnBrk="1" hangingPunct="1">
              <a:spcBef>
                <a:spcPct val="0"/>
              </a:spcBef>
              <a:buFontTx/>
              <a:buAutoNum type="arabicParenBoth"/>
            </a:pPr>
            <a:endParaRPr lang="en-US" altLang="en-US"/>
          </a:p>
          <a:p>
            <a:pPr marL="214313" indent="-214313" eaLnBrk="1" hangingPunct="1">
              <a:spcBef>
                <a:spcPct val="0"/>
              </a:spcBef>
              <a:buFontTx/>
              <a:buAutoNum type="arabicParenBoth"/>
            </a:pPr>
            <a:r>
              <a:rPr lang="en-US" altLang="en-US"/>
              <a:t>The number of fixed ambiguities has gone away, since LAMBDA fixes all the ambiguities. In its place are the quality indicators from the network and rover runs of RSGPS. The quality indicator in each run is the average of the W-ratio at the last three epochs. The W-ratio is a statistical  measure of how well the best set of integer ambiguities is separated from the second best set. The W-ratio has been shown to be distributed as Student’s t. We like to see both of these numbers greater than 3.0. If the second number (the quality indicator for the rover solution) is less than 1.0, RSGPS may have been unable to find the correct integer ambiguities and the solution may be in error by many centimeters.</a:t>
            </a:r>
          </a:p>
        </p:txBody>
      </p:sp>
      <p:sp>
        <p:nvSpPr>
          <p:cNvPr id="86020" name="Date Placeholder 3">
            <a:extLst>
              <a:ext uri="{FF2B5EF4-FFF2-40B4-BE49-F238E27FC236}">
                <a16:creationId xmlns:a16="http://schemas.microsoft.com/office/drawing/2014/main" id="{69A7F736-4096-4D9E-A859-8D2330D16F6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t>New Developments for OPUS</a:t>
            </a:r>
          </a:p>
        </p:txBody>
      </p:sp>
      <p:sp>
        <p:nvSpPr>
          <p:cNvPr id="86021" name="Slide Number Placeholder 4">
            <a:extLst>
              <a:ext uri="{FF2B5EF4-FFF2-40B4-BE49-F238E27FC236}">
                <a16:creationId xmlns:a16="http://schemas.microsoft.com/office/drawing/2014/main" id="{02998AD5-0358-4908-96D0-A1B64A056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AD8232-7577-4E9E-AC26-5476509B4837}" type="slidenum">
              <a:rPr lang="en-US" altLang="en-US" smtClean="0"/>
              <a:pPr>
                <a:spcBef>
                  <a:spcPct val="0"/>
                </a:spcBef>
              </a:pPr>
              <a:t>42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FE61314-1634-44A3-8E2F-F474AD626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ACC3D3C-A790-482B-9A2C-E553984FB7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2013" eaLnBrk="1" hangingPunct="1">
              <a:spcBef>
                <a:spcPct val="0"/>
              </a:spcBef>
            </a:pPr>
            <a:r>
              <a:rPr lang="en-US" altLang="en-US">
                <a:latin typeface="Arial" panose="020B0604020202020204" pitchFamily="34" charset="0"/>
              </a:rPr>
              <a:t>Studies performed in 1999 indicate that the standard error of computed horizontal coordinates, expressed in centimeters, may be approximated by the mathematical expression: one divided by the square root of the length of the observing session in hours.  Similarly, these studies indicate that the standard error of computed vertical coordinates, again in centimeters, may be approximated by the mathematical expression: 3.7 divided by the square root of the length of the observing session in hours.  Newer studies of achievable accuracies are now being conducted, and these studies indicate that the same level of accuracy can be obtained with shorter observing sessions, when the atmospheric conditions measured at CORS sites are interpolated to the location where the user collected his/her data.</a:t>
            </a:r>
          </a:p>
          <a:p>
            <a:pPr defTabSz="862013" eaLnBrk="1" hangingPunct="1">
              <a:spcBef>
                <a:spcPct val="0"/>
              </a:spcBef>
            </a:pPr>
            <a:endParaRPr lang="en-US" altLang="en-US"/>
          </a:p>
        </p:txBody>
      </p:sp>
      <p:sp>
        <p:nvSpPr>
          <p:cNvPr id="41988" name="Date Placeholder 3">
            <a:extLst>
              <a:ext uri="{FF2B5EF4-FFF2-40B4-BE49-F238E27FC236}">
                <a16:creationId xmlns:a16="http://schemas.microsoft.com/office/drawing/2014/main" id="{7E0BBBF0-C287-42B2-B8EA-C533F0EF607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t>New Developments for OPUS</a:t>
            </a:r>
          </a:p>
        </p:txBody>
      </p:sp>
      <p:sp>
        <p:nvSpPr>
          <p:cNvPr id="41989" name="Slide Number Placeholder 4">
            <a:extLst>
              <a:ext uri="{FF2B5EF4-FFF2-40B4-BE49-F238E27FC236}">
                <a16:creationId xmlns:a16="http://schemas.microsoft.com/office/drawing/2014/main" id="{F4D65937-1F6B-444B-82CE-FE5B00779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D66741-689C-4B58-AC6D-636EF053721D}" type="slidenum">
              <a:rPr lang="en-US" altLang="en-US" smtClean="0"/>
              <a:pPr>
                <a:spcBef>
                  <a:spcPct val="0"/>
                </a:spcBef>
              </a:pPr>
              <a:t>44</a:t>
            </a:fld>
            <a:endParaRPr lang="en-US" altLang="en-US"/>
          </a:p>
        </p:txBody>
      </p:sp>
    </p:spTree>
    <p:extLst>
      <p:ext uri="{BB962C8B-B14F-4D97-AF65-F5344CB8AC3E}">
        <p14:creationId xmlns:p14="http://schemas.microsoft.com/office/powerpoint/2010/main" val="283026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thing that I feel I need to emphasize, is that, as with any of our tools, the responsibility for collecting good data is still the job of the surveyor.  You need to follow your project specifications, use best practices while collecting data in the field, and select marks that are well suited to satellite observations.  Remember Garbage In - Garbage Out.  Good coordinates come from good data.  NGS software cannot make bad data good.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a:defRPr/>
            </a:pPr>
            <a:r>
              <a:rPr lang="en-US"/>
              <a:t>OPUS Projects Manager Training</a:t>
            </a:r>
            <a:endParaRPr lang="en-US" dirty="0"/>
          </a:p>
        </p:txBody>
      </p:sp>
      <p:sp>
        <p:nvSpPr>
          <p:cNvPr id="5" name="Date Placeholder 4"/>
          <p:cNvSpPr>
            <a:spLocks noGrp="1"/>
          </p:cNvSpPr>
          <p:nvPr>
            <p:ph type="dt" idx="11"/>
          </p:nvPr>
        </p:nvSpPr>
        <p:spPr/>
        <p:txBody>
          <a:bodyPr/>
          <a:lstStyle/>
          <a:p>
            <a:pPr>
              <a:defRPr/>
            </a:pPr>
            <a:r>
              <a:rPr lang="en-US" dirty="0"/>
              <a:t>2013-08-07</a:t>
            </a:r>
          </a:p>
        </p:txBody>
      </p:sp>
      <p:sp>
        <p:nvSpPr>
          <p:cNvPr id="6" name="Footer Placeholder 5"/>
          <p:cNvSpPr>
            <a:spLocks noGrp="1"/>
          </p:cNvSpPr>
          <p:nvPr>
            <p:ph type="ftr" sz="quarter" idx="12"/>
          </p:nvPr>
        </p:nvSpPr>
        <p:spPr/>
        <p:txBody>
          <a:bodyPr/>
          <a:lstStyle/>
          <a:p>
            <a:pPr>
              <a:defRPr/>
            </a:pPr>
            <a:r>
              <a:rPr lang="en-US"/>
              <a:t>Introduction</a:t>
            </a:r>
          </a:p>
        </p:txBody>
      </p:sp>
      <p:sp>
        <p:nvSpPr>
          <p:cNvPr id="7" name="Slide Number Placeholder 6"/>
          <p:cNvSpPr>
            <a:spLocks noGrp="1"/>
          </p:cNvSpPr>
          <p:nvPr>
            <p:ph type="sldNum" sz="quarter" idx="13"/>
          </p:nvPr>
        </p:nvSpPr>
        <p:spPr/>
        <p:txBody>
          <a:bodyPr/>
          <a:lstStyle/>
          <a:p>
            <a:pPr>
              <a:defRPr/>
            </a:pPr>
            <a:fld id="{E5E8EAAE-3795-432A-A50E-7D2AD1F20DBE}" type="slidenum">
              <a:rPr lang="en-US" smtClean="0"/>
              <a:pPr>
                <a:defRPr/>
              </a:pPr>
              <a:t>46</a:t>
            </a:fld>
            <a:endParaRPr lang="en-US"/>
          </a:p>
        </p:txBody>
      </p:sp>
    </p:spTree>
    <p:extLst>
      <p:ext uri="{BB962C8B-B14F-4D97-AF65-F5344CB8AC3E}">
        <p14:creationId xmlns:p14="http://schemas.microsoft.com/office/powerpoint/2010/main" val="296897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main user interface, referred to as the manager’s page, provides the access controls for all aspects of the project.  It provides the visual interface to all data that has been collected as well as all data that has been processed and adjusted.  Many convenience links are available to access information specific to any mark, session, or adjustment in the project.</a:t>
            </a:r>
          </a:p>
          <a:p>
            <a:endParaRPr lang="en-US" dirty="0"/>
          </a:p>
        </p:txBody>
      </p:sp>
      <p:sp>
        <p:nvSpPr>
          <p:cNvPr id="4" name="Header Placeholder 3"/>
          <p:cNvSpPr>
            <a:spLocks noGrp="1"/>
          </p:cNvSpPr>
          <p:nvPr>
            <p:ph type="hdr" sz="quarter"/>
          </p:nvPr>
        </p:nvSpPr>
        <p:spPr/>
        <p:txBody>
          <a:bodyPr/>
          <a:lstStyle/>
          <a:p>
            <a:pPr>
              <a:defRPr/>
            </a:pPr>
            <a:r>
              <a:rPr lang="en-US"/>
              <a:t>OPUS Projects Manager Training</a:t>
            </a:r>
            <a:endParaRPr lang="en-US" dirty="0"/>
          </a:p>
        </p:txBody>
      </p:sp>
      <p:sp>
        <p:nvSpPr>
          <p:cNvPr id="5" name="Date Placeholder 4"/>
          <p:cNvSpPr>
            <a:spLocks noGrp="1"/>
          </p:cNvSpPr>
          <p:nvPr>
            <p:ph type="dt" idx="1"/>
          </p:nvPr>
        </p:nvSpPr>
        <p:spPr/>
        <p:txBody>
          <a:bodyPr/>
          <a:lstStyle/>
          <a:p>
            <a:pPr>
              <a:defRPr/>
            </a:pPr>
            <a:r>
              <a:rPr lang="en-US"/>
              <a:t>2013-08-07</a:t>
            </a:r>
            <a:endParaRPr lang="en-US" dirty="0"/>
          </a:p>
        </p:txBody>
      </p:sp>
      <p:sp>
        <p:nvSpPr>
          <p:cNvPr id="6" name="Footer Placeholder 5"/>
          <p:cNvSpPr>
            <a:spLocks noGrp="1"/>
          </p:cNvSpPr>
          <p:nvPr>
            <p:ph type="ftr" sz="quarter" idx="4"/>
          </p:nvPr>
        </p:nvSpPr>
        <p:spPr/>
        <p:txBody>
          <a:bodyPr/>
          <a:lstStyle/>
          <a:p>
            <a:pPr>
              <a:defRPr/>
            </a:pPr>
            <a:r>
              <a:rPr lang="en-US"/>
              <a:t>Introduction</a:t>
            </a:r>
          </a:p>
        </p:txBody>
      </p:sp>
      <p:sp>
        <p:nvSpPr>
          <p:cNvPr id="7" name="Slide Number Placeholder 6"/>
          <p:cNvSpPr>
            <a:spLocks noGrp="1"/>
          </p:cNvSpPr>
          <p:nvPr>
            <p:ph type="sldNum" sz="quarter" idx="5"/>
          </p:nvPr>
        </p:nvSpPr>
        <p:spPr/>
        <p:txBody>
          <a:bodyPr/>
          <a:lstStyle/>
          <a:p>
            <a:pPr>
              <a:defRPr/>
            </a:pPr>
            <a:fld id="{E5E8EAAE-3795-432A-A50E-7D2AD1F20DBE}" type="slidenum">
              <a:rPr lang="en-US" smtClean="0"/>
              <a:pPr>
                <a:defRPr/>
              </a:pPr>
              <a:t>61</a:t>
            </a:fld>
            <a:endParaRPr lang="en-US"/>
          </a:p>
        </p:txBody>
      </p:sp>
    </p:spTree>
    <p:extLst>
      <p:ext uri="{BB962C8B-B14F-4D97-AF65-F5344CB8AC3E}">
        <p14:creationId xmlns:p14="http://schemas.microsoft.com/office/powerpoint/2010/main" val="324480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25;gb53374b457_0_141:notes">
            <a:extLst>
              <a:ext uri="{FF2B5EF4-FFF2-40B4-BE49-F238E27FC236}">
                <a16:creationId xmlns:a16="http://schemas.microsoft.com/office/drawing/2014/main" id="{D8A95690-DE0D-4A70-9988-2A949E86E427}"/>
              </a:ext>
            </a:extLst>
          </p:cNvPr>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00355" name="Google Shape;226;gb53374b457_0_141:notes">
            <a:extLst>
              <a:ext uri="{FF2B5EF4-FFF2-40B4-BE49-F238E27FC236}">
                <a16:creationId xmlns:a16="http://schemas.microsoft.com/office/drawing/2014/main" id="{E70D99A8-FD4E-40EF-92EE-59AE073F7C5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36043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FA76D65-9DC9-4D45-8D29-A0F87DFFF9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32A2732-5E75-4391-BA8B-3D5C65315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a:extLst>
              <a:ext uri="{FF2B5EF4-FFF2-40B4-BE49-F238E27FC236}">
                <a16:creationId xmlns:a16="http://schemas.microsoft.com/office/drawing/2014/main" id="{3BB19C56-47A7-4C64-A3DF-58BC662E5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E9CC265-99A3-4D02-BEBE-F91B822A2670}" type="slidenum">
              <a:rPr lang="en-US" altLang="en-US" smtClean="0"/>
              <a:pPr/>
              <a:t>65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063927F-A3A8-49CF-8814-2ED811F69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40EC88-D595-44BB-AF5D-797A8B16711F}"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62EBD533-2613-421C-8380-9C866F11AE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B2CC1BDB-3382-4303-8556-60D896A24FD1}"/>
              </a:ext>
            </a:extLst>
          </p:cNvPr>
          <p:cNvSpPr>
            <a:spLocks noGrp="1" noChangeArrowheads="1"/>
          </p:cNvSpPr>
          <p:nvPr>
            <p:ph type="body" idx="1"/>
          </p:nvPr>
        </p:nvSpPr>
        <p:spPr bwMode="auto">
          <a:xfrm>
            <a:off x="914400" y="4343400"/>
            <a:ext cx="5189538" cy="434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latin typeface="Arial" panose="020B0604020202020204" pitchFamily="34" charset="0"/>
              </a:rPr>
              <a:t>I promised we would talk more about antenna heights.</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The height of the antenna is measure vertically from the from the mark, to the Antenna Reference Point which is almost always the center of the bottom-most, permanently attached piece o f the antenna.  </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Some antennas have a short pipe or extension to them.  </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If in doubt you can find photo’s and diagrams of each antenna (that we have calibrated) at the URL shown. </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So if you leave the antenna height as “0” this will be the height  OPUS returns.</a:t>
            </a:r>
          </a:p>
          <a:p>
            <a:pPr eaLnBrk="1" hangingPunct="1">
              <a:spcBef>
                <a:spcPct val="0"/>
              </a:spcBef>
            </a:pPr>
            <a:endParaRPr lang="en-US" altLang="en-US" sz="1600">
              <a:latin typeface="Arial" panose="020B0604020202020204" pitchFamily="34" charset="0"/>
            </a:endParaRPr>
          </a:p>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Notes Placeholder">
            <a:extLst>
              <a:ext uri="{FF2B5EF4-FFF2-40B4-BE49-F238E27FC236}">
                <a16:creationId xmlns:a16="http://schemas.microsoft.com/office/drawing/2014/main" id="{80834F7F-BA66-4586-A599-0A7CB93DA0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14FBB45-6CAA-4A67-9BD4-A53B20993651}" type="slidenum">
              <a:rPr lang="en-US" altLang="en-US" smtClean="0"/>
              <a:pPr>
                <a:defRPr/>
              </a:pPr>
              <a:t>17</a:t>
            </a:fld>
            <a:endParaRPr lang="en-US" altLang="en-US"/>
          </a:p>
        </p:txBody>
      </p:sp>
    </p:spTree>
    <p:extLst>
      <p:ext uri="{BB962C8B-B14F-4D97-AF65-F5344CB8AC3E}">
        <p14:creationId xmlns:p14="http://schemas.microsoft.com/office/powerpoint/2010/main" val="326652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A5F97AC-5B5F-4BB7-BFFF-77709788A9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2DD37A-CC7B-4A75-8148-EE648C7125FD}"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DB79E190-0034-4F17-99DF-855A2CC937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55145710-F2E2-446E-A73B-7E428C20876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latin typeface="Arial" panose="020B0604020202020204" pitchFamily="34" charset="0"/>
              </a:rPr>
              <a:t>This is a close up of the last slide.  You can see where the ARP is.  </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When you enter the correct Antenna type OPUS knows the antenna offsets and passes them to the software to determine the ARP</a:t>
            </a:r>
          </a:p>
          <a:p>
            <a:pPr eaLnBrk="1" hangingPunct="1">
              <a:spcBef>
                <a:spcPct val="0"/>
              </a:spcBef>
            </a:pPr>
            <a:endParaRPr lang="en-US" altLang="en-US" sz="1600">
              <a:latin typeface="Arial" panose="020B0604020202020204" pitchFamily="34" charset="0"/>
            </a:endParaRPr>
          </a:p>
          <a:p>
            <a:pPr eaLnBrk="1" hangingPunct="1">
              <a:spcBef>
                <a:spcPct val="0"/>
              </a:spcBef>
            </a:pPr>
            <a:r>
              <a:rPr lang="en-US" altLang="en-US" sz="1600">
                <a:latin typeface="Arial" panose="020B0604020202020204" pitchFamily="34" charset="0"/>
              </a:rPr>
              <a:t>NGS uses the ARP rather than the phase center.  The ARP is a known point on the antenna whereas the phase center varies depending on the elevation angle from the antenna to the satellite.</a:t>
            </a:r>
          </a:p>
          <a:p>
            <a:pPr eaLnBrk="1" hangingPunct="1">
              <a:spcBef>
                <a:spcPct val="0"/>
              </a:spcBef>
            </a:pPr>
            <a:endParaRPr lang="en-US" altLang="en-US" sz="1600">
              <a:latin typeface="Arial" panose="020B0604020202020204" pitchFamily="34" charset="0"/>
            </a:endParaRPr>
          </a:p>
          <a:p>
            <a:pPr eaLnBrk="1" hangingPunct="1">
              <a:spcBef>
                <a:spcPct val="0"/>
              </a:spcBef>
            </a:pPr>
            <a:endParaRPr lang="en-US" altLang="en-US" sz="16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DD1E431-1644-4917-BB9D-A685D60EBD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B4E6C3-5C81-4C42-BA83-4EF9A0280A7C}" type="slidenum">
              <a:rPr lang="en-US" altLang="en-US" smtClean="0">
                <a:solidFill>
                  <a:srgbClr val="000000"/>
                </a:solidFill>
                <a:latin typeface="Arial" panose="020B0604020202020204" pitchFamily="34" charset="0"/>
              </a:rPr>
              <a:pPr>
                <a:spcBef>
                  <a:spcPct val="0"/>
                </a:spcBef>
              </a:pPr>
              <a:t>26</a:t>
            </a:fld>
            <a:endParaRPr lang="en-US" altLang="en-US">
              <a:solidFill>
                <a:srgbClr val="000000"/>
              </a:solidFill>
              <a:latin typeface="Arial" panose="020B0604020202020204" pitchFamily="34" charset="0"/>
            </a:endParaRPr>
          </a:p>
        </p:txBody>
      </p:sp>
      <p:sp>
        <p:nvSpPr>
          <p:cNvPr id="48131" name="Rectangle 2">
            <a:extLst>
              <a:ext uri="{FF2B5EF4-FFF2-40B4-BE49-F238E27FC236}">
                <a16:creationId xmlns:a16="http://schemas.microsoft.com/office/drawing/2014/main" id="{D59F5FD1-6315-43BC-940B-BD915B7310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7B427D32-85B9-442B-83B0-3507F49C90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DC4EAD7-8315-4C78-8D18-3AC2813D18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9D9D4E-F5FD-4B8A-8A2C-EC82EE0AA3EC}" type="slidenum">
              <a:rPr lang="en-US" altLang="en-US" smtClean="0">
                <a:solidFill>
                  <a:srgbClr val="000000"/>
                </a:solidFill>
                <a:latin typeface="Arial" panose="020B0604020202020204" pitchFamily="34" charset="0"/>
              </a:rPr>
              <a:pPr>
                <a:spcBef>
                  <a:spcPct val="0"/>
                </a:spcBef>
              </a:pPr>
              <a:t>27</a:t>
            </a:fld>
            <a:endParaRPr lang="en-US" altLang="en-US">
              <a:solidFill>
                <a:srgbClr val="000000"/>
              </a:solidFill>
              <a:latin typeface="Arial" panose="020B0604020202020204" pitchFamily="34" charset="0"/>
            </a:endParaRPr>
          </a:p>
        </p:txBody>
      </p:sp>
      <p:sp>
        <p:nvSpPr>
          <p:cNvPr id="50179" name="Rectangle 2">
            <a:extLst>
              <a:ext uri="{FF2B5EF4-FFF2-40B4-BE49-F238E27FC236}">
                <a16:creationId xmlns:a16="http://schemas.microsoft.com/office/drawing/2014/main" id="{3520D500-53F0-40A9-A922-4F1F65158B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D1ECF34E-E03F-46E6-A6AC-E0E98C9CE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CC30FB5-5DCA-4CF1-B47B-1E4355AD9F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7A7051-3AA5-4049-AA59-D1B3FCBD5144}" type="slidenum">
              <a:rPr lang="en-US" altLang="en-US" smtClean="0">
                <a:solidFill>
                  <a:srgbClr val="000000"/>
                </a:solidFill>
              </a:rPr>
              <a:pPr>
                <a:spcBef>
                  <a:spcPct val="0"/>
                </a:spcBef>
              </a:pPr>
              <a:t>39</a:t>
            </a:fld>
            <a:endParaRPr lang="en-US" altLang="en-US">
              <a:solidFill>
                <a:srgbClr val="000000"/>
              </a:solidFill>
            </a:endParaRPr>
          </a:p>
        </p:txBody>
      </p:sp>
      <p:sp>
        <p:nvSpPr>
          <p:cNvPr id="79875" name="Rectangle 2">
            <a:extLst>
              <a:ext uri="{FF2B5EF4-FFF2-40B4-BE49-F238E27FC236}">
                <a16:creationId xmlns:a16="http://schemas.microsoft.com/office/drawing/2014/main" id="{B2C7948A-89B6-4C70-8A98-E979977726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DCD54156-78EA-416C-8CDF-733476B429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8E3D4998-CA5D-4786-804A-EE57D62BED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35C9E00-F0F6-444A-A01A-EFAD261761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3972" name="Date Placeholder 3">
            <a:extLst>
              <a:ext uri="{FF2B5EF4-FFF2-40B4-BE49-F238E27FC236}">
                <a16:creationId xmlns:a16="http://schemas.microsoft.com/office/drawing/2014/main" id="{20448AD9-1A81-489C-8C51-10A77C2E7EA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a:t>New Developments for OPUS</a:t>
            </a:r>
          </a:p>
        </p:txBody>
      </p:sp>
      <p:sp>
        <p:nvSpPr>
          <p:cNvPr id="83973" name="Slide Number Placeholder 4">
            <a:extLst>
              <a:ext uri="{FF2B5EF4-FFF2-40B4-BE49-F238E27FC236}">
                <a16:creationId xmlns:a16="http://schemas.microsoft.com/office/drawing/2014/main" id="{4287513D-7191-4B88-832D-1BD5007A3C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7B8BEA-E6B7-4A3E-82C7-3B3205DDA8DB}" type="slidenum">
              <a:rPr lang="en-US" altLang="en-US" smtClean="0"/>
              <a:pPr>
                <a:spcBef>
                  <a:spcPct val="0"/>
                </a:spcBef>
              </a:pPr>
              <a:t>41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14C0877-0095-475B-9F5D-7936CB7E016C}"/>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509D84DC-C868-4797-BC5D-603C53B289E4}" type="datetimeFigureOut">
              <a:rPr lang="en-US"/>
              <a:pPr>
                <a:defRPr/>
              </a:pPr>
              <a:t>8/23/2022</a:t>
            </a:fld>
            <a:endParaRPr lang="en-US"/>
          </a:p>
        </p:txBody>
      </p:sp>
      <p:sp>
        <p:nvSpPr>
          <p:cNvPr id="5" name="Footer Placeholder 4">
            <a:extLst>
              <a:ext uri="{FF2B5EF4-FFF2-40B4-BE49-F238E27FC236}">
                <a16:creationId xmlns:a16="http://schemas.microsoft.com/office/drawing/2014/main" id="{0C17018D-F685-47DB-BCD0-C5401CBEF6F2}"/>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2F0437A7-1A1E-4570-9D04-1735C5E7F372}"/>
              </a:ext>
            </a:extLst>
          </p:cNvPr>
          <p:cNvSpPr>
            <a:spLocks noGrp="1"/>
          </p:cNvSpPr>
          <p:nvPr>
            <p:ph type="sldNum" sz="quarter" idx="12"/>
          </p:nvPr>
        </p:nvSpPr>
        <p:spPr/>
        <p:txBody>
          <a:bodyPr/>
          <a:lstStyle>
            <a:lvl1pPr>
              <a:defRPr/>
            </a:lvl1pPr>
          </a:lstStyle>
          <a:p>
            <a:pPr>
              <a:defRPr/>
            </a:pPr>
            <a:fld id="{1E20C1EB-FB0C-461A-919F-7F5CAAE0D625}" type="slidenum">
              <a:rPr lang="en-US" altLang="en-US"/>
              <a:pPr>
                <a:defRPr/>
              </a:pPr>
              <a:t>‹#›</a:t>
            </a:fld>
            <a:endParaRPr lang="en-US" altLang="en-US"/>
          </a:p>
        </p:txBody>
      </p:sp>
    </p:spTree>
    <p:extLst>
      <p:ext uri="{BB962C8B-B14F-4D97-AF65-F5344CB8AC3E}">
        <p14:creationId xmlns:p14="http://schemas.microsoft.com/office/powerpoint/2010/main" val="134869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CAB94-8EE8-4341-A2A7-DBDA7315AB38}"/>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27B2B010-A5F0-4F39-9F44-E0A9DA7EA5FE}" type="datetimeFigureOut">
              <a:rPr lang="en-US"/>
              <a:pPr>
                <a:defRPr/>
              </a:pPr>
              <a:t>8/23/2022</a:t>
            </a:fld>
            <a:endParaRPr lang="en-US"/>
          </a:p>
        </p:txBody>
      </p:sp>
      <p:sp>
        <p:nvSpPr>
          <p:cNvPr id="5" name="Footer Placeholder 4">
            <a:extLst>
              <a:ext uri="{FF2B5EF4-FFF2-40B4-BE49-F238E27FC236}">
                <a16:creationId xmlns:a16="http://schemas.microsoft.com/office/drawing/2014/main" id="{9346AC49-098A-405E-B490-4AB54C5F667E}"/>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B97555DD-4A60-4A4A-B674-E9703CA3EB8D}"/>
              </a:ext>
            </a:extLst>
          </p:cNvPr>
          <p:cNvSpPr>
            <a:spLocks noGrp="1"/>
          </p:cNvSpPr>
          <p:nvPr>
            <p:ph type="sldNum" sz="quarter" idx="12"/>
          </p:nvPr>
        </p:nvSpPr>
        <p:spPr/>
        <p:txBody>
          <a:bodyPr/>
          <a:lstStyle>
            <a:lvl1pPr>
              <a:defRPr/>
            </a:lvl1pPr>
          </a:lstStyle>
          <a:p>
            <a:pPr>
              <a:defRPr/>
            </a:pPr>
            <a:fld id="{64C9BD2B-D00D-47C9-BC9E-BA7AD0C9830A}" type="slidenum">
              <a:rPr lang="en-US" altLang="en-US"/>
              <a:pPr>
                <a:defRPr/>
              </a:pPr>
              <a:t>‹#›</a:t>
            </a:fld>
            <a:endParaRPr lang="en-US" altLang="en-US"/>
          </a:p>
        </p:txBody>
      </p:sp>
    </p:spTree>
    <p:extLst>
      <p:ext uri="{BB962C8B-B14F-4D97-AF65-F5344CB8AC3E}">
        <p14:creationId xmlns:p14="http://schemas.microsoft.com/office/powerpoint/2010/main" val="174970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98512-A1A8-4D74-91DD-21092B33176E}"/>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79D1DCBC-2AF1-423A-BD35-6C9C9BB5C7A6}" type="datetimeFigureOut">
              <a:rPr lang="en-US"/>
              <a:pPr>
                <a:defRPr/>
              </a:pPr>
              <a:t>8/23/2022</a:t>
            </a:fld>
            <a:endParaRPr lang="en-US"/>
          </a:p>
        </p:txBody>
      </p:sp>
      <p:sp>
        <p:nvSpPr>
          <p:cNvPr id="5" name="Footer Placeholder 4">
            <a:extLst>
              <a:ext uri="{FF2B5EF4-FFF2-40B4-BE49-F238E27FC236}">
                <a16:creationId xmlns:a16="http://schemas.microsoft.com/office/drawing/2014/main" id="{79093166-0836-42D4-AF1A-9B113F6ABB87}"/>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751B0432-1CEB-4EB8-A603-E5D1FC4F2478}"/>
              </a:ext>
            </a:extLst>
          </p:cNvPr>
          <p:cNvSpPr>
            <a:spLocks noGrp="1"/>
          </p:cNvSpPr>
          <p:nvPr>
            <p:ph type="sldNum" sz="quarter" idx="12"/>
          </p:nvPr>
        </p:nvSpPr>
        <p:spPr/>
        <p:txBody>
          <a:bodyPr/>
          <a:lstStyle>
            <a:lvl1pPr>
              <a:defRPr/>
            </a:lvl1pPr>
          </a:lstStyle>
          <a:p>
            <a:pPr>
              <a:defRPr/>
            </a:pPr>
            <a:fld id="{D10957FC-F64D-4B30-9D22-3FD5E0A17337}" type="slidenum">
              <a:rPr lang="en-US" altLang="en-US"/>
              <a:pPr>
                <a:defRPr/>
              </a:pPr>
              <a:t>‹#›</a:t>
            </a:fld>
            <a:endParaRPr lang="en-US" altLang="en-US"/>
          </a:p>
        </p:txBody>
      </p:sp>
    </p:spTree>
    <p:extLst>
      <p:ext uri="{BB962C8B-B14F-4D97-AF65-F5344CB8AC3E}">
        <p14:creationId xmlns:p14="http://schemas.microsoft.com/office/powerpoint/2010/main" val="44718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540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a:t>Click to edit Master title style</a:t>
            </a:r>
          </a:p>
        </p:txBody>
      </p:sp>
      <p:sp>
        <p:nvSpPr>
          <p:cNvPr id="3" name="Table Placeholder 2"/>
          <p:cNvSpPr>
            <a:spLocks noGrp="1"/>
          </p:cNvSpPr>
          <p:nvPr>
            <p:ph type="tbl" idx="1"/>
          </p:nvPr>
        </p:nvSpPr>
        <p:spPr>
          <a:xfrm>
            <a:off x="685800" y="1676400"/>
            <a:ext cx="7772400" cy="4419600"/>
          </a:xfrm>
        </p:spPr>
        <p:txBody>
          <a:bodyPr/>
          <a:lstStyle/>
          <a:p>
            <a:pPr lvl="0"/>
            <a:endParaRPr lang="en-US" noProof="0"/>
          </a:p>
        </p:txBody>
      </p:sp>
    </p:spTree>
    <p:extLst>
      <p:ext uri="{BB962C8B-B14F-4D97-AF65-F5344CB8AC3E}">
        <p14:creationId xmlns:p14="http://schemas.microsoft.com/office/powerpoint/2010/main" val="327940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FF67311E-BCFE-4655-9F72-4E0A952063E5}"/>
              </a:ext>
            </a:extLst>
          </p:cNvPr>
          <p:cNvSpPr>
            <a:spLocks noGrp="1"/>
          </p:cNvSpPr>
          <p:nvPr>
            <p:ph type="sldNum" sz="quarter" idx="10"/>
          </p:nvPr>
        </p:nvSpPr>
        <p:spPr/>
        <p:txBody>
          <a:bodyPr/>
          <a:lstStyle>
            <a:lvl1pPr>
              <a:defRPr/>
            </a:lvl1pPr>
          </a:lstStyle>
          <a:p>
            <a:pPr>
              <a:defRPr/>
            </a:pPr>
            <a:fld id="{C5F2528D-3DCC-4703-A93F-283267CE6B31}" type="slidenum">
              <a:rPr lang="en-US" altLang="en-US"/>
              <a:pPr>
                <a:defRPr/>
              </a:pPr>
              <a:t>‹#›</a:t>
            </a:fld>
            <a:endParaRPr lang="en-US" altLang="en-US"/>
          </a:p>
        </p:txBody>
      </p:sp>
    </p:spTree>
    <p:extLst>
      <p:ext uri="{BB962C8B-B14F-4D97-AF65-F5344CB8AC3E}">
        <p14:creationId xmlns:p14="http://schemas.microsoft.com/office/powerpoint/2010/main" val="217163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6E8A98-B1FA-40E3-B176-0B84C8498AA8}"/>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86F5121-D085-47FF-BC70-AA2A15CF83E1}" type="datetimeFigureOut">
              <a:rPr lang="en-US"/>
              <a:pPr>
                <a:defRPr/>
              </a:pPr>
              <a:t>8/23/2022</a:t>
            </a:fld>
            <a:endParaRPr lang="en-US"/>
          </a:p>
        </p:txBody>
      </p:sp>
      <p:sp>
        <p:nvSpPr>
          <p:cNvPr id="5" name="Footer Placeholder 4">
            <a:extLst>
              <a:ext uri="{FF2B5EF4-FFF2-40B4-BE49-F238E27FC236}">
                <a16:creationId xmlns:a16="http://schemas.microsoft.com/office/drawing/2014/main" id="{049AC8D2-0105-451A-939A-7DEEBA1366FD}"/>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6" name="Slide Number Placeholder 5">
            <a:extLst>
              <a:ext uri="{FF2B5EF4-FFF2-40B4-BE49-F238E27FC236}">
                <a16:creationId xmlns:a16="http://schemas.microsoft.com/office/drawing/2014/main" id="{F91771CA-7BCD-47DF-97F7-DEEABD18C7B6}"/>
              </a:ext>
            </a:extLst>
          </p:cNvPr>
          <p:cNvSpPr>
            <a:spLocks noGrp="1"/>
          </p:cNvSpPr>
          <p:nvPr>
            <p:ph type="sldNum" sz="quarter" idx="12"/>
          </p:nvPr>
        </p:nvSpPr>
        <p:spPr/>
        <p:txBody>
          <a:bodyPr/>
          <a:lstStyle>
            <a:lvl1pPr>
              <a:defRPr/>
            </a:lvl1pPr>
          </a:lstStyle>
          <a:p>
            <a:pPr>
              <a:defRPr/>
            </a:pPr>
            <a:fld id="{0CF6C4AF-043E-49D4-B2EF-D87FBEF843FD}" type="slidenum">
              <a:rPr lang="en-US" altLang="en-US"/>
              <a:pPr>
                <a:defRPr/>
              </a:pPr>
              <a:t>‹#›</a:t>
            </a:fld>
            <a:endParaRPr lang="en-US" altLang="en-US"/>
          </a:p>
        </p:txBody>
      </p:sp>
    </p:spTree>
    <p:extLst>
      <p:ext uri="{BB962C8B-B14F-4D97-AF65-F5344CB8AC3E}">
        <p14:creationId xmlns:p14="http://schemas.microsoft.com/office/powerpoint/2010/main" val="121983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1C00AAF-08B1-43F0-B09E-87CE58C03370}"/>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5220DD0B-EF23-461D-AF83-79CA576951F6}" type="datetimeFigureOut">
              <a:rPr lang="en-US"/>
              <a:pPr>
                <a:defRPr/>
              </a:pPr>
              <a:t>8/23/2022</a:t>
            </a:fld>
            <a:endParaRPr lang="en-US"/>
          </a:p>
        </p:txBody>
      </p:sp>
      <p:sp>
        <p:nvSpPr>
          <p:cNvPr id="6" name="Footer Placeholder 4">
            <a:extLst>
              <a:ext uri="{FF2B5EF4-FFF2-40B4-BE49-F238E27FC236}">
                <a16:creationId xmlns:a16="http://schemas.microsoft.com/office/drawing/2014/main" id="{8848BACB-4D82-4796-BA96-E4D9AB851C30}"/>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a16="http://schemas.microsoft.com/office/drawing/2014/main" id="{ADBE969C-6FB8-4D80-8147-49C1E4193BF5}"/>
              </a:ext>
            </a:extLst>
          </p:cNvPr>
          <p:cNvSpPr>
            <a:spLocks noGrp="1"/>
          </p:cNvSpPr>
          <p:nvPr>
            <p:ph type="sldNum" sz="quarter" idx="12"/>
          </p:nvPr>
        </p:nvSpPr>
        <p:spPr/>
        <p:txBody>
          <a:bodyPr/>
          <a:lstStyle>
            <a:lvl1pPr>
              <a:defRPr/>
            </a:lvl1pPr>
          </a:lstStyle>
          <a:p>
            <a:pPr>
              <a:defRPr/>
            </a:pPr>
            <a:fld id="{19D744FE-8FC5-4ADC-ADA7-C1CF3F853954}" type="slidenum">
              <a:rPr lang="en-US" altLang="en-US"/>
              <a:pPr>
                <a:defRPr/>
              </a:pPr>
              <a:t>‹#›</a:t>
            </a:fld>
            <a:endParaRPr lang="en-US" altLang="en-US"/>
          </a:p>
        </p:txBody>
      </p:sp>
    </p:spTree>
    <p:extLst>
      <p:ext uri="{BB962C8B-B14F-4D97-AF65-F5344CB8AC3E}">
        <p14:creationId xmlns:p14="http://schemas.microsoft.com/office/powerpoint/2010/main" val="376220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A310CB8-594B-4048-B30C-8AFA5B7D2059}"/>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DD74CD10-2DAF-4A55-99D6-7CCE48795597}" type="datetimeFigureOut">
              <a:rPr lang="en-US"/>
              <a:pPr>
                <a:defRPr/>
              </a:pPr>
              <a:t>8/23/2022</a:t>
            </a:fld>
            <a:endParaRPr lang="en-US"/>
          </a:p>
        </p:txBody>
      </p:sp>
      <p:sp>
        <p:nvSpPr>
          <p:cNvPr id="8" name="Footer Placeholder 4">
            <a:extLst>
              <a:ext uri="{FF2B5EF4-FFF2-40B4-BE49-F238E27FC236}">
                <a16:creationId xmlns:a16="http://schemas.microsoft.com/office/drawing/2014/main" id="{3F52343F-A8E7-4FA4-825E-5292D4B986B4}"/>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9" name="Slide Number Placeholder 5">
            <a:extLst>
              <a:ext uri="{FF2B5EF4-FFF2-40B4-BE49-F238E27FC236}">
                <a16:creationId xmlns:a16="http://schemas.microsoft.com/office/drawing/2014/main" id="{C96DDEFE-14EE-4551-A3BF-77F7C645F34E}"/>
              </a:ext>
            </a:extLst>
          </p:cNvPr>
          <p:cNvSpPr>
            <a:spLocks noGrp="1"/>
          </p:cNvSpPr>
          <p:nvPr>
            <p:ph type="sldNum" sz="quarter" idx="12"/>
          </p:nvPr>
        </p:nvSpPr>
        <p:spPr/>
        <p:txBody>
          <a:bodyPr/>
          <a:lstStyle>
            <a:lvl1pPr>
              <a:defRPr/>
            </a:lvl1pPr>
          </a:lstStyle>
          <a:p>
            <a:pPr>
              <a:defRPr/>
            </a:pPr>
            <a:fld id="{0EEEF646-014B-49CE-8343-A3CB45421E52}" type="slidenum">
              <a:rPr lang="en-US" altLang="en-US"/>
              <a:pPr>
                <a:defRPr/>
              </a:pPr>
              <a:t>‹#›</a:t>
            </a:fld>
            <a:endParaRPr lang="en-US" altLang="en-US"/>
          </a:p>
        </p:txBody>
      </p:sp>
    </p:spTree>
    <p:extLst>
      <p:ext uri="{BB962C8B-B14F-4D97-AF65-F5344CB8AC3E}">
        <p14:creationId xmlns:p14="http://schemas.microsoft.com/office/powerpoint/2010/main" val="160524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08BA3E7-2F7B-48D6-A14D-69FA3641A572}"/>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A16CD8F8-4B94-4EF9-9AFD-9E623B4FCB0D}" type="datetimeFigureOut">
              <a:rPr lang="en-US"/>
              <a:pPr>
                <a:defRPr/>
              </a:pPr>
              <a:t>8/23/2022</a:t>
            </a:fld>
            <a:endParaRPr lang="en-US"/>
          </a:p>
        </p:txBody>
      </p:sp>
      <p:sp>
        <p:nvSpPr>
          <p:cNvPr id="4" name="Footer Placeholder 4">
            <a:extLst>
              <a:ext uri="{FF2B5EF4-FFF2-40B4-BE49-F238E27FC236}">
                <a16:creationId xmlns:a16="http://schemas.microsoft.com/office/drawing/2014/main" id="{1D757212-E851-4EE3-B7AF-805E4228EC51}"/>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5" name="Slide Number Placeholder 5">
            <a:extLst>
              <a:ext uri="{FF2B5EF4-FFF2-40B4-BE49-F238E27FC236}">
                <a16:creationId xmlns:a16="http://schemas.microsoft.com/office/drawing/2014/main" id="{ABB0C463-B335-4EE1-9E18-867EA76A4CEF}"/>
              </a:ext>
            </a:extLst>
          </p:cNvPr>
          <p:cNvSpPr>
            <a:spLocks noGrp="1"/>
          </p:cNvSpPr>
          <p:nvPr>
            <p:ph type="sldNum" sz="quarter" idx="12"/>
          </p:nvPr>
        </p:nvSpPr>
        <p:spPr/>
        <p:txBody>
          <a:bodyPr/>
          <a:lstStyle>
            <a:lvl1pPr>
              <a:defRPr/>
            </a:lvl1pPr>
          </a:lstStyle>
          <a:p>
            <a:pPr>
              <a:defRPr/>
            </a:pPr>
            <a:fld id="{B1339122-901A-457E-BBC3-29AE770B7438}" type="slidenum">
              <a:rPr lang="en-US" altLang="en-US"/>
              <a:pPr>
                <a:defRPr/>
              </a:pPr>
              <a:t>‹#›</a:t>
            </a:fld>
            <a:endParaRPr lang="en-US" altLang="en-US"/>
          </a:p>
        </p:txBody>
      </p:sp>
    </p:spTree>
    <p:extLst>
      <p:ext uri="{BB962C8B-B14F-4D97-AF65-F5344CB8AC3E}">
        <p14:creationId xmlns:p14="http://schemas.microsoft.com/office/powerpoint/2010/main" val="297719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874188-CAC0-4173-98D2-80848CEE1C15}"/>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3075A053-2DA2-4F59-B41D-91FEC3381F08}" type="datetimeFigureOut">
              <a:rPr lang="en-US"/>
              <a:pPr>
                <a:defRPr/>
              </a:pPr>
              <a:t>8/23/2022</a:t>
            </a:fld>
            <a:endParaRPr lang="en-US"/>
          </a:p>
        </p:txBody>
      </p:sp>
      <p:sp>
        <p:nvSpPr>
          <p:cNvPr id="3" name="Footer Placeholder 4">
            <a:extLst>
              <a:ext uri="{FF2B5EF4-FFF2-40B4-BE49-F238E27FC236}">
                <a16:creationId xmlns:a16="http://schemas.microsoft.com/office/drawing/2014/main" id="{DFB8416F-CA36-46A1-A01E-45AB2ECE52DF}"/>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4" name="Slide Number Placeholder 5">
            <a:extLst>
              <a:ext uri="{FF2B5EF4-FFF2-40B4-BE49-F238E27FC236}">
                <a16:creationId xmlns:a16="http://schemas.microsoft.com/office/drawing/2014/main" id="{7701B7E7-D5FD-46DE-95E0-4FC534C587A1}"/>
              </a:ext>
            </a:extLst>
          </p:cNvPr>
          <p:cNvSpPr>
            <a:spLocks noGrp="1"/>
          </p:cNvSpPr>
          <p:nvPr>
            <p:ph type="sldNum" sz="quarter" idx="12"/>
          </p:nvPr>
        </p:nvSpPr>
        <p:spPr/>
        <p:txBody>
          <a:bodyPr/>
          <a:lstStyle>
            <a:lvl1pPr>
              <a:defRPr/>
            </a:lvl1pPr>
          </a:lstStyle>
          <a:p>
            <a:pPr>
              <a:defRPr/>
            </a:pPr>
            <a:fld id="{7EC8EABE-C30E-4086-BCE5-6C6836F25DE4}" type="slidenum">
              <a:rPr lang="en-US" altLang="en-US"/>
              <a:pPr>
                <a:defRPr/>
              </a:pPr>
              <a:t>‹#›</a:t>
            </a:fld>
            <a:endParaRPr lang="en-US" altLang="en-US"/>
          </a:p>
        </p:txBody>
      </p:sp>
    </p:spTree>
    <p:extLst>
      <p:ext uri="{BB962C8B-B14F-4D97-AF65-F5344CB8AC3E}">
        <p14:creationId xmlns:p14="http://schemas.microsoft.com/office/powerpoint/2010/main" val="1081524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87393DE-349A-4022-AFA1-E3AD9793F428}"/>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BA4E01C0-FD8C-4FC3-B670-4BF3BD67E839}" type="datetimeFigureOut">
              <a:rPr lang="en-US"/>
              <a:pPr>
                <a:defRPr/>
              </a:pPr>
              <a:t>8/23/2022</a:t>
            </a:fld>
            <a:endParaRPr lang="en-US"/>
          </a:p>
        </p:txBody>
      </p:sp>
      <p:sp>
        <p:nvSpPr>
          <p:cNvPr id="6" name="Footer Placeholder 4">
            <a:extLst>
              <a:ext uri="{FF2B5EF4-FFF2-40B4-BE49-F238E27FC236}">
                <a16:creationId xmlns:a16="http://schemas.microsoft.com/office/drawing/2014/main" id="{6D2471A6-07D6-46CC-9CE0-4A9AB0CF150B}"/>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a16="http://schemas.microsoft.com/office/drawing/2014/main" id="{C2B1B4F5-590B-44DE-AD54-32B2C014E18B}"/>
              </a:ext>
            </a:extLst>
          </p:cNvPr>
          <p:cNvSpPr>
            <a:spLocks noGrp="1"/>
          </p:cNvSpPr>
          <p:nvPr>
            <p:ph type="sldNum" sz="quarter" idx="12"/>
          </p:nvPr>
        </p:nvSpPr>
        <p:spPr/>
        <p:txBody>
          <a:bodyPr/>
          <a:lstStyle>
            <a:lvl1pPr>
              <a:defRPr/>
            </a:lvl1pPr>
          </a:lstStyle>
          <a:p>
            <a:pPr>
              <a:defRPr/>
            </a:pPr>
            <a:fld id="{93724465-3116-4E87-952F-1D3C876358E9}" type="slidenum">
              <a:rPr lang="en-US" altLang="en-US"/>
              <a:pPr>
                <a:defRPr/>
              </a:pPr>
              <a:t>‹#›</a:t>
            </a:fld>
            <a:endParaRPr lang="en-US" altLang="en-US"/>
          </a:p>
        </p:txBody>
      </p:sp>
    </p:spTree>
    <p:extLst>
      <p:ext uri="{BB962C8B-B14F-4D97-AF65-F5344CB8AC3E}">
        <p14:creationId xmlns:p14="http://schemas.microsoft.com/office/powerpoint/2010/main" val="72987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68FB6DC-1A76-42FF-9975-C9EC230CCCF4}"/>
              </a:ext>
            </a:extLst>
          </p:cNvPr>
          <p:cNvSpPr>
            <a:spLocks noGrp="1"/>
          </p:cNvSpPr>
          <p:nvPr>
            <p:ph type="dt" sz="half" idx="10"/>
          </p:nvPr>
        </p:nvSpPr>
        <p:spPr>
          <a:xfrm>
            <a:off x="457200" y="6356350"/>
            <a:ext cx="2133600" cy="365125"/>
          </a:xfrm>
          <a:prstGeom prst="rect">
            <a:avLst/>
          </a:prstGeom>
        </p:spPr>
        <p:txBody>
          <a:bodyPr/>
          <a:lstStyle>
            <a:lvl1pPr eaLnBrk="1" hangingPunct="1">
              <a:defRPr/>
            </a:lvl1pPr>
          </a:lstStyle>
          <a:p>
            <a:pPr>
              <a:defRPr/>
            </a:pPr>
            <a:fld id="{2585A719-456E-4DB7-8F70-9115B180B639}" type="datetimeFigureOut">
              <a:rPr lang="en-US"/>
              <a:pPr>
                <a:defRPr/>
              </a:pPr>
              <a:t>8/23/2022</a:t>
            </a:fld>
            <a:endParaRPr lang="en-US"/>
          </a:p>
        </p:txBody>
      </p:sp>
      <p:sp>
        <p:nvSpPr>
          <p:cNvPr id="6" name="Footer Placeholder 4">
            <a:extLst>
              <a:ext uri="{FF2B5EF4-FFF2-40B4-BE49-F238E27FC236}">
                <a16:creationId xmlns:a16="http://schemas.microsoft.com/office/drawing/2014/main" id="{F6DDDC5B-FFAD-4DCB-9F6D-62FEB118E675}"/>
              </a:ext>
            </a:extLst>
          </p:cNvPr>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a:p>
        </p:txBody>
      </p:sp>
      <p:sp>
        <p:nvSpPr>
          <p:cNvPr id="7" name="Slide Number Placeholder 5">
            <a:extLst>
              <a:ext uri="{FF2B5EF4-FFF2-40B4-BE49-F238E27FC236}">
                <a16:creationId xmlns:a16="http://schemas.microsoft.com/office/drawing/2014/main" id="{73D65719-D893-4805-BA72-349C7BCFDFB4}"/>
              </a:ext>
            </a:extLst>
          </p:cNvPr>
          <p:cNvSpPr>
            <a:spLocks noGrp="1"/>
          </p:cNvSpPr>
          <p:nvPr>
            <p:ph type="sldNum" sz="quarter" idx="12"/>
          </p:nvPr>
        </p:nvSpPr>
        <p:spPr/>
        <p:txBody>
          <a:bodyPr/>
          <a:lstStyle>
            <a:lvl1pPr>
              <a:defRPr/>
            </a:lvl1pPr>
          </a:lstStyle>
          <a:p>
            <a:pPr>
              <a:defRPr/>
            </a:pPr>
            <a:fld id="{1574C9AF-F917-48AD-9C08-87D9C0408F1A}" type="slidenum">
              <a:rPr lang="en-US" altLang="en-US"/>
              <a:pPr>
                <a:defRPr/>
              </a:pPr>
              <a:t>‹#›</a:t>
            </a:fld>
            <a:endParaRPr lang="en-US" altLang="en-US"/>
          </a:p>
        </p:txBody>
      </p:sp>
    </p:spTree>
    <p:extLst>
      <p:ext uri="{BB962C8B-B14F-4D97-AF65-F5344CB8AC3E}">
        <p14:creationId xmlns:p14="http://schemas.microsoft.com/office/powerpoint/2010/main" val="22901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E97FA9-1CF1-4FA8-8D95-DDFD2987D20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3402AE-DC78-4856-92CC-517223BE0C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3D8232B-032B-4177-B6F9-1519472648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B2C5FEF-14CE-4917-BA98-01FE440096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00" r:id="rId1"/>
    <p:sldLayoutId id="2147484099"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geodesy.noaa.gov/ANTCAL/index.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swpc.noa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eodesy.noaa.gov/corbin/class_description/opus-share-tutoria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geodesy.noaa.gov/redirect.php?url=https://doi.org/10.1061/(ASCE)SU.1943-5428.000028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geodesy.noaa.gov/corbin/class_description/What_is_OPUS_Projects2.shtml" TargetMode="Externa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geodesy.noaa.gov/web/science_edu/webinar_series/multi-ngss-world-at-ngs.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C7A5009-CF4D-4E97-8379-7BC9A29B4945}"/>
              </a:ext>
            </a:extLst>
          </p:cNvPr>
          <p:cNvSpPr txBox="1">
            <a:spLocks/>
          </p:cNvSpPr>
          <p:nvPr/>
        </p:nvSpPr>
        <p:spPr bwMode="auto">
          <a:xfrm>
            <a:off x="457200" y="1400175"/>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a:latin typeface="Times New Roman" panose="02020603050405020304" pitchFamily="18" charset="0"/>
                <a:cs typeface="Times New Roman" panose="02020603050405020304" pitchFamily="18" charset="0"/>
              </a:rPr>
              <a:t>Using and Understanding OPUS</a:t>
            </a:r>
          </a:p>
        </p:txBody>
      </p:sp>
      <p:sp>
        <p:nvSpPr>
          <p:cNvPr id="15363" name="Content Placeholder 2">
            <a:extLst>
              <a:ext uri="{FF2B5EF4-FFF2-40B4-BE49-F238E27FC236}">
                <a16:creationId xmlns:a16="http://schemas.microsoft.com/office/drawing/2014/main" id="{24C8EC6C-6537-46BF-8D7F-03E772B411AC}"/>
              </a:ext>
            </a:extLst>
          </p:cNvPr>
          <p:cNvSpPr txBox="1">
            <a:spLocks/>
          </p:cNvSpPr>
          <p:nvPr/>
        </p:nvSpPr>
        <p:spPr bwMode="auto">
          <a:xfrm>
            <a:off x="457200" y="3875088"/>
            <a:ext cx="8229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5000"/>
              </a:lnSpc>
              <a:buClr>
                <a:srgbClr val="000000"/>
              </a:buClr>
              <a:buSzPct val="45000"/>
              <a:buFont typeface="Arial" panose="020B0604020202020204" pitchFamily="34" charset="0"/>
              <a:buNone/>
            </a:pPr>
            <a:r>
              <a:rPr lang="en-GB" altLang="en-US" sz="2400" b="1" dirty="0">
                <a:solidFill>
                  <a:srgbClr val="000000"/>
                </a:solidFill>
                <a:latin typeface="Times New Roman" panose="02020603050405020304" pitchFamily="18" charset="0"/>
              </a:rPr>
              <a:t>NGS OPUS User Forum</a:t>
            </a:r>
          </a:p>
          <a:p>
            <a:pPr algn="ctr">
              <a:lnSpc>
                <a:spcPct val="95000"/>
              </a:lnSpc>
              <a:buClr>
                <a:srgbClr val="000000"/>
              </a:buClr>
              <a:buSzPct val="45000"/>
              <a:buFont typeface="Arial" panose="020B0604020202020204" pitchFamily="34" charset="0"/>
              <a:buNone/>
            </a:pPr>
            <a:r>
              <a:rPr lang="en-GB" altLang="en-US" sz="2400" b="1" dirty="0">
                <a:solidFill>
                  <a:srgbClr val="000000"/>
                </a:solidFill>
                <a:latin typeface="Times New Roman" panose="02020603050405020304" pitchFamily="18" charset="0"/>
              </a:rPr>
              <a:t>August 23, 2022</a:t>
            </a:r>
          </a:p>
        </p:txBody>
      </p:sp>
      <p:pic>
        <p:nvPicPr>
          <p:cNvPr id="15364" name="Picture 2">
            <a:extLst>
              <a:ext uri="{FF2B5EF4-FFF2-40B4-BE49-F238E27FC236}">
                <a16:creationId xmlns:a16="http://schemas.microsoft.com/office/drawing/2014/main" id="{587347C5-7D73-438C-9AE2-EBE83D7D0AC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6512" y="2260599"/>
            <a:ext cx="14509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1">
            <a:extLst>
              <a:ext uri="{FF2B5EF4-FFF2-40B4-BE49-F238E27FC236}">
                <a16:creationId xmlns:a16="http://schemas.microsoft.com/office/drawing/2014/main" id="{0A80B332-F859-4B89-A455-47AAA4DB527E}"/>
              </a:ext>
            </a:extLst>
          </p:cNvPr>
          <p:cNvSpPr txBox="1">
            <a:spLocks noChangeArrowheads="1"/>
          </p:cNvSpPr>
          <p:nvPr/>
        </p:nvSpPr>
        <p:spPr bwMode="auto">
          <a:xfrm>
            <a:off x="1731963" y="5043488"/>
            <a:ext cx="5915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b="1" dirty="0">
                <a:latin typeface="Times New Roman" panose="02020603050405020304" pitchFamily="18" charset="0"/>
              </a:rPr>
              <a:t>Dan Martin</a:t>
            </a:r>
          </a:p>
          <a:p>
            <a:pPr algn="ctr">
              <a:spcBef>
                <a:spcPct val="0"/>
              </a:spcBef>
              <a:buFontTx/>
              <a:buNone/>
            </a:pPr>
            <a:r>
              <a:rPr lang="en-GB" altLang="en-US" sz="1800" b="1" dirty="0">
                <a:latin typeface="Times New Roman" panose="02020603050405020304" pitchFamily="18" charset="0"/>
              </a:rPr>
              <a:t>Northeast Regional Geodetic Advisor</a:t>
            </a:r>
          </a:p>
          <a:p>
            <a:pPr algn="ctr">
              <a:spcBef>
                <a:spcPct val="0"/>
              </a:spcBef>
              <a:buFontTx/>
              <a:buNone/>
            </a:pPr>
            <a:r>
              <a:rPr lang="en-GB" altLang="en-US" sz="1800" b="1" dirty="0">
                <a:latin typeface="Times New Roman" panose="02020603050405020304" pitchFamily="18" charset="0"/>
              </a:rPr>
              <a:t>Dan.martin@noaa.gov</a:t>
            </a:r>
          </a:p>
          <a:p>
            <a:pPr algn="ctr">
              <a:spcBef>
                <a:spcPct val="0"/>
              </a:spcBef>
              <a:buFontTx/>
              <a:buNone/>
            </a:pPr>
            <a:r>
              <a:rPr lang="en-GB" altLang="en-US" sz="1800" b="1" dirty="0">
                <a:latin typeface="Times New Roman" panose="02020603050405020304" pitchFamily="18" charset="0"/>
              </a:rPr>
              <a:t>240-676-4762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7E3C3770-748D-410A-8967-4089A268BB3F}"/>
              </a:ext>
            </a:extLst>
          </p:cNvPr>
          <p:cNvSpPr>
            <a:spLocks noGrp="1"/>
          </p:cNvSpPr>
          <p:nvPr>
            <p:ph type="title"/>
          </p:nvPr>
        </p:nvSpPr>
        <p:spPr>
          <a:xfrm>
            <a:off x="2100263" y="465138"/>
            <a:ext cx="5878512" cy="595312"/>
          </a:xfrm>
        </p:spPr>
        <p:txBody>
          <a:bodyPr/>
          <a:lstStyle/>
          <a:p>
            <a:pPr algn="l" eaLnBrk="1" hangingPunct="1"/>
            <a:r>
              <a:rPr lang="en-US" altLang="en-US" sz="4000">
                <a:ea typeface="ＭＳ Ｐゴシック" panose="020B0600070205080204" pitchFamily="34" charset="-128"/>
              </a:rPr>
              <a:t>How Does OPUS-S Work?</a:t>
            </a:r>
          </a:p>
        </p:txBody>
      </p:sp>
      <p:sp>
        <p:nvSpPr>
          <p:cNvPr id="7" name="TextBox 6">
            <a:extLst>
              <a:ext uri="{FF2B5EF4-FFF2-40B4-BE49-F238E27FC236}">
                <a16:creationId xmlns:a16="http://schemas.microsoft.com/office/drawing/2014/main" id="{DB71C383-D468-4515-8186-F0508E8E3322}"/>
              </a:ext>
            </a:extLst>
          </p:cNvPr>
          <p:cNvSpPr txBox="1"/>
          <p:nvPr/>
        </p:nvSpPr>
        <p:spPr>
          <a:xfrm>
            <a:off x="228600" y="1189038"/>
            <a:ext cx="8656638" cy="4524375"/>
          </a:xfrm>
          <a:prstGeom prst="rect">
            <a:avLst/>
          </a:prstGeom>
          <a:noFill/>
        </p:spPr>
        <p:txBody>
          <a:bodyPr>
            <a:spAutoFit/>
          </a:bodyPr>
          <a:lstStyle/>
          <a:p>
            <a:pPr marL="6350" indent="-6350" eaLnBrk="1" hangingPunct="1">
              <a:defRPr/>
            </a:pPr>
            <a:r>
              <a:rPr lang="en-US" sz="2400" dirty="0">
                <a:solidFill>
                  <a:prstClr val="black"/>
                </a:solidFill>
              </a:rPr>
              <a:t>			OPUS-S processing highlights:</a:t>
            </a:r>
          </a:p>
          <a:p>
            <a:pPr marL="6350" indent="-6350" eaLnBrk="1" hangingPunct="1">
              <a:defRPr/>
            </a:pPr>
            <a:endParaRPr lang="en-US" sz="2400" dirty="0">
              <a:solidFill>
                <a:prstClr val="black"/>
              </a:solidFill>
            </a:endParaRPr>
          </a:p>
          <a:p>
            <a:pPr marL="352425" indent="-352425" eaLnBrk="1" hangingPunct="1">
              <a:buFont typeface="Arial" pitchFamily="34" charset="0"/>
              <a:buChar char="•"/>
              <a:defRPr/>
            </a:pPr>
            <a:r>
              <a:rPr lang="en-US" sz="2400" dirty="0">
                <a:solidFill>
                  <a:prstClr val="black"/>
                </a:solidFill>
              </a:rPr>
              <a:t>Everything is “done” in the </a:t>
            </a:r>
            <a:r>
              <a:rPr lang="en-US" sz="2400" b="1" dirty="0">
                <a:solidFill>
                  <a:prstClr val="black"/>
                </a:solidFill>
              </a:rPr>
              <a:t>IGS14 Reference Frame</a:t>
            </a:r>
            <a:r>
              <a:rPr lang="en-US" sz="2400" dirty="0">
                <a:solidFill>
                  <a:prstClr val="black"/>
                </a:solidFill>
              </a:rPr>
              <a:t>.</a:t>
            </a:r>
          </a:p>
          <a:p>
            <a:pPr marL="352425" indent="-352425" eaLnBrk="1" hangingPunct="1">
              <a:buFont typeface="Arial" pitchFamily="34" charset="0"/>
              <a:buChar char="•"/>
              <a:defRPr/>
            </a:pPr>
            <a:r>
              <a:rPr lang="en-US" sz="2400" dirty="0">
                <a:solidFill>
                  <a:prstClr val="black"/>
                </a:solidFill>
              </a:rPr>
              <a:t>SV coordinates are held rigidly fixed.</a:t>
            </a:r>
          </a:p>
          <a:p>
            <a:pPr marL="352425" indent="-352425" eaLnBrk="1" hangingPunct="1">
              <a:buFont typeface="Arial" pitchFamily="34" charset="0"/>
              <a:buChar char="•"/>
              <a:defRPr/>
            </a:pPr>
            <a:r>
              <a:rPr lang="en-US" sz="2400" dirty="0">
                <a:solidFill>
                  <a:prstClr val="black"/>
                </a:solidFill>
              </a:rPr>
              <a:t>CORS coordinates are heavily constrained.</a:t>
            </a:r>
          </a:p>
          <a:p>
            <a:pPr marL="352425" indent="-352425" eaLnBrk="1" hangingPunct="1">
              <a:buFont typeface="Arial" pitchFamily="34" charset="0"/>
              <a:buChar char="•"/>
              <a:defRPr/>
            </a:pPr>
            <a:r>
              <a:rPr lang="en-US" sz="2400" dirty="0">
                <a:solidFill>
                  <a:prstClr val="black"/>
                </a:solidFill>
              </a:rPr>
              <a:t>Neutral atmosphere (</a:t>
            </a:r>
            <a:r>
              <a:rPr lang="en-US" sz="2400" dirty="0" err="1">
                <a:solidFill>
                  <a:prstClr val="black"/>
                </a:solidFill>
              </a:rPr>
              <a:t>tropo</a:t>
            </a:r>
            <a:r>
              <a:rPr lang="en-US" sz="2400" dirty="0">
                <a:solidFill>
                  <a:prstClr val="black"/>
                </a:solidFill>
              </a:rPr>
              <a:t>) dry component modeled.</a:t>
            </a:r>
          </a:p>
          <a:p>
            <a:pPr marL="352425" indent="-352425" eaLnBrk="1" hangingPunct="1">
              <a:buFont typeface="Arial" pitchFamily="34" charset="0"/>
              <a:buChar char="•"/>
              <a:defRPr/>
            </a:pPr>
            <a:r>
              <a:rPr lang="en-US" sz="2400" dirty="0">
                <a:solidFill>
                  <a:prstClr val="black"/>
                </a:solidFill>
              </a:rPr>
              <a:t>Neutral atmosphere (</a:t>
            </a:r>
            <a:r>
              <a:rPr lang="en-US" sz="2400" dirty="0" err="1">
                <a:solidFill>
                  <a:prstClr val="black"/>
                </a:solidFill>
              </a:rPr>
              <a:t>tropo</a:t>
            </a:r>
            <a:r>
              <a:rPr lang="en-US" sz="2400" dirty="0">
                <a:solidFill>
                  <a:prstClr val="black"/>
                </a:solidFill>
              </a:rPr>
              <a:t>) wet component estimated.</a:t>
            </a:r>
          </a:p>
          <a:p>
            <a:pPr marL="352425" indent="-352425" eaLnBrk="1" hangingPunct="1">
              <a:buFont typeface="Arial" pitchFamily="34" charset="0"/>
              <a:buChar char="•"/>
              <a:defRPr/>
            </a:pPr>
            <a:r>
              <a:rPr lang="en-US" sz="2400" dirty="0">
                <a:solidFill>
                  <a:prstClr val="black"/>
                </a:solidFill>
              </a:rPr>
              <a:t>Double-differenced, ion-free carrier phase observable.</a:t>
            </a:r>
          </a:p>
          <a:p>
            <a:pPr marL="352425" indent="-352425" eaLnBrk="1" hangingPunct="1">
              <a:buFont typeface="Arial" pitchFamily="34" charset="0"/>
              <a:buChar char="•"/>
              <a:defRPr/>
            </a:pPr>
            <a:r>
              <a:rPr lang="en-US" sz="2400" dirty="0">
                <a:solidFill>
                  <a:prstClr val="black"/>
                </a:solidFill>
              </a:rPr>
              <a:t>Carrier phase ambiguities are fixed to their integer values where possible; float ambiguities are estimated otherwise.</a:t>
            </a:r>
          </a:p>
          <a:p>
            <a:pPr marL="352425" indent="-352425" eaLnBrk="1" hangingPunct="1">
              <a:buFont typeface="Arial" pitchFamily="34" charset="0"/>
              <a:buChar char="•"/>
              <a:defRPr/>
            </a:pPr>
            <a:r>
              <a:rPr lang="en-US" sz="2400" dirty="0">
                <a:solidFill>
                  <a:prstClr val="black"/>
                </a:solidFill>
              </a:rPr>
              <a:t>Individual baselines are processed and the results combined generating mean coordinates and peak-to-peak uncertainties.</a:t>
            </a:r>
          </a:p>
        </p:txBody>
      </p:sp>
      <p:grpSp>
        <p:nvGrpSpPr>
          <p:cNvPr id="26628" name="Group 2">
            <a:extLst>
              <a:ext uri="{FF2B5EF4-FFF2-40B4-BE49-F238E27FC236}">
                <a16:creationId xmlns:a16="http://schemas.microsoft.com/office/drawing/2014/main" id="{A716AD24-2D26-4946-8CA4-E551C6BBFD50}"/>
              </a:ext>
            </a:extLst>
          </p:cNvPr>
          <p:cNvGrpSpPr>
            <a:grpSpLocks/>
          </p:cNvGrpSpPr>
          <p:nvPr/>
        </p:nvGrpSpPr>
        <p:grpSpPr bwMode="auto">
          <a:xfrm>
            <a:off x="174625" y="6562725"/>
            <a:ext cx="1460500" cy="277813"/>
            <a:chOff x="121" y="4559"/>
            <a:chExt cx="1014" cy="193"/>
          </a:xfrm>
        </p:grpSpPr>
        <p:sp>
          <p:nvSpPr>
            <p:cNvPr id="26634" name="AutoShape 3">
              <a:extLst>
                <a:ext uri="{FF2B5EF4-FFF2-40B4-BE49-F238E27FC236}">
                  <a16:creationId xmlns:a16="http://schemas.microsoft.com/office/drawing/2014/main" id="{43C046B2-C30F-4B42-8FFF-2A51CD18C3C0}"/>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6635" name="Group 4">
              <a:extLst>
                <a:ext uri="{FF2B5EF4-FFF2-40B4-BE49-F238E27FC236}">
                  <a16:creationId xmlns:a16="http://schemas.microsoft.com/office/drawing/2014/main" id="{A2EB41AC-9362-4643-A1FC-0E918CAA2100}"/>
                </a:ext>
              </a:extLst>
            </p:cNvPr>
            <p:cNvGrpSpPr>
              <a:grpSpLocks/>
            </p:cNvGrpSpPr>
            <p:nvPr/>
          </p:nvGrpSpPr>
          <p:grpSpPr bwMode="auto">
            <a:xfrm>
              <a:off x="121" y="4559"/>
              <a:ext cx="1014" cy="193"/>
              <a:chOff x="121" y="4559"/>
              <a:chExt cx="1014" cy="193"/>
            </a:xfrm>
          </p:grpSpPr>
          <p:sp>
            <p:nvSpPr>
              <p:cNvPr id="26636" name="AutoShape 5">
                <a:extLst>
                  <a:ext uri="{FF2B5EF4-FFF2-40B4-BE49-F238E27FC236}">
                    <a16:creationId xmlns:a16="http://schemas.microsoft.com/office/drawing/2014/main" id="{92018409-1D91-451C-8A4F-D4D4A02E252E}"/>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6637" name="AutoShape 6">
                <a:extLst>
                  <a:ext uri="{FF2B5EF4-FFF2-40B4-BE49-F238E27FC236}">
                    <a16:creationId xmlns:a16="http://schemas.microsoft.com/office/drawing/2014/main" id="{F1ED1BFF-DAA9-4D46-927B-07ECBF3ACE55}"/>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26629" name="Group 7">
            <a:extLst>
              <a:ext uri="{FF2B5EF4-FFF2-40B4-BE49-F238E27FC236}">
                <a16:creationId xmlns:a16="http://schemas.microsoft.com/office/drawing/2014/main" id="{38060F0A-1B17-423C-9A71-443C787BF469}"/>
              </a:ext>
            </a:extLst>
          </p:cNvPr>
          <p:cNvGrpSpPr>
            <a:grpSpLocks/>
          </p:cNvGrpSpPr>
          <p:nvPr/>
        </p:nvGrpSpPr>
        <p:grpSpPr bwMode="auto">
          <a:xfrm>
            <a:off x="8505825" y="6540500"/>
            <a:ext cx="257175" cy="277813"/>
            <a:chOff x="5904" y="4543"/>
            <a:chExt cx="178" cy="193"/>
          </a:xfrm>
        </p:grpSpPr>
        <p:sp>
          <p:nvSpPr>
            <p:cNvPr id="26630" name="AutoShape 8">
              <a:extLst>
                <a:ext uri="{FF2B5EF4-FFF2-40B4-BE49-F238E27FC236}">
                  <a16:creationId xmlns:a16="http://schemas.microsoft.com/office/drawing/2014/main" id="{D3C2023D-0C4E-4F2C-BBB2-807F0C1F28A4}"/>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6631" name="Group 9">
              <a:extLst>
                <a:ext uri="{FF2B5EF4-FFF2-40B4-BE49-F238E27FC236}">
                  <a16:creationId xmlns:a16="http://schemas.microsoft.com/office/drawing/2014/main" id="{30E547B7-4BDC-4D3C-8A1C-A7BA5A3BD0F2}"/>
                </a:ext>
              </a:extLst>
            </p:cNvPr>
            <p:cNvGrpSpPr>
              <a:grpSpLocks/>
            </p:cNvGrpSpPr>
            <p:nvPr/>
          </p:nvGrpSpPr>
          <p:grpSpPr bwMode="auto">
            <a:xfrm>
              <a:off x="5904" y="4543"/>
              <a:ext cx="178" cy="193"/>
              <a:chOff x="5904" y="4543"/>
              <a:chExt cx="178" cy="193"/>
            </a:xfrm>
          </p:grpSpPr>
          <p:sp>
            <p:nvSpPr>
              <p:cNvPr id="26632" name="AutoShape 10">
                <a:extLst>
                  <a:ext uri="{FF2B5EF4-FFF2-40B4-BE49-F238E27FC236}">
                    <a16:creationId xmlns:a16="http://schemas.microsoft.com/office/drawing/2014/main" id="{C1F9878B-A7A5-4D7F-8313-F2B6FE5CA896}"/>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6633" name="AutoShape 11">
                <a:extLst>
                  <a:ext uri="{FF2B5EF4-FFF2-40B4-BE49-F238E27FC236}">
                    <a16:creationId xmlns:a16="http://schemas.microsoft.com/office/drawing/2014/main" id="{3C84C898-8DF7-4C8E-9198-365DA94FB37D}"/>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7BAA2276-5F7C-4AB5-9724-5A1F37968AD6}"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10</a:t>
                </a:fld>
                <a:r>
                  <a:rPr lang="en-GB" altLang="en-US" sz="1800" b="1">
                    <a:solidFill>
                      <a:srgbClr val="282878"/>
                    </a:solidFill>
                  </a:rPr>
                  <a:t> </a:t>
                </a:r>
              </a:p>
            </p:txBody>
          </p:sp>
        </p:grpSp>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C5DB780B-B37D-47EB-9A3D-536D32B26B7D}"/>
              </a:ext>
            </a:extLst>
          </p:cNvPr>
          <p:cNvSpPr>
            <a:spLocks noGrp="1"/>
          </p:cNvSpPr>
          <p:nvPr>
            <p:ph type="title"/>
          </p:nvPr>
        </p:nvSpPr>
        <p:spPr>
          <a:xfrm>
            <a:off x="2160588" y="492125"/>
            <a:ext cx="5878512" cy="593725"/>
          </a:xfrm>
        </p:spPr>
        <p:txBody>
          <a:bodyPr/>
          <a:lstStyle/>
          <a:p>
            <a:pPr algn="l" eaLnBrk="1" hangingPunct="1"/>
            <a:r>
              <a:rPr lang="en-US" altLang="en-US" sz="4000">
                <a:ea typeface="ＭＳ Ｐゴシック" panose="020B0600070205080204" pitchFamily="34" charset="-128"/>
              </a:rPr>
              <a:t>How Does OPUS-S Work?</a:t>
            </a:r>
          </a:p>
        </p:txBody>
      </p:sp>
      <p:sp>
        <p:nvSpPr>
          <p:cNvPr id="7" name="TextBox 6">
            <a:extLst>
              <a:ext uri="{FF2B5EF4-FFF2-40B4-BE49-F238E27FC236}">
                <a16:creationId xmlns:a16="http://schemas.microsoft.com/office/drawing/2014/main" id="{E850D7C3-F4B4-4482-A27D-C236A0664DC5}"/>
              </a:ext>
            </a:extLst>
          </p:cNvPr>
          <p:cNvSpPr txBox="1"/>
          <p:nvPr/>
        </p:nvSpPr>
        <p:spPr>
          <a:xfrm>
            <a:off x="1276350" y="1930400"/>
            <a:ext cx="7177088" cy="3786188"/>
          </a:xfrm>
          <a:prstGeom prst="rect">
            <a:avLst/>
          </a:prstGeom>
          <a:noFill/>
        </p:spPr>
        <p:txBody>
          <a:bodyPr>
            <a:spAutoFit/>
          </a:bodyPr>
          <a:lstStyle/>
          <a:p>
            <a:pPr marL="6350" indent="-6350" eaLnBrk="1" hangingPunct="1">
              <a:defRPr/>
            </a:pPr>
            <a:r>
              <a:rPr lang="en-US" sz="2400" dirty="0">
                <a:solidFill>
                  <a:prstClr val="black"/>
                </a:solidFill>
              </a:rPr>
              <a:t>Some thoughts on phase ambiguity integer fixing.</a:t>
            </a:r>
          </a:p>
          <a:p>
            <a:pPr marL="6350" indent="-6350" eaLnBrk="1" hangingPunct="1">
              <a:defRPr/>
            </a:pPr>
            <a:endParaRPr lang="en-US" sz="2400" dirty="0">
              <a:solidFill>
                <a:prstClr val="black"/>
              </a:solidFill>
            </a:endParaRPr>
          </a:p>
          <a:p>
            <a:pPr marL="6350" indent="-6350" eaLnBrk="1" hangingPunct="1">
              <a:defRPr/>
            </a:pPr>
            <a:r>
              <a:rPr lang="en-US" sz="2400" dirty="0">
                <a:solidFill>
                  <a:prstClr val="black"/>
                </a:solidFill>
              </a:rPr>
              <a:t>The ambiguities, (charged and neutral) atmosphere delays and station heights strongly alias into each other.</a:t>
            </a:r>
          </a:p>
          <a:p>
            <a:pPr marL="6350" indent="-6350" eaLnBrk="1" hangingPunct="1">
              <a:defRPr/>
            </a:pPr>
            <a:endParaRPr lang="en-US" sz="2400" dirty="0">
              <a:solidFill>
                <a:prstClr val="black"/>
              </a:solidFill>
            </a:endParaRPr>
          </a:p>
          <a:p>
            <a:pPr marL="6350" indent="-6350" eaLnBrk="1" hangingPunct="1">
              <a:defRPr/>
            </a:pPr>
            <a:r>
              <a:rPr lang="en-US" sz="2400" dirty="0">
                <a:solidFill>
                  <a:prstClr val="black"/>
                </a:solidFill>
              </a:rPr>
              <a:t>There are really only two ways to “break” this aliasing:</a:t>
            </a:r>
          </a:p>
          <a:p>
            <a:pPr marL="914400" indent="-457200" eaLnBrk="1" hangingPunct="1">
              <a:buFont typeface="+mj-lt"/>
              <a:buAutoNum type="arabicPeriod"/>
              <a:defRPr/>
            </a:pPr>
            <a:r>
              <a:rPr lang="en-US" sz="2400" dirty="0">
                <a:solidFill>
                  <a:prstClr val="black"/>
                </a:solidFill>
              </a:rPr>
              <a:t>Introduce more data.</a:t>
            </a:r>
          </a:p>
          <a:p>
            <a:pPr marL="914400" indent="-457200" eaLnBrk="1" hangingPunct="1">
              <a:buFont typeface="+mj-lt"/>
              <a:buAutoNum type="arabicPeriod"/>
              <a:defRPr/>
            </a:pPr>
            <a:r>
              <a:rPr lang="en-US" sz="2400" dirty="0">
                <a:solidFill>
                  <a:prstClr val="black"/>
                </a:solidFill>
              </a:rPr>
              <a:t>Introduce additional information.</a:t>
            </a:r>
          </a:p>
        </p:txBody>
      </p:sp>
      <p:grpSp>
        <p:nvGrpSpPr>
          <p:cNvPr id="27652" name="Group 2">
            <a:extLst>
              <a:ext uri="{FF2B5EF4-FFF2-40B4-BE49-F238E27FC236}">
                <a16:creationId xmlns:a16="http://schemas.microsoft.com/office/drawing/2014/main" id="{87AB9A3C-7BAA-439A-B02D-91623CA31966}"/>
              </a:ext>
            </a:extLst>
          </p:cNvPr>
          <p:cNvGrpSpPr>
            <a:grpSpLocks/>
          </p:cNvGrpSpPr>
          <p:nvPr/>
        </p:nvGrpSpPr>
        <p:grpSpPr bwMode="auto">
          <a:xfrm>
            <a:off x="174625" y="6562725"/>
            <a:ext cx="1460500" cy="277813"/>
            <a:chOff x="121" y="4559"/>
            <a:chExt cx="1014" cy="193"/>
          </a:xfrm>
        </p:grpSpPr>
        <p:sp>
          <p:nvSpPr>
            <p:cNvPr id="27658" name="AutoShape 3">
              <a:extLst>
                <a:ext uri="{FF2B5EF4-FFF2-40B4-BE49-F238E27FC236}">
                  <a16:creationId xmlns:a16="http://schemas.microsoft.com/office/drawing/2014/main" id="{236C6840-2352-4118-8322-6EE6157E83D6}"/>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7659" name="Group 4">
              <a:extLst>
                <a:ext uri="{FF2B5EF4-FFF2-40B4-BE49-F238E27FC236}">
                  <a16:creationId xmlns:a16="http://schemas.microsoft.com/office/drawing/2014/main" id="{F187D787-BC75-476C-92EA-307C7656475C}"/>
                </a:ext>
              </a:extLst>
            </p:cNvPr>
            <p:cNvGrpSpPr>
              <a:grpSpLocks/>
            </p:cNvGrpSpPr>
            <p:nvPr/>
          </p:nvGrpSpPr>
          <p:grpSpPr bwMode="auto">
            <a:xfrm>
              <a:off x="121" y="4559"/>
              <a:ext cx="1014" cy="193"/>
              <a:chOff x="121" y="4559"/>
              <a:chExt cx="1014" cy="193"/>
            </a:xfrm>
          </p:grpSpPr>
          <p:sp>
            <p:nvSpPr>
              <p:cNvPr id="27660" name="AutoShape 5">
                <a:extLst>
                  <a:ext uri="{FF2B5EF4-FFF2-40B4-BE49-F238E27FC236}">
                    <a16:creationId xmlns:a16="http://schemas.microsoft.com/office/drawing/2014/main" id="{030EE02C-478B-4EF2-AD2D-9694C1DFFD88}"/>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7661" name="AutoShape 6">
                <a:extLst>
                  <a:ext uri="{FF2B5EF4-FFF2-40B4-BE49-F238E27FC236}">
                    <a16:creationId xmlns:a16="http://schemas.microsoft.com/office/drawing/2014/main" id="{F0E62D15-60C1-484D-9938-C3B551ED6F67}"/>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27653" name="Group 7">
            <a:extLst>
              <a:ext uri="{FF2B5EF4-FFF2-40B4-BE49-F238E27FC236}">
                <a16:creationId xmlns:a16="http://schemas.microsoft.com/office/drawing/2014/main" id="{09C4AE5A-3819-4F09-A58A-3E0C22B2CB89}"/>
              </a:ext>
            </a:extLst>
          </p:cNvPr>
          <p:cNvGrpSpPr>
            <a:grpSpLocks/>
          </p:cNvGrpSpPr>
          <p:nvPr/>
        </p:nvGrpSpPr>
        <p:grpSpPr bwMode="auto">
          <a:xfrm>
            <a:off x="8505825" y="6540500"/>
            <a:ext cx="257175" cy="277813"/>
            <a:chOff x="5904" y="4543"/>
            <a:chExt cx="178" cy="193"/>
          </a:xfrm>
        </p:grpSpPr>
        <p:sp>
          <p:nvSpPr>
            <p:cNvPr id="27654" name="AutoShape 8">
              <a:extLst>
                <a:ext uri="{FF2B5EF4-FFF2-40B4-BE49-F238E27FC236}">
                  <a16:creationId xmlns:a16="http://schemas.microsoft.com/office/drawing/2014/main" id="{DB160E22-87EA-49D8-A1F7-601B6389E1A6}"/>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7655" name="Group 9">
              <a:extLst>
                <a:ext uri="{FF2B5EF4-FFF2-40B4-BE49-F238E27FC236}">
                  <a16:creationId xmlns:a16="http://schemas.microsoft.com/office/drawing/2014/main" id="{3ECB1E68-60F9-431C-98CB-9822FBAE5062}"/>
                </a:ext>
              </a:extLst>
            </p:cNvPr>
            <p:cNvGrpSpPr>
              <a:grpSpLocks/>
            </p:cNvGrpSpPr>
            <p:nvPr/>
          </p:nvGrpSpPr>
          <p:grpSpPr bwMode="auto">
            <a:xfrm>
              <a:off x="5904" y="4543"/>
              <a:ext cx="178" cy="193"/>
              <a:chOff x="5904" y="4543"/>
              <a:chExt cx="178" cy="193"/>
            </a:xfrm>
          </p:grpSpPr>
          <p:sp>
            <p:nvSpPr>
              <p:cNvPr id="27656" name="AutoShape 10">
                <a:extLst>
                  <a:ext uri="{FF2B5EF4-FFF2-40B4-BE49-F238E27FC236}">
                    <a16:creationId xmlns:a16="http://schemas.microsoft.com/office/drawing/2014/main" id="{47E2D994-BAB8-4551-961C-F53B0CF45FC7}"/>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7657" name="AutoShape 11">
                <a:extLst>
                  <a:ext uri="{FF2B5EF4-FFF2-40B4-BE49-F238E27FC236}">
                    <a16:creationId xmlns:a16="http://schemas.microsoft.com/office/drawing/2014/main" id="{4B88C09C-20CD-47C5-AC03-7974D63B0F90}"/>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8C10D248-D4B4-4852-8318-0CA551CF87A2}"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11</a:t>
                </a:fld>
                <a:r>
                  <a:rPr lang="en-GB" altLang="en-US" sz="1800" b="1">
                    <a:solidFill>
                      <a:srgbClr val="282878"/>
                    </a:solidFill>
                  </a:rPr>
                  <a:t> </a:t>
                </a:r>
              </a:p>
            </p:txBody>
          </p:sp>
        </p:grpSp>
      </p:gr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304FE340-B323-4594-A2FA-6C793DDB6539}"/>
              </a:ext>
            </a:extLst>
          </p:cNvPr>
          <p:cNvSpPr>
            <a:spLocks noGrp="1"/>
          </p:cNvSpPr>
          <p:nvPr>
            <p:ph type="title"/>
          </p:nvPr>
        </p:nvSpPr>
        <p:spPr>
          <a:xfrm>
            <a:off x="1824038" y="482600"/>
            <a:ext cx="5938837" cy="595313"/>
          </a:xfrm>
        </p:spPr>
        <p:txBody>
          <a:bodyPr/>
          <a:lstStyle/>
          <a:p>
            <a:pPr algn="l" eaLnBrk="1" hangingPunct="1"/>
            <a:r>
              <a:rPr lang="en-US" altLang="en-US" sz="4000">
                <a:ea typeface="ＭＳ Ｐゴシック" panose="020B0600070205080204" pitchFamily="34" charset="-128"/>
              </a:rPr>
              <a:t>How Does OPUS-S Work?</a:t>
            </a:r>
          </a:p>
        </p:txBody>
      </p:sp>
      <p:sp>
        <p:nvSpPr>
          <p:cNvPr id="28675" name="TextBox 6">
            <a:extLst>
              <a:ext uri="{FF2B5EF4-FFF2-40B4-BE49-F238E27FC236}">
                <a16:creationId xmlns:a16="http://schemas.microsoft.com/office/drawing/2014/main" id="{26AAAEDF-84FA-4430-993E-43C4B97CBC68}"/>
              </a:ext>
            </a:extLst>
          </p:cNvPr>
          <p:cNvSpPr txBox="1">
            <a:spLocks noChangeArrowheads="1"/>
          </p:cNvSpPr>
          <p:nvPr/>
        </p:nvSpPr>
        <p:spPr bwMode="auto">
          <a:xfrm>
            <a:off x="1336675" y="1447800"/>
            <a:ext cx="6880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OPUS-S uses the former strategy.</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Depending upon the circumstances, 1- to 2-hours of observations are sufficient to decorrelate the ambiguities, atmosphere and heights allowing reliable estimation of all. Thus the requirement for a minimum of 2-hours in OPUS-S.</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1F497D"/>
                </a:solidFill>
              </a:rPr>
              <a:t>As an aside, be aware that while simply having more data helps, it is actually the change in orientation of the satellites over the data span that forces the decorrelation.</a:t>
            </a:r>
          </a:p>
        </p:txBody>
      </p:sp>
      <p:grpSp>
        <p:nvGrpSpPr>
          <p:cNvPr id="28676" name="Group 2">
            <a:extLst>
              <a:ext uri="{FF2B5EF4-FFF2-40B4-BE49-F238E27FC236}">
                <a16:creationId xmlns:a16="http://schemas.microsoft.com/office/drawing/2014/main" id="{07D11CBD-0612-4DC0-BCE4-057825F92B96}"/>
              </a:ext>
            </a:extLst>
          </p:cNvPr>
          <p:cNvGrpSpPr>
            <a:grpSpLocks/>
          </p:cNvGrpSpPr>
          <p:nvPr/>
        </p:nvGrpSpPr>
        <p:grpSpPr bwMode="auto">
          <a:xfrm>
            <a:off x="174625" y="6562725"/>
            <a:ext cx="1460500" cy="277813"/>
            <a:chOff x="121" y="4559"/>
            <a:chExt cx="1014" cy="193"/>
          </a:xfrm>
        </p:grpSpPr>
        <p:sp>
          <p:nvSpPr>
            <p:cNvPr id="28682" name="AutoShape 3">
              <a:extLst>
                <a:ext uri="{FF2B5EF4-FFF2-40B4-BE49-F238E27FC236}">
                  <a16:creationId xmlns:a16="http://schemas.microsoft.com/office/drawing/2014/main" id="{8C66B757-0ABB-488A-BF53-CD08E29C639B}"/>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8683" name="Group 4">
              <a:extLst>
                <a:ext uri="{FF2B5EF4-FFF2-40B4-BE49-F238E27FC236}">
                  <a16:creationId xmlns:a16="http://schemas.microsoft.com/office/drawing/2014/main" id="{9EDAE50D-F765-4818-A129-8AF1D731F6B5}"/>
                </a:ext>
              </a:extLst>
            </p:cNvPr>
            <p:cNvGrpSpPr>
              <a:grpSpLocks/>
            </p:cNvGrpSpPr>
            <p:nvPr/>
          </p:nvGrpSpPr>
          <p:grpSpPr bwMode="auto">
            <a:xfrm>
              <a:off x="121" y="4559"/>
              <a:ext cx="1014" cy="193"/>
              <a:chOff x="121" y="4559"/>
              <a:chExt cx="1014" cy="193"/>
            </a:xfrm>
          </p:grpSpPr>
          <p:sp>
            <p:nvSpPr>
              <p:cNvPr id="28684" name="AutoShape 5">
                <a:extLst>
                  <a:ext uri="{FF2B5EF4-FFF2-40B4-BE49-F238E27FC236}">
                    <a16:creationId xmlns:a16="http://schemas.microsoft.com/office/drawing/2014/main" id="{04F2309E-8143-4072-90EC-D6CC04CEAD6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8685" name="AutoShape 6">
                <a:extLst>
                  <a:ext uri="{FF2B5EF4-FFF2-40B4-BE49-F238E27FC236}">
                    <a16:creationId xmlns:a16="http://schemas.microsoft.com/office/drawing/2014/main" id="{F4DA6538-2D79-4C12-A4FE-1E577DF0EFC3}"/>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28677" name="Group 7">
            <a:extLst>
              <a:ext uri="{FF2B5EF4-FFF2-40B4-BE49-F238E27FC236}">
                <a16:creationId xmlns:a16="http://schemas.microsoft.com/office/drawing/2014/main" id="{75BAFE5D-0CC6-4672-85E2-D3D6CA7D662F}"/>
              </a:ext>
            </a:extLst>
          </p:cNvPr>
          <p:cNvGrpSpPr>
            <a:grpSpLocks/>
          </p:cNvGrpSpPr>
          <p:nvPr/>
        </p:nvGrpSpPr>
        <p:grpSpPr bwMode="auto">
          <a:xfrm>
            <a:off x="8505825" y="6540500"/>
            <a:ext cx="257175" cy="277813"/>
            <a:chOff x="5904" y="4543"/>
            <a:chExt cx="178" cy="193"/>
          </a:xfrm>
        </p:grpSpPr>
        <p:sp>
          <p:nvSpPr>
            <p:cNvPr id="28678" name="AutoShape 8">
              <a:extLst>
                <a:ext uri="{FF2B5EF4-FFF2-40B4-BE49-F238E27FC236}">
                  <a16:creationId xmlns:a16="http://schemas.microsoft.com/office/drawing/2014/main" id="{937300AA-ECCF-49DC-A285-F8CC15746BD5}"/>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8679" name="Group 9">
              <a:extLst>
                <a:ext uri="{FF2B5EF4-FFF2-40B4-BE49-F238E27FC236}">
                  <a16:creationId xmlns:a16="http://schemas.microsoft.com/office/drawing/2014/main" id="{DA45B797-10B3-435A-8470-71F10866DD4F}"/>
                </a:ext>
              </a:extLst>
            </p:cNvPr>
            <p:cNvGrpSpPr>
              <a:grpSpLocks/>
            </p:cNvGrpSpPr>
            <p:nvPr/>
          </p:nvGrpSpPr>
          <p:grpSpPr bwMode="auto">
            <a:xfrm>
              <a:off x="5904" y="4543"/>
              <a:ext cx="178" cy="193"/>
              <a:chOff x="5904" y="4543"/>
              <a:chExt cx="178" cy="193"/>
            </a:xfrm>
          </p:grpSpPr>
          <p:sp>
            <p:nvSpPr>
              <p:cNvPr id="28680" name="AutoShape 10">
                <a:extLst>
                  <a:ext uri="{FF2B5EF4-FFF2-40B4-BE49-F238E27FC236}">
                    <a16:creationId xmlns:a16="http://schemas.microsoft.com/office/drawing/2014/main" id="{0C2A8EF4-5D1B-4225-8003-3619C88A0F41}"/>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8681" name="AutoShape 11">
                <a:extLst>
                  <a:ext uri="{FF2B5EF4-FFF2-40B4-BE49-F238E27FC236}">
                    <a16:creationId xmlns:a16="http://schemas.microsoft.com/office/drawing/2014/main" id="{F0190AD3-7828-4591-A46F-02D26A2358FF}"/>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013E3145-E53B-4D25-BBBD-2E8223A84918}"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12</a:t>
                </a:fld>
                <a:r>
                  <a:rPr lang="en-GB" altLang="en-US" sz="1800" b="1">
                    <a:solidFill>
                      <a:srgbClr val="282878"/>
                    </a:solidFill>
                  </a:rPr>
                  <a:t> </a:t>
                </a:r>
              </a:p>
            </p:txBody>
          </p:sp>
        </p:gr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89A6B84-BA70-41B9-9BB0-305DD4D130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800" y="379413"/>
            <a:ext cx="6915150" cy="5140325"/>
          </a:xfrm>
          <a:prstGeom prst="rect">
            <a:avLst/>
          </a:prstGeom>
          <a:noFill/>
          <a:ln w="254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 Box 3">
            <a:extLst>
              <a:ext uri="{FF2B5EF4-FFF2-40B4-BE49-F238E27FC236}">
                <a16:creationId xmlns:a16="http://schemas.microsoft.com/office/drawing/2014/main" id="{2CD6D31E-8DB3-4A1C-94DD-3A0F93B89319}"/>
              </a:ext>
            </a:extLst>
          </p:cNvPr>
          <p:cNvSpPr txBox="1">
            <a:spLocks noChangeArrowheads="1"/>
          </p:cNvSpPr>
          <p:nvPr/>
        </p:nvSpPr>
        <p:spPr bwMode="auto">
          <a:xfrm>
            <a:off x="6315075" y="3336925"/>
            <a:ext cx="1095375" cy="400050"/>
          </a:xfrm>
          <a:prstGeom prst="rect">
            <a:avLst/>
          </a:prstGeom>
          <a:solidFill>
            <a:srgbClr val="FFFF00"/>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solidFill>
                  <a:srgbClr val="000000"/>
                </a:solidFill>
                <a:latin typeface="Verdana" panose="020B0604030504040204" pitchFamily="34" charset="0"/>
                <a:cs typeface="Times New Roman" panose="02020603050405020304" pitchFamily="18" charset="0"/>
              </a:rPr>
              <a:t>e-mail</a:t>
            </a:r>
          </a:p>
        </p:txBody>
      </p:sp>
      <p:sp>
        <p:nvSpPr>
          <p:cNvPr id="29700" name="Text Box 4">
            <a:extLst>
              <a:ext uri="{FF2B5EF4-FFF2-40B4-BE49-F238E27FC236}">
                <a16:creationId xmlns:a16="http://schemas.microsoft.com/office/drawing/2014/main" id="{AE1B52FC-F9A1-4587-B5BF-3842B8E5D63D}"/>
              </a:ext>
            </a:extLst>
          </p:cNvPr>
          <p:cNvSpPr txBox="1">
            <a:spLocks noChangeArrowheads="1"/>
          </p:cNvSpPr>
          <p:nvPr/>
        </p:nvSpPr>
        <p:spPr bwMode="auto">
          <a:xfrm>
            <a:off x="6297613" y="1628775"/>
            <a:ext cx="1517650" cy="4000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solidFill>
                  <a:srgbClr val="000000"/>
                </a:solidFill>
                <a:latin typeface="Verdana" panose="020B0604030504040204" pitchFamily="34" charset="0"/>
                <a:cs typeface="Times New Roman" panose="02020603050405020304" pitchFamily="18" charset="0"/>
              </a:rPr>
              <a:t>GNSS file</a:t>
            </a:r>
          </a:p>
        </p:txBody>
      </p:sp>
      <p:sp>
        <p:nvSpPr>
          <p:cNvPr id="29701" name="Text Box 5">
            <a:extLst>
              <a:ext uri="{FF2B5EF4-FFF2-40B4-BE49-F238E27FC236}">
                <a16:creationId xmlns:a16="http://schemas.microsoft.com/office/drawing/2014/main" id="{B4B33125-3AB9-4BEB-8919-D0DF4AD32B76}"/>
              </a:ext>
            </a:extLst>
          </p:cNvPr>
          <p:cNvSpPr txBox="1">
            <a:spLocks noChangeArrowheads="1"/>
          </p:cNvSpPr>
          <p:nvPr/>
        </p:nvSpPr>
        <p:spPr bwMode="auto">
          <a:xfrm>
            <a:off x="6310313" y="2197100"/>
            <a:ext cx="1504950" cy="4000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solidFill>
                  <a:srgbClr val="000000"/>
                </a:solidFill>
                <a:latin typeface="Verdana" panose="020B0604030504040204" pitchFamily="34" charset="0"/>
                <a:cs typeface="Times New Roman" panose="02020603050405020304" pitchFamily="18" charset="0"/>
              </a:rPr>
              <a:t>antenna </a:t>
            </a:r>
          </a:p>
        </p:txBody>
      </p:sp>
      <p:sp>
        <p:nvSpPr>
          <p:cNvPr id="29702" name="Text Box 6">
            <a:extLst>
              <a:ext uri="{FF2B5EF4-FFF2-40B4-BE49-F238E27FC236}">
                <a16:creationId xmlns:a16="http://schemas.microsoft.com/office/drawing/2014/main" id="{05EFF846-DBD0-42F4-90A9-F7A5212D566C}"/>
              </a:ext>
            </a:extLst>
          </p:cNvPr>
          <p:cNvSpPr txBox="1">
            <a:spLocks noChangeArrowheads="1"/>
          </p:cNvSpPr>
          <p:nvPr/>
        </p:nvSpPr>
        <p:spPr bwMode="auto">
          <a:xfrm>
            <a:off x="6310313" y="2832100"/>
            <a:ext cx="2463800" cy="4000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solidFill>
                  <a:srgbClr val="000000"/>
                </a:solidFill>
                <a:latin typeface="Verdana" panose="020B0604030504040204" pitchFamily="34" charset="0"/>
                <a:cs typeface="Times New Roman" panose="02020603050405020304" pitchFamily="18" charset="0"/>
              </a:rPr>
              <a:t>antenna height </a:t>
            </a:r>
          </a:p>
        </p:txBody>
      </p:sp>
      <p:sp>
        <p:nvSpPr>
          <p:cNvPr id="29703" name="Text Box 7">
            <a:extLst>
              <a:ext uri="{FF2B5EF4-FFF2-40B4-BE49-F238E27FC236}">
                <a16:creationId xmlns:a16="http://schemas.microsoft.com/office/drawing/2014/main" id="{7690361B-9D62-4449-A50D-A84CE66BBFFB}"/>
              </a:ext>
            </a:extLst>
          </p:cNvPr>
          <p:cNvSpPr txBox="1">
            <a:spLocks noChangeArrowheads="1"/>
          </p:cNvSpPr>
          <p:nvPr/>
        </p:nvSpPr>
        <p:spPr bwMode="auto">
          <a:xfrm>
            <a:off x="6297613" y="3852863"/>
            <a:ext cx="1820862" cy="4000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b="1">
                <a:solidFill>
                  <a:srgbClr val="000000"/>
                </a:solidFill>
                <a:latin typeface="Verdana" panose="020B0604030504040204" pitchFamily="34" charset="0"/>
                <a:cs typeface="Times New Roman" panose="02020603050405020304" pitchFamily="18" charset="0"/>
              </a:rPr>
              <a:t>OPTIONS</a:t>
            </a:r>
          </a:p>
        </p:txBody>
      </p:sp>
      <p:pic>
        <p:nvPicPr>
          <p:cNvPr id="9" name="Picture 8">
            <a:extLst>
              <a:ext uri="{FF2B5EF4-FFF2-40B4-BE49-F238E27FC236}">
                <a16:creationId xmlns:a16="http://schemas.microsoft.com/office/drawing/2014/main" id="{91CFF0CF-7785-421F-B851-3FE6B4D954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611313"/>
            <a:ext cx="9107487" cy="39973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7">
            <a:extLst>
              <a:ext uri="{FF2B5EF4-FFF2-40B4-BE49-F238E27FC236}">
                <a16:creationId xmlns:a16="http://schemas.microsoft.com/office/drawing/2014/main" id="{9C39A508-79F8-479C-BAE7-8AA760EA7760}"/>
              </a:ext>
            </a:extLst>
          </p:cNvPr>
          <p:cNvSpPr txBox="1">
            <a:spLocks noChangeArrowheads="1"/>
          </p:cNvSpPr>
          <p:nvPr/>
        </p:nvSpPr>
        <p:spPr bwMode="auto">
          <a:xfrm>
            <a:off x="3627438" y="2749550"/>
            <a:ext cx="1728787" cy="27781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b="1">
                <a:solidFill>
                  <a:srgbClr val="000000"/>
                </a:solidFill>
                <a:latin typeface="Verdana" panose="020B0604030504040204" pitchFamily="34" charset="0"/>
                <a:cs typeface="Times New Roman" panose="02020603050405020304" pitchFamily="18" charset="0"/>
              </a:rPr>
              <a:t>in/exclude CORS</a:t>
            </a:r>
          </a:p>
        </p:txBody>
      </p:sp>
      <p:sp>
        <p:nvSpPr>
          <p:cNvPr id="12" name="Text Box 7">
            <a:extLst>
              <a:ext uri="{FF2B5EF4-FFF2-40B4-BE49-F238E27FC236}">
                <a16:creationId xmlns:a16="http://schemas.microsoft.com/office/drawing/2014/main" id="{E1936FAC-530E-46E6-9E8D-99737FDADA10}"/>
              </a:ext>
            </a:extLst>
          </p:cNvPr>
          <p:cNvSpPr txBox="1">
            <a:spLocks noChangeArrowheads="1"/>
          </p:cNvSpPr>
          <p:nvPr/>
        </p:nvSpPr>
        <p:spPr bwMode="auto">
          <a:xfrm>
            <a:off x="2222500" y="1752600"/>
            <a:ext cx="1771650" cy="27622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b="1">
                <a:solidFill>
                  <a:srgbClr val="000000"/>
                </a:solidFill>
                <a:latin typeface="Verdana" panose="020B0604030504040204" pitchFamily="34" charset="0"/>
                <a:cs typeface="Times New Roman" panose="02020603050405020304" pitchFamily="18" charset="0"/>
              </a:rPr>
              <a:t>extended solution</a:t>
            </a:r>
          </a:p>
        </p:txBody>
      </p:sp>
      <p:sp>
        <p:nvSpPr>
          <p:cNvPr id="13" name="Text Box 7">
            <a:extLst>
              <a:ext uri="{FF2B5EF4-FFF2-40B4-BE49-F238E27FC236}">
                <a16:creationId xmlns:a16="http://schemas.microsoft.com/office/drawing/2014/main" id="{852064AB-DDA1-432D-8339-8EEF39A4AF3B}"/>
              </a:ext>
            </a:extLst>
          </p:cNvPr>
          <p:cNvSpPr txBox="1">
            <a:spLocks noChangeArrowheads="1"/>
          </p:cNvSpPr>
          <p:nvPr/>
        </p:nvSpPr>
        <p:spPr bwMode="auto">
          <a:xfrm>
            <a:off x="5330825" y="3038475"/>
            <a:ext cx="1062038" cy="27622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b="1">
                <a:solidFill>
                  <a:srgbClr val="000000"/>
                </a:solidFill>
                <a:latin typeface="Verdana" panose="020B0604030504040204" pitchFamily="34" charset="0"/>
                <a:cs typeface="Times New Roman" panose="02020603050405020304" pitchFamily="18" charset="0"/>
              </a:rPr>
              <a:t>SPC zone</a:t>
            </a:r>
          </a:p>
        </p:txBody>
      </p:sp>
      <p:sp>
        <p:nvSpPr>
          <p:cNvPr id="15" name="Text Box 7">
            <a:extLst>
              <a:ext uri="{FF2B5EF4-FFF2-40B4-BE49-F238E27FC236}">
                <a16:creationId xmlns:a16="http://schemas.microsoft.com/office/drawing/2014/main" id="{C3AA449C-C19B-4BBF-901F-375A7301172A}"/>
              </a:ext>
            </a:extLst>
          </p:cNvPr>
          <p:cNvSpPr txBox="1">
            <a:spLocks noChangeArrowheads="1"/>
          </p:cNvSpPr>
          <p:nvPr/>
        </p:nvSpPr>
        <p:spPr bwMode="auto">
          <a:xfrm>
            <a:off x="2503488" y="3246438"/>
            <a:ext cx="947737" cy="276225"/>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b="1">
                <a:solidFill>
                  <a:srgbClr val="000000"/>
                </a:solidFill>
                <a:latin typeface="Verdana" panose="020B0604030504040204" pitchFamily="34" charset="0"/>
                <a:cs typeface="Times New Roman" panose="02020603050405020304" pitchFamily="18" charset="0"/>
              </a:rPr>
              <a:t>project</a:t>
            </a:r>
          </a:p>
        </p:txBody>
      </p:sp>
      <p:sp>
        <p:nvSpPr>
          <p:cNvPr id="16" name="Text Box 7">
            <a:extLst>
              <a:ext uri="{FF2B5EF4-FFF2-40B4-BE49-F238E27FC236}">
                <a16:creationId xmlns:a16="http://schemas.microsoft.com/office/drawing/2014/main" id="{8ED88279-8AE8-47D9-9A36-E0C5EA7B45A2}"/>
              </a:ext>
            </a:extLst>
          </p:cNvPr>
          <p:cNvSpPr txBox="1">
            <a:spLocks noChangeArrowheads="1"/>
          </p:cNvSpPr>
          <p:nvPr/>
        </p:nvSpPr>
        <p:spPr bwMode="auto">
          <a:xfrm>
            <a:off x="2306638" y="3540125"/>
            <a:ext cx="801687" cy="27781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b="1">
                <a:solidFill>
                  <a:srgbClr val="000000"/>
                </a:solidFill>
                <a:latin typeface="Verdana" panose="020B0604030504040204" pitchFamily="34" charset="0"/>
                <a:cs typeface="Times New Roman" panose="02020603050405020304" pitchFamily="18" charset="0"/>
              </a:rPr>
              <a:t>profile</a:t>
            </a:r>
          </a:p>
        </p:txBody>
      </p:sp>
      <p:sp>
        <p:nvSpPr>
          <p:cNvPr id="17" name="Text Box 7">
            <a:extLst>
              <a:ext uri="{FF2B5EF4-FFF2-40B4-BE49-F238E27FC236}">
                <a16:creationId xmlns:a16="http://schemas.microsoft.com/office/drawing/2014/main" id="{9131D146-0E56-4526-953F-95666B931EDC}"/>
              </a:ext>
            </a:extLst>
          </p:cNvPr>
          <p:cNvSpPr txBox="1">
            <a:spLocks noChangeArrowheads="1"/>
          </p:cNvSpPr>
          <p:nvPr/>
        </p:nvSpPr>
        <p:spPr bwMode="auto">
          <a:xfrm>
            <a:off x="1987550" y="3829050"/>
            <a:ext cx="754063" cy="27781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200" b="1">
                <a:solidFill>
                  <a:srgbClr val="000000"/>
                </a:solidFill>
                <a:latin typeface="Verdana" panose="020B0604030504040204" pitchFamily="34" charset="0"/>
                <a:cs typeface="Times New Roman" panose="02020603050405020304" pitchFamily="18" charset="0"/>
              </a:rPr>
              <a:t>share</a:t>
            </a:r>
          </a:p>
        </p:txBody>
      </p:sp>
      <p:sp>
        <p:nvSpPr>
          <p:cNvPr id="18" name="Text Box 9">
            <a:extLst>
              <a:ext uri="{FF2B5EF4-FFF2-40B4-BE49-F238E27FC236}">
                <a16:creationId xmlns:a16="http://schemas.microsoft.com/office/drawing/2014/main" id="{0856AE07-A369-497B-9AE9-2E48E75C3C7C}"/>
              </a:ext>
            </a:extLst>
          </p:cNvPr>
          <p:cNvSpPr txBox="1">
            <a:spLocks noChangeArrowheads="1"/>
          </p:cNvSpPr>
          <p:nvPr/>
        </p:nvSpPr>
        <p:spPr bwMode="auto">
          <a:xfrm>
            <a:off x="2276475" y="4252913"/>
            <a:ext cx="3584575" cy="584200"/>
          </a:xfrm>
          <a:prstGeom prst="rect">
            <a:avLst/>
          </a:prstGeom>
          <a:solidFill>
            <a:srgbClr val="FF33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600" b="1">
                <a:solidFill>
                  <a:srgbClr val="000000"/>
                </a:solidFill>
                <a:latin typeface="Verdana" panose="020B0604030504040204" pitchFamily="34" charset="0"/>
                <a:cs typeface="Times New Roman" panose="02020603050405020304" pitchFamily="18" charset="0"/>
              </a:rPr>
              <a:t>    OPUS-RS   or   OPUS-Static</a:t>
            </a:r>
          </a:p>
          <a:p>
            <a:pPr>
              <a:spcBef>
                <a:spcPct val="0"/>
              </a:spcBef>
              <a:buFontTx/>
              <a:buNone/>
            </a:pPr>
            <a:r>
              <a:rPr lang="en-US" altLang="en-US" sz="1600" b="1">
                <a:solidFill>
                  <a:srgbClr val="000000"/>
                </a:solidFill>
                <a:latin typeface="Verdana" panose="020B0604030504040204" pitchFamily="34" charset="0"/>
                <a:cs typeface="Times New Roman" panose="02020603050405020304" pitchFamily="18" charset="0"/>
              </a:rPr>
              <a:t>(15 min-2 hr)       (2-48 hr)</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amond(in)">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60E8AAF-D56A-4237-A1B1-47E768253C6D}"/>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Antenna Type, height – easy, right?</a:t>
            </a:r>
          </a:p>
        </p:txBody>
      </p:sp>
      <p:sp>
        <p:nvSpPr>
          <p:cNvPr id="30723" name="Content Placeholder 2">
            <a:extLst>
              <a:ext uri="{FF2B5EF4-FFF2-40B4-BE49-F238E27FC236}">
                <a16:creationId xmlns:a16="http://schemas.microsoft.com/office/drawing/2014/main" id="{884B92E9-943E-490D-8068-57E4670C7F65}"/>
              </a:ext>
            </a:extLst>
          </p:cNvPr>
          <p:cNvSpPr>
            <a:spLocks noGrp="1"/>
          </p:cNvSpPr>
          <p:nvPr>
            <p:ph idx="1"/>
          </p:nvPr>
        </p:nvSpPr>
        <p:spPr/>
        <p:txBody>
          <a:bodyPr/>
          <a:lstStyle/>
          <a:p>
            <a:pPr eaLnBrk="1" hangingPunct="1"/>
            <a:r>
              <a:rPr lang="en-US" altLang="en-US" sz="2800" dirty="0">
                <a:ea typeface="ＭＳ Ｐゴシック" panose="020B0600070205080204" pitchFamily="34" charset="-128"/>
              </a:rPr>
              <a:t>Type? </a:t>
            </a:r>
          </a:p>
          <a:p>
            <a:pPr lvl="1" eaLnBrk="1" hangingPunct="1"/>
            <a:r>
              <a:rPr lang="en-US" altLang="en-US" sz="2400" dirty="0">
                <a:ea typeface="ＭＳ Ｐゴシック" panose="020B0600070205080204" pitchFamily="34" charset="-128"/>
              </a:rPr>
              <a:t>Verify by looking up in ANTCAL </a:t>
            </a:r>
            <a:r>
              <a:rPr lang="en-US" altLang="en-US" sz="2400" dirty="0">
                <a:ea typeface="ＭＳ Ｐゴシック" panose="020B0600070205080204" pitchFamily="34" charset="-128"/>
                <a:hlinkClick r:id="rId2"/>
              </a:rPr>
              <a:t>https://geodesy.noaa.gov/ANTCAL/index.xhtml</a:t>
            </a:r>
            <a:endParaRPr lang="en-US" altLang="en-US" sz="24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Orient the North Reference Point to true north</a:t>
            </a:r>
          </a:p>
          <a:p>
            <a:pPr lvl="1" eaLnBrk="1" hangingPunct="1"/>
            <a:r>
              <a:rPr lang="en-US" altLang="en-US" sz="2400" dirty="0">
                <a:ea typeface="ＭＳ Ｐゴシック" panose="020B0600070205080204" pitchFamily="34" charset="-128"/>
              </a:rPr>
              <a:t>Centered over the mark? (check plummet or bubble)</a:t>
            </a:r>
          </a:p>
          <a:p>
            <a:pPr eaLnBrk="1" hangingPunct="1">
              <a:buFontTx/>
              <a:buNone/>
            </a:pPr>
            <a:endParaRPr lang="en-US" altLang="en-US" sz="2400" dirty="0">
              <a:ea typeface="ＭＳ Ｐゴシック" panose="020B0600070205080204" pitchFamily="34" charset="-128"/>
            </a:endParaRPr>
          </a:p>
          <a:p>
            <a:pPr eaLnBrk="1" hangingPunct="1"/>
            <a:r>
              <a:rPr lang="en-US" altLang="en-US" sz="2800" dirty="0">
                <a:ea typeface="ＭＳ Ｐゴシック" panose="020B0600070205080204" pitchFamily="34" charset="-128"/>
              </a:rPr>
              <a:t>Height? </a:t>
            </a:r>
          </a:p>
          <a:p>
            <a:pPr lvl="1" eaLnBrk="1" hangingPunct="1"/>
            <a:r>
              <a:rPr lang="en-US" altLang="en-US" sz="2400" dirty="0">
                <a:ea typeface="ＭＳ Ｐゴシック" panose="020B0600070205080204" pitchFamily="34" charset="-128"/>
              </a:rPr>
              <a:t>Height to what? (antenna ARP, not L1-phase center)</a:t>
            </a:r>
          </a:p>
          <a:p>
            <a:pPr lvl="1" eaLnBrk="1" hangingPunct="1"/>
            <a:r>
              <a:rPr lang="en-US" altLang="en-US" sz="2400" dirty="0">
                <a:ea typeface="ＭＳ Ｐゴシック" panose="020B0600070205080204" pitchFamily="34" charset="-128"/>
              </a:rPr>
              <a:t>Fixed-height tripods are easier than slip-legs.</a:t>
            </a:r>
          </a:p>
          <a:p>
            <a:pPr lvl="1" eaLnBrk="1" hangingPunct="1"/>
            <a:r>
              <a:rPr lang="en-US" altLang="en-US" sz="2400" dirty="0">
                <a:ea typeface="ＭＳ Ｐゴシック" panose="020B0600070205080204" pitchFamily="34" charset="-128"/>
              </a:rPr>
              <a:t>Vertical, NOT slant-height.</a:t>
            </a:r>
            <a:endParaRPr lang="en-US" altLang="en-US" sz="20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Is your fixed-height tripod really fixed? (measure!)</a:t>
            </a:r>
          </a:p>
        </p:txBody>
      </p:sp>
      <p:grpSp>
        <p:nvGrpSpPr>
          <p:cNvPr id="30724" name="Group 7">
            <a:extLst>
              <a:ext uri="{FF2B5EF4-FFF2-40B4-BE49-F238E27FC236}">
                <a16:creationId xmlns:a16="http://schemas.microsoft.com/office/drawing/2014/main" id="{E28408AC-898D-43BD-911F-DD7EAA021202}"/>
              </a:ext>
            </a:extLst>
          </p:cNvPr>
          <p:cNvGrpSpPr>
            <a:grpSpLocks/>
          </p:cNvGrpSpPr>
          <p:nvPr/>
        </p:nvGrpSpPr>
        <p:grpSpPr bwMode="auto">
          <a:xfrm>
            <a:off x="8505825" y="6540500"/>
            <a:ext cx="257175" cy="277813"/>
            <a:chOff x="5904" y="4543"/>
            <a:chExt cx="178" cy="193"/>
          </a:xfrm>
        </p:grpSpPr>
        <p:sp>
          <p:nvSpPr>
            <p:cNvPr id="30725" name="AutoShape 8">
              <a:extLst>
                <a:ext uri="{FF2B5EF4-FFF2-40B4-BE49-F238E27FC236}">
                  <a16:creationId xmlns:a16="http://schemas.microsoft.com/office/drawing/2014/main" id="{F2B4952F-3103-42B7-9BEF-C154FEB0ECB8}"/>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30726" name="Group 9">
              <a:extLst>
                <a:ext uri="{FF2B5EF4-FFF2-40B4-BE49-F238E27FC236}">
                  <a16:creationId xmlns:a16="http://schemas.microsoft.com/office/drawing/2014/main" id="{632E52EE-1D59-4AE5-B12A-6959079C2048}"/>
                </a:ext>
              </a:extLst>
            </p:cNvPr>
            <p:cNvGrpSpPr>
              <a:grpSpLocks/>
            </p:cNvGrpSpPr>
            <p:nvPr/>
          </p:nvGrpSpPr>
          <p:grpSpPr bwMode="auto">
            <a:xfrm>
              <a:off x="5904" y="4543"/>
              <a:ext cx="178" cy="193"/>
              <a:chOff x="5904" y="4543"/>
              <a:chExt cx="178" cy="193"/>
            </a:xfrm>
          </p:grpSpPr>
          <p:sp>
            <p:nvSpPr>
              <p:cNvPr id="30727" name="AutoShape 10">
                <a:extLst>
                  <a:ext uri="{FF2B5EF4-FFF2-40B4-BE49-F238E27FC236}">
                    <a16:creationId xmlns:a16="http://schemas.microsoft.com/office/drawing/2014/main" id="{42DC5190-59A3-48C4-8426-FDE93DC973A0}"/>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0728" name="AutoShape 11">
                <a:extLst>
                  <a:ext uri="{FF2B5EF4-FFF2-40B4-BE49-F238E27FC236}">
                    <a16:creationId xmlns:a16="http://schemas.microsoft.com/office/drawing/2014/main" id="{AF6C6457-F793-412A-B895-C0E3430B3DA4}"/>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C1D60051-5CC2-4E3F-8CE1-79BE925B190C}"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14</a:t>
                </a:fld>
                <a:r>
                  <a:rPr lang="en-GB" altLang="en-US" sz="1800" b="1">
                    <a:solidFill>
                      <a:srgbClr val="282878"/>
                    </a:solidFill>
                  </a:rPr>
                  <a:t> </a:t>
                </a:r>
              </a:p>
            </p:txBody>
          </p:sp>
        </p:grpSp>
      </p:gr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DFBC9DC-6792-41B4-9D65-419AA44CDFDC}"/>
              </a:ext>
            </a:extLst>
          </p:cNvPr>
          <p:cNvSpPr>
            <a:spLocks noGrp="1" noChangeArrowheads="1"/>
          </p:cNvSpPr>
          <p:nvPr>
            <p:ph type="title"/>
          </p:nvPr>
        </p:nvSpPr>
        <p:spPr>
          <a:xfrm>
            <a:off x="1204913" y="419100"/>
            <a:ext cx="6530975" cy="838200"/>
          </a:xfrm>
        </p:spPr>
        <p:txBody>
          <a:bodyPr/>
          <a:lstStyle/>
          <a:p>
            <a:pPr eaLnBrk="1" hangingPunct="1"/>
            <a:r>
              <a:rPr lang="en-US" altLang="en-US" sz="3600">
                <a:solidFill>
                  <a:schemeClr val="accent2"/>
                </a:solidFill>
                <a:ea typeface="ＭＳ Ｐゴシック" panose="020B0600070205080204" pitchFamily="34" charset="-128"/>
              </a:rPr>
              <a:t>HOW IS THE ANTENNA HEIGHT MEASURED?</a:t>
            </a:r>
          </a:p>
        </p:txBody>
      </p:sp>
      <p:grpSp>
        <p:nvGrpSpPr>
          <p:cNvPr id="31747" name="Group 3">
            <a:extLst>
              <a:ext uri="{FF2B5EF4-FFF2-40B4-BE49-F238E27FC236}">
                <a16:creationId xmlns:a16="http://schemas.microsoft.com/office/drawing/2014/main" id="{FCAC5790-6B06-4001-BFB5-1B5EDCD60370}"/>
              </a:ext>
            </a:extLst>
          </p:cNvPr>
          <p:cNvGrpSpPr>
            <a:grpSpLocks/>
          </p:cNvGrpSpPr>
          <p:nvPr/>
        </p:nvGrpSpPr>
        <p:grpSpPr bwMode="auto">
          <a:xfrm>
            <a:off x="0" y="1624013"/>
            <a:ext cx="9144000" cy="4916487"/>
            <a:chOff x="549" y="1488"/>
            <a:chExt cx="4597" cy="2995"/>
          </a:xfrm>
        </p:grpSpPr>
        <p:pic>
          <p:nvPicPr>
            <p:cNvPr id="31753" name="Picture 5">
              <a:extLst>
                <a:ext uri="{FF2B5EF4-FFF2-40B4-BE49-F238E27FC236}">
                  <a16:creationId xmlns:a16="http://schemas.microsoft.com/office/drawing/2014/main" id="{2BE1BEEA-3ECB-42FE-91B1-CA913BC0E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 y="1488"/>
              <a:ext cx="2285" cy="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 Box 10">
              <a:extLst>
                <a:ext uri="{FF2B5EF4-FFF2-40B4-BE49-F238E27FC236}">
                  <a16:creationId xmlns:a16="http://schemas.microsoft.com/office/drawing/2014/main" id="{4019632E-54A1-4737-AEB5-0C35A2D4533F}"/>
                </a:ext>
              </a:extLst>
            </p:cNvPr>
            <p:cNvSpPr txBox="1">
              <a:spLocks noChangeArrowheads="1"/>
            </p:cNvSpPr>
            <p:nvPr/>
          </p:nvSpPr>
          <p:spPr bwMode="auto">
            <a:xfrm>
              <a:off x="2784" y="1488"/>
              <a:ext cx="2362" cy="2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400" b="1">
                  <a:solidFill>
                    <a:schemeClr val="accent2"/>
                  </a:solidFill>
                </a:rPr>
                <a:t>The height is measured vertically (NOT the slant height) from the mark to the ARP of the antenna.</a:t>
              </a:r>
            </a:p>
            <a:p>
              <a:pPr>
                <a:spcBef>
                  <a:spcPct val="0"/>
                </a:spcBef>
                <a:buFontTx/>
                <a:buNone/>
              </a:pPr>
              <a:r>
                <a:rPr lang="en-US" altLang="en-US" sz="1400" b="1">
                  <a:solidFill>
                    <a:schemeClr val="accent2"/>
                  </a:solidFill>
                </a:rPr>
                <a:t>The height is measured in meters.</a:t>
              </a:r>
            </a:p>
            <a:p>
              <a:pPr>
                <a:spcBef>
                  <a:spcPct val="0"/>
                </a:spcBef>
                <a:buFontTx/>
                <a:buNone/>
              </a:pPr>
              <a:endParaRPr lang="en-US" altLang="en-US" sz="1400" b="1">
                <a:solidFill>
                  <a:schemeClr val="accent2"/>
                </a:solidFill>
              </a:endParaRPr>
            </a:p>
            <a:p>
              <a:pPr>
                <a:spcBef>
                  <a:spcPct val="0"/>
                </a:spcBef>
                <a:buFontTx/>
                <a:buNone/>
              </a:pPr>
              <a:r>
                <a:rPr lang="en-US" altLang="en-US" sz="1400" b="1">
                  <a:solidFill>
                    <a:schemeClr val="accent2"/>
                  </a:solidFill>
                </a:rPr>
                <a:t>The ARP is almost always the center of the bottom-most, permanently attached, surface of the antenna.</a:t>
              </a:r>
            </a:p>
            <a:p>
              <a:pPr>
                <a:spcBef>
                  <a:spcPct val="0"/>
                </a:spcBef>
                <a:buFontTx/>
                <a:buNone/>
              </a:pPr>
              <a:endParaRPr lang="en-US" altLang="en-US" sz="1400" b="1">
                <a:solidFill>
                  <a:schemeClr val="accent2"/>
                </a:solidFill>
              </a:endParaRPr>
            </a:p>
            <a:p>
              <a:pPr>
                <a:spcBef>
                  <a:spcPct val="0"/>
                </a:spcBef>
                <a:buFontTx/>
                <a:buNone/>
              </a:pPr>
              <a:r>
                <a:rPr lang="en-US" altLang="en-US" sz="1400" b="1">
                  <a:solidFill>
                    <a:schemeClr val="accent2"/>
                  </a:solidFill>
                </a:rPr>
                <a:t>See GPS Antenna Calibration for photo’s and diagrams that show where the ARP is on most antennas:  </a:t>
              </a:r>
            </a:p>
            <a:p>
              <a:pPr>
                <a:spcBef>
                  <a:spcPct val="0"/>
                </a:spcBef>
                <a:buFontTx/>
                <a:buNone/>
              </a:pPr>
              <a:r>
                <a:rPr lang="en-US" altLang="en-US" sz="1600" b="1">
                  <a:solidFill>
                    <a:schemeClr val="accent2"/>
                  </a:solidFill>
                  <a:latin typeface="Times New Roman" panose="02020603050405020304" pitchFamily="18" charset="0"/>
                </a:rPr>
                <a:t>http://geodesy.noaa.gov/ANTCAL</a:t>
              </a:r>
              <a:r>
                <a:rPr lang="en-US" altLang="en-US" sz="2400" b="1">
                  <a:solidFill>
                    <a:schemeClr val="accent2"/>
                  </a:solidFill>
                  <a:latin typeface="Times New Roman" panose="02020603050405020304" pitchFamily="18" charset="0"/>
                </a:rPr>
                <a:t>/</a:t>
              </a:r>
              <a:endParaRPr lang="en-US" altLang="en-US" sz="1400" b="1">
                <a:solidFill>
                  <a:schemeClr val="accent2"/>
                </a:solidFill>
              </a:endParaRPr>
            </a:p>
            <a:p>
              <a:pPr>
                <a:spcBef>
                  <a:spcPct val="0"/>
                </a:spcBef>
                <a:buFontTx/>
                <a:buNone/>
              </a:pPr>
              <a:endParaRPr lang="en-US" altLang="en-US" sz="1400" b="1">
                <a:solidFill>
                  <a:schemeClr val="accent2"/>
                </a:solidFill>
              </a:endParaRPr>
            </a:p>
            <a:p>
              <a:pPr>
                <a:spcBef>
                  <a:spcPct val="0"/>
                </a:spcBef>
                <a:buFontTx/>
                <a:buNone/>
              </a:pPr>
              <a:r>
                <a:rPr lang="en-US" altLang="en-US" sz="1400" b="1">
                  <a:solidFill>
                    <a:schemeClr val="accent2"/>
                  </a:solidFill>
                </a:rPr>
                <a:t>If the default height of 0.0000 is entered, OPUS will return the position of the ARP.</a:t>
              </a:r>
            </a:p>
          </p:txBody>
        </p:sp>
      </p:grpSp>
      <p:grpSp>
        <p:nvGrpSpPr>
          <p:cNvPr id="31748" name="Group 7">
            <a:extLst>
              <a:ext uri="{FF2B5EF4-FFF2-40B4-BE49-F238E27FC236}">
                <a16:creationId xmlns:a16="http://schemas.microsoft.com/office/drawing/2014/main" id="{3930B0C9-8FA9-42AE-AE29-3A618FF5939F}"/>
              </a:ext>
            </a:extLst>
          </p:cNvPr>
          <p:cNvGrpSpPr>
            <a:grpSpLocks/>
          </p:cNvGrpSpPr>
          <p:nvPr/>
        </p:nvGrpSpPr>
        <p:grpSpPr bwMode="auto">
          <a:xfrm>
            <a:off x="8505825" y="6540500"/>
            <a:ext cx="257175" cy="277813"/>
            <a:chOff x="5904" y="4543"/>
            <a:chExt cx="178" cy="193"/>
          </a:xfrm>
        </p:grpSpPr>
        <p:sp>
          <p:nvSpPr>
            <p:cNvPr id="31749" name="AutoShape 8">
              <a:extLst>
                <a:ext uri="{FF2B5EF4-FFF2-40B4-BE49-F238E27FC236}">
                  <a16:creationId xmlns:a16="http://schemas.microsoft.com/office/drawing/2014/main" id="{DBFF6E2E-7391-4C17-9A3F-AD6282CAAB71}"/>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31750" name="Group 9">
              <a:extLst>
                <a:ext uri="{FF2B5EF4-FFF2-40B4-BE49-F238E27FC236}">
                  <a16:creationId xmlns:a16="http://schemas.microsoft.com/office/drawing/2014/main" id="{8B7688D2-8744-45AB-A226-99C1222C798E}"/>
                </a:ext>
              </a:extLst>
            </p:cNvPr>
            <p:cNvGrpSpPr>
              <a:grpSpLocks/>
            </p:cNvGrpSpPr>
            <p:nvPr/>
          </p:nvGrpSpPr>
          <p:grpSpPr bwMode="auto">
            <a:xfrm>
              <a:off x="5904" y="4543"/>
              <a:ext cx="178" cy="193"/>
              <a:chOff x="5904" y="4543"/>
              <a:chExt cx="178" cy="193"/>
            </a:xfrm>
          </p:grpSpPr>
          <p:sp>
            <p:nvSpPr>
              <p:cNvPr id="31751" name="AutoShape 10">
                <a:extLst>
                  <a:ext uri="{FF2B5EF4-FFF2-40B4-BE49-F238E27FC236}">
                    <a16:creationId xmlns:a16="http://schemas.microsoft.com/office/drawing/2014/main" id="{127211BA-A0BF-4391-BC02-1FB93107226A}"/>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1752" name="AutoShape 11">
                <a:extLst>
                  <a:ext uri="{FF2B5EF4-FFF2-40B4-BE49-F238E27FC236}">
                    <a16:creationId xmlns:a16="http://schemas.microsoft.com/office/drawing/2014/main" id="{61D5F393-61C1-4253-B193-0C8389F71999}"/>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405BA046-C287-4AF2-8C48-86880079B201}"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15</a:t>
                </a:fld>
                <a:r>
                  <a:rPr lang="en-GB" altLang="en-US" sz="1800" b="1">
                    <a:solidFill>
                      <a:srgbClr val="282878"/>
                    </a:solidFill>
                  </a:rPr>
                  <a:t> </a:t>
                </a:r>
              </a:p>
            </p:txBody>
          </p:sp>
        </p:gr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object 2">
            <a:extLst>
              <a:ext uri="{FF2B5EF4-FFF2-40B4-BE49-F238E27FC236}">
                <a16:creationId xmlns:a16="http://schemas.microsoft.com/office/drawing/2014/main" id="{BE4E9505-22F1-4E95-8D55-FAD0E8F7ACE7}"/>
              </a:ext>
            </a:extLst>
          </p:cNvPr>
          <p:cNvSpPr>
            <a:spLocks noGrp="1"/>
          </p:cNvSpPr>
          <p:nvPr>
            <p:ph type="title"/>
          </p:nvPr>
        </p:nvSpPr>
        <p:spPr>
          <a:xfrm>
            <a:off x="457200" y="533400"/>
            <a:ext cx="8229600" cy="677863"/>
          </a:xfrm>
        </p:spPr>
        <p:txBody>
          <a:bodyPr lIns="0" tIns="0" rIns="0" bIns="0">
            <a:spAutoFit/>
          </a:bodyPr>
          <a:lstStyle/>
          <a:p>
            <a:r>
              <a:rPr lang="en-US" altLang="en-US" dirty="0"/>
              <a:t>GSVS Equipment Calibration</a:t>
            </a:r>
          </a:p>
        </p:txBody>
      </p:sp>
      <p:sp>
        <p:nvSpPr>
          <p:cNvPr id="3" name="object 3">
            <a:extLst>
              <a:ext uri="{FF2B5EF4-FFF2-40B4-BE49-F238E27FC236}">
                <a16:creationId xmlns:a16="http://schemas.microsoft.com/office/drawing/2014/main" id="{85C78101-842C-4446-8AB3-2723867EFC22}"/>
              </a:ext>
            </a:extLst>
          </p:cNvPr>
          <p:cNvSpPr txBox="1"/>
          <p:nvPr/>
        </p:nvSpPr>
        <p:spPr>
          <a:xfrm>
            <a:off x="1016000" y="4135438"/>
            <a:ext cx="6986588" cy="2303462"/>
          </a:xfrm>
          <a:prstGeom prst="rect">
            <a:avLst/>
          </a:prstGeom>
        </p:spPr>
        <p:txBody>
          <a:bodyPr lIns="0" tIns="0" rIns="0" bIns="0">
            <a:spAutoFit/>
          </a:bodyPr>
          <a:lstStyle/>
          <a:p>
            <a:pPr marL="355600" indent="-342900">
              <a:buFont typeface="Arial"/>
              <a:buChar char="•"/>
              <a:tabLst>
                <a:tab pos="355600" algn="l"/>
              </a:tabLst>
              <a:defRPr/>
            </a:pPr>
            <a:r>
              <a:rPr sz="2400" spc="-5" dirty="0">
                <a:latin typeface="Calibri"/>
                <a:cs typeface="Calibri"/>
              </a:rPr>
              <a:t>C</a:t>
            </a:r>
            <a:r>
              <a:rPr sz="2400" dirty="0">
                <a:latin typeface="Calibri"/>
                <a:cs typeface="Calibri"/>
              </a:rPr>
              <a:t>ali</a:t>
            </a:r>
            <a:r>
              <a:rPr sz="2400" spc="-5" dirty="0">
                <a:latin typeface="Calibri"/>
                <a:cs typeface="Calibri"/>
              </a:rPr>
              <a:t>b</a:t>
            </a:r>
            <a:r>
              <a:rPr sz="2400" spc="-55" dirty="0">
                <a:latin typeface="Calibri"/>
                <a:cs typeface="Calibri"/>
              </a:rPr>
              <a:t>r</a:t>
            </a:r>
            <a:r>
              <a:rPr sz="2400" spc="-25" dirty="0">
                <a:latin typeface="Calibri"/>
                <a:cs typeface="Calibri"/>
              </a:rPr>
              <a:t>a</a:t>
            </a:r>
            <a:r>
              <a:rPr sz="2400" spc="-35" dirty="0">
                <a:latin typeface="Calibri"/>
                <a:cs typeface="Calibri"/>
              </a:rPr>
              <a:t>t</a:t>
            </a:r>
            <a:r>
              <a:rPr sz="2400" spc="-20" dirty="0">
                <a:latin typeface="Calibri"/>
                <a:cs typeface="Calibri"/>
              </a:rPr>
              <a:t>ed</a:t>
            </a:r>
            <a:r>
              <a:rPr sz="2400" spc="-10" dirty="0">
                <a:latin typeface="Calibri"/>
                <a:cs typeface="Calibri"/>
              </a:rPr>
              <a:t>, </a:t>
            </a:r>
            <a:r>
              <a:rPr sz="2400" spc="-5" dirty="0">
                <a:latin typeface="Calibri"/>
                <a:cs typeface="Calibri"/>
              </a:rPr>
              <a:t>f</a:t>
            </a:r>
            <a:r>
              <a:rPr sz="2400" dirty="0">
                <a:latin typeface="Calibri"/>
                <a:cs typeface="Calibri"/>
              </a:rPr>
              <a:t>i</a:t>
            </a:r>
            <a:r>
              <a:rPr sz="2400" spc="-70" dirty="0">
                <a:latin typeface="Calibri"/>
                <a:cs typeface="Calibri"/>
              </a:rPr>
              <a:t>x</a:t>
            </a:r>
            <a:r>
              <a:rPr sz="2400" spc="-20" dirty="0">
                <a:latin typeface="Calibri"/>
                <a:cs typeface="Calibri"/>
              </a:rPr>
              <a:t>e</a:t>
            </a:r>
            <a:r>
              <a:rPr sz="2400" spc="-5" dirty="0">
                <a:latin typeface="Calibri"/>
                <a:cs typeface="Calibri"/>
              </a:rPr>
              <a:t>d-h</a:t>
            </a:r>
            <a:r>
              <a:rPr sz="2400" spc="-20" dirty="0">
                <a:latin typeface="Calibri"/>
                <a:cs typeface="Calibri"/>
              </a:rPr>
              <a:t>e</a:t>
            </a:r>
            <a:r>
              <a:rPr sz="2400" dirty="0">
                <a:latin typeface="Calibri"/>
                <a:cs typeface="Calibri"/>
              </a:rPr>
              <a:t>i</a:t>
            </a:r>
            <a:r>
              <a:rPr sz="2400" spc="-5" dirty="0">
                <a:latin typeface="Calibri"/>
                <a:cs typeface="Calibri"/>
              </a:rPr>
              <a:t>g</a:t>
            </a:r>
            <a:r>
              <a:rPr sz="2400" spc="-25" dirty="0">
                <a:latin typeface="Calibri"/>
                <a:cs typeface="Calibri"/>
              </a:rPr>
              <a:t>h</a:t>
            </a:r>
            <a:r>
              <a:rPr sz="2400" spc="-10" dirty="0">
                <a:latin typeface="Calibri"/>
                <a:cs typeface="Calibri"/>
              </a:rPr>
              <a:t>t</a:t>
            </a:r>
            <a:r>
              <a:rPr sz="2400" spc="20" dirty="0">
                <a:latin typeface="Calibri"/>
                <a:cs typeface="Calibri"/>
              </a:rPr>
              <a:t> </a:t>
            </a:r>
            <a:r>
              <a:rPr sz="2400" dirty="0">
                <a:latin typeface="Calibri"/>
                <a:cs typeface="Calibri"/>
              </a:rPr>
              <a:t>a</a:t>
            </a:r>
            <a:r>
              <a:rPr sz="2400" spc="-30" dirty="0">
                <a:latin typeface="Calibri"/>
                <a:cs typeface="Calibri"/>
              </a:rPr>
              <a:t>n</a:t>
            </a:r>
            <a:r>
              <a:rPr sz="2400" spc="-35" dirty="0">
                <a:latin typeface="Calibri"/>
                <a:cs typeface="Calibri"/>
              </a:rPr>
              <a:t>t</a:t>
            </a:r>
            <a:r>
              <a:rPr sz="2400" spc="-20" dirty="0">
                <a:latin typeface="Calibri"/>
                <a:cs typeface="Calibri"/>
              </a:rPr>
              <a:t>e</a:t>
            </a:r>
            <a:r>
              <a:rPr sz="2400" spc="-5" dirty="0">
                <a:latin typeface="Calibri"/>
                <a:cs typeface="Calibri"/>
              </a:rPr>
              <a:t>nn</a:t>
            </a:r>
            <a:r>
              <a:rPr sz="2400" dirty="0">
                <a:latin typeface="Calibri"/>
                <a:cs typeface="Calibri"/>
              </a:rPr>
              <a:t>a</a:t>
            </a:r>
            <a:r>
              <a:rPr sz="2400" spc="-5" dirty="0">
                <a:latin typeface="Calibri"/>
                <a:cs typeface="Calibri"/>
              </a:rPr>
              <a:t>s</a:t>
            </a:r>
            <a:r>
              <a:rPr sz="2400" spc="-10" dirty="0">
                <a:latin typeface="Calibri"/>
                <a:cs typeface="Calibri"/>
              </a:rPr>
              <a:t>,</a:t>
            </a:r>
            <a:r>
              <a:rPr sz="2400" spc="-5" dirty="0">
                <a:latin typeface="Calibri"/>
                <a:cs typeface="Calibri"/>
              </a:rPr>
              <a:t> </a:t>
            </a:r>
            <a:r>
              <a:rPr sz="2400" dirty="0">
                <a:latin typeface="Calibri"/>
                <a:cs typeface="Calibri"/>
              </a:rPr>
              <a:t>all</a:t>
            </a:r>
            <a:r>
              <a:rPr sz="2400" spc="-10" dirty="0">
                <a:latin typeface="Calibri"/>
                <a:cs typeface="Calibri"/>
              </a:rPr>
              <a:t> </a:t>
            </a:r>
            <a:r>
              <a:rPr sz="2400" dirty="0">
                <a:latin typeface="Calibri"/>
                <a:cs typeface="Calibri"/>
              </a:rPr>
              <a:t>i</a:t>
            </a:r>
            <a:r>
              <a:rPr sz="2400" spc="-5" dirty="0">
                <a:latin typeface="Calibri"/>
                <a:cs typeface="Calibri"/>
              </a:rPr>
              <a:t>d</a:t>
            </a:r>
            <a:r>
              <a:rPr sz="2400" spc="-20" dirty="0">
                <a:latin typeface="Calibri"/>
                <a:cs typeface="Calibri"/>
              </a:rPr>
              <a:t>e</a:t>
            </a:r>
            <a:r>
              <a:rPr sz="2400" spc="-25" dirty="0">
                <a:latin typeface="Calibri"/>
                <a:cs typeface="Calibri"/>
              </a:rPr>
              <a:t>n</a:t>
            </a:r>
            <a:r>
              <a:rPr sz="2400" spc="-10" dirty="0">
                <a:latin typeface="Calibri"/>
                <a:cs typeface="Calibri"/>
              </a:rPr>
              <a:t>t</a:t>
            </a:r>
            <a:r>
              <a:rPr sz="2400" dirty="0">
                <a:latin typeface="Calibri"/>
                <a:cs typeface="Calibri"/>
              </a:rPr>
              <a:t>i</a:t>
            </a:r>
            <a:r>
              <a:rPr sz="2400" spc="-20" dirty="0">
                <a:latin typeface="Calibri"/>
                <a:cs typeface="Calibri"/>
              </a:rPr>
              <a:t>c</a:t>
            </a:r>
            <a:r>
              <a:rPr sz="2400" dirty="0">
                <a:latin typeface="Calibri"/>
                <a:cs typeface="Calibri"/>
              </a:rPr>
              <a:t>al</a:t>
            </a:r>
            <a:r>
              <a:rPr sz="2400" spc="-10" dirty="0">
                <a:latin typeface="Calibri"/>
                <a:cs typeface="Calibri"/>
              </a:rPr>
              <a:t> </a:t>
            </a:r>
            <a:r>
              <a:rPr sz="2400" dirty="0">
                <a:latin typeface="Calibri"/>
                <a:cs typeface="Calibri"/>
              </a:rPr>
              <a:t>mo</a:t>
            </a:r>
            <a:r>
              <a:rPr sz="2400" spc="-5" dirty="0">
                <a:latin typeface="Calibri"/>
                <a:cs typeface="Calibri"/>
              </a:rPr>
              <a:t>d</a:t>
            </a:r>
            <a:r>
              <a:rPr sz="2400" spc="-20" dirty="0">
                <a:latin typeface="Calibri"/>
                <a:cs typeface="Calibri"/>
              </a:rPr>
              <a:t>e</a:t>
            </a:r>
            <a:r>
              <a:rPr sz="2400" dirty="0">
                <a:latin typeface="Calibri"/>
                <a:cs typeface="Calibri"/>
              </a:rPr>
              <a:t>ls</a:t>
            </a:r>
          </a:p>
          <a:p>
            <a:pPr marL="355600" indent="-342900">
              <a:spcBef>
                <a:spcPts val="575"/>
              </a:spcBef>
              <a:buFont typeface="Arial"/>
              <a:buChar char="•"/>
              <a:tabLst>
                <a:tab pos="355600" algn="l"/>
              </a:tabLst>
              <a:defRPr/>
            </a:pPr>
            <a:r>
              <a:rPr sz="2400" spc="-10" dirty="0">
                <a:latin typeface="Calibri"/>
                <a:cs typeface="Calibri"/>
              </a:rPr>
              <a:t>In</a:t>
            </a:r>
            <a:r>
              <a:rPr sz="2400" spc="-15" dirty="0">
                <a:latin typeface="Calibri"/>
                <a:cs typeface="Calibri"/>
              </a:rPr>
              <a:t> </a:t>
            </a:r>
            <a:r>
              <a:rPr sz="2400" spc="-220" dirty="0">
                <a:latin typeface="Calibri"/>
                <a:cs typeface="Calibri"/>
              </a:rPr>
              <a:t>T</a:t>
            </a:r>
            <a:r>
              <a:rPr sz="2400" spc="-55" dirty="0">
                <a:latin typeface="Calibri"/>
                <a:cs typeface="Calibri"/>
              </a:rPr>
              <a:t>e</a:t>
            </a:r>
            <a:r>
              <a:rPr sz="2400" spc="-45" dirty="0">
                <a:latin typeface="Calibri"/>
                <a:cs typeface="Calibri"/>
              </a:rPr>
              <a:t>x</a:t>
            </a:r>
            <a:r>
              <a:rPr sz="2400" dirty="0">
                <a:latin typeface="Calibri"/>
                <a:cs typeface="Calibri"/>
              </a:rPr>
              <a:t>as </a:t>
            </a:r>
            <a:r>
              <a:rPr sz="2400" spc="-15" dirty="0">
                <a:latin typeface="Calibri"/>
                <a:cs typeface="Calibri"/>
              </a:rPr>
              <a:t>2011:</a:t>
            </a:r>
            <a:endParaRPr sz="2400" dirty="0">
              <a:latin typeface="Calibri"/>
              <a:cs typeface="Calibri"/>
            </a:endParaRPr>
          </a:p>
          <a:p>
            <a:pPr marL="755650" lvl="1" indent="-285750">
              <a:spcBef>
                <a:spcPts val="505"/>
              </a:spcBef>
              <a:buFont typeface="Arial"/>
              <a:buChar char="–"/>
              <a:tabLst>
                <a:tab pos="755650" algn="l"/>
              </a:tabLst>
              <a:defRPr/>
            </a:pPr>
            <a:r>
              <a:rPr sz="2000" spc="-15" dirty="0">
                <a:latin typeface="Calibri"/>
                <a:cs typeface="Calibri"/>
              </a:rPr>
              <a:t>20</a:t>
            </a:r>
            <a:r>
              <a:rPr sz="2000" spc="-5" dirty="0">
                <a:latin typeface="Calibri"/>
                <a:cs typeface="Calibri"/>
              </a:rPr>
              <a:t> </a:t>
            </a:r>
            <a:r>
              <a:rPr sz="2000" spc="-30" dirty="0">
                <a:latin typeface="Calibri"/>
                <a:cs typeface="Calibri"/>
              </a:rPr>
              <a:t>c</a:t>
            </a:r>
            <a:r>
              <a:rPr sz="2000" spc="-15" dirty="0">
                <a:latin typeface="Calibri"/>
                <a:cs typeface="Calibri"/>
              </a:rPr>
              <a:t>o</a:t>
            </a:r>
            <a:r>
              <a:rPr sz="2000" spc="-25" dirty="0">
                <a:latin typeface="Calibri"/>
                <a:cs typeface="Calibri"/>
              </a:rPr>
              <a:t>m</a:t>
            </a:r>
            <a:r>
              <a:rPr sz="2000" dirty="0">
                <a:latin typeface="Calibri"/>
                <a:cs typeface="Calibri"/>
              </a:rPr>
              <a:t>p</a:t>
            </a:r>
            <a:r>
              <a:rPr sz="2000" spc="-5" dirty="0">
                <a:latin typeface="Calibri"/>
                <a:cs typeface="Calibri"/>
              </a:rPr>
              <a:t>l</a:t>
            </a:r>
            <a:r>
              <a:rPr sz="2000" spc="-25" dirty="0">
                <a:latin typeface="Calibri"/>
                <a:cs typeface="Calibri"/>
              </a:rPr>
              <a:t>e</a:t>
            </a:r>
            <a:r>
              <a:rPr sz="2000" spc="-35" dirty="0">
                <a:latin typeface="Calibri"/>
                <a:cs typeface="Calibri"/>
              </a:rPr>
              <a:t>t</a:t>
            </a:r>
            <a:r>
              <a:rPr sz="2000" spc="-10" dirty="0">
                <a:latin typeface="Calibri"/>
                <a:cs typeface="Calibri"/>
              </a:rPr>
              <a:t>e</a:t>
            </a:r>
            <a:r>
              <a:rPr sz="2000" spc="20" dirty="0">
                <a:latin typeface="Calibri"/>
                <a:cs typeface="Calibri"/>
              </a:rPr>
              <a:t> </a:t>
            </a:r>
            <a:r>
              <a:rPr sz="2000" spc="-15" dirty="0">
                <a:latin typeface="Calibri"/>
                <a:cs typeface="Calibri"/>
              </a:rPr>
              <a:t>s</a:t>
            </a:r>
            <a:r>
              <a:rPr sz="2000" spc="-25" dirty="0">
                <a:latin typeface="Calibri"/>
                <a:cs typeface="Calibri"/>
              </a:rPr>
              <a:t>e</a:t>
            </a:r>
            <a:r>
              <a:rPr sz="2000" spc="-10" dirty="0">
                <a:latin typeface="Calibri"/>
                <a:cs typeface="Calibri"/>
              </a:rPr>
              <a:t>ts</a:t>
            </a:r>
            <a:r>
              <a:rPr sz="2000" spc="20" dirty="0">
                <a:latin typeface="Calibri"/>
                <a:cs typeface="Calibri"/>
              </a:rPr>
              <a:t> </a:t>
            </a:r>
            <a:r>
              <a:rPr sz="2000" spc="-10" dirty="0">
                <a:latin typeface="Calibri"/>
                <a:cs typeface="Calibri"/>
              </a:rPr>
              <a:t>of </a:t>
            </a:r>
            <a:r>
              <a:rPr sz="2000" spc="-15" dirty="0">
                <a:latin typeface="Calibri"/>
                <a:cs typeface="Calibri"/>
              </a:rPr>
              <a:t>equ</a:t>
            </a:r>
            <a:r>
              <a:rPr sz="2000" spc="-5" dirty="0">
                <a:latin typeface="Calibri"/>
                <a:cs typeface="Calibri"/>
              </a:rPr>
              <a:t>i</a:t>
            </a:r>
            <a:r>
              <a:rPr sz="2000" spc="-15" dirty="0">
                <a:latin typeface="Calibri"/>
                <a:cs typeface="Calibri"/>
              </a:rPr>
              <a:t>pme</a:t>
            </a:r>
            <a:r>
              <a:rPr sz="2000" spc="-35" dirty="0">
                <a:latin typeface="Calibri"/>
                <a:cs typeface="Calibri"/>
              </a:rPr>
              <a:t>n</a:t>
            </a:r>
            <a:r>
              <a:rPr sz="2000" spc="-10" dirty="0">
                <a:latin typeface="Calibri"/>
                <a:cs typeface="Calibri"/>
              </a:rPr>
              <a:t>t</a:t>
            </a:r>
            <a:r>
              <a:rPr sz="2000" dirty="0">
                <a:latin typeface="Calibri"/>
                <a:cs typeface="Calibri"/>
              </a:rPr>
              <a:t> </a:t>
            </a:r>
            <a:r>
              <a:rPr sz="2000" spc="15" dirty="0">
                <a:latin typeface="Calibri"/>
                <a:cs typeface="Calibri"/>
              </a:rPr>
              <a:t> </a:t>
            </a:r>
            <a:r>
              <a:rPr sz="2000" spc="-10" dirty="0">
                <a:latin typeface="Calibri"/>
                <a:cs typeface="Calibri"/>
              </a:rPr>
              <a:t>(2</a:t>
            </a:r>
            <a:r>
              <a:rPr sz="2000" spc="5" dirty="0">
                <a:latin typeface="Calibri"/>
                <a:cs typeface="Calibri"/>
              </a:rPr>
              <a:t> </a:t>
            </a:r>
            <a:r>
              <a:rPr sz="2000" spc="-10" dirty="0">
                <a:latin typeface="Calibri"/>
                <a:cs typeface="Calibri"/>
              </a:rPr>
              <a:t>partie</a:t>
            </a:r>
            <a:r>
              <a:rPr sz="2000" spc="-15" dirty="0">
                <a:latin typeface="Calibri"/>
                <a:cs typeface="Calibri"/>
              </a:rPr>
              <a:t>s</a:t>
            </a:r>
            <a:r>
              <a:rPr sz="2000" spc="-5" dirty="0">
                <a:latin typeface="Calibri"/>
                <a:cs typeface="Calibri"/>
              </a:rPr>
              <a:t>,</a:t>
            </a:r>
            <a:r>
              <a:rPr sz="2000" spc="25" dirty="0">
                <a:latin typeface="Calibri"/>
                <a:cs typeface="Calibri"/>
              </a:rPr>
              <a:t> </a:t>
            </a:r>
            <a:r>
              <a:rPr sz="2000" spc="-15" dirty="0">
                <a:latin typeface="Calibri"/>
                <a:cs typeface="Calibri"/>
              </a:rPr>
              <a:t>10</a:t>
            </a:r>
            <a:r>
              <a:rPr sz="2000" spc="-10" dirty="0">
                <a:latin typeface="Calibri"/>
                <a:cs typeface="Calibri"/>
              </a:rPr>
              <a:t> </a:t>
            </a:r>
            <a:r>
              <a:rPr sz="2000" spc="-15" dirty="0">
                <a:latin typeface="Calibri"/>
                <a:cs typeface="Calibri"/>
              </a:rPr>
              <a:t>s</a:t>
            </a:r>
            <a:r>
              <a:rPr sz="2000" spc="-25" dirty="0">
                <a:latin typeface="Calibri"/>
                <a:cs typeface="Calibri"/>
              </a:rPr>
              <a:t>e</a:t>
            </a:r>
            <a:r>
              <a:rPr sz="2000" spc="-10" dirty="0">
                <a:latin typeface="Calibri"/>
                <a:cs typeface="Calibri"/>
              </a:rPr>
              <a:t>ts</a:t>
            </a:r>
            <a:r>
              <a:rPr sz="2000" spc="20" dirty="0">
                <a:latin typeface="Calibri"/>
                <a:cs typeface="Calibri"/>
              </a:rPr>
              <a:t> </a:t>
            </a:r>
            <a:r>
              <a:rPr sz="2000" spc="-10" dirty="0">
                <a:latin typeface="Calibri"/>
                <a:cs typeface="Calibri"/>
              </a:rPr>
              <a:t>each)</a:t>
            </a:r>
            <a:endParaRPr sz="2000" dirty="0">
              <a:latin typeface="Calibri"/>
              <a:cs typeface="Calibri"/>
            </a:endParaRPr>
          </a:p>
          <a:p>
            <a:pPr marL="755650" lvl="1" indent="-285750">
              <a:spcBef>
                <a:spcPts val="480"/>
              </a:spcBef>
              <a:buFont typeface="Arial"/>
              <a:buChar char="–"/>
              <a:tabLst>
                <a:tab pos="755650" algn="l"/>
              </a:tabLst>
              <a:defRPr/>
            </a:pPr>
            <a:r>
              <a:rPr sz="2000" spc="-45" dirty="0">
                <a:latin typeface="Calibri"/>
                <a:cs typeface="Calibri"/>
              </a:rPr>
              <a:t>E</a:t>
            </a:r>
            <a:r>
              <a:rPr sz="2000" spc="-10" dirty="0">
                <a:latin typeface="Calibri"/>
                <a:cs typeface="Calibri"/>
              </a:rPr>
              <a:t>ach</a:t>
            </a:r>
            <a:r>
              <a:rPr sz="2000" dirty="0">
                <a:latin typeface="Calibri"/>
                <a:cs typeface="Calibri"/>
              </a:rPr>
              <a:t> </a:t>
            </a:r>
            <a:r>
              <a:rPr sz="2000" spc="-10" dirty="0">
                <a:latin typeface="Calibri"/>
                <a:cs typeface="Calibri"/>
              </a:rPr>
              <a:t>pa</a:t>
            </a:r>
            <a:r>
              <a:rPr sz="2000" spc="-15" dirty="0">
                <a:latin typeface="Calibri"/>
                <a:cs typeface="Calibri"/>
              </a:rPr>
              <a:t>r</a:t>
            </a:r>
            <a:r>
              <a:rPr sz="2000" spc="-10" dirty="0">
                <a:latin typeface="Calibri"/>
                <a:cs typeface="Calibri"/>
              </a:rPr>
              <a:t>ty</a:t>
            </a:r>
            <a:r>
              <a:rPr sz="2000" spc="5" dirty="0">
                <a:latin typeface="Calibri"/>
                <a:cs typeface="Calibri"/>
              </a:rPr>
              <a:t> </a:t>
            </a:r>
            <a:r>
              <a:rPr sz="2000" spc="-15" dirty="0">
                <a:latin typeface="Calibri"/>
                <a:cs typeface="Calibri"/>
              </a:rPr>
              <a:t>o</a:t>
            </a:r>
            <a:r>
              <a:rPr sz="2000" spc="-30" dirty="0">
                <a:latin typeface="Calibri"/>
                <a:cs typeface="Calibri"/>
              </a:rPr>
              <a:t>b</a:t>
            </a:r>
            <a:r>
              <a:rPr sz="2000" spc="-15" dirty="0">
                <a:latin typeface="Calibri"/>
                <a:cs typeface="Calibri"/>
              </a:rPr>
              <a:t>s</a:t>
            </a:r>
            <a:r>
              <a:rPr sz="2000" spc="-10" dirty="0">
                <a:latin typeface="Calibri"/>
                <a:cs typeface="Calibri"/>
              </a:rPr>
              <a:t>e</a:t>
            </a:r>
            <a:r>
              <a:rPr sz="2000" dirty="0">
                <a:latin typeface="Calibri"/>
                <a:cs typeface="Calibri"/>
              </a:rPr>
              <a:t>r</a:t>
            </a:r>
            <a:r>
              <a:rPr sz="2000" spc="-35" dirty="0">
                <a:latin typeface="Calibri"/>
                <a:cs typeface="Calibri"/>
              </a:rPr>
              <a:t>v</a:t>
            </a:r>
            <a:r>
              <a:rPr sz="2000" spc="-15" dirty="0">
                <a:latin typeface="Calibri"/>
                <a:cs typeface="Calibri"/>
              </a:rPr>
              <a:t>ed</a:t>
            </a:r>
            <a:r>
              <a:rPr sz="2000" spc="10" dirty="0">
                <a:latin typeface="Calibri"/>
                <a:cs typeface="Calibri"/>
              </a:rPr>
              <a:t> </a:t>
            </a:r>
            <a:r>
              <a:rPr sz="2000" spc="-15" dirty="0">
                <a:latin typeface="Calibri"/>
                <a:cs typeface="Calibri"/>
              </a:rPr>
              <a:t>10</a:t>
            </a:r>
            <a:r>
              <a:rPr sz="2000" spc="-5" dirty="0">
                <a:latin typeface="Calibri"/>
                <a:cs typeface="Calibri"/>
              </a:rPr>
              <a:t> </a:t>
            </a:r>
            <a:r>
              <a:rPr sz="2000" spc="-15" dirty="0">
                <a:latin typeface="Calibri"/>
                <a:cs typeface="Calibri"/>
              </a:rPr>
              <a:t>n</a:t>
            </a:r>
            <a:r>
              <a:rPr sz="2000" spc="-25" dirty="0">
                <a:latin typeface="Calibri"/>
                <a:cs typeface="Calibri"/>
              </a:rPr>
              <a:t>e</a:t>
            </a:r>
            <a:r>
              <a:rPr sz="2000" spc="-15" dirty="0">
                <a:latin typeface="Calibri"/>
                <a:cs typeface="Calibri"/>
              </a:rPr>
              <a:t>w</a:t>
            </a:r>
            <a:r>
              <a:rPr sz="2000" spc="-5" dirty="0">
                <a:latin typeface="Calibri"/>
                <a:cs typeface="Calibri"/>
              </a:rPr>
              <a:t> </a:t>
            </a:r>
            <a:r>
              <a:rPr sz="2000" spc="-40" dirty="0">
                <a:latin typeface="Calibri"/>
                <a:cs typeface="Calibri"/>
              </a:rPr>
              <a:t>s</a:t>
            </a:r>
            <a:r>
              <a:rPr sz="2000" spc="-35" dirty="0">
                <a:latin typeface="Calibri"/>
                <a:cs typeface="Calibri"/>
              </a:rPr>
              <a:t>t</a:t>
            </a:r>
            <a:r>
              <a:rPr sz="2000" spc="-30" dirty="0">
                <a:latin typeface="Calibri"/>
                <a:cs typeface="Calibri"/>
              </a:rPr>
              <a:t>a</a:t>
            </a:r>
            <a:r>
              <a:rPr sz="2000" spc="-10" dirty="0">
                <a:latin typeface="Calibri"/>
                <a:cs typeface="Calibri"/>
              </a:rPr>
              <a:t>tions</a:t>
            </a:r>
            <a:r>
              <a:rPr sz="2000" spc="20" dirty="0">
                <a:latin typeface="Calibri"/>
                <a:cs typeface="Calibri"/>
              </a:rPr>
              <a:t> </a:t>
            </a:r>
            <a:r>
              <a:rPr sz="2000" spc="-10" dirty="0">
                <a:latin typeface="Calibri"/>
                <a:cs typeface="Calibri"/>
              </a:rPr>
              <a:t>each</a:t>
            </a:r>
            <a:r>
              <a:rPr sz="2000" spc="10" dirty="0">
                <a:latin typeface="Calibri"/>
                <a:cs typeface="Calibri"/>
              </a:rPr>
              <a:t> </a:t>
            </a:r>
            <a:r>
              <a:rPr sz="2000" spc="-15" dirty="0">
                <a:latin typeface="Calibri"/>
                <a:cs typeface="Calibri"/>
              </a:rPr>
              <a:t>d</a:t>
            </a:r>
            <a:r>
              <a:rPr sz="2000" spc="-45" dirty="0">
                <a:latin typeface="Calibri"/>
                <a:cs typeface="Calibri"/>
              </a:rPr>
              <a:t>a</a:t>
            </a:r>
            <a:r>
              <a:rPr sz="2000" spc="-10" dirty="0">
                <a:latin typeface="Calibri"/>
                <a:cs typeface="Calibri"/>
              </a:rPr>
              <a:t>y</a:t>
            </a:r>
            <a:endParaRPr sz="2000" dirty="0">
              <a:latin typeface="Calibri"/>
              <a:cs typeface="Calibri"/>
            </a:endParaRPr>
          </a:p>
          <a:p>
            <a:pPr marL="755650" lvl="1" indent="-285750">
              <a:spcBef>
                <a:spcPts val="480"/>
              </a:spcBef>
              <a:buFont typeface="Arial"/>
              <a:buChar char="–"/>
              <a:tabLst>
                <a:tab pos="755650" algn="l"/>
              </a:tabLst>
              <a:defRPr/>
            </a:pPr>
            <a:r>
              <a:rPr sz="2000" spc="-15" dirty="0">
                <a:latin typeface="Calibri"/>
                <a:cs typeface="Calibri"/>
              </a:rPr>
              <a:t>20</a:t>
            </a:r>
            <a:r>
              <a:rPr sz="2000" spc="-5" dirty="0">
                <a:latin typeface="Calibri"/>
                <a:cs typeface="Calibri"/>
              </a:rPr>
              <a:t> </a:t>
            </a:r>
            <a:r>
              <a:rPr sz="2000" spc="-15" dirty="0">
                <a:latin typeface="Calibri"/>
                <a:cs typeface="Calibri"/>
              </a:rPr>
              <a:t>hou</a:t>
            </a:r>
            <a:r>
              <a:rPr sz="2000" spc="-50" dirty="0">
                <a:latin typeface="Calibri"/>
                <a:cs typeface="Calibri"/>
              </a:rPr>
              <a:t>r</a:t>
            </a:r>
            <a:r>
              <a:rPr sz="2000" spc="-10" dirty="0">
                <a:latin typeface="Calibri"/>
                <a:cs typeface="Calibri"/>
              </a:rPr>
              <a:t>s</a:t>
            </a:r>
            <a:r>
              <a:rPr sz="2000" dirty="0">
                <a:latin typeface="Calibri"/>
                <a:cs typeface="Calibri"/>
              </a:rPr>
              <a:t> </a:t>
            </a:r>
            <a:r>
              <a:rPr sz="2000" spc="-10" dirty="0">
                <a:latin typeface="Calibri"/>
                <a:cs typeface="Calibri"/>
              </a:rPr>
              <a:t>of </a:t>
            </a:r>
            <a:r>
              <a:rPr sz="2000" spc="-15" dirty="0">
                <a:latin typeface="Calibri"/>
                <a:cs typeface="Calibri"/>
              </a:rPr>
              <a:t>o</a:t>
            </a:r>
            <a:r>
              <a:rPr sz="2000" spc="-30" dirty="0">
                <a:latin typeface="Calibri"/>
                <a:cs typeface="Calibri"/>
              </a:rPr>
              <a:t>b</a:t>
            </a:r>
            <a:r>
              <a:rPr sz="2000" spc="-15" dirty="0">
                <a:latin typeface="Calibri"/>
                <a:cs typeface="Calibri"/>
              </a:rPr>
              <a:t>s</a:t>
            </a:r>
            <a:r>
              <a:rPr sz="2000" spc="-10" dirty="0">
                <a:latin typeface="Calibri"/>
                <a:cs typeface="Calibri"/>
              </a:rPr>
              <a:t>e</a:t>
            </a:r>
            <a:r>
              <a:rPr sz="2000" dirty="0">
                <a:latin typeface="Calibri"/>
                <a:cs typeface="Calibri"/>
              </a:rPr>
              <a:t>r</a:t>
            </a:r>
            <a:r>
              <a:rPr sz="2000" spc="-45" dirty="0">
                <a:latin typeface="Calibri"/>
                <a:cs typeface="Calibri"/>
              </a:rPr>
              <a:t>v</a:t>
            </a:r>
            <a:r>
              <a:rPr sz="2000" spc="-30" dirty="0">
                <a:latin typeface="Calibri"/>
                <a:cs typeface="Calibri"/>
              </a:rPr>
              <a:t>a</a:t>
            </a:r>
            <a:r>
              <a:rPr sz="2000" spc="-10" dirty="0">
                <a:latin typeface="Calibri"/>
                <a:cs typeface="Calibri"/>
              </a:rPr>
              <a:t>ti</a:t>
            </a:r>
            <a:r>
              <a:rPr sz="2000" spc="-15" dirty="0">
                <a:latin typeface="Calibri"/>
                <a:cs typeface="Calibri"/>
              </a:rPr>
              <a:t>on</a:t>
            </a:r>
            <a:r>
              <a:rPr sz="2000" spc="15" dirty="0">
                <a:latin typeface="Calibri"/>
                <a:cs typeface="Calibri"/>
              </a:rPr>
              <a:t> </a:t>
            </a:r>
            <a:r>
              <a:rPr sz="2000" spc="-10" dirty="0">
                <a:latin typeface="Calibri"/>
                <a:cs typeface="Calibri"/>
              </a:rPr>
              <a:t>each</a:t>
            </a:r>
            <a:r>
              <a:rPr sz="2000" spc="10" dirty="0">
                <a:latin typeface="Calibri"/>
                <a:cs typeface="Calibri"/>
              </a:rPr>
              <a:t> </a:t>
            </a:r>
            <a:r>
              <a:rPr sz="2000" spc="-15" dirty="0">
                <a:latin typeface="Calibri"/>
                <a:cs typeface="Calibri"/>
              </a:rPr>
              <a:t>d</a:t>
            </a:r>
            <a:r>
              <a:rPr sz="2000" spc="-45" dirty="0">
                <a:latin typeface="Calibri"/>
                <a:cs typeface="Calibri"/>
              </a:rPr>
              <a:t>a</a:t>
            </a:r>
            <a:r>
              <a:rPr sz="2000" spc="-10" dirty="0">
                <a:latin typeface="Calibri"/>
                <a:cs typeface="Calibri"/>
              </a:rPr>
              <a:t>y</a:t>
            </a:r>
            <a:endParaRPr sz="2000" dirty="0">
              <a:latin typeface="Calibri"/>
              <a:cs typeface="Calibri"/>
            </a:endParaRPr>
          </a:p>
          <a:p>
            <a:pPr marL="755650" lvl="1" indent="-285750">
              <a:spcBef>
                <a:spcPts val="480"/>
              </a:spcBef>
              <a:buFont typeface="Arial"/>
              <a:buChar char="–"/>
              <a:tabLst>
                <a:tab pos="755650" algn="l"/>
              </a:tabLst>
              <a:defRPr/>
            </a:pPr>
            <a:r>
              <a:rPr sz="2000" spc="-20" dirty="0">
                <a:latin typeface="Calibri"/>
                <a:cs typeface="Calibri"/>
              </a:rPr>
              <a:t>P</a:t>
            </a:r>
            <a:r>
              <a:rPr sz="2000" spc="-45" dirty="0">
                <a:latin typeface="Calibri"/>
                <a:cs typeface="Calibri"/>
              </a:rPr>
              <a:t>r</a:t>
            </a:r>
            <a:r>
              <a:rPr sz="2000" spc="-10" dirty="0">
                <a:latin typeface="Calibri"/>
                <a:cs typeface="Calibri"/>
              </a:rPr>
              <a:t>oject</a:t>
            </a:r>
            <a:r>
              <a:rPr sz="2000" spc="5" dirty="0">
                <a:latin typeface="Calibri"/>
                <a:cs typeface="Calibri"/>
              </a:rPr>
              <a:t> </a:t>
            </a:r>
            <a:r>
              <a:rPr sz="2000" spc="-15" dirty="0">
                <a:latin typeface="Calibri"/>
                <a:cs typeface="Calibri"/>
              </a:rPr>
              <a:t>p</a:t>
            </a:r>
            <a:r>
              <a:rPr sz="2000" spc="-45" dirty="0">
                <a:latin typeface="Calibri"/>
                <a:cs typeface="Calibri"/>
              </a:rPr>
              <a:t>r</a:t>
            </a:r>
            <a:r>
              <a:rPr sz="2000" spc="-10" dirty="0">
                <a:latin typeface="Calibri"/>
                <a:cs typeface="Calibri"/>
              </a:rPr>
              <a:t>oce</a:t>
            </a:r>
            <a:r>
              <a:rPr sz="2000" spc="-15" dirty="0">
                <a:latin typeface="Calibri"/>
                <a:cs typeface="Calibri"/>
              </a:rPr>
              <a:t>ssed</a:t>
            </a:r>
            <a:r>
              <a:rPr sz="2000" spc="20" dirty="0">
                <a:latin typeface="Calibri"/>
                <a:cs typeface="Calibri"/>
              </a:rPr>
              <a:t> </a:t>
            </a:r>
            <a:r>
              <a:rPr sz="2000" spc="-20" dirty="0">
                <a:latin typeface="Calibri"/>
                <a:cs typeface="Calibri"/>
              </a:rPr>
              <a:t>w</a:t>
            </a:r>
            <a:r>
              <a:rPr sz="2000" spc="-5" dirty="0">
                <a:latin typeface="Calibri"/>
                <a:cs typeface="Calibri"/>
              </a:rPr>
              <a:t>i</a:t>
            </a:r>
            <a:r>
              <a:rPr sz="2000" spc="-10" dirty="0">
                <a:latin typeface="Calibri"/>
                <a:cs typeface="Calibri"/>
              </a:rPr>
              <a:t>th</a:t>
            </a:r>
            <a:r>
              <a:rPr sz="2000" dirty="0">
                <a:latin typeface="Calibri"/>
                <a:cs typeface="Calibri"/>
              </a:rPr>
              <a:t> </a:t>
            </a:r>
            <a:r>
              <a:rPr sz="2000" spc="-20" dirty="0">
                <a:latin typeface="Calibri"/>
                <a:cs typeface="Calibri"/>
              </a:rPr>
              <a:t>OP</a:t>
            </a:r>
            <a:r>
              <a:rPr sz="2000" spc="-15" dirty="0">
                <a:latin typeface="Calibri"/>
                <a:cs typeface="Calibri"/>
              </a:rPr>
              <a:t>US</a:t>
            </a:r>
            <a:r>
              <a:rPr sz="2000" spc="20" dirty="0">
                <a:latin typeface="Calibri"/>
                <a:cs typeface="Calibri"/>
              </a:rPr>
              <a:t> </a:t>
            </a:r>
            <a:r>
              <a:rPr sz="2000" spc="-20" dirty="0">
                <a:latin typeface="Calibri"/>
                <a:cs typeface="Calibri"/>
              </a:rPr>
              <a:t>P</a:t>
            </a:r>
            <a:r>
              <a:rPr sz="2000" spc="-45" dirty="0">
                <a:latin typeface="Calibri"/>
                <a:cs typeface="Calibri"/>
              </a:rPr>
              <a:t>r</a:t>
            </a:r>
            <a:r>
              <a:rPr sz="2000" spc="-10" dirty="0">
                <a:latin typeface="Calibri"/>
                <a:cs typeface="Calibri"/>
              </a:rPr>
              <a:t>ojects</a:t>
            </a:r>
            <a:endParaRPr sz="2000" dirty="0">
              <a:latin typeface="Calibri"/>
              <a:cs typeface="Calibri"/>
            </a:endParaRPr>
          </a:p>
        </p:txBody>
      </p:sp>
      <p:sp>
        <p:nvSpPr>
          <p:cNvPr id="272388" name="object 4">
            <a:extLst>
              <a:ext uri="{FF2B5EF4-FFF2-40B4-BE49-F238E27FC236}">
                <a16:creationId xmlns:a16="http://schemas.microsoft.com/office/drawing/2014/main" id="{8E7E1A6D-C1BF-4F68-BD5B-37DE39B8A8FB}"/>
              </a:ext>
            </a:extLst>
          </p:cNvPr>
          <p:cNvSpPr>
            <a:spLocks noChangeArrowheads="1"/>
          </p:cNvSpPr>
          <p:nvPr/>
        </p:nvSpPr>
        <p:spPr bwMode="auto">
          <a:xfrm>
            <a:off x="1069975" y="1493838"/>
            <a:ext cx="6975475" cy="24828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7" name="Footer Placeholder 6">
            <a:extLst>
              <a:ext uri="{FF2B5EF4-FFF2-40B4-BE49-F238E27FC236}">
                <a16:creationId xmlns:a16="http://schemas.microsoft.com/office/drawing/2014/main" id="{AFB6A50A-096D-46A2-8BE9-6FA97E0DC25A}"/>
              </a:ext>
            </a:extLst>
          </p:cNvPr>
          <p:cNvSpPr>
            <a:spLocks noGrp="1"/>
          </p:cNvSpPr>
          <p:nvPr>
            <p:ph type="ftr" sz="quarter" idx="11"/>
          </p:nvPr>
        </p:nvSpPr>
        <p:spPr/>
        <p:txBody>
          <a:bodyPr/>
          <a:lstStyle/>
          <a:p>
            <a:pPr>
              <a:defRPr/>
            </a:pP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38169-C572-4A5F-804B-B96C41A76979}"/>
              </a:ext>
            </a:extLst>
          </p:cNvPr>
          <p:cNvSpPr>
            <a:spLocks noGrp="1"/>
          </p:cNvSpPr>
          <p:nvPr>
            <p:ph idx="1"/>
          </p:nvPr>
        </p:nvSpPr>
        <p:spPr/>
        <p:txBody>
          <a:bodyPr/>
          <a:lstStyle/>
          <a:p>
            <a:pPr>
              <a:defRPr/>
            </a:pPr>
            <a:r>
              <a:rPr lang="en-US" dirty="0"/>
              <a:t>Full antenna recalibration check before survey</a:t>
            </a:r>
          </a:p>
          <a:p>
            <a:pPr>
              <a:defRPr/>
            </a:pPr>
            <a:r>
              <a:rPr lang="en-US" dirty="0"/>
              <a:t>Each fixed height tripod height</a:t>
            </a:r>
          </a:p>
          <a:p>
            <a:pPr marL="0" indent="0">
              <a:buFont typeface="Arial" panose="020B0604020202020204" pitchFamily="34" charset="0"/>
              <a:buNone/>
              <a:defRPr/>
            </a:pPr>
            <a:r>
              <a:rPr lang="en-US" dirty="0"/>
              <a:t>   measured before and after</a:t>
            </a:r>
          </a:p>
          <a:p>
            <a:pPr>
              <a:defRPr/>
            </a:pPr>
            <a:r>
              <a:rPr lang="en-US" dirty="0"/>
              <a:t>20 complete sets of equipment -</a:t>
            </a:r>
          </a:p>
          <a:p>
            <a:pPr marL="0" indent="0">
              <a:buFont typeface="Arial" panose="020B0604020202020204" pitchFamily="34" charset="0"/>
              <a:buNone/>
              <a:defRPr/>
            </a:pPr>
            <a:r>
              <a:rPr lang="en-US" dirty="0"/>
              <a:t>   2 parties (10 sets each)</a:t>
            </a:r>
          </a:p>
          <a:p>
            <a:pPr>
              <a:defRPr/>
            </a:pPr>
            <a:r>
              <a:rPr lang="en-US" dirty="0"/>
              <a:t>Each party observe 5 new and 5</a:t>
            </a:r>
          </a:p>
          <a:p>
            <a:pPr marL="0" indent="0">
              <a:buFont typeface="Arial" panose="020B0604020202020204" pitchFamily="34" charset="0"/>
              <a:buNone/>
              <a:defRPr/>
            </a:pPr>
            <a:r>
              <a:rPr lang="en-US" dirty="0"/>
              <a:t>   repeat stations each day</a:t>
            </a:r>
          </a:p>
          <a:p>
            <a:pPr>
              <a:defRPr/>
            </a:pPr>
            <a:r>
              <a:rPr lang="en-US" dirty="0"/>
              <a:t>30 observation days</a:t>
            </a:r>
          </a:p>
          <a:p>
            <a:pPr>
              <a:defRPr/>
            </a:pPr>
            <a:r>
              <a:rPr lang="en-US" dirty="0"/>
              <a:t>Project processed with OP</a:t>
            </a:r>
          </a:p>
          <a:p>
            <a:pPr marL="0" indent="0">
              <a:buFont typeface="Arial" panose="020B0604020202020204" pitchFamily="34" charset="0"/>
              <a:buNone/>
              <a:defRPr/>
            </a:pPr>
            <a:endParaRPr lang="en-US" dirty="0"/>
          </a:p>
        </p:txBody>
      </p:sp>
      <p:sp>
        <p:nvSpPr>
          <p:cNvPr id="274435" name="Title 2">
            <a:extLst>
              <a:ext uri="{FF2B5EF4-FFF2-40B4-BE49-F238E27FC236}">
                <a16:creationId xmlns:a16="http://schemas.microsoft.com/office/drawing/2014/main" id="{55E63C1E-74F9-4A80-B443-9F85D90B7058}"/>
              </a:ext>
            </a:extLst>
          </p:cNvPr>
          <p:cNvSpPr>
            <a:spLocks noGrp="1"/>
          </p:cNvSpPr>
          <p:nvPr>
            <p:ph type="title"/>
          </p:nvPr>
        </p:nvSpPr>
        <p:spPr/>
        <p:txBody>
          <a:bodyPr/>
          <a:lstStyle/>
          <a:p>
            <a:r>
              <a:rPr lang="en-US" altLang="en-US" dirty="0"/>
              <a:t>Two-meter fixed height pole???</a:t>
            </a:r>
          </a:p>
        </p:txBody>
      </p:sp>
      <p:graphicFrame>
        <p:nvGraphicFramePr>
          <p:cNvPr id="4" name="Table 3">
            <a:extLst>
              <a:ext uri="{FF2B5EF4-FFF2-40B4-BE49-F238E27FC236}">
                <a16:creationId xmlns:a16="http://schemas.microsoft.com/office/drawing/2014/main" id="{175A70B6-9E10-4013-B75A-1A734B2A073A}"/>
              </a:ext>
            </a:extLst>
          </p:cNvPr>
          <p:cNvGraphicFramePr>
            <a:graphicFrameLocks noGrp="1"/>
          </p:cNvGraphicFramePr>
          <p:nvPr/>
        </p:nvGraphicFramePr>
        <p:xfrm>
          <a:off x="6348413" y="2111375"/>
          <a:ext cx="2643189" cy="4732344"/>
        </p:xfrm>
        <a:graphic>
          <a:graphicData uri="http://schemas.openxmlformats.org/drawingml/2006/table">
            <a:tbl>
              <a:tblPr firstRow="1" firstCol="1" bandRow="1">
                <a:tableStyleId>{5C22544A-7EE6-4342-B048-85BDC9FD1C3A}</a:tableStyleId>
              </a:tblPr>
              <a:tblGrid>
                <a:gridCol w="320755">
                  <a:extLst>
                    <a:ext uri="{9D8B030D-6E8A-4147-A177-3AD203B41FA5}">
                      <a16:colId xmlns:a16="http://schemas.microsoft.com/office/drawing/2014/main" val="20000"/>
                    </a:ext>
                  </a:extLst>
                </a:gridCol>
                <a:gridCol w="570433">
                  <a:extLst>
                    <a:ext uri="{9D8B030D-6E8A-4147-A177-3AD203B41FA5}">
                      <a16:colId xmlns:a16="http://schemas.microsoft.com/office/drawing/2014/main" val="20001"/>
                    </a:ext>
                  </a:extLst>
                </a:gridCol>
                <a:gridCol w="570433">
                  <a:extLst>
                    <a:ext uri="{9D8B030D-6E8A-4147-A177-3AD203B41FA5}">
                      <a16:colId xmlns:a16="http://schemas.microsoft.com/office/drawing/2014/main" val="20002"/>
                    </a:ext>
                  </a:extLst>
                </a:gridCol>
                <a:gridCol w="611135">
                  <a:extLst>
                    <a:ext uri="{9D8B030D-6E8A-4147-A177-3AD203B41FA5}">
                      <a16:colId xmlns:a16="http://schemas.microsoft.com/office/drawing/2014/main" val="20003"/>
                    </a:ext>
                  </a:extLst>
                </a:gridCol>
                <a:gridCol w="570433">
                  <a:extLst>
                    <a:ext uri="{9D8B030D-6E8A-4147-A177-3AD203B41FA5}">
                      <a16:colId xmlns:a16="http://schemas.microsoft.com/office/drawing/2014/main" val="20004"/>
                    </a:ext>
                  </a:extLst>
                </a:gridCol>
              </a:tblGrid>
              <a:tr h="175272">
                <a:tc>
                  <a:txBody>
                    <a:bodyPr/>
                    <a:lstStyle/>
                    <a:p>
                      <a:pPr marL="0" marR="0" algn="ctr">
                        <a:lnSpc>
                          <a:spcPct val="115000"/>
                        </a:lnSpc>
                        <a:spcBef>
                          <a:spcPts val="0"/>
                        </a:spcBef>
                        <a:spcAft>
                          <a:spcPts val="0"/>
                        </a:spcAft>
                      </a:pPr>
                      <a:r>
                        <a:rPr lang="en-US" sz="1000">
                          <a:effectLst/>
                        </a:rPr>
                        <a:t>ID</a:t>
                      </a:r>
                      <a:endParaRPr lang="en-US" sz="1100">
                        <a:effectLst/>
                        <a:latin typeface="Calibri"/>
                        <a:ea typeface="Calibri"/>
                        <a:cs typeface="Times New Roman"/>
                      </a:endParaRPr>
                    </a:p>
                  </a:txBody>
                  <a:tcPr marL="65609" marR="65609" marT="0" marB="0" anchor="b"/>
                </a:tc>
                <a:tc>
                  <a:txBody>
                    <a:bodyPr/>
                    <a:lstStyle/>
                    <a:p>
                      <a:pPr marL="0" marR="0" algn="ctr">
                        <a:lnSpc>
                          <a:spcPct val="115000"/>
                        </a:lnSpc>
                        <a:spcBef>
                          <a:spcPts val="0"/>
                        </a:spcBef>
                        <a:spcAft>
                          <a:spcPts val="0"/>
                        </a:spcAft>
                      </a:pPr>
                      <a:r>
                        <a:rPr lang="en-US" sz="1000">
                          <a:effectLst/>
                        </a:rPr>
                        <a:t>before</a:t>
                      </a:r>
                      <a:endParaRPr lang="en-US" sz="1100">
                        <a:effectLst/>
                        <a:latin typeface="Calibri"/>
                        <a:ea typeface="Calibri"/>
                        <a:cs typeface="Times New Roman"/>
                      </a:endParaRPr>
                    </a:p>
                  </a:txBody>
                  <a:tcPr marL="65609" marR="65609" marT="0" marB="0" anchor="b"/>
                </a:tc>
                <a:tc>
                  <a:txBody>
                    <a:bodyPr/>
                    <a:lstStyle/>
                    <a:p>
                      <a:pPr marL="0" marR="0" algn="ctr">
                        <a:lnSpc>
                          <a:spcPct val="115000"/>
                        </a:lnSpc>
                        <a:spcBef>
                          <a:spcPts val="0"/>
                        </a:spcBef>
                        <a:spcAft>
                          <a:spcPts val="0"/>
                        </a:spcAft>
                      </a:pPr>
                      <a:r>
                        <a:rPr lang="en-US" sz="1000">
                          <a:effectLst/>
                        </a:rPr>
                        <a:t>after</a:t>
                      </a:r>
                      <a:endParaRPr lang="en-US" sz="1100">
                        <a:effectLst/>
                        <a:latin typeface="Calibri"/>
                        <a:ea typeface="Calibri"/>
                        <a:cs typeface="Times New Roman"/>
                      </a:endParaRPr>
                    </a:p>
                  </a:txBody>
                  <a:tcPr marL="65609" marR="65609" marT="0" marB="0" anchor="b"/>
                </a:tc>
                <a:tc>
                  <a:txBody>
                    <a:bodyPr/>
                    <a:lstStyle/>
                    <a:p>
                      <a:pPr marL="0" marR="0" algn="ctr">
                        <a:lnSpc>
                          <a:spcPct val="115000"/>
                        </a:lnSpc>
                        <a:spcBef>
                          <a:spcPts val="0"/>
                        </a:spcBef>
                        <a:spcAft>
                          <a:spcPts val="0"/>
                        </a:spcAft>
                      </a:pPr>
                      <a:r>
                        <a:rPr lang="en-US" sz="1000">
                          <a:effectLst/>
                        </a:rPr>
                        <a:t>a - b</a:t>
                      </a:r>
                      <a:endParaRPr lang="en-US" sz="1100">
                        <a:effectLst/>
                        <a:latin typeface="Calibri"/>
                        <a:ea typeface="Calibri"/>
                        <a:cs typeface="Times New Roman"/>
                      </a:endParaRPr>
                    </a:p>
                  </a:txBody>
                  <a:tcPr marL="65609" marR="65609" marT="0" marB="0" anchor="b"/>
                </a:tc>
                <a:tc>
                  <a:txBody>
                    <a:bodyPr/>
                    <a:lstStyle/>
                    <a:p>
                      <a:pPr marL="0" marR="0" algn="ctr">
                        <a:lnSpc>
                          <a:spcPct val="115000"/>
                        </a:lnSpc>
                        <a:spcBef>
                          <a:spcPts val="0"/>
                        </a:spcBef>
                        <a:spcAft>
                          <a:spcPts val="0"/>
                        </a:spcAft>
                      </a:pPr>
                      <a:r>
                        <a:rPr lang="en-US" sz="1000">
                          <a:effectLst/>
                        </a:rPr>
                        <a:t>avg.</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0"/>
                  </a:ext>
                </a:extLst>
              </a:tr>
              <a:tr h="175272">
                <a:tc>
                  <a:txBody>
                    <a:bodyPr/>
                    <a:lstStyle/>
                    <a:p>
                      <a:pPr marL="0" marR="0" algn="ctr">
                        <a:lnSpc>
                          <a:spcPct val="115000"/>
                        </a:lnSpc>
                        <a:spcBef>
                          <a:spcPts val="0"/>
                        </a:spcBef>
                        <a:spcAft>
                          <a:spcPts val="0"/>
                        </a:spcAft>
                      </a:pPr>
                      <a:r>
                        <a:rPr lang="en-US" sz="1000">
                          <a:effectLst/>
                        </a:rPr>
                        <a:t>A</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2.0028</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2.0029</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1"/>
                  </a:ext>
                </a:extLst>
              </a:tr>
              <a:tr h="175272">
                <a:tc>
                  <a:txBody>
                    <a:bodyPr/>
                    <a:lstStyle/>
                    <a:p>
                      <a:pPr marL="0" marR="0" algn="ctr">
                        <a:lnSpc>
                          <a:spcPct val="115000"/>
                        </a:lnSpc>
                        <a:spcBef>
                          <a:spcPts val="0"/>
                        </a:spcBef>
                        <a:spcAft>
                          <a:spcPts val="0"/>
                        </a:spcAft>
                      </a:pPr>
                      <a:r>
                        <a:rPr lang="en-US" sz="1000">
                          <a:effectLst/>
                        </a:rPr>
                        <a:t>B</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2.0018</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2.0018</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2"/>
                  </a:ext>
                </a:extLst>
              </a:tr>
              <a:tr h="175272">
                <a:tc>
                  <a:txBody>
                    <a:bodyPr/>
                    <a:lstStyle/>
                    <a:p>
                      <a:pPr marL="0" marR="0" algn="ctr">
                        <a:lnSpc>
                          <a:spcPct val="115000"/>
                        </a:lnSpc>
                        <a:spcBef>
                          <a:spcPts val="0"/>
                        </a:spcBef>
                        <a:spcAft>
                          <a:spcPts val="0"/>
                        </a:spcAft>
                      </a:pPr>
                      <a:r>
                        <a:rPr lang="en-US" sz="1000">
                          <a:effectLst/>
                        </a:rPr>
                        <a:t>C</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2.0005</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2.0004</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3"/>
                  </a:ext>
                </a:extLst>
              </a:tr>
              <a:tr h="175272">
                <a:tc>
                  <a:txBody>
                    <a:bodyPr/>
                    <a:lstStyle/>
                    <a:p>
                      <a:pPr marL="0" marR="0" algn="ctr">
                        <a:lnSpc>
                          <a:spcPct val="115000"/>
                        </a:lnSpc>
                        <a:spcBef>
                          <a:spcPts val="0"/>
                        </a:spcBef>
                        <a:spcAft>
                          <a:spcPts val="0"/>
                        </a:spcAft>
                      </a:pPr>
                      <a:r>
                        <a:rPr lang="en-US" sz="1000">
                          <a:effectLst/>
                        </a:rPr>
                        <a:t>D</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2.0079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2.0079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2.0079</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4"/>
                  </a:ext>
                </a:extLst>
              </a:tr>
              <a:tr h="175272">
                <a:tc>
                  <a:txBody>
                    <a:bodyPr/>
                    <a:lstStyle/>
                    <a:p>
                      <a:pPr marL="0" marR="0" algn="ctr">
                        <a:lnSpc>
                          <a:spcPct val="115000"/>
                        </a:lnSpc>
                        <a:spcBef>
                          <a:spcPts val="0"/>
                        </a:spcBef>
                        <a:spcAft>
                          <a:spcPts val="0"/>
                        </a:spcAft>
                      </a:pPr>
                      <a:r>
                        <a:rPr lang="en-US" sz="1000">
                          <a:effectLst/>
                        </a:rPr>
                        <a:t>E</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2.0010</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5"/>
                  </a:ext>
                </a:extLst>
              </a:tr>
              <a:tr h="175272">
                <a:tc>
                  <a:txBody>
                    <a:bodyPr/>
                    <a:lstStyle/>
                    <a:p>
                      <a:pPr marL="0" marR="0" algn="ctr">
                        <a:lnSpc>
                          <a:spcPct val="115000"/>
                        </a:lnSpc>
                        <a:spcBef>
                          <a:spcPts val="0"/>
                        </a:spcBef>
                        <a:spcAft>
                          <a:spcPts val="0"/>
                        </a:spcAft>
                      </a:pPr>
                      <a:r>
                        <a:rPr lang="en-US" sz="1000">
                          <a:effectLst/>
                        </a:rPr>
                        <a:t>F</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1.9998</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1.9998</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6"/>
                  </a:ext>
                </a:extLst>
              </a:tr>
              <a:tr h="175272">
                <a:tc>
                  <a:txBody>
                    <a:bodyPr/>
                    <a:lstStyle/>
                    <a:p>
                      <a:pPr marL="0" marR="0" algn="ctr">
                        <a:lnSpc>
                          <a:spcPct val="115000"/>
                        </a:lnSpc>
                        <a:spcBef>
                          <a:spcPts val="0"/>
                        </a:spcBef>
                        <a:spcAft>
                          <a:spcPts val="0"/>
                        </a:spcAft>
                      </a:pPr>
                      <a:r>
                        <a:rPr lang="en-US" sz="1000">
                          <a:effectLst/>
                        </a:rPr>
                        <a:t>G</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2.0006</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2.0008</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7"/>
                  </a:ext>
                </a:extLst>
              </a:tr>
              <a:tr h="175272">
                <a:tc>
                  <a:txBody>
                    <a:bodyPr/>
                    <a:lstStyle/>
                    <a:p>
                      <a:pPr marL="0" marR="0" algn="ctr">
                        <a:lnSpc>
                          <a:spcPct val="115000"/>
                        </a:lnSpc>
                        <a:spcBef>
                          <a:spcPts val="0"/>
                        </a:spcBef>
                        <a:spcAft>
                          <a:spcPts val="0"/>
                        </a:spcAft>
                      </a:pPr>
                      <a:r>
                        <a:rPr lang="en-US" sz="1000">
                          <a:effectLst/>
                        </a:rPr>
                        <a:t>H</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2.0016</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2.0017</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2.0017</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8"/>
                  </a:ext>
                </a:extLst>
              </a:tr>
              <a:tr h="175272">
                <a:tc>
                  <a:txBody>
                    <a:bodyPr/>
                    <a:lstStyle/>
                    <a:p>
                      <a:pPr marL="0" marR="0" algn="ctr">
                        <a:lnSpc>
                          <a:spcPct val="115000"/>
                        </a:lnSpc>
                        <a:spcBef>
                          <a:spcPts val="0"/>
                        </a:spcBef>
                        <a:spcAft>
                          <a:spcPts val="0"/>
                        </a:spcAft>
                      </a:pPr>
                      <a:r>
                        <a:rPr lang="en-US" sz="1000">
                          <a:effectLst/>
                        </a:rPr>
                        <a:t>I</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2.0020</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09"/>
                  </a:ext>
                </a:extLst>
              </a:tr>
              <a:tr h="175272">
                <a:tc>
                  <a:txBody>
                    <a:bodyPr/>
                    <a:lstStyle/>
                    <a:p>
                      <a:pPr marL="0" marR="0" algn="ctr">
                        <a:lnSpc>
                          <a:spcPct val="115000"/>
                        </a:lnSpc>
                        <a:spcBef>
                          <a:spcPts val="0"/>
                        </a:spcBef>
                        <a:spcAft>
                          <a:spcPts val="0"/>
                        </a:spcAft>
                      </a:pPr>
                      <a:r>
                        <a:rPr lang="en-US" sz="1000">
                          <a:effectLst/>
                        </a:rPr>
                        <a:t>J</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2.0041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2.0041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2.0041</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0"/>
                  </a:ext>
                </a:extLst>
              </a:tr>
              <a:tr h="175272">
                <a:tc>
                  <a:txBody>
                    <a:bodyPr/>
                    <a:lstStyle/>
                    <a:p>
                      <a:pPr marL="0" marR="0" algn="ctr">
                        <a:lnSpc>
                          <a:spcPct val="115000"/>
                        </a:lnSpc>
                        <a:spcBef>
                          <a:spcPts val="0"/>
                        </a:spcBef>
                        <a:spcAft>
                          <a:spcPts val="0"/>
                        </a:spcAft>
                      </a:pPr>
                      <a:r>
                        <a:rPr lang="en-US" sz="1000">
                          <a:effectLst/>
                        </a:rPr>
                        <a:t>K</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2.0004</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2.0003</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1"/>
                  </a:ext>
                </a:extLst>
              </a:tr>
              <a:tr h="175272">
                <a:tc>
                  <a:txBody>
                    <a:bodyPr/>
                    <a:lstStyle/>
                    <a:p>
                      <a:pPr marL="0" marR="0" algn="ctr">
                        <a:lnSpc>
                          <a:spcPct val="115000"/>
                        </a:lnSpc>
                        <a:spcBef>
                          <a:spcPts val="0"/>
                        </a:spcBef>
                        <a:spcAft>
                          <a:spcPts val="0"/>
                        </a:spcAft>
                      </a:pPr>
                      <a:r>
                        <a:rPr lang="en-US" sz="1000">
                          <a:effectLst/>
                        </a:rPr>
                        <a:t>L</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2.0007</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2.0008</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2"/>
                  </a:ext>
                </a:extLst>
              </a:tr>
              <a:tr h="175272">
                <a:tc>
                  <a:txBody>
                    <a:bodyPr/>
                    <a:lstStyle/>
                    <a:p>
                      <a:pPr marL="0" marR="0" algn="ctr">
                        <a:lnSpc>
                          <a:spcPct val="115000"/>
                        </a:lnSpc>
                        <a:spcBef>
                          <a:spcPts val="0"/>
                        </a:spcBef>
                        <a:spcAft>
                          <a:spcPts val="0"/>
                        </a:spcAft>
                      </a:pPr>
                      <a:r>
                        <a:rPr lang="en-US" sz="1000">
                          <a:effectLst/>
                        </a:rPr>
                        <a:t>M</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2.0001</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3"/>
                  </a:ext>
                </a:extLst>
              </a:tr>
              <a:tr h="175272">
                <a:tc>
                  <a:txBody>
                    <a:bodyPr/>
                    <a:lstStyle/>
                    <a:p>
                      <a:pPr marL="0" marR="0" algn="ctr">
                        <a:lnSpc>
                          <a:spcPct val="115000"/>
                        </a:lnSpc>
                        <a:spcBef>
                          <a:spcPts val="0"/>
                        </a:spcBef>
                        <a:spcAft>
                          <a:spcPts val="0"/>
                        </a:spcAft>
                      </a:pPr>
                      <a:r>
                        <a:rPr lang="en-US" sz="1000">
                          <a:effectLst/>
                        </a:rPr>
                        <a:t>N</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1.9964</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1.9963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1.9963</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4"/>
                  </a:ext>
                </a:extLst>
              </a:tr>
              <a:tr h="175272">
                <a:tc>
                  <a:txBody>
                    <a:bodyPr/>
                    <a:lstStyle/>
                    <a:p>
                      <a:pPr marL="0" marR="0" algn="ctr">
                        <a:lnSpc>
                          <a:spcPct val="115000"/>
                        </a:lnSpc>
                        <a:spcBef>
                          <a:spcPts val="0"/>
                        </a:spcBef>
                        <a:spcAft>
                          <a:spcPts val="0"/>
                        </a:spcAft>
                      </a:pPr>
                      <a:r>
                        <a:rPr lang="en-US" sz="1000">
                          <a:effectLst/>
                        </a:rPr>
                        <a:t>O</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2.0005</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2.0005</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2.0005</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5"/>
                  </a:ext>
                </a:extLst>
              </a:tr>
              <a:tr h="175272">
                <a:tc>
                  <a:txBody>
                    <a:bodyPr/>
                    <a:lstStyle/>
                    <a:p>
                      <a:pPr marL="0" marR="0" algn="ctr">
                        <a:lnSpc>
                          <a:spcPct val="115000"/>
                        </a:lnSpc>
                        <a:spcBef>
                          <a:spcPts val="0"/>
                        </a:spcBef>
                        <a:spcAft>
                          <a:spcPts val="0"/>
                        </a:spcAft>
                      </a:pPr>
                      <a:r>
                        <a:rPr lang="en-US" sz="1000">
                          <a:effectLst/>
                        </a:rPr>
                        <a:t>P</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2.0002</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6"/>
                  </a:ext>
                </a:extLst>
              </a:tr>
              <a:tr h="175272">
                <a:tc>
                  <a:txBody>
                    <a:bodyPr/>
                    <a:lstStyle/>
                    <a:p>
                      <a:pPr marL="0" marR="0" algn="ctr">
                        <a:lnSpc>
                          <a:spcPct val="115000"/>
                        </a:lnSpc>
                        <a:spcBef>
                          <a:spcPts val="0"/>
                        </a:spcBef>
                        <a:spcAft>
                          <a:spcPts val="0"/>
                        </a:spcAft>
                      </a:pPr>
                      <a:r>
                        <a:rPr lang="en-US" sz="1000">
                          <a:effectLst/>
                        </a:rPr>
                        <a:t>Q</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2.0024</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0.0005</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2.0027</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7"/>
                  </a:ext>
                </a:extLst>
              </a:tr>
              <a:tr h="175272">
                <a:tc>
                  <a:txBody>
                    <a:bodyPr/>
                    <a:lstStyle/>
                    <a:p>
                      <a:pPr marL="0" marR="0" algn="ctr">
                        <a:lnSpc>
                          <a:spcPct val="115000"/>
                        </a:lnSpc>
                        <a:spcBef>
                          <a:spcPts val="0"/>
                        </a:spcBef>
                        <a:spcAft>
                          <a:spcPts val="0"/>
                        </a:spcAft>
                      </a:pPr>
                      <a:r>
                        <a:rPr lang="en-US" sz="1000">
                          <a:effectLst/>
                        </a:rPr>
                        <a:t>R</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1.9999</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1.9999</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8"/>
                  </a:ext>
                </a:extLst>
              </a:tr>
              <a:tr h="175272">
                <a:tc>
                  <a:txBody>
                    <a:bodyPr/>
                    <a:lstStyle/>
                    <a:p>
                      <a:pPr marL="0" marR="0" algn="ctr">
                        <a:lnSpc>
                          <a:spcPct val="115000"/>
                        </a:lnSpc>
                        <a:spcBef>
                          <a:spcPts val="0"/>
                        </a:spcBef>
                        <a:spcAft>
                          <a:spcPts val="0"/>
                        </a:spcAft>
                      </a:pPr>
                      <a:r>
                        <a:rPr lang="en-US" sz="1000">
                          <a:effectLst/>
                        </a:rPr>
                        <a:t>S</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2.0052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2.0052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2.0052</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19"/>
                  </a:ext>
                </a:extLst>
              </a:tr>
              <a:tr h="175272">
                <a:tc>
                  <a:txBody>
                    <a:bodyPr/>
                    <a:lstStyle/>
                    <a:p>
                      <a:pPr marL="0" marR="0" algn="ctr">
                        <a:lnSpc>
                          <a:spcPct val="115000"/>
                        </a:lnSpc>
                        <a:spcBef>
                          <a:spcPts val="0"/>
                        </a:spcBef>
                        <a:spcAft>
                          <a:spcPts val="0"/>
                        </a:spcAft>
                      </a:pPr>
                      <a:r>
                        <a:rPr lang="en-US" sz="1000">
                          <a:effectLst/>
                        </a:rPr>
                        <a:t>T</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2.0026</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2.0024</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20"/>
                  </a:ext>
                </a:extLst>
              </a:tr>
              <a:tr h="175272">
                <a:tc>
                  <a:txBody>
                    <a:bodyPr/>
                    <a:lstStyle/>
                    <a:p>
                      <a:pPr marL="0" marR="0" algn="ctr">
                        <a:lnSpc>
                          <a:spcPct val="115000"/>
                        </a:lnSpc>
                        <a:spcBef>
                          <a:spcPts val="0"/>
                        </a:spcBef>
                        <a:spcAft>
                          <a:spcPts val="0"/>
                        </a:spcAft>
                      </a:pPr>
                      <a:r>
                        <a:rPr lang="en-US" sz="1000">
                          <a:effectLst/>
                        </a:rPr>
                        <a:t>U</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2.0031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2.0031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2.0031</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21"/>
                  </a:ext>
                </a:extLst>
              </a:tr>
              <a:tr h="175272">
                <a:tc>
                  <a:txBody>
                    <a:bodyPr/>
                    <a:lstStyle/>
                    <a:p>
                      <a:pPr marL="0" marR="0" algn="ctr">
                        <a:lnSpc>
                          <a:spcPct val="115000"/>
                        </a:lnSpc>
                        <a:spcBef>
                          <a:spcPts val="0"/>
                        </a:spcBef>
                        <a:spcAft>
                          <a:spcPts val="0"/>
                        </a:spcAft>
                      </a:pPr>
                      <a:r>
                        <a:rPr lang="en-US" sz="1000">
                          <a:effectLst/>
                        </a:rPr>
                        <a:t>V</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1.9995</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1.9995</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1.9995</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22"/>
                  </a:ext>
                </a:extLst>
              </a:tr>
              <a:tr h="175272">
                <a:tc>
                  <a:txBody>
                    <a:bodyPr/>
                    <a:lstStyle/>
                    <a:p>
                      <a:pPr marL="0" marR="0" algn="ctr">
                        <a:lnSpc>
                          <a:spcPct val="115000"/>
                        </a:lnSpc>
                        <a:spcBef>
                          <a:spcPts val="0"/>
                        </a:spcBef>
                        <a:spcAft>
                          <a:spcPts val="0"/>
                        </a:spcAft>
                      </a:pPr>
                      <a:r>
                        <a:rPr lang="en-US" sz="1000">
                          <a:effectLst/>
                        </a:rPr>
                        <a:t>W</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0.0001</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2.0003</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23"/>
                  </a:ext>
                </a:extLst>
              </a:tr>
              <a:tr h="175272">
                <a:tc>
                  <a:txBody>
                    <a:bodyPr/>
                    <a:lstStyle/>
                    <a:p>
                      <a:pPr marL="0" marR="0" algn="ctr">
                        <a:lnSpc>
                          <a:spcPct val="115000"/>
                        </a:lnSpc>
                        <a:spcBef>
                          <a:spcPts val="0"/>
                        </a:spcBef>
                        <a:spcAft>
                          <a:spcPts val="0"/>
                        </a:spcAft>
                      </a:pPr>
                      <a:r>
                        <a:rPr lang="en-US" sz="1000">
                          <a:effectLst/>
                        </a:rPr>
                        <a:t>X</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2.0021</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24"/>
                  </a:ext>
                </a:extLst>
              </a:tr>
              <a:tr h="175272">
                <a:tc>
                  <a:txBody>
                    <a:bodyPr/>
                    <a:lstStyle/>
                    <a:p>
                      <a:pPr marL="0" marR="0" algn="ctr">
                        <a:lnSpc>
                          <a:spcPct val="115000"/>
                        </a:lnSpc>
                        <a:spcBef>
                          <a:spcPts val="0"/>
                        </a:spcBef>
                        <a:spcAft>
                          <a:spcPts val="0"/>
                        </a:spcAft>
                      </a:pPr>
                      <a:r>
                        <a:rPr lang="en-US" sz="1000">
                          <a:effectLst/>
                        </a:rPr>
                        <a:t>Y</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2.0053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2.0053</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0.0000</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2.0053</a:t>
                      </a:r>
                      <a:endParaRPr lang="en-US" sz="1100">
                        <a:effectLst/>
                        <a:latin typeface="Calibri"/>
                        <a:ea typeface="Calibri"/>
                        <a:cs typeface="Times New Roman"/>
                      </a:endParaRPr>
                    </a:p>
                  </a:txBody>
                  <a:tcPr marL="65609" marR="65609" marT="0" marB="0" anchor="b"/>
                </a:tc>
                <a:extLst>
                  <a:ext uri="{0D108BD9-81ED-4DB2-BD59-A6C34878D82A}">
                    <a16:rowId xmlns:a16="http://schemas.microsoft.com/office/drawing/2014/main" val="10025"/>
                  </a:ext>
                </a:extLst>
              </a:tr>
              <a:tr h="175272">
                <a:tc>
                  <a:txBody>
                    <a:bodyPr/>
                    <a:lstStyle/>
                    <a:p>
                      <a:pPr marL="0" marR="0" algn="ctr">
                        <a:lnSpc>
                          <a:spcPct val="115000"/>
                        </a:lnSpc>
                        <a:spcBef>
                          <a:spcPts val="0"/>
                        </a:spcBef>
                        <a:spcAft>
                          <a:spcPts val="0"/>
                        </a:spcAft>
                      </a:pPr>
                      <a:r>
                        <a:rPr lang="en-US" sz="1000">
                          <a:effectLst/>
                        </a:rPr>
                        <a:t>Z</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2.0016</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2.0014</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a:effectLst/>
                        </a:rPr>
                        <a:t>-0.0002</a:t>
                      </a:r>
                      <a:endParaRPr lang="en-US" sz="1100">
                        <a:effectLst/>
                        <a:latin typeface="Calibri"/>
                        <a:ea typeface="Calibri"/>
                        <a:cs typeface="Times New Roman"/>
                      </a:endParaRPr>
                    </a:p>
                  </a:txBody>
                  <a:tcPr marL="65609" marR="65609" marT="0" marB="0" anchor="b"/>
                </a:tc>
                <a:tc>
                  <a:txBody>
                    <a:bodyPr/>
                    <a:lstStyle/>
                    <a:p>
                      <a:pPr marL="0" marR="0" algn="r">
                        <a:lnSpc>
                          <a:spcPct val="115000"/>
                        </a:lnSpc>
                        <a:spcBef>
                          <a:spcPts val="0"/>
                        </a:spcBef>
                        <a:spcAft>
                          <a:spcPts val="0"/>
                        </a:spcAft>
                      </a:pPr>
                      <a:r>
                        <a:rPr lang="en-US" sz="1000" dirty="0">
                          <a:effectLst/>
                        </a:rPr>
                        <a:t>2.0015</a:t>
                      </a:r>
                      <a:endParaRPr lang="en-US" sz="1100" dirty="0">
                        <a:effectLst/>
                        <a:latin typeface="Calibri"/>
                        <a:ea typeface="Calibri"/>
                        <a:cs typeface="Times New Roman"/>
                      </a:endParaRPr>
                    </a:p>
                  </a:txBody>
                  <a:tcPr marL="65609" marR="65609" marT="0" marB="0" anchor="b"/>
                </a:tc>
                <a:extLst>
                  <a:ext uri="{0D108BD9-81ED-4DB2-BD59-A6C34878D82A}">
                    <a16:rowId xmlns:a16="http://schemas.microsoft.com/office/drawing/2014/main" val="10026"/>
                  </a:ext>
                </a:extLst>
              </a:tr>
            </a:tbl>
          </a:graphicData>
        </a:graphic>
      </p:graphicFrame>
      <p:sp>
        <p:nvSpPr>
          <p:cNvPr id="3" name="Oval 2">
            <a:extLst>
              <a:ext uri="{FF2B5EF4-FFF2-40B4-BE49-F238E27FC236}">
                <a16:creationId xmlns:a16="http://schemas.microsoft.com/office/drawing/2014/main" id="{3F8EB8F2-C629-475B-B196-014073CF345D}"/>
              </a:ext>
            </a:extLst>
          </p:cNvPr>
          <p:cNvSpPr/>
          <p:nvPr/>
        </p:nvSpPr>
        <p:spPr>
          <a:xfrm>
            <a:off x="6752492" y="2799470"/>
            <a:ext cx="478301" cy="21101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A408D25F-9D80-4312-89A5-45E199BB28BB}"/>
              </a:ext>
            </a:extLst>
          </p:cNvPr>
          <p:cNvSpPr/>
          <p:nvPr/>
        </p:nvSpPr>
        <p:spPr>
          <a:xfrm>
            <a:off x="6736081" y="6491977"/>
            <a:ext cx="478301" cy="21101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716D0AA-82D1-4289-98C0-13C634500E95}"/>
              </a:ext>
            </a:extLst>
          </p:cNvPr>
          <p:cNvSpPr/>
          <p:nvPr/>
        </p:nvSpPr>
        <p:spPr>
          <a:xfrm>
            <a:off x="6766560" y="5425440"/>
            <a:ext cx="478301" cy="21101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8B6E3EDC-A317-4EDB-A5F6-C15C39AF0C97}"/>
              </a:ext>
            </a:extLst>
          </p:cNvPr>
          <p:cNvSpPr/>
          <p:nvPr/>
        </p:nvSpPr>
        <p:spPr>
          <a:xfrm>
            <a:off x="6750149" y="4537740"/>
            <a:ext cx="478301" cy="21101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4CCA1B0-6F02-4678-A2DD-DDF9393DEFA5}"/>
              </a:ext>
            </a:extLst>
          </p:cNvPr>
          <p:cNvSpPr/>
          <p:nvPr/>
        </p:nvSpPr>
        <p:spPr>
          <a:xfrm>
            <a:off x="6736080" y="3837017"/>
            <a:ext cx="478301" cy="211016"/>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2339D1B-7139-49A1-8D3C-F7F7DD5E9B06}"/>
              </a:ext>
            </a:extLst>
          </p:cNvPr>
          <p:cNvSpPr>
            <a:spLocks noGrp="1" noChangeArrowheads="1"/>
          </p:cNvSpPr>
          <p:nvPr>
            <p:ph type="title"/>
          </p:nvPr>
        </p:nvSpPr>
        <p:spPr>
          <a:xfrm>
            <a:off x="0" y="152400"/>
            <a:ext cx="9144000" cy="838200"/>
          </a:xfrm>
        </p:spPr>
        <p:txBody>
          <a:bodyPr/>
          <a:lstStyle/>
          <a:p>
            <a:pPr eaLnBrk="1" hangingPunct="1"/>
            <a:r>
              <a:rPr lang="en-US" altLang="en-US" sz="3600">
                <a:solidFill>
                  <a:schemeClr val="accent2"/>
                </a:solidFill>
                <a:ea typeface="ＭＳ Ｐゴシック" panose="020B0600070205080204" pitchFamily="34" charset="-128"/>
              </a:rPr>
              <a:t>WHY DO I NEED THE ANTENNA TYPE?</a:t>
            </a:r>
          </a:p>
        </p:txBody>
      </p:sp>
      <p:sp>
        <p:nvSpPr>
          <p:cNvPr id="33795" name="Text Box 3">
            <a:extLst>
              <a:ext uri="{FF2B5EF4-FFF2-40B4-BE49-F238E27FC236}">
                <a16:creationId xmlns:a16="http://schemas.microsoft.com/office/drawing/2014/main" id="{89D245EF-B0DC-4B18-8826-0F50CAA3B1E2}"/>
              </a:ext>
            </a:extLst>
          </p:cNvPr>
          <p:cNvSpPr txBox="1">
            <a:spLocks noChangeArrowheads="1"/>
          </p:cNvSpPr>
          <p:nvPr/>
        </p:nvSpPr>
        <p:spPr bwMode="auto">
          <a:xfrm>
            <a:off x="598488" y="1089025"/>
            <a:ext cx="2868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400" b="1">
                <a:solidFill>
                  <a:schemeClr val="accent2"/>
                </a:solidFill>
              </a:rPr>
              <a:t>The antenna phase centers are located somewhere around here.</a:t>
            </a:r>
            <a:endParaRPr lang="en-US" altLang="en-US" sz="1400">
              <a:solidFill>
                <a:schemeClr val="accent2"/>
              </a:solidFill>
            </a:endParaRPr>
          </a:p>
        </p:txBody>
      </p:sp>
      <p:sp>
        <p:nvSpPr>
          <p:cNvPr id="33796" name="Text Box 4">
            <a:extLst>
              <a:ext uri="{FF2B5EF4-FFF2-40B4-BE49-F238E27FC236}">
                <a16:creationId xmlns:a16="http://schemas.microsoft.com/office/drawing/2014/main" id="{567306EA-ADAA-44A2-80F0-E2697EC8BC97}"/>
              </a:ext>
            </a:extLst>
          </p:cNvPr>
          <p:cNvSpPr txBox="1">
            <a:spLocks noChangeArrowheads="1"/>
          </p:cNvSpPr>
          <p:nvPr/>
        </p:nvSpPr>
        <p:spPr bwMode="auto">
          <a:xfrm>
            <a:off x="304800" y="4938713"/>
            <a:ext cx="28670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400" b="1">
                <a:solidFill>
                  <a:schemeClr val="accent2"/>
                </a:solidFill>
              </a:rPr>
              <a:t>The Antenna Reference Point (ARP) is almost always  located in the center of the bottom surface of the antenna.</a:t>
            </a:r>
          </a:p>
        </p:txBody>
      </p:sp>
      <p:pic>
        <p:nvPicPr>
          <p:cNvPr id="33797" name="Picture 5" descr="ash29659">
            <a:extLst>
              <a:ext uri="{FF2B5EF4-FFF2-40B4-BE49-F238E27FC236}">
                <a16:creationId xmlns:a16="http://schemas.microsoft.com/office/drawing/2014/main" id="{BF698F0F-5FA6-45C6-954F-0E9DC2EA2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820863"/>
            <a:ext cx="4852987" cy="294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Line 6">
            <a:extLst>
              <a:ext uri="{FF2B5EF4-FFF2-40B4-BE49-F238E27FC236}">
                <a16:creationId xmlns:a16="http://schemas.microsoft.com/office/drawing/2014/main" id="{357A336A-D0A7-410C-B955-AE22296EC79B}"/>
              </a:ext>
            </a:extLst>
          </p:cNvPr>
          <p:cNvSpPr>
            <a:spLocks noChangeShapeType="1"/>
          </p:cNvSpPr>
          <p:nvPr/>
        </p:nvSpPr>
        <p:spPr bwMode="auto">
          <a:xfrm flipV="1">
            <a:off x="2878138" y="3594100"/>
            <a:ext cx="955675" cy="137795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Line 7">
            <a:extLst>
              <a:ext uri="{FF2B5EF4-FFF2-40B4-BE49-F238E27FC236}">
                <a16:creationId xmlns:a16="http://schemas.microsoft.com/office/drawing/2014/main" id="{741C7E18-3BCF-4A0A-AFFD-1F6D3CE94CC2}"/>
              </a:ext>
            </a:extLst>
          </p:cNvPr>
          <p:cNvSpPr>
            <a:spLocks noChangeShapeType="1"/>
          </p:cNvSpPr>
          <p:nvPr/>
        </p:nvSpPr>
        <p:spPr bwMode="auto">
          <a:xfrm>
            <a:off x="4422775" y="3594100"/>
            <a:ext cx="2498725"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Text Box 8">
            <a:extLst>
              <a:ext uri="{FF2B5EF4-FFF2-40B4-BE49-F238E27FC236}">
                <a16:creationId xmlns:a16="http://schemas.microsoft.com/office/drawing/2014/main" id="{A37AF564-C14B-406C-8B22-57BC60CBE648}"/>
              </a:ext>
            </a:extLst>
          </p:cNvPr>
          <p:cNvSpPr txBox="1">
            <a:spLocks noChangeArrowheads="1"/>
          </p:cNvSpPr>
          <p:nvPr/>
        </p:nvSpPr>
        <p:spPr bwMode="auto">
          <a:xfrm>
            <a:off x="6334125" y="2478088"/>
            <a:ext cx="19843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400" b="1">
                <a:solidFill>
                  <a:schemeClr val="accent2"/>
                </a:solidFill>
              </a:rPr>
              <a:t>The antenna offsets are the distance between the phase centers and the ARP</a:t>
            </a:r>
          </a:p>
        </p:txBody>
      </p:sp>
      <p:sp>
        <p:nvSpPr>
          <p:cNvPr id="33801" name="Text Box 9">
            <a:extLst>
              <a:ext uri="{FF2B5EF4-FFF2-40B4-BE49-F238E27FC236}">
                <a16:creationId xmlns:a16="http://schemas.microsoft.com/office/drawing/2014/main" id="{AF77F9FD-19DB-468D-8C8A-C1BF641C6F0B}"/>
              </a:ext>
            </a:extLst>
          </p:cNvPr>
          <p:cNvSpPr txBox="1">
            <a:spLocks noChangeArrowheads="1"/>
          </p:cNvSpPr>
          <p:nvPr/>
        </p:nvSpPr>
        <p:spPr bwMode="auto">
          <a:xfrm>
            <a:off x="6297613" y="3838575"/>
            <a:ext cx="23526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400" b="1">
                <a:solidFill>
                  <a:schemeClr val="accent2"/>
                </a:solidFill>
              </a:rPr>
              <a:t>You do not need to know these offsets. They are passed to the processing software through the    antenna type</a:t>
            </a:r>
            <a:endParaRPr lang="en-US" altLang="en-US" sz="1400">
              <a:solidFill>
                <a:schemeClr val="accent2"/>
              </a:solidFill>
            </a:endParaRPr>
          </a:p>
        </p:txBody>
      </p:sp>
      <p:sp>
        <p:nvSpPr>
          <p:cNvPr id="33802" name="Text Box 10">
            <a:extLst>
              <a:ext uri="{FF2B5EF4-FFF2-40B4-BE49-F238E27FC236}">
                <a16:creationId xmlns:a16="http://schemas.microsoft.com/office/drawing/2014/main" id="{0F5E0A0D-6BE8-4CC0-A1F1-51D85E5F146F}"/>
              </a:ext>
            </a:extLst>
          </p:cNvPr>
          <p:cNvSpPr txBox="1">
            <a:spLocks noChangeArrowheads="1"/>
          </p:cNvSpPr>
          <p:nvPr/>
        </p:nvSpPr>
        <p:spPr bwMode="auto">
          <a:xfrm>
            <a:off x="3540125" y="5224463"/>
            <a:ext cx="4926013" cy="3333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50000"/>
              </a:spcBef>
              <a:buFontTx/>
              <a:buNone/>
            </a:pPr>
            <a:r>
              <a:rPr lang="en-US" altLang="en-US" sz="1400" b="1">
                <a:solidFill>
                  <a:schemeClr val="accent2"/>
                </a:solidFill>
              </a:rPr>
              <a:t>Incorrect or missing antenna type</a:t>
            </a:r>
            <a:r>
              <a:rPr lang="en-US" altLang="en-US" sz="1400">
                <a:solidFill>
                  <a:schemeClr val="accent2"/>
                </a:solidFill>
              </a:rPr>
              <a:t> </a:t>
            </a:r>
            <a:r>
              <a:rPr lang="en-US" altLang="en-US" sz="1400" b="1">
                <a:solidFill>
                  <a:schemeClr val="accent2"/>
                </a:solidFill>
                <a:sym typeface="Symbol" panose="05050102010706020507" pitchFamily="18" charset="2"/>
              </a:rPr>
              <a:t> big vertical errors</a:t>
            </a:r>
            <a:endParaRPr lang="en-US" altLang="en-US" sz="1800">
              <a:solidFill>
                <a:schemeClr val="accent2"/>
              </a:solidFill>
              <a:latin typeface="Times New Roman" panose="02020603050405020304" pitchFamily="18" charset="0"/>
            </a:endParaRPr>
          </a:p>
        </p:txBody>
      </p:sp>
      <p:sp>
        <p:nvSpPr>
          <p:cNvPr id="33803" name="Text Box 11">
            <a:extLst>
              <a:ext uri="{FF2B5EF4-FFF2-40B4-BE49-F238E27FC236}">
                <a16:creationId xmlns:a16="http://schemas.microsoft.com/office/drawing/2014/main" id="{6DA8DCA8-607E-43EB-9286-1CAC909B704B}"/>
              </a:ext>
            </a:extLst>
          </p:cNvPr>
          <p:cNvSpPr txBox="1">
            <a:spLocks noChangeArrowheads="1"/>
          </p:cNvSpPr>
          <p:nvPr/>
        </p:nvSpPr>
        <p:spPr bwMode="auto">
          <a:xfrm>
            <a:off x="7094538" y="3389313"/>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a:solidFill>
                  <a:schemeClr val="accent2"/>
                </a:solidFill>
                <a:latin typeface="Verdana" panose="020B0604030504040204" pitchFamily="34" charset="0"/>
              </a:rPr>
              <a:t>ARP</a:t>
            </a:r>
          </a:p>
        </p:txBody>
      </p:sp>
      <p:grpSp>
        <p:nvGrpSpPr>
          <p:cNvPr id="2" name="Group 12">
            <a:extLst>
              <a:ext uri="{FF2B5EF4-FFF2-40B4-BE49-F238E27FC236}">
                <a16:creationId xmlns:a16="http://schemas.microsoft.com/office/drawing/2014/main" id="{CB1B5289-30BE-4579-A9CB-54B877DBBED1}"/>
              </a:ext>
            </a:extLst>
          </p:cNvPr>
          <p:cNvGrpSpPr>
            <a:grpSpLocks/>
          </p:cNvGrpSpPr>
          <p:nvPr/>
        </p:nvGrpSpPr>
        <p:grpSpPr bwMode="auto">
          <a:xfrm>
            <a:off x="3392488" y="1492250"/>
            <a:ext cx="5400675" cy="2101850"/>
            <a:chOff x="2137" y="940"/>
            <a:chExt cx="3402" cy="1324"/>
          </a:xfrm>
        </p:grpSpPr>
        <p:sp>
          <p:nvSpPr>
            <p:cNvPr id="33810" name="Line 13">
              <a:extLst>
                <a:ext uri="{FF2B5EF4-FFF2-40B4-BE49-F238E27FC236}">
                  <a16:creationId xmlns:a16="http://schemas.microsoft.com/office/drawing/2014/main" id="{131E85A7-F543-4673-9DBA-B6B0CE3FD7A1}"/>
                </a:ext>
              </a:extLst>
            </p:cNvPr>
            <p:cNvSpPr>
              <a:spLocks noChangeShapeType="1"/>
            </p:cNvSpPr>
            <p:nvPr/>
          </p:nvSpPr>
          <p:spPr bwMode="auto">
            <a:xfrm>
              <a:off x="2137" y="940"/>
              <a:ext cx="324" cy="45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1" name="Line 14">
              <a:extLst>
                <a:ext uri="{FF2B5EF4-FFF2-40B4-BE49-F238E27FC236}">
                  <a16:creationId xmlns:a16="http://schemas.microsoft.com/office/drawing/2014/main" id="{5C313499-B03D-4221-8476-D0A2BE739626}"/>
                </a:ext>
              </a:extLst>
            </p:cNvPr>
            <p:cNvSpPr>
              <a:spLocks noChangeShapeType="1"/>
            </p:cNvSpPr>
            <p:nvPr/>
          </p:nvSpPr>
          <p:spPr bwMode="auto">
            <a:xfrm>
              <a:off x="4036" y="1395"/>
              <a:ext cx="1" cy="869"/>
            </a:xfrm>
            <a:prstGeom prst="line">
              <a:avLst/>
            </a:prstGeom>
            <a:noFill/>
            <a:ln w="190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2" name="Line 15">
              <a:extLst>
                <a:ext uri="{FF2B5EF4-FFF2-40B4-BE49-F238E27FC236}">
                  <a16:creationId xmlns:a16="http://schemas.microsoft.com/office/drawing/2014/main" id="{76B733E8-5971-4BD8-888B-9D9DED85714E}"/>
                </a:ext>
              </a:extLst>
            </p:cNvPr>
            <p:cNvSpPr>
              <a:spLocks noChangeShapeType="1"/>
            </p:cNvSpPr>
            <p:nvPr/>
          </p:nvSpPr>
          <p:spPr bwMode="auto">
            <a:xfrm>
              <a:off x="2508" y="1395"/>
              <a:ext cx="1852" cy="1"/>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3" name="Text Box 16">
              <a:extLst>
                <a:ext uri="{FF2B5EF4-FFF2-40B4-BE49-F238E27FC236}">
                  <a16:creationId xmlns:a16="http://schemas.microsoft.com/office/drawing/2014/main" id="{6E043E6E-2340-4618-AD5C-BA6DD60AFF0E}"/>
                </a:ext>
              </a:extLst>
            </p:cNvPr>
            <p:cNvSpPr txBox="1">
              <a:spLocks noChangeArrowheads="1"/>
            </p:cNvSpPr>
            <p:nvPr/>
          </p:nvSpPr>
          <p:spPr bwMode="auto">
            <a:xfrm>
              <a:off x="4456" y="1256"/>
              <a:ext cx="10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400">
                  <a:solidFill>
                    <a:schemeClr val="accent2"/>
                  </a:solidFill>
                  <a:latin typeface="Verdana" panose="020B0604030504040204" pitchFamily="34" charset="0"/>
                </a:rPr>
                <a:t>phase ctr.</a:t>
              </a:r>
            </a:p>
          </p:txBody>
        </p:sp>
      </p:grpSp>
      <p:grpSp>
        <p:nvGrpSpPr>
          <p:cNvPr id="33805" name="Group 7">
            <a:extLst>
              <a:ext uri="{FF2B5EF4-FFF2-40B4-BE49-F238E27FC236}">
                <a16:creationId xmlns:a16="http://schemas.microsoft.com/office/drawing/2014/main" id="{2E8375AA-24AD-4172-88DC-E17E6D75429B}"/>
              </a:ext>
            </a:extLst>
          </p:cNvPr>
          <p:cNvGrpSpPr>
            <a:grpSpLocks/>
          </p:cNvGrpSpPr>
          <p:nvPr/>
        </p:nvGrpSpPr>
        <p:grpSpPr bwMode="auto">
          <a:xfrm>
            <a:off x="8505825" y="6540500"/>
            <a:ext cx="257175" cy="277813"/>
            <a:chOff x="5904" y="4543"/>
            <a:chExt cx="178" cy="193"/>
          </a:xfrm>
        </p:grpSpPr>
        <p:sp>
          <p:nvSpPr>
            <p:cNvPr id="33806" name="AutoShape 8">
              <a:extLst>
                <a:ext uri="{FF2B5EF4-FFF2-40B4-BE49-F238E27FC236}">
                  <a16:creationId xmlns:a16="http://schemas.microsoft.com/office/drawing/2014/main" id="{240B4056-AB25-48B2-B49C-502166A90A05}"/>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33807" name="Group 9">
              <a:extLst>
                <a:ext uri="{FF2B5EF4-FFF2-40B4-BE49-F238E27FC236}">
                  <a16:creationId xmlns:a16="http://schemas.microsoft.com/office/drawing/2014/main" id="{9CA54FDF-1406-461D-A8AE-B745DC4366F1}"/>
                </a:ext>
              </a:extLst>
            </p:cNvPr>
            <p:cNvGrpSpPr>
              <a:grpSpLocks/>
            </p:cNvGrpSpPr>
            <p:nvPr/>
          </p:nvGrpSpPr>
          <p:grpSpPr bwMode="auto">
            <a:xfrm>
              <a:off x="5904" y="4543"/>
              <a:ext cx="178" cy="193"/>
              <a:chOff x="5904" y="4543"/>
              <a:chExt cx="178" cy="193"/>
            </a:xfrm>
          </p:grpSpPr>
          <p:sp>
            <p:nvSpPr>
              <p:cNvPr id="33808" name="AutoShape 10">
                <a:extLst>
                  <a:ext uri="{FF2B5EF4-FFF2-40B4-BE49-F238E27FC236}">
                    <a16:creationId xmlns:a16="http://schemas.microsoft.com/office/drawing/2014/main" id="{75ED064D-45F7-45A9-A6EE-10D07F3D0A4B}"/>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3809" name="AutoShape 11">
                <a:extLst>
                  <a:ext uri="{FF2B5EF4-FFF2-40B4-BE49-F238E27FC236}">
                    <a16:creationId xmlns:a16="http://schemas.microsoft.com/office/drawing/2014/main" id="{C37588C2-C5B5-4EDA-8D6D-D1B6E98A9309}"/>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71DF91E2-5B87-4EB7-9B6D-FDA3E336BE01}"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18</a:t>
                </a:fld>
                <a:r>
                  <a:rPr lang="en-GB" altLang="en-US" sz="1800" b="1">
                    <a:solidFill>
                      <a:srgbClr val="282878"/>
                    </a:solidFill>
                  </a:rPr>
                  <a:t> </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33333E-7 4.07407E-6 L 8.33333E-7 -0.08958 L 8.33333E-7 0.07361 L 8.33333E-7 -0.03449 L 8.33333E-7 4.07407E-6 Z " pathEditMode="relative" ptsTypes="A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69A94A4-74FF-40DE-BB77-FF951FC0F7A3}"/>
              </a:ext>
            </a:extLst>
          </p:cNvPr>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164E1DE1-5676-4825-AEB8-5A13F77C9931}"/>
              </a:ext>
            </a:extLst>
          </p:cNvPr>
          <p:cNvSpPr>
            <a:spLocks noGrp="1"/>
          </p:cNvSpPr>
          <p:nvPr>
            <p:ph idx="1"/>
          </p:nvPr>
        </p:nvSpPr>
        <p:spPr/>
        <p:txBody>
          <a:bodyPr/>
          <a:lstStyle/>
          <a:p>
            <a:pPr eaLnBrk="1" hangingPunct="1">
              <a:buFont typeface="Arial" charset="0"/>
              <a:buChar char="•"/>
              <a:defRPr/>
            </a:pPr>
            <a:r>
              <a:rPr lang="en-US" altLang="en-US" dirty="0">
                <a:ea typeface="ＭＳ Ｐゴシック" pitchFamily="34" charset="-128"/>
              </a:rPr>
              <a:t>OPUS, the </a:t>
            </a:r>
            <a:r>
              <a:rPr lang="en-US" altLang="en-US" b="1" dirty="0">
                <a:ea typeface="ＭＳ Ｐゴシック" pitchFamily="34" charset="-128"/>
              </a:rPr>
              <a:t>On-line Positioning User Service</a:t>
            </a:r>
            <a:r>
              <a:rPr lang="en-US" altLang="en-US" dirty="0">
                <a:ea typeface="ＭＳ Ｐゴシック" pitchFamily="34" charset="-128"/>
              </a:rPr>
              <a:t>, is a growing set of applications offering web-based access to the tools and resources provided by the NGS.</a:t>
            </a:r>
          </a:p>
          <a:p>
            <a:pPr eaLnBrk="1" hangingPunct="1">
              <a:buFont typeface="Arial" charset="0"/>
              <a:buChar char="•"/>
              <a:defRPr/>
            </a:pPr>
            <a:r>
              <a:rPr lang="en-US" altLang="en-US" dirty="0">
                <a:ea typeface="ＭＳ Ｐゴシック" pitchFamily="34" charset="-128"/>
              </a:rPr>
              <a:t>Currently, OPUS is composed of</a:t>
            </a:r>
          </a:p>
          <a:p>
            <a:pPr lvl="1" eaLnBrk="1" hangingPunct="1">
              <a:buFont typeface="Arial" charset="0"/>
              <a:buChar char="–"/>
              <a:defRPr/>
            </a:pPr>
            <a:r>
              <a:rPr lang="en-US" altLang="en-US" dirty="0">
                <a:ea typeface="ＭＳ Ｐゴシック" pitchFamily="34" charset="-128"/>
              </a:rPr>
              <a:t>OPUS-S………….static processing</a:t>
            </a:r>
          </a:p>
          <a:p>
            <a:pPr lvl="1" eaLnBrk="1" hangingPunct="1">
              <a:buFont typeface="Arial" charset="0"/>
              <a:buChar char="–"/>
              <a:defRPr/>
            </a:pPr>
            <a:r>
              <a:rPr lang="en-US" altLang="en-US" dirty="0">
                <a:ea typeface="ＭＳ Ｐゴシック" pitchFamily="34" charset="-128"/>
              </a:rPr>
              <a:t>OPUS-RS…………rapid-static processing</a:t>
            </a:r>
          </a:p>
          <a:p>
            <a:pPr lvl="1" eaLnBrk="1" hangingPunct="1">
              <a:buFont typeface="Arial" charset="0"/>
              <a:buChar char="–"/>
              <a:defRPr/>
            </a:pPr>
            <a:r>
              <a:rPr lang="en-US" altLang="en-US" dirty="0">
                <a:ea typeface="ＭＳ Ｐゴシック" pitchFamily="34" charset="-128"/>
              </a:rPr>
              <a:t>Sharing…………database of solutions</a:t>
            </a:r>
          </a:p>
          <a:p>
            <a:pPr lvl="1" eaLnBrk="1" hangingPunct="1">
              <a:buFont typeface="Arial" charset="0"/>
              <a:buChar char="–"/>
              <a:defRPr/>
            </a:pPr>
            <a:r>
              <a:rPr lang="en-US" altLang="en-US" dirty="0">
                <a:ea typeface="ＭＳ Ｐゴシック" pitchFamily="34" charset="-128"/>
              </a:rPr>
              <a:t>OPUS Projects…..campaign survey processing and project submittal for publication </a:t>
            </a:r>
          </a:p>
          <a:p>
            <a:pPr marL="457200" lvl="1" indent="0" eaLnBrk="1" hangingPunct="1">
              <a:buFont typeface="Arial" charset="0"/>
              <a:buNone/>
              <a:defRPr/>
            </a:pPr>
            <a:endParaRPr lang="en-US" altLang="en-US" dirty="0">
              <a:ea typeface="ＭＳ Ｐゴシック" pitchFamily="34" charset="-128"/>
            </a:endParaRPr>
          </a:p>
        </p:txBody>
      </p:sp>
      <p:sp>
        <p:nvSpPr>
          <p:cNvPr id="16387" name="Title 3">
            <a:extLst>
              <a:ext uri="{FF2B5EF4-FFF2-40B4-BE49-F238E27FC236}">
                <a16:creationId xmlns:a16="http://schemas.microsoft.com/office/drawing/2014/main" id="{5461786C-B294-4205-941E-3A8833DB5C30}"/>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What is OPUS?</a:t>
            </a:r>
          </a:p>
        </p:txBody>
      </p:sp>
      <p:grpSp>
        <p:nvGrpSpPr>
          <p:cNvPr id="16388" name="Group 2">
            <a:extLst>
              <a:ext uri="{FF2B5EF4-FFF2-40B4-BE49-F238E27FC236}">
                <a16:creationId xmlns:a16="http://schemas.microsoft.com/office/drawing/2014/main" id="{9F56B393-0DAD-45A6-A905-4110AD47AD56}"/>
              </a:ext>
            </a:extLst>
          </p:cNvPr>
          <p:cNvGrpSpPr>
            <a:grpSpLocks/>
          </p:cNvGrpSpPr>
          <p:nvPr/>
        </p:nvGrpSpPr>
        <p:grpSpPr bwMode="auto">
          <a:xfrm>
            <a:off x="174625" y="6562725"/>
            <a:ext cx="1460500" cy="277813"/>
            <a:chOff x="121" y="4559"/>
            <a:chExt cx="1014" cy="193"/>
          </a:xfrm>
        </p:grpSpPr>
        <p:sp>
          <p:nvSpPr>
            <p:cNvPr id="16395" name="AutoShape 3">
              <a:extLst>
                <a:ext uri="{FF2B5EF4-FFF2-40B4-BE49-F238E27FC236}">
                  <a16:creationId xmlns:a16="http://schemas.microsoft.com/office/drawing/2014/main" id="{710F3A3D-F8CC-4096-855C-29A2C0275471}"/>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16396" name="Group 4">
              <a:extLst>
                <a:ext uri="{FF2B5EF4-FFF2-40B4-BE49-F238E27FC236}">
                  <a16:creationId xmlns:a16="http://schemas.microsoft.com/office/drawing/2014/main" id="{6D49807C-E906-42D4-B657-E6471EB10F12}"/>
                </a:ext>
              </a:extLst>
            </p:cNvPr>
            <p:cNvGrpSpPr>
              <a:grpSpLocks/>
            </p:cNvGrpSpPr>
            <p:nvPr/>
          </p:nvGrpSpPr>
          <p:grpSpPr bwMode="auto">
            <a:xfrm>
              <a:off x="121" y="4559"/>
              <a:ext cx="1014" cy="193"/>
              <a:chOff x="121" y="4559"/>
              <a:chExt cx="1014" cy="193"/>
            </a:xfrm>
          </p:grpSpPr>
          <p:sp>
            <p:nvSpPr>
              <p:cNvPr id="16397" name="AutoShape 5">
                <a:extLst>
                  <a:ext uri="{FF2B5EF4-FFF2-40B4-BE49-F238E27FC236}">
                    <a16:creationId xmlns:a16="http://schemas.microsoft.com/office/drawing/2014/main" id="{3AD00873-79C2-4367-AD80-BA5A70C7F4A3}"/>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5CC9F931-DFA4-46BE-A6DC-06261EC8BDC9}"/>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16389" name="Group 7">
            <a:extLst>
              <a:ext uri="{FF2B5EF4-FFF2-40B4-BE49-F238E27FC236}">
                <a16:creationId xmlns:a16="http://schemas.microsoft.com/office/drawing/2014/main" id="{B19EDA19-3F72-4874-A4BA-2FA145E967C0}"/>
              </a:ext>
            </a:extLst>
          </p:cNvPr>
          <p:cNvGrpSpPr>
            <a:grpSpLocks/>
          </p:cNvGrpSpPr>
          <p:nvPr/>
        </p:nvGrpSpPr>
        <p:grpSpPr bwMode="auto">
          <a:xfrm>
            <a:off x="8505825" y="6540500"/>
            <a:ext cx="257175" cy="277813"/>
            <a:chOff x="5904" y="4543"/>
            <a:chExt cx="178" cy="193"/>
          </a:xfrm>
        </p:grpSpPr>
        <p:sp>
          <p:nvSpPr>
            <p:cNvPr id="16391" name="AutoShape 8">
              <a:extLst>
                <a:ext uri="{FF2B5EF4-FFF2-40B4-BE49-F238E27FC236}">
                  <a16:creationId xmlns:a16="http://schemas.microsoft.com/office/drawing/2014/main" id="{575DB301-ECD8-4FC5-ADE8-43FB79E5F3D5}"/>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16392" name="Group 9">
              <a:extLst>
                <a:ext uri="{FF2B5EF4-FFF2-40B4-BE49-F238E27FC236}">
                  <a16:creationId xmlns:a16="http://schemas.microsoft.com/office/drawing/2014/main" id="{696F1A1C-B18D-41BC-B9A6-787C61B032EE}"/>
                </a:ext>
              </a:extLst>
            </p:cNvPr>
            <p:cNvGrpSpPr>
              <a:grpSpLocks/>
            </p:cNvGrpSpPr>
            <p:nvPr/>
          </p:nvGrpSpPr>
          <p:grpSpPr bwMode="auto">
            <a:xfrm>
              <a:off x="5904" y="4543"/>
              <a:ext cx="178" cy="193"/>
              <a:chOff x="5904" y="4543"/>
              <a:chExt cx="178" cy="193"/>
            </a:xfrm>
          </p:grpSpPr>
          <p:sp>
            <p:nvSpPr>
              <p:cNvPr id="16393" name="AutoShape 10">
                <a:extLst>
                  <a:ext uri="{FF2B5EF4-FFF2-40B4-BE49-F238E27FC236}">
                    <a16:creationId xmlns:a16="http://schemas.microsoft.com/office/drawing/2014/main" id="{1F9CA218-7A08-4F5C-A204-C4219213B9BF}"/>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6394" name="AutoShape 11">
                <a:extLst>
                  <a:ext uri="{FF2B5EF4-FFF2-40B4-BE49-F238E27FC236}">
                    <a16:creationId xmlns:a16="http://schemas.microsoft.com/office/drawing/2014/main" id="{677BD57B-4656-451E-8346-228C7D8039F3}"/>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8015D8BF-AF9B-433C-961A-267BB09B451F}"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a:t>
                </a:fld>
                <a:r>
                  <a:rPr lang="en-GB" altLang="en-US" sz="1800" b="1">
                    <a:solidFill>
                      <a:srgbClr val="282878"/>
                    </a:solidFill>
                  </a:rPr>
                  <a:t> </a:t>
                </a:r>
              </a:p>
            </p:txBody>
          </p:sp>
        </p:grpSp>
      </p:grpSp>
      <p:sp>
        <p:nvSpPr>
          <p:cNvPr id="2" name="Rectangle 1">
            <a:extLst>
              <a:ext uri="{FF2B5EF4-FFF2-40B4-BE49-F238E27FC236}">
                <a16:creationId xmlns:a16="http://schemas.microsoft.com/office/drawing/2014/main" id="{7B151A7E-1A5E-45C9-A9B5-38A768B0D7DC}"/>
              </a:ext>
            </a:extLst>
          </p:cNvPr>
          <p:cNvSpPr/>
          <p:nvPr/>
        </p:nvSpPr>
        <p:spPr>
          <a:xfrm>
            <a:off x="771525" y="4141554"/>
            <a:ext cx="6816725" cy="12112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971B58E-8370-49FA-8480-15957E8A50D9}"/>
              </a:ext>
            </a:extLst>
          </p:cNvPr>
          <p:cNvGraphicFramePr>
            <a:graphicFrameLocks noGrp="1"/>
          </p:cNvGraphicFramePr>
          <p:nvPr>
            <p:extLst>
              <p:ext uri="{D42A27DB-BD31-4B8C-83A1-F6EECF244321}">
                <p14:modId xmlns:p14="http://schemas.microsoft.com/office/powerpoint/2010/main" val="155530237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3E70E11-AE17-4C86-9390-02A75B62936D}"/>
              </a:ext>
            </a:extLst>
          </p:cNvPr>
          <p:cNvGraphicFramePr>
            <a:graphicFrameLocks noGrp="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916F26F-FB4C-4E13-8E11-71686F5DECC0}"/>
              </a:ext>
            </a:extLst>
          </p:cNvPr>
          <p:cNvSpPr>
            <a:spLocks noGrp="1"/>
          </p:cNvSpPr>
          <p:nvPr>
            <p:ph type="title"/>
          </p:nvPr>
        </p:nvSpPr>
        <p:spPr>
          <a:xfrm>
            <a:off x="457200" y="34938"/>
            <a:ext cx="8229600" cy="1143000"/>
          </a:xfrm>
        </p:spPr>
        <p:txBody>
          <a:bodyPr/>
          <a:lstStyle/>
          <a:p>
            <a:pPr eaLnBrk="1" hangingPunct="1"/>
            <a:r>
              <a:rPr lang="en-US" altLang="en-US" dirty="0">
                <a:ea typeface="ＭＳ Ｐゴシック" panose="020B0600070205080204" pitchFamily="34" charset="-128"/>
              </a:rPr>
              <a:t>What else can go wrong?</a:t>
            </a:r>
          </a:p>
        </p:txBody>
      </p:sp>
      <p:sp>
        <p:nvSpPr>
          <p:cNvPr id="38915" name="Content Placeholder 2">
            <a:extLst>
              <a:ext uri="{FF2B5EF4-FFF2-40B4-BE49-F238E27FC236}">
                <a16:creationId xmlns:a16="http://schemas.microsoft.com/office/drawing/2014/main" id="{F119488E-BC50-4DBC-AF76-7D0DBD7FD411}"/>
              </a:ext>
            </a:extLst>
          </p:cNvPr>
          <p:cNvSpPr>
            <a:spLocks noGrp="1"/>
          </p:cNvSpPr>
          <p:nvPr>
            <p:ph idx="1"/>
          </p:nvPr>
        </p:nvSpPr>
        <p:spPr>
          <a:xfrm>
            <a:off x="457200" y="792317"/>
            <a:ext cx="8571390" cy="5200840"/>
          </a:xfrm>
        </p:spPr>
        <p:txBody>
          <a:bodyPr/>
          <a:lstStyle/>
          <a:p>
            <a:pPr eaLnBrk="1" hangingPunct="1"/>
            <a:r>
              <a:rPr lang="en-US" altLang="en-US" dirty="0">
                <a:ea typeface="ＭＳ Ｐゴシック" panose="020B0600070205080204" pitchFamily="34" charset="-128"/>
              </a:rPr>
              <a:t>Site</a:t>
            </a:r>
          </a:p>
          <a:p>
            <a:pPr lvl="1" eaLnBrk="1" hangingPunct="1"/>
            <a:r>
              <a:rPr lang="en-US" altLang="en-US" dirty="0">
                <a:ea typeface="ＭＳ Ｐゴシック" panose="020B0600070205080204" pitchFamily="34" charset="-128"/>
              </a:rPr>
              <a:t>instability, multi-path, obstructions</a:t>
            </a:r>
          </a:p>
          <a:p>
            <a:pPr eaLnBrk="1" hangingPunct="1"/>
            <a:r>
              <a:rPr lang="en-US" altLang="en-US" dirty="0">
                <a:ea typeface="ＭＳ Ｐゴシック" panose="020B0600070205080204" pitchFamily="34" charset="-128"/>
              </a:rPr>
              <a:t>Weather</a:t>
            </a:r>
          </a:p>
          <a:p>
            <a:pPr lvl="1" eaLnBrk="1" hangingPunct="1"/>
            <a:r>
              <a:rPr lang="en-US" altLang="en-US" dirty="0">
                <a:ea typeface="ＭＳ Ｐゴシック" panose="020B0600070205080204" pitchFamily="34" charset="-128"/>
              </a:rPr>
              <a:t>wild, local troposphere issues?</a:t>
            </a:r>
          </a:p>
          <a:p>
            <a:pPr lvl="1" eaLnBrk="1" hangingPunct="1"/>
            <a:r>
              <a:rPr lang="en-US" altLang="en-US" dirty="0">
                <a:ea typeface="ＭＳ Ｐゴシック" panose="020B0600070205080204" pitchFamily="34" charset="-128"/>
              </a:rPr>
              <a:t>space weather: ionospheric issues?  </a:t>
            </a:r>
            <a:r>
              <a:rPr lang="en-US" altLang="en-US" sz="2400" dirty="0">
                <a:ea typeface="ＭＳ Ｐゴシック" panose="020B0600070205080204" pitchFamily="34" charset="-128"/>
                <a:hlinkClick r:id="rId2"/>
              </a:rPr>
              <a:t>https://www.swpc.noaa.gov/</a:t>
            </a:r>
            <a:endParaRPr lang="en-US" altLang="en-US" sz="2400" dirty="0">
              <a:ea typeface="ＭＳ Ｐゴシック" panose="020B0600070205080204" pitchFamily="34" charset="-128"/>
            </a:endParaRPr>
          </a:p>
          <a:p>
            <a:pPr eaLnBrk="1" hangingPunct="1"/>
            <a:r>
              <a:rPr lang="en-US" altLang="en-US" dirty="0">
                <a:ea typeface="ＭＳ Ｐゴシック" panose="020B0600070205080204" pitchFamily="34" charset="-128"/>
              </a:rPr>
              <a:t>“Truth” (orbits, CORS, etc.)</a:t>
            </a:r>
          </a:p>
          <a:p>
            <a:pPr lvl="1" eaLnBrk="1" hangingPunct="1"/>
            <a:r>
              <a:rPr lang="en-US" altLang="en-US" dirty="0">
                <a:ea typeface="ＭＳ Ｐゴシック" panose="020B0600070205080204" pitchFamily="34" charset="-128"/>
              </a:rPr>
              <a:t>Ultra Rapid (immediate), Use as “sanity check”</a:t>
            </a:r>
          </a:p>
          <a:p>
            <a:pPr lvl="1" eaLnBrk="1" hangingPunct="1"/>
            <a:r>
              <a:rPr lang="en-US" altLang="en-US" dirty="0">
                <a:ea typeface="ＭＳ Ｐゴシック" panose="020B0600070205080204" pitchFamily="34" charset="-128"/>
              </a:rPr>
              <a:t>Rapid (next-day) about 1700 UTC</a:t>
            </a:r>
          </a:p>
          <a:p>
            <a:pPr lvl="2" eaLnBrk="1" hangingPunct="1"/>
            <a:r>
              <a:rPr lang="en-US" altLang="en-US" dirty="0">
                <a:ea typeface="ＭＳ Ｐゴシック" panose="020B0600070205080204" pitchFamily="34" charset="-128"/>
              </a:rPr>
              <a:t>Minimum required for sharing</a:t>
            </a:r>
          </a:p>
          <a:p>
            <a:pPr lvl="1" eaLnBrk="1" hangingPunct="1"/>
            <a:r>
              <a:rPr lang="en-US" altLang="en-US" dirty="0">
                <a:ea typeface="ＭＳ Ｐゴシック" panose="020B0600070205080204" pitchFamily="34" charset="-128"/>
              </a:rPr>
              <a:t> Final Precise (≈ 14 days) recommended</a:t>
            </a:r>
          </a:p>
          <a:p>
            <a:pPr lvl="2" eaLnBrk="1" hangingPunct="1"/>
            <a:r>
              <a:rPr lang="en-US" altLang="en-US" dirty="0">
                <a:ea typeface="ＭＳ Ｐゴシック" panose="020B0600070205080204" pitchFamily="34" charset="-128"/>
              </a:rPr>
              <a:t>Required for publishing</a:t>
            </a:r>
          </a:p>
          <a:p>
            <a:pPr lvl="1"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grpSp>
        <p:nvGrpSpPr>
          <p:cNvPr id="38916" name="Group 7">
            <a:extLst>
              <a:ext uri="{FF2B5EF4-FFF2-40B4-BE49-F238E27FC236}">
                <a16:creationId xmlns:a16="http://schemas.microsoft.com/office/drawing/2014/main" id="{224D63EA-B0BD-4ED9-86D6-34F798B32E86}"/>
              </a:ext>
            </a:extLst>
          </p:cNvPr>
          <p:cNvGrpSpPr>
            <a:grpSpLocks/>
          </p:cNvGrpSpPr>
          <p:nvPr/>
        </p:nvGrpSpPr>
        <p:grpSpPr bwMode="auto">
          <a:xfrm>
            <a:off x="8505825" y="6540500"/>
            <a:ext cx="257175" cy="277813"/>
            <a:chOff x="5904" y="4543"/>
            <a:chExt cx="178" cy="193"/>
          </a:xfrm>
        </p:grpSpPr>
        <p:sp>
          <p:nvSpPr>
            <p:cNvPr id="38917" name="AutoShape 8">
              <a:extLst>
                <a:ext uri="{FF2B5EF4-FFF2-40B4-BE49-F238E27FC236}">
                  <a16:creationId xmlns:a16="http://schemas.microsoft.com/office/drawing/2014/main" id="{8CE5508D-F116-475C-BECE-AC71F76A0D0E}"/>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38918" name="Group 9">
              <a:extLst>
                <a:ext uri="{FF2B5EF4-FFF2-40B4-BE49-F238E27FC236}">
                  <a16:creationId xmlns:a16="http://schemas.microsoft.com/office/drawing/2014/main" id="{2A8145A5-D740-4033-BE58-CF920088CE89}"/>
                </a:ext>
              </a:extLst>
            </p:cNvPr>
            <p:cNvGrpSpPr>
              <a:grpSpLocks/>
            </p:cNvGrpSpPr>
            <p:nvPr/>
          </p:nvGrpSpPr>
          <p:grpSpPr bwMode="auto">
            <a:xfrm>
              <a:off x="5904" y="4543"/>
              <a:ext cx="178" cy="193"/>
              <a:chOff x="5904" y="4543"/>
              <a:chExt cx="178" cy="193"/>
            </a:xfrm>
          </p:grpSpPr>
          <p:sp>
            <p:nvSpPr>
              <p:cNvPr id="38919" name="AutoShape 10">
                <a:extLst>
                  <a:ext uri="{FF2B5EF4-FFF2-40B4-BE49-F238E27FC236}">
                    <a16:creationId xmlns:a16="http://schemas.microsoft.com/office/drawing/2014/main" id="{09120BBB-0FA1-4EFB-BFE2-7F773EA468C2}"/>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38920" name="AutoShape 11">
                <a:extLst>
                  <a:ext uri="{FF2B5EF4-FFF2-40B4-BE49-F238E27FC236}">
                    <a16:creationId xmlns:a16="http://schemas.microsoft.com/office/drawing/2014/main" id="{E7E23F3C-D45B-4346-824A-2AE8E6CB11C6}"/>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B10E6248-DEB3-4A56-92BB-95896E1A9FAA}"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22</a:t>
                </a:fld>
                <a:r>
                  <a:rPr lang="en-GB" altLang="en-US" sz="1800" b="1">
                    <a:solidFill>
                      <a:srgbClr val="282878"/>
                    </a:solidFill>
                  </a:rPr>
                  <a:t> </a:t>
                </a:r>
              </a:p>
            </p:txBody>
          </p:sp>
        </p:grpSp>
      </p:gr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1AEE4ECC-6923-4828-B61D-BFDF0EFE8C7D}"/>
              </a:ext>
            </a:extLst>
          </p:cNvPr>
          <p:cNvSpPr>
            <a:spLocks noGrp="1"/>
          </p:cNvSpPr>
          <p:nvPr>
            <p:ph type="title"/>
          </p:nvPr>
        </p:nvSpPr>
        <p:spPr>
          <a:xfrm>
            <a:off x="2281238" y="457200"/>
            <a:ext cx="5327650" cy="593725"/>
          </a:xfrm>
        </p:spPr>
        <p:txBody>
          <a:bodyPr/>
          <a:lstStyle/>
          <a:p>
            <a:pPr algn="l" eaLnBrk="1" hangingPunct="1"/>
            <a:r>
              <a:rPr lang="en-US" altLang="en-US" sz="4000">
                <a:ea typeface="ＭＳ Ｐゴシック" panose="020B0600070205080204" pitchFamily="34" charset="-128"/>
              </a:rPr>
              <a:t>A Quick Example</a:t>
            </a:r>
          </a:p>
        </p:txBody>
      </p:sp>
      <p:sp>
        <p:nvSpPr>
          <p:cNvPr id="43011" name="TextBox 6">
            <a:extLst>
              <a:ext uri="{FF2B5EF4-FFF2-40B4-BE49-F238E27FC236}">
                <a16:creationId xmlns:a16="http://schemas.microsoft.com/office/drawing/2014/main" id="{B02A2DBA-05D2-4AD3-A302-0DD178E9B757}"/>
              </a:ext>
            </a:extLst>
          </p:cNvPr>
          <p:cNvSpPr txBox="1">
            <a:spLocks noChangeArrowheads="1"/>
          </p:cNvSpPr>
          <p:nvPr/>
        </p:nvSpPr>
        <p:spPr bwMode="auto">
          <a:xfrm>
            <a:off x="5427663" y="1508125"/>
            <a:ext cx="35956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t>Here is part of the report for this submission.</a:t>
            </a:r>
          </a:p>
          <a:p>
            <a:pPr eaLnBrk="1" hangingPunct="1">
              <a:spcBef>
                <a:spcPct val="0"/>
              </a:spcBef>
              <a:buFontTx/>
              <a:buNone/>
            </a:pPr>
            <a:endParaRPr lang="en-US" altLang="en-US" sz="2400" dirty="0"/>
          </a:p>
          <a:p>
            <a:pPr eaLnBrk="1" hangingPunct="1">
              <a:spcBef>
                <a:spcPct val="0"/>
              </a:spcBef>
              <a:buFontTx/>
              <a:buNone/>
            </a:pPr>
            <a:r>
              <a:rPr lang="en-US" altLang="en-US" sz="2400" dirty="0"/>
              <a:t>FYI, these results differ by  8 mm N, 3 mm E, &amp; 8 mm Up from the accepted position.</a:t>
            </a:r>
          </a:p>
          <a:p>
            <a:pPr eaLnBrk="1" hangingPunct="1">
              <a:spcBef>
                <a:spcPct val="0"/>
              </a:spcBef>
              <a:buFontTx/>
              <a:buNone/>
            </a:pPr>
            <a:endParaRPr lang="en-US" altLang="en-US" sz="2400" dirty="0"/>
          </a:p>
          <a:p>
            <a:pPr eaLnBrk="1" hangingPunct="1">
              <a:spcBef>
                <a:spcPct val="0"/>
              </a:spcBef>
              <a:buFontTx/>
              <a:buNone/>
            </a:pPr>
            <a:r>
              <a:rPr lang="en-US" altLang="en-US" sz="2400" dirty="0"/>
              <a:t>Let’s take a look at a few items to gage the validity and quality of the solution</a:t>
            </a:r>
          </a:p>
        </p:txBody>
      </p:sp>
      <p:grpSp>
        <p:nvGrpSpPr>
          <p:cNvPr id="43012" name="Group 2">
            <a:extLst>
              <a:ext uri="{FF2B5EF4-FFF2-40B4-BE49-F238E27FC236}">
                <a16:creationId xmlns:a16="http://schemas.microsoft.com/office/drawing/2014/main" id="{BC187559-65F3-4276-84F7-15FE3D4DF68A}"/>
              </a:ext>
            </a:extLst>
          </p:cNvPr>
          <p:cNvGrpSpPr>
            <a:grpSpLocks/>
          </p:cNvGrpSpPr>
          <p:nvPr/>
        </p:nvGrpSpPr>
        <p:grpSpPr bwMode="auto">
          <a:xfrm>
            <a:off x="174625" y="6562725"/>
            <a:ext cx="1460500" cy="277813"/>
            <a:chOff x="121" y="4559"/>
            <a:chExt cx="1014" cy="193"/>
          </a:xfrm>
        </p:grpSpPr>
        <p:sp>
          <p:nvSpPr>
            <p:cNvPr id="43019" name="AutoShape 3">
              <a:extLst>
                <a:ext uri="{FF2B5EF4-FFF2-40B4-BE49-F238E27FC236}">
                  <a16:creationId xmlns:a16="http://schemas.microsoft.com/office/drawing/2014/main" id="{FDD3A4DC-029D-4B0C-AC74-45D66A61268E}"/>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3020" name="Group 4">
              <a:extLst>
                <a:ext uri="{FF2B5EF4-FFF2-40B4-BE49-F238E27FC236}">
                  <a16:creationId xmlns:a16="http://schemas.microsoft.com/office/drawing/2014/main" id="{543E6174-387D-4BA4-9517-79AB8BD781A1}"/>
                </a:ext>
              </a:extLst>
            </p:cNvPr>
            <p:cNvGrpSpPr>
              <a:grpSpLocks/>
            </p:cNvGrpSpPr>
            <p:nvPr/>
          </p:nvGrpSpPr>
          <p:grpSpPr bwMode="auto">
            <a:xfrm>
              <a:off x="121" y="4559"/>
              <a:ext cx="1014" cy="193"/>
              <a:chOff x="121" y="4559"/>
              <a:chExt cx="1014" cy="193"/>
            </a:xfrm>
          </p:grpSpPr>
          <p:sp>
            <p:nvSpPr>
              <p:cNvPr id="43021" name="AutoShape 5">
                <a:extLst>
                  <a:ext uri="{FF2B5EF4-FFF2-40B4-BE49-F238E27FC236}">
                    <a16:creationId xmlns:a16="http://schemas.microsoft.com/office/drawing/2014/main" id="{02BC1ED8-B24F-4ECC-9293-01C758B0FA20}"/>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5EFC376B-595C-4336-A859-4FF15CD98DFC}"/>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43013" name="Group 7">
            <a:extLst>
              <a:ext uri="{FF2B5EF4-FFF2-40B4-BE49-F238E27FC236}">
                <a16:creationId xmlns:a16="http://schemas.microsoft.com/office/drawing/2014/main" id="{99D7F0CA-2CE8-4694-833E-365D8E136F65}"/>
              </a:ext>
            </a:extLst>
          </p:cNvPr>
          <p:cNvGrpSpPr>
            <a:grpSpLocks/>
          </p:cNvGrpSpPr>
          <p:nvPr/>
        </p:nvGrpSpPr>
        <p:grpSpPr bwMode="auto">
          <a:xfrm>
            <a:off x="8505825" y="6540500"/>
            <a:ext cx="257175" cy="277813"/>
            <a:chOff x="5904" y="4543"/>
            <a:chExt cx="178" cy="193"/>
          </a:xfrm>
        </p:grpSpPr>
        <p:sp>
          <p:nvSpPr>
            <p:cNvPr id="43015" name="AutoShape 8">
              <a:extLst>
                <a:ext uri="{FF2B5EF4-FFF2-40B4-BE49-F238E27FC236}">
                  <a16:creationId xmlns:a16="http://schemas.microsoft.com/office/drawing/2014/main" id="{F89FEE87-7799-4C10-AEA2-31F70FF510F7}"/>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3016" name="Group 9">
              <a:extLst>
                <a:ext uri="{FF2B5EF4-FFF2-40B4-BE49-F238E27FC236}">
                  <a16:creationId xmlns:a16="http://schemas.microsoft.com/office/drawing/2014/main" id="{83219120-23C5-4720-B7F2-89C12CEDC31B}"/>
                </a:ext>
              </a:extLst>
            </p:cNvPr>
            <p:cNvGrpSpPr>
              <a:grpSpLocks/>
            </p:cNvGrpSpPr>
            <p:nvPr/>
          </p:nvGrpSpPr>
          <p:grpSpPr bwMode="auto">
            <a:xfrm>
              <a:off x="5904" y="4543"/>
              <a:ext cx="178" cy="193"/>
              <a:chOff x="5904" y="4543"/>
              <a:chExt cx="178" cy="193"/>
            </a:xfrm>
          </p:grpSpPr>
          <p:sp>
            <p:nvSpPr>
              <p:cNvPr id="43017" name="AutoShape 10">
                <a:extLst>
                  <a:ext uri="{FF2B5EF4-FFF2-40B4-BE49-F238E27FC236}">
                    <a16:creationId xmlns:a16="http://schemas.microsoft.com/office/drawing/2014/main" id="{1F1F6FDD-1377-4B52-9753-1AA3F45AAB00}"/>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3018" name="AutoShape 11">
                <a:extLst>
                  <a:ext uri="{FF2B5EF4-FFF2-40B4-BE49-F238E27FC236}">
                    <a16:creationId xmlns:a16="http://schemas.microsoft.com/office/drawing/2014/main" id="{B87CAE12-4A83-4F3E-A026-A12BCC509009}"/>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826120F6-FEA8-4425-8AA6-C94F9FE666B5}"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23</a:t>
                </a:fld>
                <a:r>
                  <a:rPr lang="en-GB" altLang="en-US" sz="1800" b="1">
                    <a:solidFill>
                      <a:srgbClr val="282878"/>
                    </a:solidFill>
                  </a:rPr>
                  <a:t> </a:t>
                </a:r>
              </a:p>
            </p:txBody>
          </p:sp>
        </p:grpSp>
      </p:grpSp>
      <p:sp>
        <p:nvSpPr>
          <p:cNvPr id="43014" name="TextBox 29">
            <a:extLst>
              <a:ext uri="{FF2B5EF4-FFF2-40B4-BE49-F238E27FC236}">
                <a16:creationId xmlns:a16="http://schemas.microsoft.com/office/drawing/2014/main" id="{5DCD6E65-3911-4FC5-B600-DFEF938B3A0C}"/>
              </a:ext>
            </a:extLst>
          </p:cNvPr>
          <p:cNvSpPr txBox="1">
            <a:spLocks noChangeArrowheads="1"/>
          </p:cNvSpPr>
          <p:nvPr/>
        </p:nvSpPr>
        <p:spPr bwMode="auto">
          <a:xfrm>
            <a:off x="315913" y="1187450"/>
            <a:ext cx="5118100" cy="4894263"/>
          </a:xfrm>
          <a:prstGeom prst="rect">
            <a:avLst/>
          </a:prstGeom>
          <a:solidFill>
            <a:schemeClr val="bg1"/>
          </a:solidFill>
          <a:ln w="12700">
            <a:solidFill>
              <a:schemeClr val="accent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USER: dan.martin@noaa.gov                     DATE: December 17, 2020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RINEX FILE: llcz124m.18o                            TIME: 15:14:13 UTC</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SOFTWARE: page5  2008.25 master70.pl 160321      START: 2018/05/04  12:21:00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EPHEMERIS: igs19995.eph [precise]                  STOP: 2018/05/04  17:12:00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NAV FILE: brdc1240.18n                        OBS USED: 10773 / 11522   :  93%</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ANT NAME: TRM41249.00     NONE             # FIXED AMB:    72 /    72   : 100%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ARP HEIGHT: 1.9991                           OVERALL RMS: 0.014(m)</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REF FRAME: NAD_83(2011)(EPOCH:2010.0000)              ITRF2014 (EPOCH:2018.3387)</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X:      1375953.713(m)   0.004(m)           1375952.797(m)   0.004(m)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Y:     -4377647.163(m)   0.007(m)          -4377645.766(m)   0.007(m)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Z:      4415360.116(m)   0.006(m)           4415360.117(m)   0.006(m)</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LAT:   44  5 19.75355      0.003(m)        44  5 19.78984      0.003(m)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E LON:  287 26 55.09907      0.002(m)       287 26 55.07862      0.002(m)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W LON:   72 33  4.90093      0.002(m)        72 33  4.92138      0.002(m)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EL HGT:          250.906(m)   0.010(m)               249.752(m)   0.010(m)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ORTHO HGT:          278.358(m)   0.049(m) [NAVD88 (Computed using GEOID18)]</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UTM COORDINATES    STATE PLANE COORDINATES</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UTM (Zone 18)         SPC (4400   VT)</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Northing (Y) [meters]     4884653.345           176510.512</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Easting (X)  [meters]      696026.306           495886.797</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Convergence  [degrees]     1.70423611          -0.03573611</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Point Scale                1.00007262           0.99996449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Combined Factor            1.00003328           0.99992515</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US NATIONAL GRID DESIGNATOR: 18TXP9602684653(NAD 83)</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BASE STATIONS USED</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PID       DESIGNATION                        LATITUDE    LONGITUDE DISTANCE(m)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AF9563 VCAP VERMONT CAPITAL CORS ARP       N441543.106 W0723456.554   19400.1</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DN8745 VTRI RICHMOND CORS ARP              N442447.726 W0725941.373   50539.4</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DL2744 VTMI MIDDLEBURY CORS ARP            N435955.025 W0730909.380   49220.7</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a16="http://schemas.microsoft.com/office/drawing/2014/main" id="{AA57E692-CC89-40E9-AC23-08C8B5595DEB}"/>
              </a:ext>
            </a:extLst>
          </p:cNvPr>
          <p:cNvSpPr>
            <a:spLocks noGrp="1"/>
          </p:cNvSpPr>
          <p:nvPr>
            <p:ph type="title"/>
          </p:nvPr>
        </p:nvSpPr>
        <p:spPr>
          <a:xfrm>
            <a:off x="2368550" y="457200"/>
            <a:ext cx="4713288" cy="593725"/>
          </a:xfrm>
        </p:spPr>
        <p:txBody>
          <a:bodyPr/>
          <a:lstStyle/>
          <a:p>
            <a:pPr algn="l" eaLnBrk="1" hangingPunct="1"/>
            <a:r>
              <a:rPr lang="en-US" altLang="en-US" sz="4000">
                <a:ea typeface="ＭＳ Ｐゴシック" panose="020B0600070205080204" pitchFamily="34" charset="-128"/>
              </a:rPr>
              <a:t>A Quick Example</a:t>
            </a:r>
          </a:p>
        </p:txBody>
      </p:sp>
      <p:sp>
        <p:nvSpPr>
          <p:cNvPr id="45059" name="TextBox 6">
            <a:extLst>
              <a:ext uri="{FF2B5EF4-FFF2-40B4-BE49-F238E27FC236}">
                <a16:creationId xmlns:a16="http://schemas.microsoft.com/office/drawing/2014/main" id="{AEEAE786-CBF3-41AE-A5D5-C4673467DE24}"/>
              </a:ext>
            </a:extLst>
          </p:cNvPr>
          <p:cNvSpPr txBox="1">
            <a:spLocks noChangeArrowheads="1"/>
          </p:cNvSpPr>
          <p:nvPr/>
        </p:nvSpPr>
        <p:spPr bwMode="auto">
          <a:xfrm>
            <a:off x="5481638" y="1709738"/>
            <a:ext cx="3455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dirty="0"/>
          </a:p>
          <a:p>
            <a:pPr eaLnBrk="1" hangingPunct="1">
              <a:spcBef>
                <a:spcPct val="0"/>
              </a:spcBef>
              <a:buFontTx/>
              <a:buNone/>
            </a:pPr>
            <a:r>
              <a:rPr lang="en-US" altLang="en-US" sz="2400" dirty="0"/>
              <a:t>When reviewing your OPUS solution, double check that the information you provided is correct.</a:t>
            </a:r>
          </a:p>
        </p:txBody>
      </p:sp>
      <p:grpSp>
        <p:nvGrpSpPr>
          <p:cNvPr id="45060" name="Group 2">
            <a:extLst>
              <a:ext uri="{FF2B5EF4-FFF2-40B4-BE49-F238E27FC236}">
                <a16:creationId xmlns:a16="http://schemas.microsoft.com/office/drawing/2014/main" id="{9219E497-4990-4BCA-8E4F-53B5B558B908}"/>
              </a:ext>
            </a:extLst>
          </p:cNvPr>
          <p:cNvGrpSpPr>
            <a:grpSpLocks/>
          </p:cNvGrpSpPr>
          <p:nvPr/>
        </p:nvGrpSpPr>
        <p:grpSpPr bwMode="auto">
          <a:xfrm>
            <a:off x="174625" y="6562725"/>
            <a:ext cx="1460500" cy="277813"/>
            <a:chOff x="121" y="4559"/>
            <a:chExt cx="1014" cy="193"/>
          </a:xfrm>
        </p:grpSpPr>
        <p:sp>
          <p:nvSpPr>
            <p:cNvPr id="45070" name="AutoShape 3">
              <a:extLst>
                <a:ext uri="{FF2B5EF4-FFF2-40B4-BE49-F238E27FC236}">
                  <a16:creationId xmlns:a16="http://schemas.microsoft.com/office/drawing/2014/main" id="{AA843667-AE5A-4A18-A791-E28F2D6A578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5071" name="Group 4">
              <a:extLst>
                <a:ext uri="{FF2B5EF4-FFF2-40B4-BE49-F238E27FC236}">
                  <a16:creationId xmlns:a16="http://schemas.microsoft.com/office/drawing/2014/main" id="{9EFA2CC5-C1F2-478F-9E3F-E1466BE6E99F}"/>
                </a:ext>
              </a:extLst>
            </p:cNvPr>
            <p:cNvGrpSpPr>
              <a:grpSpLocks/>
            </p:cNvGrpSpPr>
            <p:nvPr/>
          </p:nvGrpSpPr>
          <p:grpSpPr bwMode="auto">
            <a:xfrm>
              <a:off x="121" y="4559"/>
              <a:ext cx="1014" cy="193"/>
              <a:chOff x="121" y="4559"/>
              <a:chExt cx="1014" cy="193"/>
            </a:xfrm>
          </p:grpSpPr>
          <p:sp>
            <p:nvSpPr>
              <p:cNvPr id="45072" name="AutoShape 5">
                <a:extLst>
                  <a:ext uri="{FF2B5EF4-FFF2-40B4-BE49-F238E27FC236}">
                    <a16:creationId xmlns:a16="http://schemas.microsoft.com/office/drawing/2014/main" id="{9AA0BB7D-5A79-40CB-B1C5-1EE2924972E1}"/>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3D932A93-ADBE-492D-AFEA-9DE487D3CA31}"/>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45061" name="Group 7">
            <a:extLst>
              <a:ext uri="{FF2B5EF4-FFF2-40B4-BE49-F238E27FC236}">
                <a16:creationId xmlns:a16="http://schemas.microsoft.com/office/drawing/2014/main" id="{147C5D08-1F2B-4E9A-86ED-C39388688D79}"/>
              </a:ext>
            </a:extLst>
          </p:cNvPr>
          <p:cNvGrpSpPr>
            <a:grpSpLocks/>
          </p:cNvGrpSpPr>
          <p:nvPr/>
        </p:nvGrpSpPr>
        <p:grpSpPr bwMode="auto">
          <a:xfrm>
            <a:off x="8505825" y="6540500"/>
            <a:ext cx="257175" cy="277813"/>
            <a:chOff x="5904" y="4543"/>
            <a:chExt cx="178" cy="193"/>
          </a:xfrm>
        </p:grpSpPr>
        <p:sp>
          <p:nvSpPr>
            <p:cNvPr id="45066" name="AutoShape 8">
              <a:extLst>
                <a:ext uri="{FF2B5EF4-FFF2-40B4-BE49-F238E27FC236}">
                  <a16:creationId xmlns:a16="http://schemas.microsoft.com/office/drawing/2014/main" id="{05A2D9B0-6E3C-432F-858A-8E32A9B2D44E}"/>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5067" name="Group 9">
              <a:extLst>
                <a:ext uri="{FF2B5EF4-FFF2-40B4-BE49-F238E27FC236}">
                  <a16:creationId xmlns:a16="http://schemas.microsoft.com/office/drawing/2014/main" id="{13927033-5647-49A9-9646-407503CD0098}"/>
                </a:ext>
              </a:extLst>
            </p:cNvPr>
            <p:cNvGrpSpPr>
              <a:grpSpLocks/>
            </p:cNvGrpSpPr>
            <p:nvPr/>
          </p:nvGrpSpPr>
          <p:grpSpPr bwMode="auto">
            <a:xfrm>
              <a:off x="5904" y="4543"/>
              <a:ext cx="178" cy="193"/>
              <a:chOff x="5904" y="4543"/>
              <a:chExt cx="178" cy="193"/>
            </a:xfrm>
          </p:grpSpPr>
          <p:sp>
            <p:nvSpPr>
              <p:cNvPr id="45068" name="AutoShape 10">
                <a:extLst>
                  <a:ext uri="{FF2B5EF4-FFF2-40B4-BE49-F238E27FC236}">
                    <a16:creationId xmlns:a16="http://schemas.microsoft.com/office/drawing/2014/main" id="{2612836A-76EE-4583-98F8-31493D2CD75A}"/>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5069" name="AutoShape 11">
                <a:extLst>
                  <a:ext uri="{FF2B5EF4-FFF2-40B4-BE49-F238E27FC236}">
                    <a16:creationId xmlns:a16="http://schemas.microsoft.com/office/drawing/2014/main" id="{98E6F142-2862-4584-8DC3-648456665928}"/>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C359F512-2674-4929-8540-A61E2C649732}"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24</a:t>
                </a:fld>
                <a:r>
                  <a:rPr lang="en-GB" altLang="en-US" sz="1800" b="1">
                    <a:solidFill>
                      <a:srgbClr val="282878"/>
                    </a:solidFill>
                  </a:rPr>
                  <a:t> </a:t>
                </a:r>
              </a:p>
            </p:txBody>
          </p:sp>
        </p:grpSp>
      </p:grpSp>
      <p:sp>
        <p:nvSpPr>
          <p:cNvPr id="45062" name="TextBox 29">
            <a:extLst>
              <a:ext uri="{FF2B5EF4-FFF2-40B4-BE49-F238E27FC236}">
                <a16:creationId xmlns:a16="http://schemas.microsoft.com/office/drawing/2014/main" id="{D455F624-CEF3-47CB-9EA0-45D6B157E2FE}"/>
              </a:ext>
            </a:extLst>
          </p:cNvPr>
          <p:cNvSpPr txBox="1">
            <a:spLocks noChangeArrowheads="1"/>
          </p:cNvSpPr>
          <p:nvPr/>
        </p:nvSpPr>
        <p:spPr bwMode="auto">
          <a:xfrm>
            <a:off x="298450" y="1189038"/>
            <a:ext cx="5118100" cy="4894262"/>
          </a:xfrm>
          <a:prstGeom prst="rect">
            <a:avLst/>
          </a:prstGeom>
          <a:solidFill>
            <a:schemeClr val="bg1"/>
          </a:solidFill>
          <a:ln w="12700">
            <a:solidFill>
              <a:schemeClr val="accent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USER: dan.martin@noaa.gov                     DATE: December 17, 2020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RINEX FILE: llcz124m.18o                            TIME: 15:14:13 UTC</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SOFTWARE: page5  2008.25 master70.pl 160321      START: 2018/05/04  12:21:00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EPHEMERIS: igs19995.eph [precise]                  STOP: 2018/05/04  17:12:00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NAV FILE: brdc1240.18n                        OBS USED: 10773 / 11522   :  93%</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ANT NAME: TRM41249.00     NONE             # FIXED AMB:    72 /    72   : 100%</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ARP HEIGHT: 1.9991                           OVERALL RMS: 0.014(m)</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REF FRAME: NAD_83(2011)(EPOCH:2010.0000)              ITRF2014 (EPOCH:2018.3387)</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X:      1375953.713(m)   0.004(m)           1375952.797(m)   0.004(m)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Y:     -4377647.163(m)   0.007(m)          -4377645.766(m)   0.007(m)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Z:      4415360.116(m)   0.006(m)           4415360.117(m)   0.006(m)</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LAT:   44  5 19.75355      0.003(m)        44  5 19.78984      0.003(m)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E LON:  287 26 55.09907      0.002(m)       287 26 55.07862      0.002(m)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W LON:   72 33  4.90093      0.002(m)        72 33  4.92138      0.002(m)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EL HGT:          250.906(m)   0.010(m)               249.752(m)   0.010(m)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ORTHO HGT:          278.358(m)   0.049(m) [NAVD88 (Computed using GEOID18)]</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UTM COORDINATES    STATE PLANE COORDINATES</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UTM (Zone 18)         SPC (4400   VT)</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Northing (Y) [meters]     4884653.345           176510.512</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Easting (X)  [meters]      696026.306           495886.797</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Convergence  [degrees]     1.70423611          -0.03573611</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Point Scale                1.00007262           0.99996449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Combined Factor            1.00003328           0.99992515</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US NATIONAL GRID DESIGNATOR: 18TXP9602684653(NAD 83)</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BASE STATIONS USED</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PID       DESIGNATION                        LATITUDE    LONGITUDE DISTANCE(m)</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AF9563 VCAP VERMONT CAPITAL CORS ARP       N441543.106 W0723456.554   19400.1</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DN8745 VTRI RICHMOND CORS ARP              N442447.726 W0725941.373   50539.4</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DL2744 VTMI MIDDLEBURY CORS ARP            N435955.025 W0730909.380   49220.7</a:t>
            </a:r>
          </a:p>
        </p:txBody>
      </p:sp>
      <p:sp>
        <p:nvSpPr>
          <p:cNvPr id="3" name="Rectangle 2">
            <a:extLst>
              <a:ext uri="{FF2B5EF4-FFF2-40B4-BE49-F238E27FC236}">
                <a16:creationId xmlns:a16="http://schemas.microsoft.com/office/drawing/2014/main" id="{EB39758E-B4E3-4FD8-BCAC-787DC7969B16}"/>
              </a:ext>
            </a:extLst>
          </p:cNvPr>
          <p:cNvSpPr/>
          <p:nvPr/>
        </p:nvSpPr>
        <p:spPr>
          <a:xfrm>
            <a:off x="298450" y="1285875"/>
            <a:ext cx="1668463" cy="277813"/>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68D6D06E-8194-483F-B14F-2689D3B6ABCD}"/>
              </a:ext>
            </a:extLst>
          </p:cNvPr>
          <p:cNvSpPr/>
          <p:nvPr/>
        </p:nvSpPr>
        <p:spPr>
          <a:xfrm>
            <a:off x="298450" y="2022475"/>
            <a:ext cx="2070100" cy="369888"/>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F5B7EC13-8201-45C9-81BF-3565D7528BAF}"/>
              </a:ext>
            </a:extLst>
          </p:cNvPr>
          <p:cNvSpPr/>
          <p:nvPr/>
        </p:nvSpPr>
        <p:spPr>
          <a:xfrm>
            <a:off x="3332163" y="1685925"/>
            <a:ext cx="1920875" cy="314325"/>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B13CCAFC-7A35-40DE-AB14-6C0FAA2F8433}"/>
              </a:ext>
            </a:extLst>
          </p:cNvPr>
          <p:cNvSpPr>
            <a:spLocks noGrp="1"/>
          </p:cNvSpPr>
          <p:nvPr>
            <p:ph type="title"/>
          </p:nvPr>
        </p:nvSpPr>
        <p:spPr>
          <a:xfrm>
            <a:off x="2368550" y="457200"/>
            <a:ext cx="4713288" cy="593725"/>
          </a:xfrm>
        </p:spPr>
        <p:txBody>
          <a:bodyPr/>
          <a:lstStyle/>
          <a:p>
            <a:pPr algn="l" eaLnBrk="1" hangingPunct="1"/>
            <a:r>
              <a:rPr lang="en-US" altLang="en-US" sz="4000">
                <a:ea typeface="ＭＳ Ｐゴシック" panose="020B0600070205080204" pitchFamily="34" charset="-128"/>
              </a:rPr>
              <a:t>A Quick Example</a:t>
            </a:r>
          </a:p>
        </p:txBody>
      </p:sp>
      <p:sp>
        <p:nvSpPr>
          <p:cNvPr id="46083" name="TextBox 6">
            <a:extLst>
              <a:ext uri="{FF2B5EF4-FFF2-40B4-BE49-F238E27FC236}">
                <a16:creationId xmlns:a16="http://schemas.microsoft.com/office/drawing/2014/main" id="{2B05C593-8D14-4306-8C21-9BA7C70D94F9}"/>
              </a:ext>
            </a:extLst>
          </p:cNvPr>
          <p:cNvSpPr txBox="1">
            <a:spLocks noChangeArrowheads="1"/>
          </p:cNvSpPr>
          <p:nvPr/>
        </p:nvSpPr>
        <p:spPr bwMode="auto">
          <a:xfrm>
            <a:off x="5481638" y="1709738"/>
            <a:ext cx="3458176"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2400" dirty="0"/>
          </a:p>
          <a:p>
            <a:pPr eaLnBrk="1" hangingPunct="1">
              <a:spcBef>
                <a:spcPct val="0"/>
              </a:spcBef>
              <a:buFontTx/>
              <a:buNone/>
            </a:pPr>
            <a:r>
              <a:rPr lang="en-US" altLang="en-US" sz="2400" dirty="0"/>
              <a:t>Check the quality control measures provided:</a:t>
            </a:r>
          </a:p>
          <a:p>
            <a:pPr eaLnBrk="1" hangingPunct="1">
              <a:spcBef>
                <a:spcPct val="0"/>
              </a:spcBef>
              <a:buFontTx/>
              <a:buNone/>
            </a:pPr>
            <a:endParaRPr lang="en-US" altLang="en-US" sz="2400" dirty="0"/>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OBS USED</a:t>
            </a:r>
            <a:r>
              <a:rPr lang="en-US" altLang="en-US" sz="2000" dirty="0">
                <a:cs typeface="Courier New" panose="02070309020205020404" pitchFamily="49" charset="0"/>
              </a:rPr>
              <a:t> 	 &gt; 90%</a:t>
            </a:r>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 FIXED AMB</a:t>
            </a:r>
            <a:r>
              <a:rPr lang="en-US" altLang="en-US" sz="2000" dirty="0">
                <a:cs typeface="Courier New" panose="02070309020205020404" pitchFamily="49" charset="0"/>
              </a:rPr>
              <a:t>	 &gt; 50% (80%)</a:t>
            </a:r>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OVERALL RMS</a:t>
            </a:r>
            <a:r>
              <a:rPr lang="en-US" altLang="en-US" sz="2000" dirty="0">
                <a:cs typeface="Courier New" panose="02070309020205020404" pitchFamily="49" charset="0"/>
              </a:rPr>
              <a:t>	 &lt; 3 cm</a:t>
            </a:r>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peak-to-peak </a:t>
            </a:r>
            <a:r>
              <a:rPr lang="en-US" altLang="en-US" sz="2000" dirty="0">
                <a:cs typeface="Courier New" panose="02070309020205020404" pitchFamily="49" charset="0"/>
              </a:rPr>
              <a:t>&lt; 5 cm</a:t>
            </a:r>
          </a:p>
          <a:p>
            <a:pPr eaLnBrk="1" hangingPunct="1">
              <a:spcBef>
                <a:spcPct val="0"/>
              </a:spcBef>
              <a:buFontTx/>
              <a:buNone/>
            </a:pPr>
            <a:endParaRPr lang="en-US" altLang="en-US" sz="2000" dirty="0">
              <a:cs typeface="Courier New" panose="02070309020205020404" pitchFamily="49" charset="0"/>
            </a:endParaRPr>
          </a:p>
          <a:p>
            <a:pPr eaLnBrk="1" hangingPunct="1">
              <a:spcBef>
                <a:spcPct val="0"/>
              </a:spcBef>
              <a:buFontTx/>
              <a:buNone/>
            </a:pPr>
            <a:r>
              <a:rPr lang="en-US" altLang="en-US" sz="2400" dirty="0"/>
              <a:t>Which Ephemeris was used?</a:t>
            </a:r>
          </a:p>
          <a:p>
            <a:pPr eaLnBrk="1" hangingPunct="1">
              <a:spcBef>
                <a:spcPct val="0"/>
              </a:spcBef>
              <a:buFontTx/>
              <a:buNone/>
            </a:pPr>
            <a:endParaRPr lang="en-US" altLang="en-US" sz="2400" dirty="0">
              <a:cs typeface="Courier New" panose="02070309020205020404" pitchFamily="49" charset="0"/>
            </a:endParaRPr>
          </a:p>
        </p:txBody>
      </p:sp>
      <p:grpSp>
        <p:nvGrpSpPr>
          <p:cNvPr id="46084" name="Group 2">
            <a:extLst>
              <a:ext uri="{FF2B5EF4-FFF2-40B4-BE49-F238E27FC236}">
                <a16:creationId xmlns:a16="http://schemas.microsoft.com/office/drawing/2014/main" id="{339BCD2B-0954-4E98-ADA0-DD79CFE2AABA}"/>
              </a:ext>
            </a:extLst>
          </p:cNvPr>
          <p:cNvGrpSpPr>
            <a:grpSpLocks/>
          </p:cNvGrpSpPr>
          <p:nvPr/>
        </p:nvGrpSpPr>
        <p:grpSpPr bwMode="auto">
          <a:xfrm>
            <a:off x="174625" y="6562725"/>
            <a:ext cx="1460500" cy="277813"/>
            <a:chOff x="121" y="4559"/>
            <a:chExt cx="1014" cy="193"/>
          </a:xfrm>
        </p:grpSpPr>
        <p:sp>
          <p:nvSpPr>
            <p:cNvPr id="46093" name="AutoShape 3">
              <a:extLst>
                <a:ext uri="{FF2B5EF4-FFF2-40B4-BE49-F238E27FC236}">
                  <a16:creationId xmlns:a16="http://schemas.microsoft.com/office/drawing/2014/main" id="{D3C9EEE3-7486-4829-8E55-7938AF73E50B}"/>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6094" name="Group 4">
              <a:extLst>
                <a:ext uri="{FF2B5EF4-FFF2-40B4-BE49-F238E27FC236}">
                  <a16:creationId xmlns:a16="http://schemas.microsoft.com/office/drawing/2014/main" id="{0023BE3B-6257-417C-9CEC-67E1007BB1F3}"/>
                </a:ext>
              </a:extLst>
            </p:cNvPr>
            <p:cNvGrpSpPr>
              <a:grpSpLocks/>
            </p:cNvGrpSpPr>
            <p:nvPr/>
          </p:nvGrpSpPr>
          <p:grpSpPr bwMode="auto">
            <a:xfrm>
              <a:off x="121" y="4559"/>
              <a:ext cx="1014" cy="193"/>
              <a:chOff x="121" y="4559"/>
              <a:chExt cx="1014" cy="193"/>
            </a:xfrm>
          </p:grpSpPr>
          <p:sp>
            <p:nvSpPr>
              <p:cNvPr id="46095" name="AutoShape 5">
                <a:extLst>
                  <a:ext uri="{FF2B5EF4-FFF2-40B4-BE49-F238E27FC236}">
                    <a16:creationId xmlns:a16="http://schemas.microsoft.com/office/drawing/2014/main" id="{5E8C784C-1630-4DC5-8BAE-ACC96BB2E8A7}"/>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D59CFBA8-D0E7-49B0-BAA3-494D895122E7}"/>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46085" name="Group 7">
            <a:extLst>
              <a:ext uri="{FF2B5EF4-FFF2-40B4-BE49-F238E27FC236}">
                <a16:creationId xmlns:a16="http://schemas.microsoft.com/office/drawing/2014/main" id="{AB9C7369-72B4-4E6C-82E5-A994BB54DA70}"/>
              </a:ext>
            </a:extLst>
          </p:cNvPr>
          <p:cNvGrpSpPr>
            <a:grpSpLocks/>
          </p:cNvGrpSpPr>
          <p:nvPr/>
        </p:nvGrpSpPr>
        <p:grpSpPr bwMode="auto">
          <a:xfrm>
            <a:off x="8505825" y="6540500"/>
            <a:ext cx="257175" cy="277813"/>
            <a:chOff x="5904" y="4543"/>
            <a:chExt cx="178" cy="193"/>
          </a:xfrm>
        </p:grpSpPr>
        <p:sp>
          <p:nvSpPr>
            <p:cNvPr id="46089" name="AutoShape 8">
              <a:extLst>
                <a:ext uri="{FF2B5EF4-FFF2-40B4-BE49-F238E27FC236}">
                  <a16:creationId xmlns:a16="http://schemas.microsoft.com/office/drawing/2014/main" id="{0CCE7846-0790-4DA3-ABC5-30651CD8F799}"/>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6090" name="Group 9">
              <a:extLst>
                <a:ext uri="{FF2B5EF4-FFF2-40B4-BE49-F238E27FC236}">
                  <a16:creationId xmlns:a16="http://schemas.microsoft.com/office/drawing/2014/main" id="{C8E6DB5B-1868-42A8-8CA3-A995F53C4FB5}"/>
                </a:ext>
              </a:extLst>
            </p:cNvPr>
            <p:cNvGrpSpPr>
              <a:grpSpLocks/>
            </p:cNvGrpSpPr>
            <p:nvPr/>
          </p:nvGrpSpPr>
          <p:grpSpPr bwMode="auto">
            <a:xfrm>
              <a:off x="5904" y="4543"/>
              <a:ext cx="178" cy="193"/>
              <a:chOff x="5904" y="4543"/>
              <a:chExt cx="178" cy="193"/>
            </a:xfrm>
          </p:grpSpPr>
          <p:sp>
            <p:nvSpPr>
              <p:cNvPr id="46091" name="AutoShape 10">
                <a:extLst>
                  <a:ext uri="{FF2B5EF4-FFF2-40B4-BE49-F238E27FC236}">
                    <a16:creationId xmlns:a16="http://schemas.microsoft.com/office/drawing/2014/main" id="{00E86CC6-5C8A-44AE-B9F5-22DD9CDBF5C8}"/>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6092" name="AutoShape 11">
                <a:extLst>
                  <a:ext uri="{FF2B5EF4-FFF2-40B4-BE49-F238E27FC236}">
                    <a16:creationId xmlns:a16="http://schemas.microsoft.com/office/drawing/2014/main" id="{538938E3-0BC6-472A-896D-375D3A217190}"/>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E2119CB9-5761-4353-9F21-5E5E4F98539A}"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25</a:t>
                </a:fld>
                <a:r>
                  <a:rPr lang="en-GB" altLang="en-US" sz="1800" b="1">
                    <a:solidFill>
                      <a:srgbClr val="282878"/>
                    </a:solidFill>
                  </a:rPr>
                  <a:t> </a:t>
                </a:r>
              </a:p>
            </p:txBody>
          </p:sp>
        </p:grpSp>
      </p:grpSp>
      <p:sp>
        <p:nvSpPr>
          <p:cNvPr id="46086" name="TextBox 29">
            <a:extLst>
              <a:ext uri="{FF2B5EF4-FFF2-40B4-BE49-F238E27FC236}">
                <a16:creationId xmlns:a16="http://schemas.microsoft.com/office/drawing/2014/main" id="{FC50B70B-E4AB-491A-AC8C-3E800E482D2A}"/>
              </a:ext>
            </a:extLst>
          </p:cNvPr>
          <p:cNvSpPr txBox="1">
            <a:spLocks noChangeArrowheads="1"/>
          </p:cNvSpPr>
          <p:nvPr/>
        </p:nvSpPr>
        <p:spPr bwMode="auto">
          <a:xfrm>
            <a:off x="298450" y="1189038"/>
            <a:ext cx="5118100" cy="4894262"/>
          </a:xfrm>
          <a:prstGeom prst="rect">
            <a:avLst/>
          </a:prstGeom>
          <a:solidFill>
            <a:schemeClr val="bg1"/>
          </a:solidFill>
          <a:ln w="12700">
            <a:solidFill>
              <a:schemeClr val="accent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USER: dan.martin@noaa.gov                     DATE: December 17, 2020</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RINEX FILE: llcz124m.18o                            TIME: 15:14:13 UTC</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SOFTWARE: page5  2008.25 master70.pl 160321      START: 2018/05/04  12:21:00</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EPHEMERIS: igs19995.eph [precise]                  STOP: 2018/05/04  17:12:00</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NAV FILE: brdc1240.18n                        OBS USED: 10773 / 11522   :  93%</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ANT NAME: TRM41249.00     NONE             # FIXED AMB:    72 /    72   : 100%</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ARP HEIGHT: 1.9991                           OVERALL RMS: 0.014(m)</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REF FRAME: NAD_83(2011)(EPOCH:2010.0000)              ITRF2014 (EPOCH:2018.3387)</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X:      1375953.713(m)   0.004(m)           1375952.797(m)   0.004(m)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Y:     -4377647.163(m)   0.007(m)          -4377645.766(m)   0.007(m)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Z:      4415360.116(m)   0.006(m)           4415360.117(m)   0.006(m)</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LAT:   44  5 19.75355      0.003(m)        44  5 19.78984      0.003(m)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E LON:  287 26 55.09907      0.002(m)       287 26 55.07862      0.002(m)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W LON:   72 33  4.90093      0.002(m)        72 33  4.92138      0.002(m)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EL HGT:          250.906(m)   0.010(m)               249.752(m)   0.010(m)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ORTHO HGT:          278.358(m)   0.049(m) [NAVD88 (Computed using GEOID18)]</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UTM COORDINATES    STATE PLANE COORDINATES</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UTM (Zone 18)         SPC (4400   VT)</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Northing (Y) [meters]     4884653.345           176510.512</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Easting (X)  [meters]      696026.306           495886.797</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Convergence  [degrees]     1.70423611          -0.03573611</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Point Scale                1.00007262           0.99996449</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Combined Factor            1.00003328           0.99992515</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US NATIONAL GRID DESIGNATOR: 18TXP9602684653(NAD 83)</a:t>
            </a: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endParaRPr lang="en-US" altLang="en-US" sz="800" dirty="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BASE STATIONS USED</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PID       DESIGNATION                        LATITUDE    LONGITUDE DISTANCE(m)</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AF9563 VCAP VERMONT CAPITAL CORS ARP       N441543.106 W0723456.554   19400.1</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DN8745 VTRI RICHMOND CORS ARP              N442447.726 W0725941.373   50539.4</a:t>
            </a:r>
          </a:p>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DL2744 VTMI MIDDLEBURY CORS ARP            N435955.025 W0730909.380   49220.7</a:t>
            </a:r>
          </a:p>
        </p:txBody>
      </p:sp>
      <p:sp>
        <p:nvSpPr>
          <p:cNvPr id="15" name="Rectangle 14">
            <a:extLst>
              <a:ext uri="{FF2B5EF4-FFF2-40B4-BE49-F238E27FC236}">
                <a16:creationId xmlns:a16="http://schemas.microsoft.com/office/drawing/2014/main" id="{0035821F-29B4-474A-BA9F-647F21766859}"/>
              </a:ext>
            </a:extLst>
          </p:cNvPr>
          <p:cNvSpPr/>
          <p:nvPr/>
        </p:nvSpPr>
        <p:spPr>
          <a:xfrm>
            <a:off x="3052763" y="1925638"/>
            <a:ext cx="2241550" cy="477837"/>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71276A8A-4980-4EC1-87A3-63ADA6A9D0DA}"/>
              </a:ext>
            </a:extLst>
          </p:cNvPr>
          <p:cNvSpPr/>
          <p:nvPr/>
        </p:nvSpPr>
        <p:spPr>
          <a:xfrm>
            <a:off x="2274888" y="3265488"/>
            <a:ext cx="701675" cy="455612"/>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B1CDDC88-CC4C-4D38-8640-78B4A9FAEAB9}"/>
              </a:ext>
            </a:extLst>
          </p:cNvPr>
          <p:cNvSpPr/>
          <p:nvPr/>
        </p:nvSpPr>
        <p:spPr>
          <a:xfrm>
            <a:off x="394302" y="1784412"/>
            <a:ext cx="2091446" cy="269164"/>
          </a:xfrm>
          <a:prstGeom prst="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onument">
            <a:extLst>
              <a:ext uri="{FF2B5EF4-FFF2-40B4-BE49-F238E27FC236}">
                <a16:creationId xmlns:a16="http://schemas.microsoft.com/office/drawing/2014/main" id="{18BBF950-AF73-4096-A8D2-5040FBBCC1F4}"/>
              </a:ext>
            </a:extLst>
          </p:cNvPr>
          <p:cNvPicPr>
            <a:picLocks noGrp="1" noChangeAspect="1" noChangeArrowheads="1"/>
          </p:cNvPicPr>
          <p:nvPr>
            <p:ph/>
          </p:nvPr>
        </p:nvPicPr>
        <p:blipFill>
          <a:blip r:embed="rId3">
            <a:lum bright="12000" contrast="-12000"/>
            <a:extLst>
              <a:ext uri="{28A0092B-C50C-407E-A947-70E740481C1C}">
                <a14:useLocalDpi xmlns:a14="http://schemas.microsoft.com/office/drawing/2010/main" val="0"/>
              </a:ext>
            </a:extLst>
          </a:blip>
          <a:srcRect r="82" b="15523"/>
          <a:stretch>
            <a:fillRect/>
          </a:stretch>
        </p:blipFill>
        <p:spPr>
          <a:xfrm>
            <a:off x="874713" y="352425"/>
            <a:ext cx="7694612" cy="6505575"/>
          </a:xfrm>
        </p:spPr>
      </p:pic>
      <p:sp>
        <p:nvSpPr>
          <p:cNvPr id="78851" name="Text Box 3">
            <a:extLst>
              <a:ext uri="{FF2B5EF4-FFF2-40B4-BE49-F238E27FC236}">
                <a16:creationId xmlns:a16="http://schemas.microsoft.com/office/drawing/2014/main" id="{70E09080-00CA-494F-89B8-077658DC2FDD}"/>
              </a:ext>
            </a:extLst>
          </p:cNvPr>
          <p:cNvSpPr txBox="1">
            <a:spLocks noChangeArrowheads="1"/>
          </p:cNvSpPr>
          <p:nvPr/>
        </p:nvSpPr>
        <p:spPr bwMode="auto">
          <a:xfrm>
            <a:off x="4333875" y="506413"/>
            <a:ext cx="311150" cy="276225"/>
          </a:xfrm>
          <a:prstGeom prst="rect">
            <a:avLst/>
          </a:prstGeom>
          <a:solidFill>
            <a:srgbClr val="E4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a:solidFill>
                  <a:srgbClr val="008000"/>
                </a:solidFill>
                <a:latin typeface="Symbol" panose="05050102010706020507" pitchFamily="18" charset="2"/>
              </a:rPr>
              <a:t>f</a:t>
            </a:r>
            <a:endParaRPr lang="en-US" altLang="en-US" sz="1200" b="1">
              <a:solidFill>
                <a:srgbClr val="008000"/>
              </a:solidFill>
              <a:latin typeface="Arial" panose="020B0604020202020204" pitchFamily="34" charset="0"/>
            </a:endParaRPr>
          </a:p>
        </p:txBody>
      </p:sp>
      <p:sp>
        <p:nvSpPr>
          <p:cNvPr id="78852" name="AutoShape 4">
            <a:extLst>
              <a:ext uri="{FF2B5EF4-FFF2-40B4-BE49-F238E27FC236}">
                <a16:creationId xmlns:a16="http://schemas.microsoft.com/office/drawing/2014/main" id="{2E90EB5F-593A-4AD4-8381-F1D3030AA92B}"/>
              </a:ext>
            </a:extLst>
          </p:cNvPr>
          <p:cNvSpPr>
            <a:spLocks noChangeArrowheads="1"/>
          </p:cNvSpPr>
          <p:nvPr/>
        </p:nvSpPr>
        <p:spPr bwMode="auto">
          <a:xfrm rot="5400000" flipH="1">
            <a:off x="2684462" y="1211263"/>
            <a:ext cx="2447925" cy="1530350"/>
          </a:xfrm>
          <a:prstGeom prst="parallelogram">
            <a:avLst>
              <a:gd name="adj" fmla="val 38729"/>
            </a:avLst>
          </a:prstGeom>
          <a:solidFill>
            <a:srgbClr val="CCFFCC">
              <a:alpha val="50000"/>
            </a:srgbClr>
          </a:solidFill>
          <a:ln w="38100">
            <a:solidFill>
              <a:schemeClr val="bg1">
                <a:lumMod val="75000"/>
              </a:schemeClr>
            </a:solidFill>
            <a:miter lim="800000"/>
            <a:headEnd/>
            <a:tailEnd/>
          </a:ln>
        </p:spPr>
        <p:txBody>
          <a:bodyPr wrap="none" anchor="ctr"/>
          <a:lstStyle/>
          <a:p>
            <a:pPr eaLnBrk="1" hangingPunct="1">
              <a:defRPr/>
            </a:pPr>
            <a:endParaRPr lang="en-US">
              <a:solidFill>
                <a:srgbClr val="000000"/>
              </a:solidFill>
            </a:endParaRPr>
          </a:p>
        </p:txBody>
      </p:sp>
      <p:sp>
        <p:nvSpPr>
          <p:cNvPr id="78853" name="AutoShape 5">
            <a:extLst>
              <a:ext uri="{FF2B5EF4-FFF2-40B4-BE49-F238E27FC236}">
                <a16:creationId xmlns:a16="http://schemas.microsoft.com/office/drawing/2014/main" id="{A791CAF2-2E6D-4037-8699-23F24199B5A0}"/>
              </a:ext>
            </a:extLst>
          </p:cNvPr>
          <p:cNvSpPr>
            <a:spLocks noChangeArrowheads="1"/>
          </p:cNvSpPr>
          <p:nvPr/>
        </p:nvSpPr>
        <p:spPr bwMode="auto">
          <a:xfrm rot="724413" flipH="1">
            <a:off x="4457700" y="990600"/>
            <a:ext cx="2463800" cy="1804988"/>
          </a:xfrm>
          <a:prstGeom prst="parallelogram">
            <a:avLst>
              <a:gd name="adj" fmla="val 22080"/>
            </a:avLst>
          </a:prstGeom>
          <a:solidFill>
            <a:srgbClr val="CCFFCC">
              <a:alpha val="50000"/>
            </a:srgbClr>
          </a:solidFill>
          <a:ln w="38100">
            <a:solidFill>
              <a:schemeClr val="bg1">
                <a:lumMod val="65000"/>
              </a:schemeClr>
            </a:solidFill>
            <a:miter lim="800000"/>
            <a:headEnd/>
            <a:tailEnd/>
          </a:ln>
        </p:spPr>
        <p:txBody>
          <a:bodyPr wrap="none" anchor="ctr"/>
          <a:lstStyle/>
          <a:p>
            <a:pPr eaLnBrk="1" hangingPunct="1">
              <a:defRPr/>
            </a:pPr>
            <a:endParaRPr lang="en-US">
              <a:solidFill>
                <a:srgbClr val="000000"/>
              </a:solidFill>
            </a:endParaRPr>
          </a:p>
        </p:txBody>
      </p:sp>
      <p:sp>
        <p:nvSpPr>
          <p:cNvPr id="78865" name="AutoShape 17">
            <a:extLst>
              <a:ext uri="{FF2B5EF4-FFF2-40B4-BE49-F238E27FC236}">
                <a16:creationId xmlns:a16="http://schemas.microsoft.com/office/drawing/2014/main" id="{18490D2D-BA0A-4577-91E3-19F99ED3F799}"/>
              </a:ext>
            </a:extLst>
          </p:cNvPr>
          <p:cNvSpPr>
            <a:spLocks noChangeArrowheads="1"/>
          </p:cNvSpPr>
          <p:nvPr/>
        </p:nvSpPr>
        <p:spPr bwMode="auto">
          <a:xfrm rot="913637">
            <a:off x="4621213" y="2219325"/>
            <a:ext cx="531812" cy="133350"/>
          </a:xfrm>
          <a:prstGeom prst="triangle">
            <a:avLst>
              <a:gd name="adj" fmla="val 76056"/>
            </a:avLst>
          </a:prstGeom>
          <a:solidFill>
            <a:srgbClr val="FFFF00"/>
          </a:solidFill>
          <a:ln w="9525">
            <a:solidFill>
              <a:srgbClr val="B2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78860" name="AutoShape 12">
            <a:extLst>
              <a:ext uri="{FF2B5EF4-FFF2-40B4-BE49-F238E27FC236}">
                <a16:creationId xmlns:a16="http://schemas.microsoft.com/office/drawing/2014/main" id="{2B66CE6E-3D55-4314-A353-565D494155FB}"/>
              </a:ext>
            </a:extLst>
          </p:cNvPr>
          <p:cNvSpPr>
            <a:spLocks/>
          </p:cNvSpPr>
          <p:nvPr/>
        </p:nvSpPr>
        <p:spPr bwMode="auto">
          <a:xfrm>
            <a:off x="1006475" y="457200"/>
            <a:ext cx="1919288" cy="914400"/>
          </a:xfrm>
          <a:prstGeom prst="borderCallout2">
            <a:avLst>
              <a:gd name="adj1" fmla="val 48523"/>
              <a:gd name="adj2" fmla="val 100065"/>
              <a:gd name="adj3" fmla="val 90648"/>
              <a:gd name="adj4" fmla="val 110199"/>
              <a:gd name="adj5" fmla="val 96833"/>
              <a:gd name="adj6" fmla="val 111144"/>
            </a:avLst>
          </a:prstGeom>
          <a:solidFill>
            <a:srgbClr val="CCFFCC"/>
          </a:solidFill>
          <a:ln w="25400">
            <a:solidFill>
              <a:srgbClr val="008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8000"/>
                </a:solidFill>
              </a:rPr>
              <a:t>peak-to-peaks:</a:t>
            </a:r>
            <a:br>
              <a:rPr lang="en-US" altLang="en-US" sz="2000">
                <a:solidFill>
                  <a:srgbClr val="008000"/>
                </a:solidFill>
              </a:rPr>
            </a:br>
            <a:r>
              <a:rPr lang="en-US" altLang="en-US" sz="1600">
                <a:solidFill>
                  <a:srgbClr val="008000"/>
                </a:solidFill>
              </a:rPr>
              <a:t>a box touching </a:t>
            </a:r>
            <a:br>
              <a:rPr lang="en-US" altLang="en-US" sz="1600">
                <a:solidFill>
                  <a:srgbClr val="008000"/>
                </a:solidFill>
              </a:rPr>
            </a:br>
            <a:r>
              <a:rPr lang="en-US" altLang="en-US" sz="1600">
                <a:solidFill>
                  <a:srgbClr val="008000"/>
                </a:solidFill>
              </a:rPr>
              <a:t>all 3 baselines</a:t>
            </a:r>
          </a:p>
        </p:txBody>
      </p:sp>
      <p:grpSp>
        <p:nvGrpSpPr>
          <p:cNvPr id="5" name="Group 4">
            <a:extLst>
              <a:ext uri="{FF2B5EF4-FFF2-40B4-BE49-F238E27FC236}">
                <a16:creationId xmlns:a16="http://schemas.microsoft.com/office/drawing/2014/main" id="{1321E93C-D455-4617-BC5C-2550E4C7A72B}"/>
              </a:ext>
            </a:extLst>
          </p:cNvPr>
          <p:cNvGrpSpPr>
            <a:grpSpLocks/>
          </p:cNvGrpSpPr>
          <p:nvPr/>
        </p:nvGrpSpPr>
        <p:grpSpPr bwMode="auto">
          <a:xfrm>
            <a:off x="6548438" y="2960688"/>
            <a:ext cx="1573212" cy="2190750"/>
            <a:chOff x="6548175" y="2961402"/>
            <a:chExt cx="1572877" cy="2190562"/>
          </a:xfrm>
        </p:grpSpPr>
        <p:sp>
          <p:nvSpPr>
            <p:cNvPr id="78864" name="Text Box 16">
              <a:extLst>
                <a:ext uri="{FF2B5EF4-FFF2-40B4-BE49-F238E27FC236}">
                  <a16:creationId xmlns:a16="http://schemas.microsoft.com/office/drawing/2014/main" id="{9E009886-173D-4C89-B9CE-7FDAFD01CE22}"/>
                </a:ext>
              </a:extLst>
            </p:cNvPr>
            <p:cNvSpPr txBox="1">
              <a:spLocks noChangeArrowheads="1"/>
            </p:cNvSpPr>
            <p:nvPr/>
          </p:nvSpPr>
          <p:spPr bwMode="auto">
            <a:xfrm rot="3582198">
              <a:off x="6393356" y="3474935"/>
              <a:ext cx="1117504" cy="338065"/>
            </a:xfrm>
            <a:prstGeom prst="rect">
              <a:avLst/>
            </a:prstGeom>
            <a:solidFill>
              <a:schemeClr val="accent5">
                <a:alpha val="50195"/>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a:solidFill>
                    <a:srgbClr val="DAEDEF">
                      <a:lumMod val="10000"/>
                    </a:srgbClr>
                  </a:solidFill>
                </a:rPr>
                <a:t>baseline 3</a:t>
              </a:r>
            </a:p>
          </p:txBody>
        </p:sp>
        <p:sp>
          <p:nvSpPr>
            <p:cNvPr id="78863" name="Line 15">
              <a:extLst>
                <a:ext uri="{FF2B5EF4-FFF2-40B4-BE49-F238E27FC236}">
                  <a16:creationId xmlns:a16="http://schemas.microsoft.com/office/drawing/2014/main" id="{CDA2785F-5ACB-4373-A26D-6E9D49AF250E}"/>
                </a:ext>
              </a:extLst>
            </p:cNvPr>
            <p:cNvSpPr>
              <a:spLocks noChangeShapeType="1"/>
            </p:cNvSpPr>
            <p:nvPr/>
          </p:nvSpPr>
          <p:spPr bwMode="auto">
            <a:xfrm flipH="1" flipV="1">
              <a:off x="6698955" y="3007435"/>
              <a:ext cx="1109427" cy="1955632"/>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78869" name="AutoShape 21">
              <a:extLst>
                <a:ext uri="{FF2B5EF4-FFF2-40B4-BE49-F238E27FC236}">
                  <a16:creationId xmlns:a16="http://schemas.microsoft.com/office/drawing/2014/main" id="{4D910C41-4E03-4F35-A9D7-CCE77C0A2A9F}"/>
                </a:ext>
              </a:extLst>
            </p:cNvPr>
            <p:cNvSpPr>
              <a:spLocks noChangeArrowheads="1"/>
            </p:cNvSpPr>
            <p:nvPr/>
          </p:nvSpPr>
          <p:spPr bwMode="auto">
            <a:xfrm rot="798520">
              <a:off x="7497298" y="4775758"/>
              <a:ext cx="623754" cy="376206"/>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47137" name="AutoShape 29">
              <a:extLst>
                <a:ext uri="{FF2B5EF4-FFF2-40B4-BE49-F238E27FC236}">
                  <a16:creationId xmlns:a16="http://schemas.microsoft.com/office/drawing/2014/main" id="{2FB0764B-F1E3-4648-8DDC-F3D2002914BD}"/>
                </a:ext>
              </a:extLst>
            </p:cNvPr>
            <p:cNvSpPr>
              <a:spLocks noChangeArrowheads="1"/>
            </p:cNvSpPr>
            <p:nvPr/>
          </p:nvSpPr>
          <p:spPr bwMode="auto">
            <a:xfrm>
              <a:off x="6548175" y="2961402"/>
              <a:ext cx="254000"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47138" name="TextBox 30">
              <a:extLst>
                <a:ext uri="{FF2B5EF4-FFF2-40B4-BE49-F238E27FC236}">
                  <a16:creationId xmlns:a16="http://schemas.microsoft.com/office/drawing/2014/main" id="{36896439-8D65-499B-9ACA-9E7D9BDABB4C}"/>
                </a:ext>
              </a:extLst>
            </p:cNvPr>
            <p:cNvSpPr txBox="1">
              <a:spLocks noChangeArrowheads="1"/>
            </p:cNvSpPr>
            <p:nvPr/>
          </p:nvSpPr>
          <p:spPr bwMode="auto">
            <a:xfrm rot="547355">
              <a:off x="7065227" y="3747758"/>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808080"/>
                  </a:solidFill>
                  <a:latin typeface="Arial" panose="020B0604020202020204" pitchFamily="34" charset="0"/>
                </a:rPr>
                <a:t>=</a:t>
              </a:r>
            </a:p>
          </p:txBody>
        </p:sp>
      </p:grpSp>
      <p:sp>
        <p:nvSpPr>
          <p:cNvPr id="36" name="AutoShape 13">
            <a:extLst>
              <a:ext uri="{FF2B5EF4-FFF2-40B4-BE49-F238E27FC236}">
                <a16:creationId xmlns:a16="http://schemas.microsoft.com/office/drawing/2014/main" id="{68C05459-BA53-474E-A16A-F6600BA42F24}"/>
              </a:ext>
            </a:extLst>
          </p:cNvPr>
          <p:cNvSpPr>
            <a:spLocks noChangeAspect="1" noChangeArrowheads="1"/>
          </p:cNvSpPr>
          <p:nvPr/>
        </p:nvSpPr>
        <p:spPr bwMode="auto">
          <a:xfrm rot="700074">
            <a:off x="3144838" y="804863"/>
            <a:ext cx="3435350" cy="922337"/>
          </a:xfrm>
          <a:prstGeom prst="parallelogram">
            <a:avLst>
              <a:gd name="adj" fmla="val 155035"/>
            </a:avLst>
          </a:prstGeom>
          <a:solidFill>
            <a:srgbClr val="CCFFCC">
              <a:alpha val="50000"/>
            </a:srgbClr>
          </a:solidFill>
          <a:ln w="38100">
            <a:solidFill>
              <a:schemeClr val="bg1">
                <a:lumMod val="65000"/>
              </a:schemeClr>
            </a:solidFill>
            <a:miter lim="800000"/>
            <a:headEnd/>
            <a:tailEnd/>
          </a:ln>
        </p:spPr>
        <p:txBody>
          <a:bodyPr wrap="none" anchor="ctr"/>
          <a:lstStyle/>
          <a:p>
            <a:pPr eaLnBrk="1" hangingPunct="1">
              <a:defRPr/>
            </a:pPr>
            <a:endParaRPr lang="en-US" dirty="0">
              <a:solidFill>
                <a:srgbClr val="000000"/>
              </a:solidFill>
            </a:endParaRPr>
          </a:p>
        </p:txBody>
      </p:sp>
      <p:cxnSp>
        <p:nvCxnSpPr>
          <p:cNvPr id="78872" name="AutoShape 24">
            <a:extLst>
              <a:ext uri="{FF2B5EF4-FFF2-40B4-BE49-F238E27FC236}">
                <a16:creationId xmlns:a16="http://schemas.microsoft.com/office/drawing/2014/main" id="{0A9BCCFA-8D4A-40E8-BF9E-5310EC9AC13A}"/>
              </a:ext>
            </a:extLst>
          </p:cNvPr>
          <p:cNvCxnSpPr>
            <a:cxnSpLocks noChangeShapeType="1"/>
          </p:cNvCxnSpPr>
          <p:nvPr/>
        </p:nvCxnSpPr>
        <p:spPr bwMode="auto">
          <a:xfrm flipV="1">
            <a:off x="3143250" y="733425"/>
            <a:ext cx="1530350" cy="593725"/>
          </a:xfrm>
          <a:prstGeom prst="straightConnector1">
            <a:avLst/>
          </a:prstGeom>
          <a:noFill/>
          <a:ln w="57150">
            <a:solidFill>
              <a:srgbClr val="008000"/>
            </a:solidFill>
            <a:prstDash val="sysDot"/>
            <a:round/>
            <a:headEnd/>
            <a:tailEnd/>
          </a:ln>
          <a:extLst>
            <a:ext uri="{909E8E84-426E-40DD-AFC4-6F175D3DCCD1}">
              <a14:hiddenFill xmlns:a14="http://schemas.microsoft.com/office/drawing/2010/main">
                <a:noFill/>
              </a14:hiddenFill>
            </a:ext>
          </a:extLst>
        </p:spPr>
      </p:cxnSp>
      <p:sp>
        <p:nvSpPr>
          <p:cNvPr id="78879" name="Text Box 31">
            <a:extLst>
              <a:ext uri="{FF2B5EF4-FFF2-40B4-BE49-F238E27FC236}">
                <a16:creationId xmlns:a16="http://schemas.microsoft.com/office/drawing/2014/main" id="{82CAFA62-1A5A-4261-9BF0-00C07F04D23B}"/>
              </a:ext>
            </a:extLst>
          </p:cNvPr>
          <p:cNvSpPr txBox="1">
            <a:spLocks noChangeArrowheads="1"/>
          </p:cNvSpPr>
          <p:nvPr/>
        </p:nvSpPr>
        <p:spPr bwMode="auto">
          <a:xfrm>
            <a:off x="4814888" y="1406525"/>
            <a:ext cx="220662" cy="336550"/>
          </a:xfrm>
          <a:prstGeom prst="rect">
            <a:avLst/>
          </a:prstGeom>
          <a:solidFill>
            <a:srgbClr val="E4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rgbClr val="008000"/>
                </a:solidFill>
                <a:latin typeface="Symbol" panose="05050102010706020507" pitchFamily="18" charset="2"/>
              </a:rPr>
              <a:t>l</a:t>
            </a:r>
            <a:endParaRPr lang="en-US" altLang="en-US" sz="1600" b="1">
              <a:solidFill>
                <a:srgbClr val="008000"/>
              </a:solidFill>
              <a:latin typeface="Arial" panose="020B0604020202020204" pitchFamily="34" charset="0"/>
            </a:endParaRPr>
          </a:p>
        </p:txBody>
      </p:sp>
      <p:grpSp>
        <p:nvGrpSpPr>
          <p:cNvPr id="4" name="Group 3">
            <a:extLst>
              <a:ext uri="{FF2B5EF4-FFF2-40B4-BE49-F238E27FC236}">
                <a16:creationId xmlns:a16="http://schemas.microsoft.com/office/drawing/2014/main" id="{78D19904-FA34-4A4B-AFFF-7BF0AC99FA34}"/>
              </a:ext>
            </a:extLst>
          </p:cNvPr>
          <p:cNvGrpSpPr>
            <a:grpSpLocks/>
          </p:cNvGrpSpPr>
          <p:nvPr/>
        </p:nvGrpSpPr>
        <p:grpSpPr bwMode="auto">
          <a:xfrm>
            <a:off x="5399088" y="1009650"/>
            <a:ext cx="2495550" cy="446088"/>
            <a:chOff x="5745163" y="1009596"/>
            <a:chExt cx="2149475" cy="445491"/>
          </a:xfrm>
        </p:grpSpPr>
        <p:sp>
          <p:nvSpPr>
            <p:cNvPr id="47129" name="AutoShape 20">
              <a:extLst>
                <a:ext uri="{FF2B5EF4-FFF2-40B4-BE49-F238E27FC236}">
                  <a16:creationId xmlns:a16="http://schemas.microsoft.com/office/drawing/2014/main" id="{9701013A-32FB-4629-BEAA-77E86B683D9F}"/>
                </a:ext>
              </a:extLst>
            </p:cNvPr>
            <p:cNvSpPr>
              <a:spLocks noChangeArrowheads="1"/>
            </p:cNvSpPr>
            <p:nvPr/>
          </p:nvSpPr>
          <p:spPr bwMode="auto">
            <a:xfrm>
              <a:off x="5745163" y="1231900"/>
              <a:ext cx="254000"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78859" name="Text Box 11">
              <a:extLst>
                <a:ext uri="{FF2B5EF4-FFF2-40B4-BE49-F238E27FC236}">
                  <a16:creationId xmlns:a16="http://schemas.microsoft.com/office/drawing/2014/main" id="{938902A7-F6D0-4367-953F-A14A0C1F8F75}"/>
                </a:ext>
              </a:extLst>
            </p:cNvPr>
            <p:cNvSpPr txBox="1">
              <a:spLocks noChangeArrowheads="1"/>
            </p:cNvSpPr>
            <p:nvPr/>
          </p:nvSpPr>
          <p:spPr bwMode="auto">
            <a:xfrm rot="21300000">
              <a:off x="6569675" y="1115817"/>
              <a:ext cx="961248" cy="339270"/>
            </a:xfrm>
            <a:prstGeom prst="rect">
              <a:avLst/>
            </a:prstGeom>
            <a:solidFill>
              <a:schemeClr val="accent5">
                <a:alpha val="50195"/>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a:solidFill>
                    <a:srgbClr val="DAEDEF">
                      <a:lumMod val="10000"/>
                    </a:srgbClr>
                  </a:solidFill>
                </a:rPr>
                <a:t>baseline 2</a:t>
              </a:r>
            </a:p>
          </p:txBody>
        </p:sp>
        <p:sp>
          <p:nvSpPr>
            <p:cNvPr id="78858" name="Line 10">
              <a:extLst>
                <a:ext uri="{FF2B5EF4-FFF2-40B4-BE49-F238E27FC236}">
                  <a16:creationId xmlns:a16="http://schemas.microsoft.com/office/drawing/2014/main" id="{38328739-79F1-47B6-835E-33FAE029D873}"/>
                </a:ext>
              </a:extLst>
            </p:cNvPr>
            <p:cNvSpPr>
              <a:spLocks noChangeShapeType="1"/>
            </p:cNvSpPr>
            <p:nvPr/>
          </p:nvSpPr>
          <p:spPr bwMode="auto">
            <a:xfrm flipH="1">
              <a:off x="5861387" y="1130085"/>
              <a:ext cx="1675005" cy="149025"/>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47132" name="TextBox 29">
              <a:extLst>
                <a:ext uri="{FF2B5EF4-FFF2-40B4-BE49-F238E27FC236}">
                  <a16:creationId xmlns:a16="http://schemas.microsoft.com/office/drawing/2014/main" id="{3EA983EC-E4C6-487A-BC8A-DAAF86C0CAED}"/>
                </a:ext>
              </a:extLst>
            </p:cNvPr>
            <p:cNvSpPr txBox="1">
              <a:spLocks noChangeArrowheads="1"/>
            </p:cNvSpPr>
            <p:nvPr/>
          </p:nvSpPr>
          <p:spPr bwMode="auto">
            <a:xfrm rot="-3950553">
              <a:off x="7037706" y="984196"/>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808080"/>
                  </a:solidFill>
                  <a:latin typeface="Arial" panose="020B0604020202020204" pitchFamily="34" charset="0"/>
                </a:rPr>
                <a:t>=</a:t>
              </a:r>
            </a:p>
          </p:txBody>
        </p:sp>
        <p:sp>
          <p:nvSpPr>
            <p:cNvPr id="78870" name="AutoShape 22">
              <a:extLst>
                <a:ext uri="{FF2B5EF4-FFF2-40B4-BE49-F238E27FC236}">
                  <a16:creationId xmlns:a16="http://schemas.microsoft.com/office/drawing/2014/main" id="{5A70BC6E-B9A8-4208-A7AC-63B27D6B5AF0}"/>
                </a:ext>
              </a:extLst>
            </p:cNvPr>
            <p:cNvSpPr>
              <a:spLocks noChangeArrowheads="1"/>
            </p:cNvSpPr>
            <p:nvPr/>
          </p:nvSpPr>
          <p:spPr bwMode="auto">
            <a:xfrm rot="1097357">
              <a:off x="7271126" y="1058743"/>
              <a:ext cx="623512" cy="174391"/>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grpSp>
      <p:sp>
        <p:nvSpPr>
          <p:cNvPr id="78880" name="Text Box 32">
            <a:extLst>
              <a:ext uri="{FF2B5EF4-FFF2-40B4-BE49-F238E27FC236}">
                <a16:creationId xmlns:a16="http://schemas.microsoft.com/office/drawing/2014/main" id="{6B975E00-913F-44AA-B1B1-A8E9D36EC977}"/>
              </a:ext>
            </a:extLst>
          </p:cNvPr>
          <p:cNvSpPr txBox="1">
            <a:spLocks noChangeArrowheads="1"/>
          </p:cNvSpPr>
          <p:nvPr/>
        </p:nvSpPr>
        <p:spPr bwMode="auto">
          <a:xfrm>
            <a:off x="2909888" y="2889250"/>
            <a:ext cx="228600" cy="307975"/>
          </a:xfrm>
          <a:prstGeom prst="rect">
            <a:avLst/>
          </a:prstGeom>
          <a:solidFill>
            <a:srgbClr val="E4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solidFill>
                  <a:srgbClr val="008000"/>
                </a:solidFill>
                <a:latin typeface="Arial" panose="020B0604020202020204" pitchFamily="34" charset="0"/>
              </a:rPr>
              <a:t>h</a:t>
            </a:r>
          </a:p>
        </p:txBody>
      </p:sp>
      <p:cxnSp>
        <p:nvCxnSpPr>
          <p:cNvPr id="78876" name="AutoShape 28">
            <a:extLst>
              <a:ext uri="{FF2B5EF4-FFF2-40B4-BE49-F238E27FC236}">
                <a16:creationId xmlns:a16="http://schemas.microsoft.com/office/drawing/2014/main" id="{0CB0B1D9-CC36-4AAE-98C2-F00E9937F030}"/>
              </a:ext>
            </a:extLst>
          </p:cNvPr>
          <p:cNvCxnSpPr>
            <a:cxnSpLocks noChangeShapeType="1"/>
          </p:cNvCxnSpPr>
          <p:nvPr/>
        </p:nvCxnSpPr>
        <p:spPr bwMode="auto">
          <a:xfrm flipH="1" flipV="1">
            <a:off x="3138488" y="1343025"/>
            <a:ext cx="1933575" cy="422275"/>
          </a:xfrm>
          <a:prstGeom prst="straightConnector1">
            <a:avLst/>
          </a:prstGeom>
          <a:noFill/>
          <a:ln w="63500">
            <a:solidFill>
              <a:srgbClr val="008000"/>
            </a:solidFill>
            <a:prstDash val="sysDot"/>
            <a:round/>
            <a:headEnd/>
            <a:tailEnd type="oval" w="med" len="med"/>
          </a:ln>
          <a:extLst>
            <a:ext uri="{909E8E84-426E-40DD-AFC4-6F175D3DCCD1}">
              <a14:hiddenFill xmlns:a14="http://schemas.microsoft.com/office/drawing/2010/main">
                <a:noFill/>
              </a14:hiddenFill>
            </a:ext>
          </a:extLst>
        </p:spPr>
      </p:cxnSp>
      <p:cxnSp>
        <p:nvCxnSpPr>
          <p:cNvPr id="78875" name="AutoShape 27">
            <a:extLst>
              <a:ext uri="{FF2B5EF4-FFF2-40B4-BE49-F238E27FC236}">
                <a16:creationId xmlns:a16="http://schemas.microsoft.com/office/drawing/2014/main" id="{71BBDD26-4505-4C70-A134-EC79C22A63DB}"/>
              </a:ext>
            </a:extLst>
          </p:cNvPr>
          <p:cNvCxnSpPr>
            <a:cxnSpLocks noChangeShapeType="1"/>
          </p:cNvCxnSpPr>
          <p:nvPr/>
        </p:nvCxnSpPr>
        <p:spPr bwMode="auto">
          <a:xfrm flipH="1" flipV="1">
            <a:off x="3135313" y="1317625"/>
            <a:ext cx="7937" cy="1882775"/>
          </a:xfrm>
          <a:prstGeom prst="straightConnector1">
            <a:avLst/>
          </a:prstGeom>
          <a:noFill/>
          <a:ln w="63500">
            <a:solidFill>
              <a:srgbClr val="008000"/>
            </a:solidFill>
            <a:prstDash val="sysDot"/>
            <a:round/>
            <a:headEnd/>
            <a:tailEnd/>
          </a:ln>
          <a:extLst>
            <a:ext uri="{909E8E84-426E-40DD-AFC4-6F175D3DCCD1}">
              <a14:hiddenFill xmlns:a14="http://schemas.microsoft.com/office/drawing/2010/main">
                <a:noFill/>
              </a14:hiddenFill>
            </a:ext>
          </a:extLst>
        </p:spPr>
      </p:cxnSp>
      <p:sp>
        <p:nvSpPr>
          <p:cNvPr id="48" name="AutoShape 13">
            <a:extLst>
              <a:ext uri="{FF2B5EF4-FFF2-40B4-BE49-F238E27FC236}">
                <a16:creationId xmlns:a16="http://schemas.microsoft.com/office/drawing/2014/main" id="{6A854D70-F77C-4541-9258-AC53F79122C5}"/>
              </a:ext>
            </a:extLst>
          </p:cNvPr>
          <p:cNvSpPr>
            <a:spLocks noChangeAspect="1" noChangeArrowheads="1"/>
          </p:cNvSpPr>
          <p:nvPr/>
        </p:nvSpPr>
        <p:spPr bwMode="auto">
          <a:xfrm rot="700074">
            <a:off x="3168650" y="2659063"/>
            <a:ext cx="3436938" cy="922337"/>
          </a:xfrm>
          <a:prstGeom prst="parallelogram">
            <a:avLst>
              <a:gd name="adj" fmla="val 155035"/>
            </a:avLst>
          </a:prstGeom>
          <a:noFill/>
          <a:ln w="38100">
            <a:solidFill>
              <a:schemeClr val="bg1">
                <a:lumMod val="65000"/>
              </a:schemeClr>
            </a:solidFill>
            <a:miter lim="800000"/>
            <a:headEnd/>
            <a:tailEnd/>
          </a:ln>
        </p:spPr>
        <p:txBody>
          <a:bodyPr wrap="none" anchor="ctr"/>
          <a:lstStyle/>
          <a:p>
            <a:pPr eaLnBrk="1" hangingPunct="1">
              <a:defRPr/>
            </a:pPr>
            <a:endParaRPr lang="en-US" dirty="0">
              <a:solidFill>
                <a:srgbClr val="000000"/>
              </a:solidFill>
            </a:endParaRPr>
          </a:p>
        </p:txBody>
      </p:sp>
      <p:grpSp>
        <p:nvGrpSpPr>
          <p:cNvPr id="6" name="Group 5">
            <a:extLst>
              <a:ext uri="{FF2B5EF4-FFF2-40B4-BE49-F238E27FC236}">
                <a16:creationId xmlns:a16="http://schemas.microsoft.com/office/drawing/2014/main" id="{4C84BCAE-AC20-4588-87BF-D9E00853350E}"/>
              </a:ext>
            </a:extLst>
          </p:cNvPr>
          <p:cNvGrpSpPr>
            <a:grpSpLocks/>
          </p:cNvGrpSpPr>
          <p:nvPr/>
        </p:nvGrpSpPr>
        <p:grpSpPr bwMode="auto">
          <a:xfrm>
            <a:off x="258763" y="2387600"/>
            <a:ext cx="2984500" cy="849313"/>
            <a:chOff x="966788" y="3003550"/>
            <a:chExt cx="3230562" cy="849313"/>
          </a:xfrm>
        </p:grpSpPr>
        <p:sp>
          <p:nvSpPr>
            <p:cNvPr id="78857" name="Text Box 9">
              <a:extLst>
                <a:ext uri="{FF2B5EF4-FFF2-40B4-BE49-F238E27FC236}">
                  <a16:creationId xmlns:a16="http://schemas.microsoft.com/office/drawing/2014/main" id="{3414F16B-3836-44C1-A39A-0B1B0208D804}"/>
                </a:ext>
              </a:extLst>
            </p:cNvPr>
            <p:cNvSpPr txBox="1">
              <a:spLocks noChangeArrowheads="1"/>
            </p:cNvSpPr>
            <p:nvPr/>
          </p:nvSpPr>
          <p:spPr bwMode="auto">
            <a:xfrm rot="20815994">
              <a:off x="1604308" y="3352800"/>
              <a:ext cx="1912562" cy="338138"/>
            </a:xfrm>
            <a:prstGeom prst="rect">
              <a:avLst/>
            </a:prstGeom>
            <a:solidFill>
              <a:schemeClr val="accent5">
                <a:alpha val="50195"/>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a:solidFill>
                    <a:srgbClr val="DAEDEF">
                      <a:lumMod val="10000"/>
                    </a:srgbClr>
                  </a:solidFill>
                </a:rPr>
                <a:t>CORS baseline 1</a:t>
              </a:r>
            </a:p>
          </p:txBody>
        </p:sp>
        <p:sp>
          <p:nvSpPr>
            <p:cNvPr id="78856" name="Line 8">
              <a:extLst>
                <a:ext uri="{FF2B5EF4-FFF2-40B4-BE49-F238E27FC236}">
                  <a16:creationId xmlns:a16="http://schemas.microsoft.com/office/drawing/2014/main" id="{2315A2F3-31B0-4384-A5B8-C0C7F3C17FF6}"/>
                </a:ext>
              </a:extLst>
            </p:cNvPr>
            <p:cNvSpPr>
              <a:spLocks noChangeAspect="1" noChangeShapeType="1"/>
            </p:cNvSpPr>
            <p:nvPr/>
          </p:nvSpPr>
          <p:spPr bwMode="auto">
            <a:xfrm flipV="1">
              <a:off x="1265787" y="3049588"/>
              <a:ext cx="2855954" cy="660400"/>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47126" name="AutoShape 30">
              <a:extLst>
                <a:ext uri="{FF2B5EF4-FFF2-40B4-BE49-F238E27FC236}">
                  <a16:creationId xmlns:a16="http://schemas.microsoft.com/office/drawing/2014/main" id="{EB98163F-E698-43F5-8BAB-026C875C4824}"/>
                </a:ext>
              </a:extLst>
            </p:cNvPr>
            <p:cNvSpPr>
              <a:spLocks noChangeArrowheads="1"/>
            </p:cNvSpPr>
            <p:nvPr/>
          </p:nvSpPr>
          <p:spPr bwMode="auto">
            <a:xfrm>
              <a:off x="3943350" y="3003550"/>
              <a:ext cx="254000"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47127" name="TextBox 31">
              <a:extLst>
                <a:ext uri="{FF2B5EF4-FFF2-40B4-BE49-F238E27FC236}">
                  <a16:creationId xmlns:a16="http://schemas.microsoft.com/office/drawing/2014/main" id="{962DEA68-0595-4DE3-B7B3-643928184F14}"/>
                </a:ext>
              </a:extLst>
            </p:cNvPr>
            <p:cNvSpPr txBox="1">
              <a:spLocks noChangeArrowheads="1"/>
            </p:cNvSpPr>
            <p:nvPr/>
          </p:nvSpPr>
          <p:spPr bwMode="auto">
            <a:xfrm rot="-3950553">
              <a:off x="1542632" y="3410345"/>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808080"/>
                  </a:solidFill>
                  <a:latin typeface="Arial" panose="020B0604020202020204" pitchFamily="34" charset="0"/>
                </a:rPr>
                <a:t>=</a:t>
              </a:r>
            </a:p>
          </p:txBody>
        </p:sp>
        <p:sp>
          <p:nvSpPr>
            <p:cNvPr id="78854" name="AutoShape 6">
              <a:extLst>
                <a:ext uri="{FF2B5EF4-FFF2-40B4-BE49-F238E27FC236}">
                  <a16:creationId xmlns:a16="http://schemas.microsoft.com/office/drawing/2014/main" id="{FCADD8CE-D9F1-47A0-B665-2618EFBD1D99}"/>
                </a:ext>
              </a:extLst>
            </p:cNvPr>
            <p:cNvSpPr>
              <a:spLocks noChangeArrowheads="1"/>
            </p:cNvSpPr>
            <p:nvPr/>
          </p:nvSpPr>
          <p:spPr bwMode="auto">
            <a:xfrm rot="19908062">
              <a:off x="966788" y="3578225"/>
              <a:ext cx="623773" cy="274638"/>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grpSp>
      <p:cxnSp>
        <p:nvCxnSpPr>
          <p:cNvPr id="18" name="Straight Connector 17">
            <a:extLst>
              <a:ext uri="{FF2B5EF4-FFF2-40B4-BE49-F238E27FC236}">
                <a16:creationId xmlns:a16="http://schemas.microsoft.com/office/drawing/2014/main" id="{49F1E930-B614-4B0B-B695-8DEA739BC044}"/>
              </a:ext>
            </a:extLst>
          </p:cNvPr>
          <p:cNvCxnSpPr/>
          <p:nvPr/>
        </p:nvCxnSpPr>
        <p:spPr>
          <a:xfrm>
            <a:off x="5072063" y="1784350"/>
            <a:ext cx="0" cy="1841500"/>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866" name="AutoShape 18">
            <a:extLst>
              <a:ext uri="{FF2B5EF4-FFF2-40B4-BE49-F238E27FC236}">
                <a16:creationId xmlns:a16="http://schemas.microsoft.com/office/drawing/2014/main" id="{29FA3DF3-4849-4A54-BB27-9D2AB7B28314}"/>
              </a:ext>
            </a:extLst>
          </p:cNvPr>
          <p:cNvSpPr>
            <a:spLocks/>
          </p:cNvSpPr>
          <p:nvPr/>
        </p:nvSpPr>
        <p:spPr bwMode="auto">
          <a:xfrm>
            <a:off x="1006475" y="3475038"/>
            <a:ext cx="1919288" cy="914400"/>
          </a:xfrm>
          <a:prstGeom prst="borderCallout2">
            <a:avLst>
              <a:gd name="adj1" fmla="val 48824"/>
              <a:gd name="adj2" fmla="val 100306"/>
              <a:gd name="adj3" fmla="val -86472"/>
              <a:gd name="adj4" fmla="val 155560"/>
              <a:gd name="adj5" fmla="val -128213"/>
              <a:gd name="adj6" fmla="val 207176"/>
            </a:avLst>
          </a:prstGeom>
          <a:solidFill>
            <a:srgbClr val="FFFF99"/>
          </a:solidFill>
          <a:ln w="25400">
            <a:solidFill>
              <a:srgbClr val="B2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B20000"/>
                </a:solidFill>
              </a:rPr>
              <a:t>position:</a:t>
            </a:r>
            <a:br>
              <a:rPr lang="en-US" altLang="en-US" sz="2000">
                <a:solidFill>
                  <a:srgbClr val="B20000"/>
                </a:solidFill>
              </a:rPr>
            </a:br>
            <a:r>
              <a:rPr lang="en-US" altLang="en-US" sz="1600">
                <a:solidFill>
                  <a:srgbClr val="B20000"/>
                </a:solidFill>
              </a:rPr>
              <a:t>average of 3 most</a:t>
            </a:r>
            <a:br>
              <a:rPr lang="en-US" altLang="en-US" sz="1600">
                <a:solidFill>
                  <a:srgbClr val="B20000"/>
                </a:solidFill>
              </a:rPr>
            </a:br>
            <a:r>
              <a:rPr lang="en-US" altLang="en-US" sz="1600">
                <a:solidFill>
                  <a:srgbClr val="B20000"/>
                </a:solidFill>
              </a:rPr>
              <a:t>coherent  baselines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78865"/>
                                        </p:tgtEl>
                                        <p:attrNameLst>
                                          <p:attrName>style.visibility</p:attrName>
                                        </p:attrNameLst>
                                      </p:cBhvr>
                                      <p:to>
                                        <p:strVal val="visible"/>
                                      </p:to>
                                    </p:set>
                                    <p:animEffect transition="in" filter="wipe(right)">
                                      <p:cBhvr>
                                        <p:cTn id="21" dur="500"/>
                                        <p:tgtEl>
                                          <p:spTgt spid="7886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8866"/>
                                        </p:tgtEl>
                                        <p:attrNameLst>
                                          <p:attrName>style.visibility</p:attrName>
                                        </p:attrNameLst>
                                      </p:cBhvr>
                                      <p:to>
                                        <p:strVal val="visible"/>
                                      </p:to>
                                    </p:set>
                                    <p:animEffect transition="in" filter="wipe(right)">
                                      <p:cBhvr>
                                        <p:cTn id="24" dur="500"/>
                                        <p:tgtEl>
                                          <p:spTgt spid="788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8876"/>
                                        </p:tgtEl>
                                        <p:attrNameLst>
                                          <p:attrName>style.visibility</p:attrName>
                                        </p:attrNameLst>
                                      </p:cBhvr>
                                      <p:to>
                                        <p:strVal val="visible"/>
                                      </p:to>
                                    </p:set>
                                    <p:animEffect transition="in" filter="wipe(left)">
                                      <p:cBhvr>
                                        <p:cTn id="29" dur="500"/>
                                        <p:tgtEl>
                                          <p:spTgt spid="78876"/>
                                        </p:tgtEl>
                                      </p:cBhvr>
                                    </p:animEffect>
                                  </p:childTnLst>
                                </p:cTn>
                              </p:par>
                              <p:par>
                                <p:cTn id="30" presetID="22" presetClass="entr" presetSubtype="8" fill="hold" nodeType="withEffect">
                                  <p:stCondLst>
                                    <p:cond delay="0"/>
                                  </p:stCondLst>
                                  <p:childTnLst>
                                    <p:set>
                                      <p:cBhvr>
                                        <p:cTn id="31" dur="1" fill="hold">
                                          <p:stCondLst>
                                            <p:cond delay="0"/>
                                          </p:stCondLst>
                                        </p:cTn>
                                        <p:tgtEl>
                                          <p:spTgt spid="78872"/>
                                        </p:tgtEl>
                                        <p:attrNameLst>
                                          <p:attrName>style.visibility</p:attrName>
                                        </p:attrNameLst>
                                      </p:cBhvr>
                                      <p:to>
                                        <p:strVal val="visible"/>
                                      </p:to>
                                    </p:set>
                                    <p:animEffect transition="in" filter="wipe(left)">
                                      <p:cBhvr>
                                        <p:cTn id="32" dur="500"/>
                                        <p:tgtEl>
                                          <p:spTgt spid="78872"/>
                                        </p:tgtEl>
                                      </p:cBhvr>
                                    </p:animEffec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78879"/>
                                        </p:tgtEl>
                                        <p:attrNameLst>
                                          <p:attrName>style.visibility</p:attrName>
                                        </p:attrNameLst>
                                      </p:cBhvr>
                                      <p:to>
                                        <p:strVal val="visible"/>
                                      </p:to>
                                    </p:set>
                                    <p:animEffect transition="in" filter="wipe(down)">
                                      <p:cBhvr>
                                        <p:cTn id="36" dur="500"/>
                                        <p:tgtEl>
                                          <p:spTgt spid="7887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8851"/>
                                        </p:tgtEl>
                                        <p:attrNameLst>
                                          <p:attrName>style.visibility</p:attrName>
                                        </p:attrNameLst>
                                      </p:cBhvr>
                                      <p:to>
                                        <p:strVal val="visible"/>
                                      </p:to>
                                    </p:set>
                                    <p:animEffect transition="in" filter="wipe(down)">
                                      <p:cBhvr>
                                        <p:cTn id="39" dur="500"/>
                                        <p:tgtEl>
                                          <p:spTgt spid="7885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8852"/>
                                        </p:tgtEl>
                                        <p:attrNameLst>
                                          <p:attrName>style.visibility</p:attrName>
                                        </p:attrNameLst>
                                      </p:cBhvr>
                                      <p:to>
                                        <p:strVal val="visible"/>
                                      </p:to>
                                    </p:set>
                                    <p:animEffect transition="in" filter="wipe(down)">
                                      <p:cBhvr>
                                        <p:cTn id="42" dur="500"/>
                                        <p:tgtEl>
                                          <p:spTgt spid="7885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8853"/>
                                        </p:tgtEl>
                                        <p:attrNameLst>
                                          <p:attrName>style.visibility</p:attrName>
                                        </p:attrNameLst>
                                      </p:cBhvr>
                                      <p:to>
                                        <p:strVal val="visible"/>
                                      </p:to>
                                    </p:set>
                                    <p:animEffect transition="in" filter="wipe(down)">
                                      <p:cBhvr>
                                        <p:cTn id="45" dur="500"/>
                                        <p:tgtEl>
                                          <p:spTgt spid="78853"/>
                                        </p:tgtEl>
                                      </p:cBhvr>
                                    </p:animEffect>
                                  </p:childTnLst>
                                </p:cTn>
                              </p:par>
                              <p:par>
                                <p:cTn id="46" presetID="22" presetClass="entr" presetSubtype="4" fill="hold" nodeType="withEffect">
                                  <p:stCondLst>
                                    <p:cond delay="0"/>
                                  </p:stCondLst>
                                  <p:childTnLst>
                                    <p:set>
                                      <p:cBhvr>
                                        <p:cTn id="47" dur="1" fill="hold">
                                          <p:stCondLst>
                                            <p:cond delay="0"/>
                                          </p:stCondLst>
                                        </p:cTn>
                                        <p:tgtEl>
                                          <p:spTgt spid="78875"/>
                                        </p:tgtEl>
                                        <p:attrNameLst>
                                          <p:attrName>style.visibility</p:attrName>
                                        </p:attrNameLst>
                                      </p:cBhvr>
                                      <p:to>
                                        <p:strVal val="visible"/>
                                      </p:to>
                                    </p:set>
                                    <p:animEffect transition="in" filter="wipe(down)">
                                      <p:cBhvr>
                                        <p:cTn id="48" dur="500"/>
                                        <p:tgtEl>
                                          <p:spTgt spid="7887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8880"/>
                                        </p:tgtEl>
                                        <p:attrNameLst>
                                          <p:attrName>style.visibility</p:attrName>
                                        </p:attrNameLst>
                                      </p:cBhvr>
                                      <p:to>
                                        <p:strVal val="visible"/>
                                      </p:to>
                                    </p:set>
                                    <p:animEffect transition="in" filter="wipe(left)">
                                      <p:cBhvr>
                                        <p:cTn id="51" dur="500"/>
                                        <p:tgtEl>
                                          <p:spTgt spid="78880"/>
                                        </p:tgtEl>
                                      </p:cBhvr>
                                    </p:animEffect>
                                  </p:childTnLst>
                                </p:cTn>
                              </p:par>
                            </p:childTnLst>
                          </p:cTn>
                        </p:par>
                        <p:par>
                          <p:cTn id="52" fill="hold" nodeType="afterGroup">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78860"/>
                                        </p:tgtEl>
                                        <p:attrNameLst>
                                          <p:attrName>style.visibility</p:attrName>
                                        </p:attrNameLst>
                                      </p:cBhvr>
                                      <p:to>
                                        <p:strVal val="visible"/>
                                      </p:to>
                                    </p:set>
                                    <p:animEffect transition="in" filter="wipe(up)">
                                      <p:cBhvr>
                                        <p:cTn id="55" dur="500"/>
                                        <p:tgtEl>
                                          <p:spTgt spid="7886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22" presetClass="entr" presetSubtype="4"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P spid="78852" grpId="0" animBg="1"/>
      <p:bldP spid="78853" grpId="0" animBg="1"/>
      <p:bldP spid="78865" grpId="0" animBg="1"/>
      <p:bldP spid="78860" grpId="0" animBg="1"/>
      <p:bldP spid="36" grpId="0" animBg="1"/>
      <p:bldP spid="78879" grpId="0" animBg="1"/>
      <p:bldP spid="78880" grpId="0" animBg="1"/>
      <p:bldP spid="48" grpId="0" animBg="1"/>
      <p:bldP spid="788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monument">
            <a:extLst>
              <a:ext uri="{FF2B5EF4-FFF2-40B4-BE49-F238E27FC236}">
                <a16:creationId xmlns:a16="http://schemas.microsoft.com/office/drawing/2014/main" id="{CB4515E3-69F2-485B-B899-2D197F847AB1}"/>
              </a:ext>
            </a:extLst>
          </p:cNvPr>
          <p:cNvPicPr>
            <a:picLocks noGrp="1" noChangeAspect="1" noChangeArrowheads="1"/>
          </p:cNvPicPr>
          <p:nvPr>
            <p:ph/>
          </p:nvPr>
        </p:nvPicPr>
        <p:blipFill>
          <a:blip r:embed="rId3">
            <a:lum bright="12000" contrast="-12000"/>
            <a:extLst>
              <a:ext uri="{28A0092B-C50C-407E-A947-70E740481C1C}">
                <a14:useLocalDpi xmlns:a14="http://schemas.microsoft.com/office/drawing/2010/main" val="0"/>
              </a:ext>
            </a:extLst>
          </a:blip>
          <a:srcRect r="82" b="15523"/>
          <a:stretch>
            <a:fillRect/>
          </a:stretch>
        </p:blipFill>
        <p:spPr>
          <a:xfrm>
            <a:off x="874713" y="352425"/>
            <a:ext cx="7694612" cy="6505575"/>
          </a:xfrm>
        </p:spPr>
      </p:pic>
      <p:sp>
        <p:nvSpPr>
          <p:cNvPr id="78851" name="Text Box 3">
            <a:extLst>
              <a:ext uri="{FF2B5EF4-FFF2-40B4-BE49-F238E27FC236}">
                <a16:creationId xmlns:a16="http://schemas.microsoft.com/office/drawing/2014/main" id="{E6D74612-52F9-49D7-A6BA-B2F87E62CF0A}"/>
              </a:ext>
            </a:extLst>
          </p:cNvPr>
          <p:cNvSpPr txBox="1">
            <a:spLocks noChangeArrowheads="1"/>
          </p:cNvSpPr>
          <p:nvPr/>
        </p:nvSpPr>
        <p:spPr bwMode="auto">
          <a:xfrm>
            <a:off x="5165725" y="1776413"/>
            <a:ext cx="311150" cy="276225"/>
          </a:xfrm>
          <a:prstGeom prst="rect">
            <a:avLst/>
          </a:prstGeom>
          <a:solidFill>
            <a:srgbClr val="E4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a:solidFill>
                  <a:srgbClr val="008000"/>
                </a:solidFill>
                <a:latin typeface="Symbol" panose="05050102010706020507" pitchFamily="18" charset="2"/>
              </a:rPr>
              <a:t>f</a:t>
            </a:r>
            <a:endParaRPr lang="en-US" altLang="en-US" sz="1200" b="1">
              <a:solidFill>
                <a:srgbClr val="008000"/>
              </a:solidFill>
              <a:latin typeface="Arial" panose="020B0604020202020204" pitchFamily="34" charset="0"/>
            </a:endParaRPr>
          </a:p>
        </p:txBody>
      </p:sp>
      <p:sp>
        <p:nvSpPr>
          <p:cNvPr id="78852" name="AutoShape 4">
            <a:extLst>
              <a:ext uri="{FF2B5EF4-FFF2-40B4-BE49-F238E27FC236}">
                <a16:creationId xmlns:a16="http://schemas.microsoft.com/office/drawing/2014/main" id="{9C732C34-F6FB-48AE-ABCF-A6E59AACB194}"/>
              </a:ext>
            </a:extLst>
          </p:cNvPr>
          <p:cNvSpPr>
            <a:spLocks noChangeArrowheads="1"/>
          </p:cNvSpPr>
          <p:nvPr/>
        </p:nvSpPr>
        <p:spPr bwMode="auto">
          <a:xfrm rot="5400000" flipH="1">
            <a:off x="3516312" y="2481263"/>
            <a:ext cx="2447925" cy="1530350"/>
          </a:xfrm>
          <a:prstGeom prst="parallelogram">
            <a:avLst>
              <a:gd name="adj" fmla="val 38729"/>
            </a:avLst>
          </a:prstGeom>
          <a:solidFill>
            <a:srgbClr val="CCFFCC">
              <a:alpha val="50000"/>
            </a:srgbClr>
          </a:solidFill>
          <a:ln w="38100">
            <a:solidFill>
              <a:schemeClr val="bg1">
                <a:lumMod val="75000"/>
              </a:schemeClr>
            </a:solidFill>
            <a:miter lim="800000"/>
            <a:headEnd/>
            <a:tailEnd/>
          </a:ln>
        </p:spPr>
        <p:txBody>
          <a:bodyPr wrap="none" anchor="ctr"/>
          <a:lstStyle/>
          <a:p>
            <a:pPr eaLnBrk="1" hangingPunct="1">
              <a:defRPr/>
            </a:pPr>
            <a:endParaRPr lang="en-US">
              <a:solidFill>
                <a:srgbClr val="000000"/>
              </a:solidFill>
            </a:endParaRPr>
          </a:p>
        </p:txBody>
      </p:sp>
      <p:sp>
        <p:nvSpPr>
          <p:cNvPr id="78853" name="AutoShape 5">
            <a:extLst>
              <a:ext uri="{FF2B5EF4-FFF2-40B4-BE49-F238E27FC236}">
                <a16:creationId xmlns:a16="http://schemas.microsoft.com/office/drawing/2014/main" id="{AE3E8AB9-A92C-4C30-AB5D-5F8DE9459057}"/>
              </a:ext>
            </a:extLst>
          </p:cNvPr>
          <p:cNvSpPr>
            <a:spLocks noChangeArrowheads="1"/>
          </p:cNvSpPr>
          <p:nvPr/>
        </p:nvSpPr>
        <p:spPr bwMode="auto">
          <a:xfrm rot="724413" flipH="1">
            <a:off x="5289550" y="2260600"/>
            <a:ext cx="2463800" cy="1804988"/>
          </a:xfrm>
          <a:prstGeom prst="parallelogram">
            <a:avLst>
              <a:gd name="adj" fmla="val 22080"/>
            </a:avLst>
          </a:prstGeom>
          <a:solidFill>
            <a:srgbClr val="CCFFCC">
              <a:alpha val="50000"/>
            </a:srgbClr>
          </a:solidFill>
          <a:ln w="38100">
            <a:solidFill>
              <a:schemeClr val="bg1">
                <a:lumMod val="65000"/>
              </a:schemeClr>
            </a:solidFill>
            <a:miter lim="800000"/>
            <a:headEnd/>
            <a:tailEnd/>
          </a:ln>
        </p:spPr>
        <p:txBody>
          <a:bodyPr wrap="none" anchor="ctr"/>
          <a:lstStyle/>
          <a:p>
            <a:pPr eaLnBrk="1" hangingPunct="1">
              <a:defRPr/>
            </a:pPr>
            <a:endParaRPr lang="en-US">
              <a:solidFill>
                <a:srgbClr val="000000"/>
              </a:solidFill>
            </a:endParaRPr>
          </a:p>
        </p:txBody>
      </p:sp>
      <p:sp>
        <p:nvSpPr>
          <p:cNvPr id="78865" name="AutoShape 17">
            <a:extLst>
              <a:ext uri="{FF2B5EF4-FFF2-40B4-BE49-F238E27FC236}">
                <a16:creationId xmlns:a16="http://schemas.microsoft.com/office/drawing/2014/main" id="{6C2EBB54-03F7-4C0C-B184-A0E2FADCE085}"/>
              </a:ext>
            </a:extLst>
          </p:cNvPr>
          <p:cNvSpPr>
            <a:spLocks noChangeArrowheads="1"/>
          </p:cNvSpPr>
          <p:nvPr/>
        </p:nvSpPr>
        <p:spPr bwMode="auto">
          <a:xfrm rot="913637">
            <a:off x="5453063" y="3489325"/>
            <a:ext cx="531812" cy="133350"/>
          </a:xfrm>
          <a:prstGeom prst="triangle">
            <a:avLst>
              <a:gd name="adj" fmla="val 76056"/>
            </a:avLst>
          </a:prstGeom>
          <a:solidFill>
            <a:srgbClr val="FFFF00"/>
          </a:solidFill>
          <a:ln w="9525">
            <a:solidFill>
              <a:srgbClr val="B2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78860" name="AutoShape 12">
            <a:extLst>
              <a:ext uri="{FF2B5EF4-FFF2-40B4-BE49-F238E27FC236}">
                <a16:creationId xmlns:a16="http://schemas.microsoft.com/office/drawing/2014/main" id="{6164E4C2-94D9-456B-9ED2-70D6AAC077C6}"/>
              </a:ext>
            </a:extLst>
          </p:cNvPr>
          <p:cNvSpPr>
            <a:spLocks/>
          </p:cNvSpPr>
          <p:nvPr/>
        </p:nvSpPr>
        <p:spPr bwMode="auto">
          <a:xfrm>
            <a:off x="1838325" y="1727200"/>
            <a:ext cx="1919288" cy="914400"/>
          </a:xfrm>
          <a:prstGeom prst="borderCallout2">
            <a:avLst>
              <a:gd name="adj1" fmla="val 48523"/>
              <a:gd name="adj2" fmla="val 100065"/>
              <a:gd name="adj3" fmla="val 90648"/>
              <a:gd name="adj4" fmla="val 110199"/>
              <a:gd name="adj5" fmla="val 96833"/>
              <a:gd name="adj6" fmla="val 111144"/>
            </a:avLst>
          </a:prstGeom>
          <a:solidFill>
            <a:srgbClr val="CCFFCC"/>
          </a:solidFill>
          <a:ln w="25400">
            <a:solidFill>
              <a:srgbClr val="008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008000"/>
                </a:solidFill>
              </a:rPr>
              <a:t>peak-to-peaks:</a:t>
            </a:r>
            <a:br>
              <a:rPr lang="en-US" altLang="en-US" sz="2000">
                <a:solidFill>
                  <a:srgbClr val="008000"/>
                </a:solidFill>
              </a:rPr>
            </a:br>
            <a:r>
              <a:rPr lang="en-US" altLang="en-US" sz="1600">
                <a:solidFill>
                  <a:srgbClr val="008000"/>
                </a:solidFill>
              </a:rPr>
              <a:t>a box touching </a:t>
            </a:r>
            <a:br>
              <a:rPr lang="en-US" altLang="en-US" sz="1600">
                <a:solidFill>
                  <a:srgbClr val="008000"/>
                </a:solidFill>
              </a:rPr>
            </a:br>
            <a:r>
              <a:rPr lang="en-US" altLang="en-US" sz="1600">
                <a:solidFill>
                  <a:srgbClr val="008000"/>
                </a:solidFill>
              </a:rPr>
              <a:t>all 3 baselines</a:t>
            </a:r>
          </a:p>
        </p:txBody>
      </p:sp>
      <p:grpSp>
        <p:nvGrpSpPr>
          <p:cNvPr id="5" name="Group 4">
            <a:extLst>
              <a:ext uri="{FF2B5EF4-FFF2-40B4-BE49-F238E27FC236}">
                <a16:creationId xmlns:a16="http://schemas.microsoft.com/office/drawing/2014/main" id="{861C8D86-8F58-409D-93A0-EEB2865C3C02}"/>
              </a:ext>
            </a:extLst>
          </p:cNvPr>
          <p:cNvGrpSpPr>
            <a:grpSpLocks/>
          </p:cNvGrpSpPr>
          <p:nvPr/>
        </p:nvGrpSpPr>
        <p:grpSpPr bwMode="auto">
          <a:xfrm>
            <a:off x="7380288" y="4230688"/>
            <a:ext cx="1573212" cy="2190750"/>
            <a:chOff x="6548175" y="2961402"/>
            <a:chExt cx="1572877" cy="2190562"/>
          </a:xfrm>
        </p:grpSpPr>
        <p:sp>
          <p:nvSpPr>
            <p:cNvPr id="78864" name="Text Box 16">
              <a:extLst>
                <a:ext uri="{FF2B5EF4-FFF2-40B4-BE49-F238E27FC236}">
                  <a16:creationId xmlns:a16="http://schemas.microsoft.com/office/drawing/2014/main" id="{152947A1-6551-42CF-8D79-CBF7C04CDBB8}"/>
                </a:ext>
              </a:extLst>
            </p:cNvPr>
            <p:cNvSpPr txBox="1">
              <a:spLocks noChangeArrowheads="1"/>
            </p:cNvSpPr>
            <p:nvPr/>
          </p:nvSpPr>
          <p:spPr bwMode="auto">
            <a:xfrm rot="3582198">
              <a:off x="6393356" y="3474935"/>
              <a:ext cx="1117504" cy="338065"/>
            </a:xfrm>
            <a:prstGeom prst="rect">
              <a:avLst/>
            </a:prstGeom>
            <a:solidFill>
              <a:schemeClr val="accent5">
                <a:alpha val="50195"/>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a:solidFill>
                    <a:srgbClr val="DAEDEF">
                      <a:lumMod val="10000"/>
                    </a:srgbClr>
                  </a:solidFill>
                </a:rPr>
                <a:t>baseline 3</a:t>
              </a:r>
            </a:p>
          </p:txBody>
        </p:sp>
        <p:sp>
          <p:nvSpPr>
            <p:cNvPr id="78863" name="Line 15">
              <a:extLst>
                <a:ext uri="{FF2B5EF4-FFF2-40B4-BE49-F238E27FC236}">
                  <a16:creationId xmlns:a16="http://schemas.microsoft.com/office/drawing/2014/main" id="{26951847-4704-4D8F-A771-436668AA12A7}"/>
                </a:ext>
              </a:extLst>
            </p:cNvPr>
            <p:cNvSpPr>
              <a:spLocks noChangeShapeType="1"/>
            </p:cNvSpPr>
            <p:nvPr/>
          </p:nvSpPr>
          <p:spPr bwMode="auto">
            <a:xfrm flipH="1" flipV="1">
              <a:off x="6698955" y="3007435"/>
              <a:ext cx="1109427" cy="1955632"/>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78869" name="AutoShape 21">
              <a:extLst>
                <a:ext uri="{FF2B5EF4-FFF2-40B4-BE49-F238E27FC236}">
                  <a16:creationId xmlns:a16="http://schemas.microsoft.com/office/drawing/2014/main" id="{07C303A0-8C63-4A61-8E37-E400407F14E9}"/>
                </a:ext>
              </a:extLst>
            </p:cNvPr>
            <p:cNvSpPr>
              <a:spLocks noChangeArrowheads="1"/>
            </p:cNvSpPr>
            <p:nvPr/>
          </p:nvSpPr>
          <p:spPr bwMode="auto">
            <a:xfrm rot="798520">
              <a:off x="7497298" y="4775758"/>
              <a:ext cx="623754" cy="376206"/>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49185" name="AutoShape 29">
              <a:extLst>
                <a:ext uri="{FF2B5EF4-FFF2-40B4-BE49-F238E27FC236}">
                  <a16:creationId xmlns:a16="http://schemas.microsoft.com/office/drawing/2014/main" id="{A3AA8C4B-44B6-4045-80DD-D43B79A74802}"/>
                </a:ext>
              </a:extLst>
            </p:cNvPr>
            <p:cNvSpPr>
              <a:spLocks noChangeArrowheads="1"/>
            </p:cNvSpPr>
            <p:nvPr/>
          </p:nvSpPr>
          <p:spPr bwMode="auto">
            <a:xfrm>
              <a:off x="6548175" y="2961402"/>
              <a:ext cx="254000"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49186" name="TextBox 30">
              <a:extLst>
                <a:ext uri="{FF2B5EF4-FFF2-40B4-BE49-F238E27FC236}">
                  <a16:creationId xmlns:a16="http://schemas.microsoft.com/office/drawing/2014/main" id="{3AF127C9-BC3C-4AB8-8B9C-351E5C6E50EF}"/>
                </a:ext>
              </a:extLst>
            </p:cNvPr>
            <p:cNvSpPr txBox="1">
              <a:spLocks noChangeArrowheads="1"/>
            </p:cNvSpPr>
            <p:nvPr/>
          </p:nvSpPr>
          <p:spPr bwMode="auto">
            <a:xfrm rot="547355">
              <a:off x="7065227" y="3747758"/>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808080"/>
                  </a:solidFill>
                  <a:latin typeface="Arial" panose="020B0604020202020204" pitchFamily="34" charset="0"/>
                </a:rPr>
                <a:t>=</a:t>
              </a:r>
            </a:p>
          </p:txBody>
        </p:sp>
      </p:grpSp>
      <p:sp>
        <p:nvSpPr>
          <p:cNvPr id="36" name="AutoShape 13">
            <a:extLst>
              <a:ext uri="{FF2B5EF4-FFF2-40B4-BE49-F238E27FC236}">
                <a16:creationId xmlns:a16="http://schemas.microsoft.com/office/drawing/2014/main" id="{1384AE6C-2ACA-4A8E-B208-E93C33B9927E}"/>
              </a:ext>
            </a:extLst>
          </p:cNvPr>
          <p:cNvSpPr>
            <a:spLocks noChangeAspect="1" noChangeArrowheads="1"/>
          </p:cNvSpPr>
          <p:nvPr/>
        </p:nvSpPr>
        <p:spPr bwMode="auto">
          <a:xfrm rot="700074">
            <a:off x="3976688" y="2112963"/>
            <a:ext cx="3435350" cy="922337"/>
          </a:xfrm>
          <a:prstGeom prst="parallelogram">
            <a:avLst>
              <a:gd name="adj" fmla="val 155035"/>
            </a:avLst>
          </a:prstGeom>
          <a:solidFill>
            <a:srgbClr val="CCFFCC">
              <a:alpha val="50000"/>
            </a:srgbClr>
          </a:solidFill>
          <a:ln w="38100">
            <a:solidFill>
              <a:schemeClr val="bg1">
                <a:lumMod val="65000"/>
              </a:schemeClr>
            </a:solidFill>
            <a:miter lim="800000"/>
            <a:headEnd/>
            <a:tailEnd/>
          </a:ln>
        </p:spPr>
        <p:txBody>
          <a:bodyPr wrap="none" anchor="ctr"/>
          <a:lstStyle/>
          <a:p>
            <a:pPr eaLnBrk="1" hangingPunct="1">
              <a:defRPr/>
            </a:pPr>
            <a:endParaRPr lang="en-US" dirty="0">
              <a:solidFill>
                <a:srgbClr val="000000"/>
              </a:solidFill>
            </a:endParaRPr>
          </a:p>
        </p:txBody>
      </p:sp>
      <p:cxnSp>
        <p:nvCxnSpPr>
          <p:cNvPr id="78872" name="AutoShape 24">
            <a:extLst>
              <a:ext uri="{FF2B5EF4-FFF2-40B4-BE49-F238E27FC236}">
                <a16:creationId xmlns:a16="http://schemas.microsoft.com/office/drawing/2014/main" id="{AC680903-2019-45C5-83AC-1CEC00988A4D}"/>
              </a:ext>
            </a:extLst>
          </p:cNvPr>
          <p:cNvCxnSpPr>
            <a:cxnSpLocks noChangeShapeType="1"/>
          </p:cNvCxnSpPr>
          <p:nvPr/>
        </p:nvCxnSpPr>
        <p:spPr bwMode="auto">
          <a:xfrm flipV="1">
            <a:off x="3975100" y="2003425"/>
            <a:ext cx="1530350" cy="593725"/>
          </a:xfrm>
          <a:prstGeom prst="straightConnector1">
            <a:avLst/>
          </a:prstGeom>
          <a:noFill/>
          <a:ln w="57150">
            <a:solidFill>
              <a:srgbClr val="008000"/>
            </a:solidFill>
            <a:prstDash val="sysDot"/>
            <a:round/>
            <a:headEnd/>
            <a:tailEnd/>
          </a:ln>
          <a:extLst>
            <a:ext uri="{909E8E84-426E-40DD-AFC4-6F175D3DCCD1}">
              <a14:hiddenFill xmlns:a14="http://schemas.microsoft.com/office/drawing/2010/main">
                <a:noFill/>
              </a14:hiddenFill>
            </a:ext>
          </a:extLst>
        </p:spPr>
      </p:cxnSp>
      <p:sp>
        <p:nvSpPr>
          <p:cNvPr id="78879" name="Text Box 31">
            <a:extLst>
              <a:ext uri="{FF2B5EF4-FFF2-40B4-BE49-F238E27FC236}">
                <a16:creationId xmlns:a16="http://schemas.microsoft.com/office/drawing/2014/main" id="{515858B2-424B-489F-98DD-195690809804}"/>
              </a:ext>
            </a:extLst>
          </p:cNvPr>
          <p:cNvSpPr txBox="1">
            <a:spLocks noChangeArrowheads="1"/>
          </p:cNvSpPr>
          <p:nvPr/>
        </p:nvSpPr>
        <p:spPr bwMode="auto">
          <a:xfrm>
            <a:off x="5646738" y="2676525"/>
            <a:ext cx="220662" cy="336550"/>
          </a:xfrm>
          <a:prstGeom prst="rect">
            <a:avLst/>
          </a:prstGeom>
          <a:solidFill>
            <a:srgbClr val="E4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rgbClr val="008000"/>
                </a:solidFill>
                <a:latin typeface="Symbol" panose="05050102010706020507" pitchFamily="18" charset="2"/>
              </a:rPr>
              <a:t>l</a:t>
            </a:r>
            <a:endParaRPr lang="en-US" altLang="en-US" sz="1600" b="1">
              <a:solidFill>
                <a:srgbClr val="008000"/>
              </a:solidFill>
              <a:latin typeface="Arial" panose="020B0604020202020204" pitchFamily="34" charset="0"/>
            </a:endParaRPr>
          </a:p>
        </p:txBody>
      </p:sp>
      <p:grpSp>
        <p:nvGrpSpPr>
          <p:cNvPr id="4" name="Group 3">
            <a:extLst>
              <a:ext uri="{FF2B5EF4-FFF2-40B4-BE49-F238E27FC236}">
                <a16:creationId xmlns:a16="http://schemas.microsoft.com/office/drawing/2014/main" id="{C4B2EE6F-2AF7-43BA-AD96-7DD79B164F4F}"/>
              </a:ext>
            </a:extLst>
          </p:cNvPr>
          <p:cNvGrpSpPr>
            <a:grpSpLocks/>
          </p:cNvGrpSpPr>
          <p:nvPr/>
        </p:nvGrpSpPr>
        <p:grpSpPr bwMode="auto">
          <a:xfrm>
            <a:off x="6230938" y="2279650"/>
            <a:ext cx="2495550" cy="446088"/>
            <a:chOff x="5745163" y="1009596"/>
            <a:chExt cx="2149475" cy="445491"/>
          </a:xfrm>
        </p:grpSpPr>
        <p:sp>
          <p:nvSpPr>
            <p:cNvPr id="49177" name="AutoShape 20">
              <a:extLst>
                <a:ext uri="{FF2B5EF4-FFF2-40B4-BE49-F238E27FC236}">
                  <a16:creationId xmlns:a16="http://schemas.microsoft.com/office/drawing/2014/main" id="{9852A9A6-3704-47FF-A49D-07DBDE3DF3CD}"/>
                </a:ext>
              </a:extLst>
            </p:cNvPr>
            <p:cNvSpPr>
              <a:spLocks noChangeArrowheads="1"/>
            </p:cNvSpPr>
            <p:nvPr/>
          </p:nvSpPr>
          <p:spPr bwMode="auto">
            <a:xfrm>
              <a:off x="5745163" y="1231900"/>
              <a:ext cx="254000"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78859" name="Text Box 11">
              <a:extLst>
                <a:ext uri="{FF2B5EF4-FFF2-40B4-BE49-F238E27FC236}">
                  <a16:creationId xmlns:a16="http://schemas.microsoft.com/office/drawing/2014/main" id="{C327A946-CF94-451E-8E13-55600461F0C3}"/>
                </a:ext>
              </a:extLst>
            </p:cNvPr>
            <p:cNvSpPr txBox="1">
              <a:spLocks noChangeArrowheads="1"/>
            </p:cNvSpPr>
            <p:nvPr/>
          </p:nvSpPr>
          <p:spPr bwMode="auto">
            <a:xfrm rot="21300000">
              <a:off x="6569675" y="1115817"/>
              <a:ext cx="961248" cy="339270"/>
            </a:xfrm>
            <a:prstGeom prst="rect">
              <a:avLst/>
            </a:prstGeom>
            <a:solidFill>
              <a:schemeClr val="accent5">
                <a:alpha val="50195"/>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a:solidFill>
                    <a:srgbClr val="DAEDEF">
                      <a:lumMod val="10000"/>
                    </a:srgbClr>
                  </a:solidFill>
                </a:rPr>
                <a:t>baseline 2</a:t>
              </a:r>
            </a:p>
          </p:txBody>
        </p:sp>
        <p:sp>
          <p:nvSpPr>
            <p:cNvPr id="78858" name="Line 10">
              <a:extLst>
                <a:ext uri="{FF2B5EF4-FFF2-40B4-BE49-F238E27FC236}">
                  <a16:creationId xmlns:a16="http://schemas.microsoft.com/office/drawing/2014/main" id="{6F48ED83-B583-4959-93B9-CD2C9E0AEB5E}"/>
                </a:ext>
              </a:extLst>
            </p:cNvPr>
            <p:cNvSpPr>
              <a:spLocks noChangeShapeType="1"/>
            </p:cNvSpPr>
            <p:nvPr/>
          </p:nvSpPr>
          <p:spPr bwMode="auto">
            <a:xfrm flipH="1">
              <a:off x="5861387" y="1130085"/>
              <a:ext cx="1675005" cy="149025"/>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49180" name="TextBox 29">
              <a:extLst>
                <a:ext uri="{FF2B5EF4-FFF2-40B4-BE49-F238E27FC236}">
                  <a16:creationId xmlns:a16="http://schemas.microsoft.com/office/drawing/2014/main" id="{D698293E-5FB5-4423-A0DC-8C7041B6B611}"/>
                </a:ext>
              </a:extLst>
            </p:cNvPr>
            <p:cNvSpPr txBox="1">
              <a:spLocks noChangeArrowheads="1"/>
            </p:cNvSpPr>
            <p:nvPr/>
          </p:nvSpPr>
          <p:spPr bwMode="auto">
            <a:xfrm rot="-3950553">
              <a:off x="7037706" y="984196"/>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808080"/>
                  </a:solidFill>
                  <a:latin typeface="Arial" panose="020B0604020202020204" pitchFamily="34" charset="0"/>
                </a:rPr>
                <a:t>=</a:t>
              </a:r>
            </a:p>
          </p:txBody>
        </p:sp>
        <p:sp>
          <p:nvSpPr>
            <p:cNvPr id="78870" name="AutoShape 22">
              <a:extLst>
                <a:ext uri="{FF2B5EF4-FFF2-40B4-BE49-F238E27FC236}">
                  <a16:creationId xmlns:a16="http://schemas.microsoft.com/office/drawing/2014/main" id="{ADA42300-6705-4FCB-89FB-2058CCDC5EF7}"/>
                </a:ext>
              </a:extLst>
            </p:cNvPr>
            <p:cNvSpPr>
              <a:spLocks noChangeArrowheads="1"/>
            </p:cNvSpPr>
            <p:nvPr/>
          </p:nvSpPr>
          <p:spPr bwMode="auto">
            <a:xfrm rot="1097357">
              <a:off x="7271126" y="1058743"/>
              <a:ext cx="623512" cy="174391"/>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grpSp>
      <p:sp>
        <p:nvSpPr>
          <p:cNvPr id="78880" name="Text Box 32">
            <a:extLst>
              <a:ext uri="{FF2B5EF4-FFF2-40B4-BE49-F238E27FC236}">
                <a16:creationId xmlns:a16="http://schemas.microsoft.com/office/drawing/2014/main" id="{F8D147FE-E160-4F38-91BD-9069ACC60522}"/>
              </a:ext>
            </a:extLst>
          </p:cNvPr>
          <p:cNvSpPr txBox="1">
            <a:spLocks noChangeArrowheads="1"/>
          </p:cNvSpPr>
          <p:nvPr/>
        </p:nvSpPr>
        <p:spPr bwMode="auto">
          <a:xfrm>
            <a:off x="3741738" y="4159250"/>
            <a:ext cx="228600" cy="307975"/>
          </a:xfrm>
          <a:prstGeom prst="rect">
            <a:avLst/>
          </a:prstGeom>
          <a:solidFill>
            <a:srgbClr val="E4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b="1">
                <a:solidFill>
                  <a:srgbClr val="008000"/>
                </a:solidFill>
                <a:latin typeface="Arial" panose="020B0604020202020204" pitchFamily="34" charset="0"/>
              </a:rPr>
              <a:t>h</a:t>
            </a:r>
          </a:p>
        </p:txBody>
      </p:sp>
      <p:cxnSp>
        <p:nvCxnSpPr>
          <p:cNvPr id="78876" name="AutoShape 28">
            <a:extLst>
              <a:ext uri="{FF2B5EF4-FFF2-40B4-BE49-F238E27FC236}">
                <a16:creationId xmlns:a16="http://schemas.microsoft.com/office/drawing/2014/main" id="{A58FA1C6-C8F4-4AF4-B6E2-72F822DD03CA}"/>
              </a:ext>
            </a:extLst>
          </p:cNvPr>
          <p:cNvCxnSpPr>
            <a:cxnSpLocks noChangeShapeType="1"/>
          </p:cNvCxnSpPr>
          <p:nvPr/>
        </p:nvCxnSpPr>
        <p:spPr bwMode="auto">
          <a:xfrm flipH="1" flipV="1">
            <a:off x="3970338" y="2613025"/>
            <a:ext cx="1933575" cy="422275"/>
          </a:xfrm>
          <a:prstGeom prst="straightConnector1">
            <a:avLst/>
          </a:prstGeom>
          <a:noFill/>
          <a:ln w="63500">
            <a:solidFill>
              <a:srgbClr val="008000"/>
            </a:solidFill>
            <a:prstDash val="sysDot"/>
            <a:round/>
            <a:headEnd/>
            <a:tailEnd type="oval" w="med" len="med"/>
          </a:ln>
          <a:extLst>
            <a:ext uri="{909E8E84-426E-40DD-AFC4-6F175D3DCCD1}">
              <a14:hiddenFill xmlns:a14="http://schemas.microsoft.com/office/drawing/2010/main">
                <a:noFill/>
              </a14:hiddenFill>
            </a:ext>
          </a:extLst>
        </p:spPr>
      </p:cxnSp>
      <p:cxnSp>
        <p:nvCxnSpPr>
          <p:cNvPr id="78875" name="AutoShape 27">
            <a:extLst>
              <a:ext uri="{FF2B5EF4-FFF2-40B4-BE49-F238E27FC236}">
                <a16:creationId xmlns:a16="http://schemas.microsoft.com/office/drawing/2014/main" id="{9A413909-51F4-40AD-9BA3-69884CF77EE7}"/>
              </a:ext>
            </a:extLst>
          </p:cNvPr>
          <p:cNvCxnSpPr>
            <a:cxnSpLocks noChangeShapeType="1"/>
          </p:cNvCxnSpPr>
          <p:nvPr/>
        </p:nvCxnSpPr>
        <p:spPr bwMode="auto">
          <a:xfrm flipH="1" flipV="1">
            <a:off x="3967163" y="2587625"/>
            <a:ext cx="7937" cy="1882775"/>
          </a:xfrm>
          <a:prstGeom prst="straightConnector1">
            <a:avLst/>
          </a:prstGeom>
          <a:noFill/>
          <a:ln w="63500">
            <a:solidFill>
              <a:srgbClr val="008000"/>
            </a:solidFill>
            <a:prstDash val="sysDot"/>
            <a:round/>
            <a:headEnd/>
            <a:tailEnd/>
          </a:ln>
          <a:extLst>
            <a:ext uri="{909E8E84-426E-40DD-AFC4-6F175D3DCCD1}">
              <a14:hiddenFill xmlns:a14="http://schemas.microsoft.com/office/drawing/2010/main">
                <a:noFill/>
              </a14:hiddenFill>
            </a:ext>
          </a:extLst>
        </p:spPr>
      </p:cxnSp>
      <p:sp>
        <p:nvSpPr>
          <p:cNvPr id="48" name="AutoShape 13">
            <a:extLst>
              <a:ext uri="{FF2B5EF4-FFF2-40B4-BE49-F238E27FC236}">
                <a16:creationId xmlns:a16="http://schemas.microsoft.com/office/drawing/2014/main" id="{AE6DA7CE-BDE5-45AD-9DD7-7159A3F23816}"/>
              </a:ext>
            </a:extLst>
          </p:cNvPr>
          <p:cNvSpPr>
            <a:spLocks noChangeAspect="1" noChangeArrowheads="1"/>
          </p:cNvSpPr>
          <p:nvPr/>
        </p:nvSpPr>
        <p:spPr bwMode="auto">
          <a:xfrm rot="700074">
            <a:off x="4000500" y="3929063"/>
            <a:ext cx="3436938" cy="922337"/>
          </a:xfrm>
          <a:prstGeom prst="parallelogram">
            <a:avLst>
              <a:gd name="adj" fmla="val 155035"/>
            </a:avLst>
          </a:prstGeom>
          <a:noFill/>
          <a:ln w="38100">
            <a:solidFill>
              <a:schemeClr val="bg1">
                <a:lumMod val="65000"/>
              </a:schemeClr>
            </a:solidFill>
            <a:miter lim="800000"/>
            <a:headEnd/>
            <a:tailEnd/>
          </a:ln>
        </p:spPr>
        <p:txBody>
          <a:bodyPr wrap="none" anchor="ctr"/>
          <a:lstStyle/>
          <a:p>
            <a:pPr eaLnBrk="1" hangingPunct="1">
              <a:defRPr/>
            </a:pPr>
            <a:endParaRPr lang="en-US" dirty="0">
              <a:solidFill>
                <a:srgbClr val="000000"/>
              </a:solidFill>
            </a:endParaRPr>
          </a:p>
        </p:txBody>
      </p:sp>
      <p:grpSp>
        <p:nvGrpSpPr>
          <p:cNvPr id="6" name="Group 5">
            <a:extLst>
              <a:ext uri="{FF2B5EF4-FFF2-40B4-BE49-F238E27FC236}">
                <a16:creationId xmlns:a16="http://schemas.microsoft.com/office/drawing/2014/main" id="{AFB16448-69BA-49F0-90BF-ED3C93A8999D}"/>
              </a:ext>
            </a:extLst>
          </p:cNvPr>
          <p:cNvGrpSpPr>
            <a:grpSpLocks/>
          </p:cNvGrpSpPr>
          <p:nvPr/>
        </p:nvGrpSpPr>
        <p:grpSpPr bwMode="auto">
          <a:xfrm>
            <a:off x="1090613" y="3657600"/>
            <a:ext cx="2984500" cy="849313"/>
            <a:chOff x="966788" y="3003550"/>
            <a:chExt cx="3230562" cy="849313"/>
          </a:xfrm>
        </p:grpSpPr>
        <p:sp>
          <p:nvSpPr>
            <p:cNvPr id="78857" name="Text Box 9">
              <a:extLst>
                <a:ext uri="{FF2B5EF4-FFF2-40B4-BE49-F238E27FC236}">
                  <a16:creationId xmlns:a16="http://schemas.microsoft.com/office/drawing/2014/main" id="{14FB7B33-5551-49AF-8C30-00B053C7B1D6}"/>
                </a:ext>
              </a:extLst>
            </p:cNvPr>
            <p:cNvSpPr txBox="1">
              <a:spLocks noChangeArrowheads="1"/>
            </p:cNvSpPr>
            <p:nvPr/>
          </p:nvSpPr>
          <p:spPr bwMode="auto">
            <a:xfrm rot="20815994">
              <a:off x="1604308" y="3352800"/>
              <a:ext cx="1912562" cy="338138"/>
            </a:xfrm>
            <a:prstGeom prst="rect">
              <a:avLst/>
            </a:prstGeom>
            <a:solidFill>
              <a:schemeClr val="accent5">
                <a:alpha val="50195"/>
              </a:schemeClr>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a:solidFill>
                    <a:srgbClr val="DAEDEF">
                      <a:lumMod val="10000"/>
                    </a:srgbClr>
                  </a:solidFill>
                </a:rPr>
                <a:t>CORS baseline 1</a:t>
              </a:r>
            </a:p>
          </p:txBody>
        </p:sp>
        <p:sp>
          <p:nvSpPr>
            <p:cNvPr id="78856" name="Line 8">
              <a:extLst>
                <a:ext uri="{FF2B5EF4-FFF2-40B4-BE49-F238E27FC236}">
                  <a16:creationId xmlns:a16="http://schemas.microsoft.com/office/drawing/2014/main" id="{B73BBD90-9283-4676-942E-B262980DE8EB}"/>
                </a:ext>
              </a:extLst>
            </p:cNvPr>
            <p:cNvSpPr>
              <a:spLocks noChangeAspect="1" noChangeShapeType="1"/>
            </p:cNvSpPr>
            <p:nvPr/>
          </p:nvSpPr>
          <p:spPr bwMode="auto">
            <a:xfrm flipV="1">
              <a:off x="1265787" y="3049588"/>
              <a:ext cx="2855954" cy="660400"/>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49174" name="AutoShape 30">
              <a:extLst>
                <a:ext uri="{FF2B5EF4-FFF2-40B4-BE49-F238E27FC236}">
                  <a16:creationId xmlns:a16="http://schemas.microsoft.com/office/drawing/2014/main" id="{06563E6A-9D2B-46EE-8917-D834536D680A}"/>
                </a:ext>
              </a:extLst>
            </p:cNvPr>
            <p:cNvSpPr>
              <a:spLocks noChangeArrowheads="1"/>
            </p:cNvSpPr>
            <p:nvPr/>
          </p:nvSpPr>
          <p:spPr bwMode="auto">
            <a:xfrm>
              <a:off x="3943350" y="3003550"/>
              <a:ext cx="254000" cy="92075"/>
            </a:xfrm>
            <a:prstGeom prst="triangle">
              <a:avLst>
                <a:gd name="adj" fmla="val 50000"/>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49175" name="TextBox 31">
              <a:extLst>
                <a:ext uri="{FF2B5EF4-FFF2-40B4-BE49-F238E27FC236}">
                  <a16:creationId xmlns:a16="http://schemas.microsoft.com/office/drawing/2014/main" id="{034EC34E-803A-48A8-9EF7-BDB49B3D44D8}"/>
                </a:ext>
              </a:extLst>
            </p:cNvPr>
            <p:cNvSpPr txBox="1">
              <a:spLocks noChangeArrowheads="1"/>
            </p:cNvSpPr>
            <p:nvPr/>
          </p:nvSpPr>
          <p:spPr bwMode="auto">
            <a:xfrm rot="-3950553">
              <a:off x="1542632" y="3410345"/>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808080"/>
                  </a:solidFill>
                  <a:latin typeface="Arial" panose="020B0604020202020204" pitchFamily="34" charset="0"/>
                </a:rPr>
                <a:t>=</a:t>
              </a:r>
            </a:p>
          </p:txBody>
        </p:sp>
        <p:sp>
          <p:nvSpPr>
            <p:cNvPr id="78854" name="AutoShape 6">
              <a:extLst>
                <a:ext uri="{FF2B5EF4-FFF2-40B4-BE49-F238E27FC236}">
                  <a16:creationId xmlns:a16="http://schemas.microsoft.com/office/drawing/2014/main" id="{5DF127DD-8E5A-4621-8206-F7C099BDF9A8}"/>
                </a:ext>
              </a:extLst>
            </p:cNvPr>
            <p:cNvSpPr>
              <a:spLocks noChangeArrowheads="1"/>
            </p:cNvSpPr>
            <p:nvPr/>
          </p:nvSpPr>
          <p:spPr bwMode="auto">
            <a:xfrm rot="19908062">
              <a:off x="966788" y="3578225"/>
              <a:ext cx="623773" cy="274638"/>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grpSp>
      <p:cxnSp>
        <p:nvCxnSpPr>
          <p:cNvPr id="18" name="Straight Connector 17">
            <a:extLst>
              <a:ext uri="{FF2B5EF4-FFF2-40B4-BE49-F238E27FC236}">
                <a16:creationId xmlns:a16="http://schemas.microsoft.com/office/drawing/2014/main" id="{86D6B72E-D49C-4367-9C39-8F0D157EC68F}"/>
              </a:ext>
            </a:extLst>
          </p:cNvPr>
          <p:cNvCxnSpPr/>
          <p:nvPr/>
        </p:nvCxnSpPr>
        <p:spPr>
          <a:xfrm>
            <a:off x="5903913" y="3054350"/>
            <a:ext cx="0" cy="1841500"/>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866" name="AutoShape 18">
            <a:extLst>
              <a:ext uri="{FF2B5EF4-FFF2-40B4-BE49-F238E27FC236}">
                <a16:creationId xmlns:a16="http://schemas.microsoft.com/office/drawing/2014/main" id="{E7C30DCB-FF91-4F8A-BCEC-1A0DF9BB3EC2}"/>
              </a:ext>
            </a:extLst>
          </p:cNvPr>
          <p:cNvSpPr>
            <a:spLocks/>
          </p:cNvSpPr>
          <p:nvPr/>
        </p:nvSpPr>
        <p:spPr bwMode="auto">
          <a:xfrm>
            <a:off x="1838325" y="4745038"/>
            <a:ext cx="1919288" cy="914400"/>
          </a:xfrm>
          <a:prstGeom prst="borderCallout2">
            <a:avLst>
              <a:gd name="adj1" fmla="val 48824"/>
              <a:gd name="adj2" fmla="val 100306"/>
              <a:gd name="adj3" fmla="val -86472"/>
              <a:gd name="adj4" fmla="val 155560"/>
              <a:gd name="adj5" fmla="val -128213"/>
              <a:gd name="adj6" fmla="val 207176"/>
            </a:avLst>
          </a:prstGeom>
          <a:solidFill>
            <a:srgbClr val="FFFF99"/>
          </a:solidFill>
          <a:ln w="25400">
            <a:solidFill>
              <a:srgbClr val="B2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solidFill>
                  <a:srgbClr val="B20000"/>
                </a:solidFill>
              </a:rPr>
              <a:t>position:</a:t>
            </a:r>
            <a:br>
              <a:rPr lang="en-US" altLang="en-US" sz="2000">
                <a:solidFill>
                  <a:srgbClr val="B20000"/>
                </a:solidFill>
              </a:rPr>
            </a:br>
            <a:r>
              <a:rPr lang="en-US" altLang="en-US" sz="1600">
                <a:solidFill>
                  <a:srgbClr val="B20000"/>
                </a:solidFill>
              </a:rPr>
              <a:t>average of 3 most</a:t>
            </a:r>
            <a:br>
              <a:rPr lang="en-US" altLang="en-US" sz="1600">
                <a:solidFill>
                  <a:srgbClr val="B20000"/>
                </a:solidFill>
              </a:rPr>
            </a:br>
            <a:r>
              <a:rPr lang="en-US" altLang="en-US" sz="1600">
                <a:solidFill>
                  <a:srgbClr val="B20000"/>
                </a:solidFill>
              </a:rPr>
              <a:t>coherent  baselines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78865"/>
                                        </p:tgtEl>
                                        <p:attrNameLst>
                                          <p:attrName>style.visibility</p:attrName>
                                        </p:attrNameLst>
                                      </p:cBhvr>
                                      <p:to>
                                        <p:strVal val="visible"/>
                                      </p:to>
                                    </p:set>
                                    <p:animEffect transition="in" filter="wipe(right)">
                                      <p:cBhvr>
                                        <p:cTn id="21" dur="500"/>
                                        <p:tgtEl>
                                          <p:spTgt spid="7886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8866"/>
                                        </p:tgtEl>
                                        <p:attrNameLst>
                                          <p:attrName>style.visibility</p:attrName>
                                        </p:attrNameLst>
                                      </p:cBhvr>
                                      <p:to>
                                        <p:strVal val="visible"/>
                                      </p:to>
                                    </p:set>
                                    <p:animEffect transition="in" filter="wipe(right)">
                                      <p:cBhvr>
                                        <p:cTn id="24" dur="500"/>
                                        <p:tgtEl>
                                          <p:spTgt spid="788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8876"/>
                                        </p:tgtEl>
                                        <p:attrNameLst>
                                          <p:attrName>style.visibility</p:attrName>
                                        </p:attrNameLst>
                                      </p:cBhvr>
                                      <p:to>
                                        <p:strVal val="visible"/>
                                      </p:to>
                                    </p:set>
                                    <p:animEffect transition="in" filter="wipe(left)">
                                      <p:cBhvr>
                                        <p:cTn id="29" dur="500"/>
                                        <p:tgtEl>
                                          <p:spTgt spid="78876"/>
                                        </p:tgtEl>
                                      </p:cBhvr>
                                    </p:animEffect>
                                  </p:childTnLst>
                                </p:cTn>
                              </p:par>
                              <p:par>
                                <p:cTn id="30" presetID="22" presetClass="entr" presetSubtype="8" fill="hold" nodeType="withEffect">
                                  <p:stCondLst>
                                    <p:cond delay="0"/>
                                  </p:stCondLst>
                                  <p:childTnLst>
                                    <p:set>
                                      <p:cBhvr>
                                        <p:cTn id="31" dur="1" fill="hold">
                                          <p:stCondLst>
                                            <p:cond delay="0"/>
                                          </p:stCondLst>
                                        </p:cTn>
                                        <p:tgtEl>
                                          <p:spTgt spid="78872"/>
                                        </p:tgtEl>
                                        <p:attrNameLst>
                                          <p:attrName>style.visibility</p:attrName>
                                        </p:attrNameLst>
                                      </p:cBhvr>
                                      <p:to>
                                        <p:strVal val="visible"/>
                                      </p:to>
                                    </p:set>
                                    <p:animEffect transition="in" filter="wipe(left)">
                                      <p:cBhvr>
                                        <p:cTn id="32" dur="500"/>
                                        <p:tgtEl>
                                          <p:spTgt spid="78872"/>
                                        </p:tgtEl>
                                      </p:cBhvr>
                                    </p:animEffec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78879"/>
                                        </p:tgtEl>
                                        <p:attrNameLst>
                                          <p:attrName>style.visibility</p:attrName>
                                        </p:attrNameLst>
                                      </p:cBhvr>
                                      <p:to>
                                        <p:strVal val="visible"/>
                                      </p:to>
                                    </p:set>
                                    <p:animEffect transition="in" filter="wipe(down)">
                                      <p:cBhvr>
                                        <p:cTn id="36" dur="500"/>
                                        <p:tgtEl>
                                          <p:spTgt spid="7887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8851"/>
                                        </p:tgtEl>
                                        <p:attrNameLst>
                                          <p:attrName>style.visibility</p:attrName>
                                        </p:attrNameLst>
                                      </p:cBhvr>
                                      <p:to>
                                        <p:strVal val="visible"/>
                                      </p:to>
                                    </p:set>
                                    <p:animEffect transition="in" filter="wipe(down)">
                                      <p:cBhvr>
                                        <p:cTn id="39" dur="500"/>
                                        <p:tgtEl>
                                          <p:spTgt spid="7885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8852"/>
                                        </p:tgtEl>
                                        <p:attrNameLst>
                                          <p:attrName>style.visibility</p:attrName>
                                        </p:attrNameLst>
                                      </p:cBhvr>
                                      <p:to>
                                        <p:strVal val="visible"/>
                                      </p:to>
                                    </p:set>
                                    <p:animEffect transition="in" filter="wipe(down)">
                                      <p:cBhvr>
                                        <p:cTn id="42" dur="500"/>
                                        <p:tgtEl>
                                          <p:spTgt spid="7885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8853"/>
                                        </p:tgtEl>
                                        <p:attrNameLst>
                                          <p:attrName>style.visibility</p:attrName>
                                        </p:attrNameLst>
                                      </p:cBhvr>
                                      <p:to>
                                        <p:strVal val="visible"/>
                                      </p:to>
                                    </p:set>
                                    <p:animEffect transition="in" filter="wipe(down)">
                                      <p:cBhvr>
                                        <p:cTn id="45" dur="500"/>
                                        <p:tgtEl>
                                          <p:spTgt spid="78853"/>
                                        </p:tgtEl>
                                      </p:cBhvr>
                                    </p:animEffect>
                                  </p:childTnLst>
                                </p:cTn>
                              </p:par>
                              <p:par>
                                <p:cTn id="46" presetID="22" presetClass="entr" presetSubtype="4" fill="hold" nodeType="withEffect">
                                  <p:stCondLst>
                                    <p:cond delay="0"/>
                                  </p:stCondLst>
                                  <p:childTnLst>
                                    <p:set>
                                      <p:cBhvr>
                                        <p:cTn id="47" dur="1" fill="hold">
                                          <p:stCondLst>
                                            <p:cond delay="0"/>
                                          </p:stCondLst>
                                        </p:cTn>
                                        <p:tgtEl>
                                          <p:spTgt spid="78875"/>
                                        </p:tgtEl>
                                        <p:attrNameLst>
                                          <p:attrName>style.visibility</p:attrName>
                                        </p:attrNameLst>
                                      </p:cBhvr>
                                      <p:to>
                                        <p:strVal val="visible"/>
                                      </p:to>
                                    </p:set>
                                    <p:animEffect transition="in" filter="wipe(down)">
                                      <p:cBhvr>
                                        <p:cTn id="48" dur="500"/>
                                        <p:tgtEl>
                                          <p:spTgt spid="7887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8880"/>
                                        </p:tgtEl>
                                        <p:attrNameLst>
                                          <p:attrName>style.visibility</p:attrName>
                                        </p:attrNameLst>
                                      </p:cBhvr>
                                      <p:to>
                                        <p:strVal val="visible"/>
                                      </p:to>
                                    </p:set>
                                    <p:animEffect transition="in" filter="wipe(left)">
                                      <p:cBhvr>
                                        <p:cTn id="51" dur="500"/>
                                        <p:tgtEl>
                                          <p:spTgt spid="78880"/>
                                        </p:tgtEl>
                                      </p:cBhvr>
                                    </p:animEffect>
                                  </p:childTnLst>
                                </p:cTn>
                              </p:par>
                            </p:childTnLst>
                          </p:cTn>
                        </p:par>
                        <p:par>
                          <p:cTn id="52" fill="hold" nodeType="afterGroup">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78860"/>
                                        </p:tgtEl>
                                        <p:attrNameLst>
                                          <p:attrName>style.visibility</p:attrName>
                                        </p:attrNameLst>
                                      </p:cBhvr>
                                      <p:to>
                                        <p:strVal val="visible"/>
                                      </p:to>
                                    </p:set>
                                    <p:animEffect transition="in" filter="wipe(up)">
                                      <p:cBhvr>
                                        <p:cTn id="55" dur="500"/>
                                        <p:tgtEl>
                                          <p:spTgt spid="7886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par>
                                <p:cTn id="62" presetID="22" presetClass="entr" presetSubtype="4"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P spid="78852" grpId="0" animBg="1"/>
      <p:bldP spid="78853" grpId="0" animBg="1"/>
      <p:bldP spid="78865" grpId="0" animBg="1"/>
      <p:bldP spid="78860" grpId="0" animBg="1"/>
      <p:bldP spid="36" grpId="0" animBg="1"/>
      <p:bldP spid="78879" grpId="0" animBg="1"/>
      <p:bldP spid="78880" grpId="0" animBg="1"/>
      <p:bldP spid="48" grpId="0" animBg="1"/>
      <p:bldP spid="788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43987C10-7B9A-46BB-889A-662FAE18B816}"/>
              </a:ext>
            </a:extLst>
          </p:cNvPr>
          <p:cNvSpPr>
            <a:spLocks noGrp="1"/>
          </p:cNvSpPr>
          <p:nvPr>
            <p:ph type="title"/>
          </p:nvPr>
        </p:nvSpPr>
        <p:spPr>
          <a:xfrm>
            <a:off x="1501775" y="414338"/>
            <a:ext cx="5594350" cy="593725"/>
          </a:xfrm>
        </p:spPr>
        <p:txBody>
          <a:bodyPr/>
          <a:lstStyle/>
          <a:p>
            <a:pPr eaLnBrk="1" hangingPunct="1"/>
            <a:r>
              <a:rPr lang="en-US" altLang="en-US" sz="4000">
                <a:ea typeface="ＭＳ Ｐゴシック" panose="020B0600070205080204" pitchFamily="34" charset="-128"/>
              </a:rPr>
              <a:t>The Extended Report</a:t>
            </a:r>
          </a:p>
        </p:txBody>
      </p:sp>
      <p:sp>
        <p:nvSpPr>
          <p:cNvPr id="51203" name="TextBox 6">
            <a:extLst>
              <a:ext uri="{FF2B5EF4-FFF2-40B4-BE49-F238E27FC236}">
                <a16:creationId xmlns:a16="http://schemas.microsoft.com/office/drawing/2014/main" id="{FAD4C70C-9B9B-49AF-B42C-037A478AA18C}"/>
              </a:ext>
            </a:extLst>
          </p:cNvPr>
          <p:cNvSpPr txBox="1">
            <a:spLocks noChangeArrowheads="1"/>
          </p:cNvSpPr>
          <p:nvPr/>
        </p:nvSpPr>
        <p:spPr bwMode="auto">
          <a:xfrm>
            <a:off x="5445125" y="1377950"/>
            <a:ext cx="35052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If the extended report option was selected, next you’ll see the BASE STATION section.</a:t>
            </a:r>
          </a:p>
          <a:p>
            <a:pPr eaLnBrk="1" hangingPunct="1">
              <a:spcBef>
                <a:spcPct val="0"/>
              </a:spcBef>
              <a:buFontTx/>
              <a:buNone/>
            </a:pPr>
            <a:endParaRPr lang="en-US" altLang="en-US" sz="2400"/>
          </a:p>
          <a:p>
            <a:pPr eaLnBrk="1" hangingPunct="1">
              <a:spcBef>
                <a:spcPct val="0"/>
              </a:spcBef>
              <a:buFontTx/>
              <a:buNone/>
            </a:pPr>
            <a:r>
              <a:rPr lang="en-US" altLang="en-US" sz="2400"/>
              <a:t>Here, the components contributing to the base stations’ coordinates are shown in detail. These and the following information are expressed in the ITRF currently in use.</a:t>
            </a:r>
          </a:p>
        </p:txBody>
      </p:sp>
      <p:grpSp>
        <p:nvGrpSpPr>
          <p:cNvPr id="51204" name="Group 2">
            <a:extLst>
              <a:ext uri="{FF2B5EF4-FFF2-40B4-BE49-F238E27FC236}">
                <a16:creationId xmlns:a16="http://schemas.microsoft.com/office/drawing/2014/main" id="{EC7CE9B1-24C0-4833-A2C1-90156F5522D0}"/>
              </a:ext>
            </a:extLst>
          </p:cNvPr>
          <p:cNvGrpSpPr>
            <a:grpSpLocks/>
          </p:cNvGrpSpPr>
          <p:nvPr/>
        </p:nvGrpSpPr>
        <p:grpSpPr bwMode="auto">
          <a:xfrm>
            <a:off x="174625" y="6562725"/>
            <a:ext cx="1460500" cy="277813"/>
            <a:chOff x="121" y="4559"/>
            <a:chExt cx="1014" cy="193"/>
          </a:xfrm>
        </p:grpSpPr>
        <p:sp>
          <p:nvSpPr>
            <p:cNvPr id="51211" name="AutoShape 3">
              <a:extLst>
                <a:ext uri="{FF2B5EF4-FFF2-40B4-BE49-F238E27FC236}">
                  <a16:creationId xmlns:a16="http://schemas.microsoft.com/office/drawing/2014/main" id="{367411FE-7472-4D1B-9D4B-1DB6CA4EE6A3}"/>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51212" name="Group 4">
              <a:extLst>
                <a:ext uri="{FF2B5EF4-FFF2-40B4-BE49-F238E27FC236}">
                  <a16:creationId xmlns:a16="http://schemas.microsoft.com/office/drawing/2014/main" id="{84517260-C89F-4D8D-A10D-575DA0906529}"/>
                </a:ext>
              </a:extLst>
            </p:cNvPr>
            <p:cNvGrpSpPr>
              <a:grpSpLocks/>
            </p:cNvGrpSpPr>
            <p:nvPr/>
          </p:nvGrpSpPr>
          <p:grpSpPr bwMode="auto">
            <a:xfrm>
              <a:off x="121" y="4559"/>
              <a:ext cx="1014" cy="193"/>
              <a:chOff x="121" y="4559"/>
              <a:chExt cx="1014" cy="193"/>
            </a:xfrm>
          </p:grpSpPr>
          <p:sp>
            <p:nvSpPr>
              <p:cNvPr id="51213" name="AutoShape 5">
                <a:extLst>
                  <a:ext uri="{FF2B5EF4-FFF2-40B4-BE49-F238E27FC236}">
                    <a16:creationId xmlns:a16="http://schemas.microsoft.com/office/drawing/2014/main" id="{4374DF6C-FAAC-4C81-A420-1BC1B3CB6DD5}"/>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3F48179B-21DE-42BA-BF80-B4B4AA88BCCB}"/>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51205" name="Group 7">
            <a:extLst>
              <a:ext uri="{FF2B5EF4-FFF2-40B4-BE49-F238E27FC236}">
                <a16:creationId xmlns:a16="http://schemas.microsoft.com/office/drawing/2014/main" id="{ECBF88FE-1EEC-43F9-97AF-9C74F5A897D8}"/>
              </a:ext>
            </a:extLst>
          </p:cNvPr>
          <p:cNvGrpSpPr>
            <a:grpSpLocks/>
          </p:cNvGrpSpPr>
          <p:nvPr/>
        </p:nvGrpSpPr>
        <p:grpSpPr bwMode="auto">
          <a:xfrm>
            <a:off x="8505825" y="6540500"/>
            <a:ext cx="257175" cy="277813"/>
            <a:chOff x="5904" y="4543"/>
            <a:chExt cx="178" cy="193"/>
          </a:xfrm>
        </p:grpSpPr>
        <p:sp>
          <p:nvSpPr>
            <p:cNvPr id="51207" name="AutoShape 8">
              <a:extLst>
                <a:ext uri="{FF2B5EF4-FFF2-40B4-BE49-F238E27FC236}">
                  <a16:creationId xmlns:a16="http://schemas.microsoft.com/office/drawing/2014/main" id="{B8BB9C0B-D3BA-495A-974A-33B99F475F0D}"/>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51208" name="Group 9">
              <a:extLst>
                <a:ext uri="{FF2B5EF4-FFF2-40B4-BE49-F238E27FC236}">
                  <a16:creationId xmlns:a16="http://schemas.microsoft.com/office/drawing/2014/main" id="{B1266D03-C789-4B21-B7EE-616291CB09F3}"/>
                </a:ext>
              </a:extLst>
            </p:cNvPr>
            <p:cNvGrpSpPr>
              <a:grpSpLocks/>
            </p:cNvGrpSpPr>
            <p:nvPr/>
          </p:nvGrpSpPr>
          <p:grpSpPr bwMode="auto">
            <a:xfrm>
              <a:off x="5904" y="4543"/>
              <a:ext cx="178" cy="193"/>
              <a:chOff x="5904" y="4543"/>
              <a:chExt cx="178" cy="193"/>
            </a:xfrm>
          </p:grpSpPr>
          <p:sp>
            <p:nvSpPr>
              <p:cNvPr id="51209" name="AutoShape 10">
                <a:extLst>
                  <a:ext uri="{FF2B5EF4-FFF2-40B4-BE49-F238E27FC236}">
                    <a16:creationId xmlns:a16="http://schemas.microsoft.com/office/drawing/2014/main" id="{DD188136-AB84-486E-9B5F-2509C31066F4}"/>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51210" name="AutoShape 11">
                <a:extLst>
                  <a:ext uri="{FF2B5EF4-FFF2-40B4-BE49-F238E27FC236}">
                    <a16:creationId xmlns:a16="http://schemas.microsoft.com/office/drawing/2014/main" id="{8D43B7BE-9EA1-4AF3-B12A-F633E1B008E1}"/>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D669FD1E-C340-45B8-8C05-5332B0DA0CE8}"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28</a:t>
                </a:fld>
                <a:r>
                  <a:rPr lang="en-GB" altLang="en-US" sz="1800" b="1">
                    <a:solidFill>
                      <a:srgbClr val="282878"/>
                    </a:solidFill>
                  </a:rPr>
                  <a:t> </a:t>
                </a:r>
              </a:p>
            </p:txBody>
          </p:sp>
        </p:grpSp>
      </p:grpSp>
      <p:sp>
        <p:nvSpPr>
          <p:cNvPr id="51206" name="TextBox 19">
            <a:extLst>
              <a:ext uri="{FF2B5EF4-FFF2-40B4-BE49-F238E27FC236}">
                <a16:creationId xmlns:a16="http://schemas.microsoft.com/office/drawing/2014/main" id="{9F857A2D-E214-430D-9292-411B6E648D35}"/>
              </a:ext>
            </a:extLst>
          </p:cNvPr>
          <p:cNvSpPr txBox="1">
            <a:spLocks noChangeArrowheads="1"/>
          </p:cNvSpPr>
          <p:nvPr/>
        </p:nvSpPr>
        <p:spPr bwMode="auto">
          <a:xfrm>
            <a:off x="255588" y="1309688"/>
            <a:ext cx="5029200" cy="5029200"/>
          </a:xfrm>
          <a:prstGeom prst="rect">
            <a:avLst/>
          </a:prstGeom>
          <a:solidFill>
            <a:schemeClr val="bg1"/>
          </a:solidFill>
          <a:ln w="12700">
            <a:solidFill>
              <a:schemeClr val="accent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a:t>
            </a:r>
            <a:r>
              <a:rPr lang="en-US" altLang="en-US" sz="800">
                <a:cs typeface="Courier New" panose="02070309020205020404" pitchFamily="49" charset="0"/>
              </a:rPr>
              <a:t> </a:t>
            </a:r>
            <a:r>
              <a:rPr lang="en-US" altLang="en-US" sz="800">
                <a:latin typeface="Courier New" panose="02070309020205020404" pitchFamily="49" charset="0"/>
                <a:cs typeface="Courier New" panose="02070309020205020404" pitchFamily="49" charset="0"/>
              </a:rPr>
              <a:t>BASE STATION INFORMATION</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STATION NAME: p376  a    2 (EOLARESVR_OR2004; Salem, OR  United States)</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MONUMENT: NO DOMES NUMBER</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-2469806.7634  -3788348.6049   4482853.4377  MON @ 1997.0000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-0.0141         0.0030        -0.0043  VEL (M/YR)</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NEU        -0.0000         0.0000         0.0083  MON TO ARP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NEU         0.0009         0.0009         0.1068  ARP TO L1 PHASE CENTER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NEU         0.0002         0.0017         0.1251  ARP TO L2 PHASE CENTER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-0.1715         0.0365        -0.0523  VEL TIMES 12.1597 YRS</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-0.0032        -0.0049         0.0059  MON TO ARP</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-0.0402        -0.0633         0.0761  ARP TO L1 PHASE CENTER</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-2469806.9782  -3788348.6366   4482853.4674  L1 PHS CEN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0.0000         0.0000         0.0000  + XYZ ADJUSTMENTS</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-2469806.9782  -3788348.6366   4482853.4674  NEW L1 PHS CEN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-2469806.9381  -3788348.5733   4482853.3913  NEW ARP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-2469806.9348  -3788348.5684   4482853.3855  NEW MON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LLH  44 56 28.32921  236 53 51.83975    180.9607  NEW L1 PHS CEN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LLH  44 56 28.32918  236 53 51.83971    180.8539  NEW ARP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LLH  44 56 28.32918  236 53 51.83971    180.8456  NEW MON @ 2009.1596</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STATION NAME: mcso  a    1 (MARION CNTY COOP; Salem, Oregon, U.S.A.)</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MONUMENT: NO DOMES NUMBER</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-2458668.9460  -3792427.4770   4485327.2930  MON @ 1997.0000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-0.0131         0.0018        -0.0047  VEL (M/YR)</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NEU         0.0000         0.0000         0.0000  MON TO ARP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NEU         0.0025         0.0013         0.1065  ARP TO L1 PHASE CENTER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NEU        -0.0007         0.0013         0.1254  ARP TO L2 PHASE CENTER (M)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-0.1593         0.0219        -0.0572  VEL TIMES 12.1597 YRS</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0.0000         0.0000         0.0000  MON TO ARP</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-0.0389        -0.0624         0.0770  ARP TO L1 PHASE CENTER</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-2458669.1442  -3792427.5176   4485327.3129  L1 PHS CEN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-0.0000        -0.0000        -0.0000  + XYZ ADJUSTMENTS</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-2458669.1442  -3792427.5176   4485327.3129  NEW L1 PHS CEN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-2458669.1053  -3792427.4551   4485327.2358  NEW ARP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XYZ  -2458669.1053  -3792427.4551   4485327.2358  NEW MON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LLH  44 58 25.71729  237  2 39.30118     52.9227  NEW L1 PHS CEN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LLH  44 58 25.71721  237  2 39.30112     52.8162  NEW ARP @ 2009.1596</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LLH  44 58 25.71721  237  2 39.30112     52.8162  NEW MON @ 2009.1596</a:t>
            </a:r>
            <a:br>
              <a:rPr lang="en-US" altLang="en-US" sz="800">
                <a:cs typeface="Courier New" panose="02070309020205020404" pitchFamily="49" charset="0"/>
              </a:rPr>
            </a:br>
            <a:endParaRPr lang="en-US" altLang="en-US" sz="800">
              <a:latin typeface="Courier New" panose="02070309020205020404" pitchFamily="49" charset="0"/>
              <a:cs typeface="Courier New" panose="02070309020205020404" pitchFamily="49"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a:extLst>
              <a:ext uri="{FF2B5EF4-FFF2-40B4-BE49-F238E27FC236}">
                <a16:creationId xmlns:a16="http://schemas.microsoft.com/office/drawing/2014/main" id="{FE35E04A-693D-4695-A08D-E067D7F13D93}"/>
              </a:ext>
            </a:extLst>
          </p:cNvPr>
          <p:cNvSpPr>
            <a:spLocks noGrp="1"/>
          </p:cNvSpPr>
          <p:nvPr>
            <p:ph type="title"/>
          </p:nvPr>
        </p:nvSpPr>
        <p:spPr>
          <a:xfrm>
            <a:off x="2117725" y="449263"/>
            <a:ext cx="5318125" cy="593725"/>
          </a:xfrm>
        </p:spPr>
        <p:txBody>
          <a:bodyPr/>
          <a:lstStyle/>
          <a:p>
            <a:pPr algn="l" eaLnBrk="1" hangingPunct="1"/>
            <a:r>
              <a:rPr lang="en-US" altLang="en-US" sz="4000">
                <a:ea typeface="ＭＳ Ｐゴシック" panose="020B0600070205080204" pitchFamily="34" charset="-128"/>
              </a:rPr>
              <a:t>The Extended Report</a:t>
            </a:r>
          </a:p>
        </p:txBody>
      </p:sp>
      <p:sp>
        <p:nvSpPr>
          <p:cNvPr id="63491" name="TextBox 6">
            <a:extLst>
              <a:ext uri="{FF2B5EF4-FFF2-40B4-BE49-F238E27FC236}">
                <a16:creationId xmlns:a16="http://schemas.microsoft.com/office/drawing/2014/main" id="{E0DCF744-5AFC-4AF0-8A3B-3F8905BE712D}"/>
              </a:ext>
            </a:extLst>
          </p:cNvPr>
          <p:cNvSpPr txBox="1">
            <a:spLocks noChangeArrowheads="1"/>
          </p:cNvSpPr>
          <p:nvPr/>
        </p:nvSpPr>
        <p:spPr bwMode="auto">
          <a:xfrm>
            <a:off x="5464175" y="2036763"/>
            <a:ext cx="34671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Near the top, in light blue, you can see the pieces need to compute the estimated (NEW) L1 phase center.</a:t>
            </a:r>
          </a:p>
          <a:p>
            <a:pPr eaLnBrk="1" hangingPunct="1">
              <a:spcBef>
                <a:spcPct val="0"/>
              </a:spcBef>
              <a:buFontTx/>
              <a:buNone/>
            </a:pPr>
            <a:endParaRPr lang="en-US" altLang="en-US" sz="2400"/>
          </a:p>
          <a:p>
            <a:pPr eaLnBrk="1" hangingPunct="1">
              <a:spcBef>
                <a:spcPct val="0"/>
              </a:spcBef>
              <a:buFontTx/>
              <a:buNone/>
            </a:pPr>
            <a:r>
              <a:rPr lang="en-US" altLang="en-US" sz="2400"/>
              <a:t>Below, in light green and yellow, are the three estimates from the each baseline.</a:t>
            </a:r>
          </a:p>
        </p:txBody>
      </p:sp>
      <p:grpSp>
        <p:nvGrpSpPr>
          <p:cNvPr id="63492" name="Group 2">
            <a:extLst>
              <a:ext uri="{FF2B5EF4-FFF2-40B4-BE49-F238E27FC236}">
                <a16:creationId xmlns:a16="http://schemas.microsoft.com/office/drawing/2014/main" id="{3CDE7C90-30CB-4225-A910-B9E22CEBCDD6}"/>
              </a:ext>
            </a:extLst>
          </p:cNvPr>
          <p:cNvGrpSpPr>
            <a:grpSpLocks/>
          </p:cNvGrpSpPr>
          <p:nvPr/>
        </p:nvGrpSpPr>
        <p:grpSpPr bwMode="auto">
          <a:xfrm>
            <a:off x="174625" y="6562725"/>
            <a:ext cx="1460500" cy="277813"/>
            <a:chOff x="121" y="4559"/>
            <a:chExt cx="1014" cy="193"/>
          </a:xfrm>
        </p:grpSpPr>
        <p:sp>
          <p:nvSpPr>
            <p:cNvPr id="63509" name="AutoShape 3">
              <a:extLst>
                <a:ext uri="{FF2B5EF4-FFF2-40B4-BE49-F238E27FC236}">
                  <a16:creationId xmlns:a16="http://schemas.microsoft.com/office/drawing/2014/main" id="{3F910EF2-1023-407B-954D-2BB77AAB7CE4}"/>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3510" name="Group 4">
              <a:extLst>
                <a:ext uri="{FF2B5EF4-FFF2-40B4-BE49-F238E27FC236}">
                  <a16:creationId xmlns:a16="http://schemas.microsoft.com/office/drawing/2014/main" id="{796FD0F4-3350-4C43-8388-48535C548600}"/>
                </a:ext>
              </a:extLst>
            </p:cNvPr>
            <p:cNvGrpSpPr>
              <a:grpSpLocks/>
            </p:cNvGrpSpPr>
            <p:nvPr/>
          </p:nvGrpSpPr>
          <p:grpSpPr bwMode="auto">
            <a:xfrm>
              <a:off x="121" y="4559"/>
              <a:ext cx="1014" cy="193"/>
              <a:chOff x="121" y="4559"/>
              <a:chExt cx="1014" cy="193"/>
            </a:xfrm>
          </p:grpSpPr>
          <p:sp>
            <p:nvSpPr>
              <p:cNvPr id="63511" name="AutoShape 5">
                <a:extLst>
                  <a:ext uri="{FF2B5EF4-FFF2-40B4-BE49-F238E27FC236}">
                    <a16:creationId xmlns:a16="http://schemas.microsoft.com/office/drawing/2014/main" id="{EECA1939-EE36-418C-9D3E-F48FF08D8128}"/>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86D7D21A-C32B-45A4-945D-2185F1EB7A31}"/>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63493" name="Group 7">
            <a:extLst>
              <a:ext uri="{FF2B5EF4-FFF2-40B4-BE49-F238E27FC236}">
                <a16:creationId xmlns:a16="http://schemas.microsoft.com/office/drawing/2014/main" id="{CC12AD19-3B2E-418F-AA6C-73DD02DECAA7}"/>
              </a:ext>
            </a:extLst>
          </p:cNvPr>
          <p:cNvGrpSpPr>
            <a:grpSpLocks/>
          </p:cNvGrpSpPr>
          <p:nvPr/>
        </p:nvGrpSpPr>
        <p:grpSpPr bwMode="auto">
          <a:xfrm>
            <a:off x="8505825" y="6540500"/>
            <a:ext cx="257175" cy="277813"/>
            <a:chOff x="5904" y="4543"/>
            <a:chExt cx="178" cy="193"/>
          </a:xfrm>
        </p:grpSpPr>
        <p:sp>
          <p:nvSpPr>
            <p:cNvPr id="63505" name="AutoShape 8">
              <a:extLst>
                <a:ext uri="{FF2B5EF4-FFF2-40B4-BE49-F238E27FC236}">
                  <a16:creationId xmlns:a16="http://schemas.microsoft.com/office/drawing/2014/main" id="{22B18462-7E5B-4A49-9BD7-2E0C5170493A}"/>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3506" name="Group 9">
              <a:extLst>
                <a:ext uri="{FF2B5EF4-FFF2-40B4-BE49-F238E27FC236}">
                  <a16:creationId xmlns:a16="http://schemas.microsoft.com/office/drawing/2014/main" id="{3D82634A-3260-4E4D-80D0-A7DABE451D9E}"/>
                </a:ext>
              </a:extLst>
            </p:cNvPr>
            <p:cNvGrpSpPr>
              <a:grpSpLocks/>
            </p:cNvGrpSpPr>
            <p:nvPr/>
          </p:nvGrpSpPr>
          <p:grpSpPr bwMode="auto">
            <a:xfrm>
              <a:off x="5904" y="4543"/>
              <a:ext cx="178" cy="193"/>
              <a:chOff x="5904" y="4543"/>
              <a:chExt cx="178" cy="193"/>
            </a:xfrm>
          </p:grpSpPr>
          <p:sp>
            <p:nvSpPr>
              <p:cNvPr id="63507" name="AutoShape 10">
                <a:extLst>
                  <a:ext uri="{FF2B5EF4-FFF2-40B4-BE49-F238E27FC236}">
                    <a16:creationId xmlns:a16="http://schemas.microsoft.com/office/drawing/2014/main" id="{2F4D40B3-919C-4FBC-8F18-2B62C20D6B82}"/>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63508" name="AutoShape 11">
                <a:extLst>
                  <a:ext uri="{FF2B5EF4-FFF2-40B4-BE49-F238E27FC236}">
                    <a16:creationId xmlns:a16="http://schemas.microsoft.com/office/drawing/2014/main" id="{1122605C-5A84-4072-9769-32BDC6E5E713}"/>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6549163C-99B7-466A-871B-654418AA166B}"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29</a:t>
                </a:fld>
                <a:r>
                  <a:rPr lang="en-GB" altLang="en-US" sz="1800" b="1">
                    <a:solidFill>
                      <a:srgbClr val="282878"/>
                    </a:solidFill>
                  </a:rPr>
                  <a:t> </a:t>
                </a:r>
              </a:p>
            </p:txBody>
          </p:sp>
        </p:grpSp>
      </p:grpSp>
      <p:sp>
        <p:nvSpPr>
          <p:cNvPr id="20" name="TextBox 19">
            <a:extLst>
              <a:ext uri="{FF2B5EF4-FFF2-40B4-BE49-F238E27FC236}">
                <a16:creationId xmlns:a16="http://schemas.microsoft.com/office/drawing/2014/main" id="{62A359FE-C48F-4669-B442-EE8585CE87E5}"/>
              </a:ext>
            </a:extLst>
          </p:cNvPr>
          <p:cNvSpPr txBox="1"/>
          <p:nvPr/>
        </p:nvSpPr>
        <p:spPr>
          <a:xfrm>
            <a:off x="280988" y="1219200"/>
            <a:ext cx="5029200" cy="5029200"/>
          </a:xfrm>
          <a:prstGeom prst="rect">
            <a:avLst/>
          </a:prstGeom>
          <a:solidFill>
            <a:schemeClr val="bg1">
              <a:lumMod val="65000"/>
            </a:schemeClr>
          </a:solidFill>
          <a:ln w="12700">
            <a:solidFill>
              <a:schemeClr val="accent1"/>
            </a:solidFill>
          </a:ln>
        </p:spPr>
        <p:txBody>
          <a:bodyPr wrap="none">
            <a:spAutoFit/>
          </a:bodyPr>
          <a:lstStyle/>
          <a:p>
            <a:pPr eaLnBrk="1" hangingPunct="1">
              <a:defRPr/>
            </a:pPr>
            <a:r>
              <a:rPr lang="en-US" sz="800" dirty="0">
                <a:latin typeface="Courier New" pitchFamily="49" charset="0"/>
                <a:cs typeface="Courier New" pitchFamily="49" charset="0"/>
              </a:rPr>
              <a:t>REMOTE STATION INFORMATION</a:t>
            </a:r>
            <a:br>
              <a:rPr lang="en-US" sz="800" dirty="0">
                <a:latin typeface="Courier New" pitchFamily="49" charset="0"/>
                <a:cs typeface="Courier New" pitchFamily="49" charset="0"/>
              </a:rPr>
            </a:br>
            <a:r>
              <a:rPr lang="en-US" sz="800" dirty="0">
                <a:latin typeface="Courier New" pitchFamily="49" charset="0"/>
                <a:cs typeface="Courier New" pitchFamily="49" charset="0"/>
              </a:rPr>
              <a:t>                                                  </a:t>
            </a:r>
            <a:br>
              <a:rPr lang="en-US" sz="800" dirty="0">
                <a:latin typeface="Courier New" pitchFamily="49" charset="0"/>
                <a:cs typeface="Courier New" pitchFamily="49" charset="0"/>
              </a:rPr>
            </a:br>
            <a:r>
              <a:rPr lang="en-US" sz="800" dirty="0">
                <a:latin typeface="Courier New" pitchFamily="49" charset="0"/>
                <a:cs typeface="Courier New" pitchFamily="49" charset="0"/>
              </a:rPr>
              <a:t> STATION NAME: </a:t>
            </a:r>
            <a:r>
              <a:rPr lang="en-US" sz="800" dirty="0" err="1">
                <a:latin typeface="Courier New" pitchFamily="49" charset="0"/>
                <a:cs typeface="Courier New" pitchFamily="49" charset="0"/>
              </a:rPr>
              <a:t>corv</a:t>
            </a:r>
            <a:r>
              <a:rPr lang="en-US" sz="800" dirty="0">
                <a:latin typeface="Courier New" pitchFamily="49" charset="0"/>
                <a:cs typeface="Courier New" pitchFamily="49" charset="0"/>
              </a:rPr>
              <a:t>       1</a:t>
            </a:r>
            <a:br>
              <a:rPr lang="en-US" sz="800" dirty="0">
                <a:latin typeface="Courier New" pitchFamily="49" charset="0"/>
                <a:cs typeface="Courier New" pitchFamily="49" charset="0"/>
              </a:rPr>
            </a:br>
            <a:r>
              <a:rPr lang="en-US" sz="800" dirty="0">
                <a:latin typeface="Courier New" pitchFamily="49" charset="0"/>
                <a:cs typeface="Courier New" pitchFamily="49" charset="0"/>
              </a:rPr>
              <a:t>  MONUMENT: NO DOMES NUMBER</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-2498423.7849  -3802820.9571   4454737.7025  MON @ 2009.1595 (M)</a:t>
            </a:r>
            <a:br>
              <a:rPr lang="en-US" sz="800" dirty="0">
                <a:latin typeface="Courier New" pitchFamily="49" charset="0"/>
                <a:cs typeface="Courier New" pitchFamily="49" charset="0"/>
              </a:rPr>
            </a:br>
            <a:r>
              <a:rPr lang="en-US" sz="800" dirty="0">
                <a:latin typeface="Courier New" pitchFamily="49" charset="0"/>
                <a:cs typeface="Courier New" pitchFamily="49" charset="0"/>
              </a:rPr>
              <a:t> NEU        -0.0014         0.0010         1.5210  MON TO ARP (M)</a:t>
            </a:r>
            <a:br>
              <a:rPr lang="en-US" sz="800" dirty="0">
                <a:latin typeface="Courier New" pitchFamily="49" charset="0"/>
                <a:cs typeface="Courier New" pitchFamily="49" charset="0"/>
              </a:rPr>
            </a:br>
            <a:r>
              <a:rPr lang="en-US" sz="800" dirty="0">
                <a:latin typeface="Courier New" pitchFamily="49" charset="0"/>
                <a:cs typeface="Courier New" pitchFamily="49" charset="0"/>
              </a:rPr>
              <a:t> NEU         0.0014        -0.0010         0.1089  ARP TO L1 PHASE CENTER (M)</a:t>
            </a:r>
            <a:br>
              <a:rPr lang="en-US" sz="800" dirty="0">
                <a:latin typeface="Courier New" pitchFamily="49" charset="0"/>
                <a:cs typeface="Courier New" pitchFamily="49" charset="0"/>
              </a:rPr>
            </a:br>
            <a:r>
              <a:rPr lang="en-US" sz="800" dirty="0">
                <a:latin typeface="Courier New" pitchFamily="49" charset="0"/>
                <a:cs typeface="Courier New" pitchFamily="49" charset="0"/>
              </a:rPr>
              <a:t> NEU         0.0010         0.0005         0.1274  ARP TO L2 PHASE CENTER (M)</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-0.5945        -0.9067         1.0667  MON TO ARP</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-0.0429        -0.0635         0.0774  ARP TO L1 PHASE CENTER</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-2498424.4223  -3802821.9273   4454738.8466  L1 PHS CEN @ 2009.1596</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BASELINE NAME:   p376  </a:t>
            </a:r>
            <a:r>
              <a:rPr lang="en-US" sz="800" dirty="0" err="1">
                <a:latin typeface="Courier New" pitchFamily="49" charset="0"/>
                <a:cs typeface="Courier New" pitchFamily="49" charset="0"/>
              </a:rPr>
              <a:t>corv</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0.4450         1.0132        -0.9754  + XYZ ADJUSTMENTS</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-2498423.9773  -3802820.9141   4454737.8713  NEW L1 PHS CEN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-2498423.9344  -3802820.8506   4454737.7938  NEW ARP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-2498423.3399  -3802819.9439   4454736.7271  NEW MON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LLH  44 35  7.92601  236 41 43.42229    107.2518  NEW L1 PHS CEN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LLH  44 35  7.92597  236 41 43.42234    107.1429  NEW ARP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a:t>
            </a:r>
            <a:r>
              <a:rPr lang="en-US" sz="800" dirty="0">
                <a:highlight>
                  <a:srgbClr val="FFFF00"/>
                </a:highlight>
                <a:latin typeface="Courier New" pitchFamily="49" charset="0"/>
                <a:cs typeface="Courier New" pitchFamily="49" charset="0"/>
              </a:rPr>
              <a:t>LLH  44 35  7.92601  236 41 43.42229    105.6219  NEW MON @ 2009.1596</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BASELINE NAME:   </a:t>
            </a:r>
            <a:r>
              <a:rPr lang="en-US" sz="800" dirty="0" err="1">
                <a:latin typeface="Courier New" pitchFamily="49" charset="0"/>
                <a:cs typeface="Courier New" pitchFamily="49" charset="0"/>
              </a:rPr>
              <a:t>mcso</a:t>
            </a:r>
            <a:r>
              <a:rPr lang="en-US" sz="800" dirty="0">
                <a:latin typeface="Courier New" pitchFamily="49" charset="0"/>
                <a:cs typeface="Courier New" pitchFamily="49" charset="0"/>
              </a:rPr>
              <a:t>  </a:t>
            </a:r>
            <a:r>
              <a:rPr lang="en-US" sz="800" dirty="0" err="1">
                <a:latin typeface="Courier New" pitchFamily="49" charset="0"/>
                <a:cs typeface="Courier New" pitchFamily="49" charset="0"/>
              </a:rPr>
              <a:t>corv</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0.4343         1.0202        -0.9746  + XYZ ADJUSTMENTS</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-2498423.9880  -3802820.9071   4454737.8721  NEW L1 PHS CEN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-2498423.9451  -3802820.8436   4454737.7946  NEW ARP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-2498423.3506  -3802819.9369   4454736.7279  NEW MON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LLH  44 35  7.92603  236 41 43.42171    107.2523  NEW L1 PHS CEN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LLH  44 35  7.92599  236 41 43.42176    107.1434  NEW ARP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a:t>
            </a:r>
            <a:r>
              <a:rPr lang="en-US" sz="800" dirty="0">
                <a:highlight>
                  <a:srgbClr val="FFFF00"/>
                </a:highlight>
                <a:latin typeface="Courier New" pitchFamily="49" charset="0"/>
                <a:cs typeface="Courier New" pitchFamily="49" charset="0"/>
              </a:rPr>
              <a:t>LLH  44 35  7.92603  236 41 43.42171    105.6224  NEW MON @ 2009.1596</a:t>
            </a:r>
            <a:br>
              <a:rPr lang="en-US" sz="800" dirty="0">
                <a:highlight>
                  <a:srgbClr val="FFFF00"/>
                </a:highlight>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BASELINE NAME:   stay  </a:t>
            </a:r>
            <a:r>
              <a:rPr lang="en-US" sz="800" dirty="0" err="1">
                <a:latin typeface="Courier New" pitchFamily="49" charset="0"/>
                <a:cs typeface="Courier New" pitchFamily="49" charset="0"/>
              </a:rPr>
              <a:t>corv</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0.4437         1.0153        -0.9543  + XYZ ADJUSTMENTS</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-2498423.9786  -3802820.9120   4454737.8923  NEW L1 PHS CEN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-2498423.9357  -3802820.8485   4454737.8149  NEW ARP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XYZ  -2498423.3412  -3802819.9418   4454736.7482  NEW MON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LLH  44 35  7.92653  236 41 43.42219    107.2658  NEW L1 PHS CEN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LLH  44 35  7.92648  236 41 43.42224    107.1569  NEW ARP @ 2009.1596</a:t>
            </a:r>
            <a:br>
              <a:rPr lang="en-US" sz="800" dirty="0">
                <a:latin typeface="Courier New" pitchFamily="49" charset="0"/>
                <a:cs typeface="Courier New" pitchFamily="49" charset="0"/>
              </a:rPr>
            </a:br>
            <a:r>
              <a:rPr lang="en-US" sz="800" dirty="0">
                <a:latin typeface="Courier New" pitchFamily="49" charset="0"/>
                <a:cs typeface="Courier New" pitchFamily="49" charset="0"/>
              </a:rPr>
              <a:t> </a:t>
            </a:r>
            <a:r>
              <a:rPr lang="en-US" sz="800" dirty="0">
                <a:highlight>
                  <a:srgbClr val="FFFF00"/>
                </a:highlight>
                <a:latin typeface="Courier New" pitchFamily="49" charset="0"/>
                <a:cs typeface="Courier New" pitchFamily="49" charset="0"/>
              </a:rPr>
              <a:t>LLH  44 35  7.92653  236 41 43.42219    105.6359  NEW MON @ 2009.1596</a:t>
            </a:r>
            <a:br>
              <a:rPr lang="en-US" sz="800" dirty="0">
                <a:highlight>
                  <a:srgbClr val="FFFF00"/>
                </a:highlight>
              </a:rPr>
            </a:br>
            <a:endParaRPr lang="en-US" sz="800" dirty="0">
              <a:highlight>
                <a:srgbClr val="FFFF00"/>
              </a:highlight>
              <a:latin typeface="Courier New" pitchFamily="49" charset="0"/>
              <a:cs typeface="Courier New" pitchFamily="49" charset="0"/>
            </a:endParaRPr>
          </a:p>
        </p:txBody>
      </p:sp>
      <p:sp>
        <p:nvSpPr>
          <p:cNvPr id="18" name="TextBox 17">
            <a:extLst>
              <a:ext uri="{FF2B5EF4-FFF2-40B4-BE49-F238E27FC236}">
                <a16:creationId xmlns:a16="http://schemas.microsoft.com/office/drawing/2014/main" id="{0FF645FB-BD02-4FE6-91CF-C21A152B4F6E}"/>
              </a:ext>
            </a:extLst>
          </p:cNvPr>
          <p:cNvSpPr txBox="1"/>
          <p:nvPr/>
        </p:nvSpPr>
        <p:spPr>
          <a:xfrm>
            <a:off x="373063" y="2984500"/>
            <a:ext cx="4754562" cy="122238"/>
          </a:xfrm>
          <a:prstGeom prst="rect">
            <a:avLst/>
          </a:prstGeom>
          <a:solidFill>
            <a:schemeClr val="accent1">
              <a:lumMod val="20000"/>
              <a:lumOff val="80000"/>
            </a:schemeClr>
          </a:solidFill>
          <a:ln w="12700">
            <a:noFill/>
          </a:ln>
        </p:spPr>
        <p:txBody>
          <a:bodyPr wrap="none" lIns="0" tIns="0" rIns="0" bIns="0">
            <a:spAutoFit/>
          </a:bodyPr>
          <a:lstStyle/>
          <a:p>
            <a:pPr eaLnBrk="1" hangingPunct="1">
              <a:defRPr/>
            </a:pPr>
            <a:r>
              <a:rPr lang="en-US" sz="800" dirty="0">
                <a:latin typeface="Courier New" pitchFamily="49" charset="0"/>
                <a:cs typeface="Courier New" pitchFamily="49" charset="0"/>
              </a:rPr>
              <a:t> XYZ  -2498423.9773  -3802820.9141   4454737.8713  NEW L1 PHS CEN @ 2009.1596</a:t>
            </a:r>
          </a:p>
        </p:txBody>
      </p:sp>
      <p:sp>
        <p:nvSpPr>
          <p:cNvPr id="19" name="TextBox 18">
            <a:extLst>
              <a:ext uri="{FF2B5EF4-FFF2-40B4-BE49-F238E27FC236}">
                <a16:creationId xmlns:a16="http://schemas.microsoft.com/office/drawing/2014/main" id="{85EBE489-0E19-4DBA-AD15-4106877D2D13}"/>
              </a:ext>
            </a:extLst>
          </p:cNvPr>
          <p:cNvSpPr txBox="1"/>
          <p:nvPr/>
        </p:nvSpPr>
        <p:spPr>
          <a:xfrm>
            <a:off x="373063" y="2847975"/>
            <a:ext cx="4754562" cy="123825"/>
          </a:xfrm>
          <a:prstGeom prst="rect">
            <a:avLst/>
          </a:prstGeom>
          <a:solidFill>
            <a:schemeClr val="accent1">
              <a:lumMod val="20000"/>
              <a:lumOff val="80000"/>
            </a:schemeClr>
          </a:solidFill>
          <a:ln w="12700">
            <a:noFill/>
          </a:ln>
        </p:spPr>
        <p:txBody>
          <a:bodyPr wrap="none" lIns="0" tIns="0" rIns="0" bIns="0">
            <a:spAutoFit/>
          </a:bodyPr>
          <a:lstStyle/>
          <a:p>
            <a:pPr eaLnBrk="1" hangingPunct="1">
              <a:defRPr/>
            </a:pPr>
            <a:r>
              <a:rPr lang="en-US" sz="800" dirty="0">
                <a:latin typeface="Courier New" pitchFamily="49" charset="0"/>
                <a:cs typeface="Courier New" pitchFamily="49" charset="0"/>
              </a:rPr>
              <a:t> XYZ         0.4450         1.0132        -0.9754  + XYZ ADJUSTMENTS</a:t>
            </a:r>
          </a:p>
        </p:txBody>
      </p:sp>
      <p:sp>
        <p:nvSpPr>
          <p:cNvPr id="22" name="TextBox 21">
            <a:extLst>
              <a:ext uri="{FF2B5EF4-FFF2-40B4-BE49-F238E27FC236}">
                <a16:creationId xmlns:a16="http://schemas.microsoft.com/office/drawing/2014/main" id="{D93C26F5-C73C-4884-ABCD-51F1EFCE2C6F}"/>
              </a:ext>
            </a:extLst>
          </p:cNvPr>
          <p:cNvSpPr txBox="1"/>
          <p:nvPr/>
        </p:nvSpPr>
        <p:spPr>
          <a:xfrm>
            <a:off x="373063" y="2498725"/>
            <a:ext cx="4754562" cy="122238"/>
          </a:xfrm>
          <a:prstGeom prst="rect">
            <a:avLst/>
          </a:prstGeom>
          <a:solidFill>
            <a:schemeClr val="accent1">
              <a:lumMod val="20000"/>
              <a:lumOff val="80000"/>
            </a:schemeClr>
          </a:solidFill>
          <a:ln w="12700">
            <a:noFill/>
          </a:ln>
        </p:spPr>
        <p:txBody>
          <a:bodyPr wrap="none" lIns="0" tIns="0" rIns="0" bIns="0">
            <a:spAutoFit/>
          </a:bodyPr>
          <a:lstStyle/>
          <a:p>
            <a:pPr eaLnBrk="1" hangingPunct="1">
              <a:defRPr/>
            </a:pPr>
            <a:r>
              <a:rPr lang="en-US" sz="800" dirty="0">
                <a:latin typeface="Courier New" pitchFamily="49" charset="0"/>
                <a:cs typeface="Courier New" pitchFamily="49" charset="0"/>
              </a:rPr>
              <a:t> XYZ  -2498424.4223  -3802821.9273   4454738.8466  L1 PHS CEN @ 2009.1596</a:t>
            </a:r>
          </a:p>
        </p:txBody>
      </p:sp>
      <p:cxnSp>
        <p:nvCxnSpPr>
          <p:cNvPr id="23" name="Elbow Connector 22">
            <a:extLst>
              <a:ext uri="{FF2B5EF4-FFF2-40B4-BE49-F238E27FC236}">
                <a16:creationId xmlns:a16="http://schemas.microsoft.com/office/drawing/2014/main" id="{AA5C11AC-778B-41A9-B9EC-1CAA57D52929}"/>
              </a:ext>
            </a:extLst>
          </p:cNvPr>
          <p:cNvCxnSpPr>
            <a:stCxn id="22" idx="1"/>
            <a:endCxn id="19" idx="1"/>
          </p:cNvCxnSpPr>
          <p:nvPr/>
        </p:nvCxnSpPr>
        <p:spPr>
          <a:xfrm rot="10800000" flipV="1">
            <a:off x="373063" y="2559050"/>
            <a:ext cx="1587" cy="350838"/>
          </a:xfrm>
          <a:prstGeom prst="bentConnector3">
            <a:avLst>
              <a:gd name="adj1" fmla="val 14395466"/>
            </a:avLst>
          </a:prstGeom>
          <a:ln w="25400">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63499" name="TextBox 37">
            <a:extLst>
              <a:ext uri="{FF2B5EF4-FFF2-40B4-BE49-F238E27FC236}">
                <a16:creationId xmlns:a16="http://schemas.microsoft.com/office/drawing/2014/main" id="{8EE2B115-D7BF-4574-B3A6-E97A3A1F10B7}"/>
              </a:ext>
            </a:extLst>
          </p:cNvPr>
          <p:cNvSpPr txBox="1">
            <a:spLocks noChangeArrowheads="1"/>
          </p:cNvSpPr>
          <p:nvPr/>
        </p:nvSpPr>
        <p:spPr bwMode="auto">
          <a:xfrm>
            <a:off x="354013" y="3224213"/>
            <a:ext cx="4264025" cy="123825"/>
          </a:xfrm>
          <a:prstGeom prst="rect">
            <a:avLst/>
          </a:prstGeom>
          <a:solidFill>
            <a:srgbClr val="AFFFA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XYZ  -2498423.3399  -3802819.9439   4454736.7271  NEW MON @ 2009.1596</a:t>
            </a:r>
          </a:p>
        </p:txBody>
      </p:sp>
      <p:sp>
        <p:nvSpPr>
          <p:cNvPr id="63500" name="TextBox 38">
            <a:extLst>
              <a:ext uri="{FF2B5EF4-FFF2-40B4-BE49-F238E27FC236}">
                <a16:creationId xmlns:a16="http://schemas.microsoft.com/office/drawing/2014/main" id="{8F21451E-E54B-48DD-BCA8-B6135D891DA3}"/>
              </a:ext>
            </a:extLst>
          </p:cNvPr>
          <p:cNvSpPr txBox="1">
            <a:spLocks noChangeArrowheads="1"/>
          </p:cNvSpPr>
          <p:nvPr/>
        </p:nvSpPr>
        <p:spPr bwMode="auto">
          <a:xfrm>
            <a:off x="373063" y="4327525"/>
            <a:ext cx="4264025" cy="123825"/>
          </a:xfrm>
          <a:prstGeom prst="rect">
            <a:avLst/>
          </a:prstGeom>
          <a:solidFill>
            <a:srgbClr val="AFFFA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XYZ  -2498423.3506  -3802819.9369   4454736.7279  NEW MON @ 2009.1596</a:t>
            </a:r>
          </a:p>
        </p:txBody>
      </p:sp>
      <p:sp>
        <p:nvSpPr>
          <p:cNvPr id="63501" name="TextBox 39">
            <a:extLst>
              <a:ext uri="{FF2B5EF4-FFF2-40B4-BE49-F238E27FC236}">
                <a16:creationId xmlns:a16="http://schemas.microsoft.com/office/drawing/2014/main" id="{92CA0E5D-6D7A-483F-9C68-DBF42B8BA7F4}"/>
              </a:ext>
            </a:extLst>
          </p:cNvPr>
          <p:cNvSpPr txBox="1">
            <a:spLocks noChangeArrowheads="1"/>
          </p:cNvSpPr>
          <p:nvPr/>
        </p:nvSpPr>
        <p:spPr bwMode="auto">
          <a:xfrm>
            <a:off x="373063" y="5391150"/>
            <a:ext cx="4264025" cy="122238"/>
          </a:xfrm>
          <a:prstGeom prst="rect">
            <a:avLst/>
          </a:prstGeom>
          <a:solidFill>
            <a:srgbClr val="AFFFA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XYZ  -2498423.3412  -3802819.9418   4454736.7482  NEW MON @ 2009.1596</a:t>
            </a:r>
          </a:p>
        </p:txBody>
      </p:sp>
      <p:cxnSp>
        <p:nvCxnSpPr>
          <p:cNvPr id="41" name="Elbow Connector 40">
            <a:extLst>
              <a:ext uri="{FF2B5EF4-FFF2-40B4-BE49-F238E27FC236}">
                <a16:creationId xmlns:a16="http://schemas.microsoft.com/office/drawing/2014/main" id="{71E0746C-1656-4B67-8975-019EA8A213F7}"/>
              </a:ext>
            </a:extLst>
          </p:cNvPr>
          <p:cNvCxnSpPr>
            <a:stCxn id="63499" idx="1"/>
            <a:endCxn id="63500" idx="1"/>
          </p:cNvCxnSpPr>
          <p:nvPr/>
        </p:nvCxnSpPr>
        <p:spPr>
          <a:xfrm rot="10800000" flipH="1" flipV="1">
            <a:off x="354013" y="3286125"/>
            <a:ext cx="19050" cy="1103313"/>
          </a:xfrm>
          <a:prstGeom prst="bentConnector3">
            <a:avLst>
              <a:gd name="adj1" fmla="val -1249590"/>
            </a:avLst>
          </a:prstGeom>
          <a:ln w="25400">
            <a:solidFill>
              <a:srgbClr val="006400"/>
            </a:solidFill>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091E7C0D-02F0-4953-A92E-BE684E3927F0}"/>
              </a:ext>
            </a:extLst>
          </p:cNvPr>
          <p:cNvCxnSpPr>
            <a:stCxn id="63500" idx="1"/>
          </p:cNvCxnSpPr>
          <p:nvPr/>
        </p:nvCxnSpPr>
        <p:spPr>
          <a:xfrm rot="10800000" flipV="1">
            <a:off x="373063" y="4389438"/>
            <a:ext cx="1587" cy="1092200"/>
          </a:xfrm>
          <a:prstGeom prst="bentConnector3">
            <a:avLst>
              <a:gd name="adj1" fmla="val 15973053"/>
            </a:avLst>
          </a:prstGeom>
          <a:ln w="25400">
            <a:solidFill>
              <a:srgbClr val="006400"/>
            </a:solidFill>
            <a:tailEnd type="non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A9641CB9-7A94-40A4-88BB-39E9DB62091C}"/>
              </a:ext>
            </a:extLst>
          </p:cNvPr>
          <p:cNvCxnSpPr>
            <a:stCxn id="19" idx="1"/>
            <a:endCxn id="18" idx="1"/>
          </p:cNvCxnSpPr>
          <p:nvPr/>
        </p:nvCxnSpPr>
        <p:spPr>
          <a:xfrm rot="10800000" flipV="1">
            <a:off x="373063" y="2909888"/>
            <a:ext cx="1587" cy="136525"/>
          </a:xfrm>
          <a:prstGeom prst="bentConnector3">
            <a:avLst>
              <a:gd name="adj1" fmla="val 14395466"/>
            </a:avLst>
          </a:prstGeom>
          <a:ln w="25400">
            <a:solidFill>
              <a:schemeClr val="tx2">
                <a:lumMod val="50000"/>
              </a:schemeClr>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F2CA69D-181E-4656-A609-B13B45F37309}"/>
              </a:ext>
            </a:extLst>
          </p:cNvPr>
          <p:cNvSpPr>
            <a:spLocks noGrp="1"/>
          </p:cNvSpPr>
          <p:nvPr>
            <p:ph type="title"/>
          </p:nvPr>
        </p:nvSpPr>
        <p:spPr/>
        <p:txBody>
          <a:bodyPr/>
          <a:lstStyle/>
          <a:p>
            <a:pPr eaLnBrk="1" hangingPunct="1"/>
            <a:r>
              <a:rPr lang="en-US" altLang="en-US">
                <a:ea typeface="ＭＳ Ｐゴシック" panose="020B0600070205080204" pitchFamily="34" charset="-128"/>
              </a:rPr>
              <a:t>What is OPUS?</a:t>
            </a:r>
          </a:p>
        </p:txBody>
      </p:sp>
      <p:sp>
        <p:nvSpPr>
          <p:cNvPr id="17411" name="Content Placeholder 2">
            <a:extLst>
              <a:ext uri="{FF2B5EF4-FFF2-40B4-BE49-F238E27FC236}">
                <a16:creationId xmlns:a16="http://schemas.microsoft.com/office/drawing/2014/main" id="{1120BF99-D10F-4DE0-99D1-4148E2C72BAA}"/>
              </a:ext>
            </a:extLst>
          </p:cNvPr>
          <p:cNvSpPr>
            <a:spLocks noGrp="1"/>
          </p:cNvSpPr>
          <p:nvPr>
            <p:ph idx="1"/>
          </p:nvPr>
        </p:nvSpPr>
        <p:spPr/>
        <p:txBody>
          <a:bodyPr/>
          <a:lstStyle/>
          <a:p>
            <a:pPr eaLnBrk="1" hangingPunct="1"/>
            <a:r>
              <a:rPr lang="en-US" altLang="en-US">
                <a:ea typeface="ＭＳ Ｐゴシック" panose="020B0600070205080204" pitchFamily="34" charset="-128"/>
              </a:rPr>
              <a:t>On-line Positioning User Service</a:t>
            </a:r>
          </a:p>
          <a:p>
            <a:pPr lvl="1" eaLnBrk="1" hangingPunct="1"/>
            <a:r>
              <a:rPr lang="en-US" altLang="en-US">
                <a:ea typeface="ＭＳ Ｐゴシック" panose="020B0600070205080204" pitchFamily="34" charset="-128"/>
              </a:rPr>
              <a:t>Submit dual frequency (GPS) Data</a:t>
            </a:r>
          </a:p>
          <a:p>
            <a:pPr lvl="1" eaLnBrk="1" hangingPunct="1"/>
            <a:r>
              <a:rPr lang="en-US" altLang="en-US">
                <a:ea typeface="ＭＳ Ｐゴシック" panose="020B0600070205080204" pitchFamily="34" charset="-128"/>
              </a:rPr>
              <a:t>15 min - 2 hours data OPUS_RS (Rapid Static)</a:t>
            </a:r>
          </a:p>
          <a:p>
            <a:pPr lvl="1" eaLnBrk="1" hangingPunct="1"/>
            <a:r>
              <a:rPr lang="en-US" altLang="en-US">
                <a:ea typeface="ＭＳ Ｐゴシック" panose="020B0600070205080204" pitchFamily="34" charset="-128"/>
              </a:rPr>
              <a:t>2 hours - 48 hours data OPUS_S (Static)</a:t>
            </a:r>
          </a:p>
          <a:p>
            <a:pPr lvl="1" eaLnBrk="1" hangingPunct="1"/>
            <a:r>
              <a:rPr lang="en-US" altLang="en-US">
                <a:ea typeface="ＭＳ Ｐゴシック" panose="020B0600070205080204" pitchFamily="34" charset="-128"/>
              </a:rPr>
              <a:t>Processed by NGS computers relative to NCN</a:t>
            </a:r>
          </a:p>
          <a:p>
            <a:pPr lvl="1" eaLnBrk="1" hangingPunct="1"/>
            <a:r>
              <a:rPr lang="en-US" altLang="en-US">
                <a:ea typeface="ＭＳ Ｐゴシック" panose="020B0600070205080204" pitchFamily="34" charset="-128"/>
              </a:rPr>
              <a:t>Results received in minutes via e-mail</a:t>
            </a:r>
          </a:p>
          <a:p>
            <a:pPr lvl="1" eaLnBrk="1" hangingPunct="1"/>
            <a:r>
              <a:rPr lang="en-US" altLang="en-US">
                <a:ea typeface="ＭＳ Ｐゴシック" panose="020B0600070205080204" pitchFamily="34" charset="-128"/>
              </a:rPr>
              <a:t>Provides consistent access to NSRS</a:t>
            </a:r>
          </a:p>
        </p:txBody>
      </p:sp>
      <p:grpSp>
        <p:nvGrpSpPr>
          <p:cNvPr id="17412" name="Group 7">
            <a:extLst>
              <a:ext uri="{FF2B5EF4-FFF2-40B4-BE49-F238E27FC236}">
                <a16:creationId xmlns:a16="http://schemas.microsoft.com/office/drawing/2014/main" id="{0B0E852B-4707-46DE-B8E8-8EFED4825189}"/>
              </a:ext>
            </a:extLst>
          </p:cNvPr>
          <p:cNvGrpSpPr>
            <a:grpSpLocks/>
          </p:cNvGrpSpPr>
          <p:nvPr/>
        </p:nvGrpSpPr>
        <p:grpSpPr bwMode="auto">
          <a:xfrm>
            <a:off x="8505825" y="6540500"/>
            <a:ext cx="257175" cy="277813"/>
            <a:chOff x="5904" y="4543"/>
            <a:chExt cx="178" cy="193"/>
          </a:xfrm>
        </p:grpSpPr>
        <p:sp>
          <p:nvSpPr>
            <p:cNvPr id="17413" name="AutoShape 8">
              <a:extLst>
                <a:ext uri="{FF2B5EF4-FFF2-40B4-BE49-F238E27FC236}">
                  <a16:creationId xmlns:a16="http://schemas.microsoft.com/office/drawing/2014/main" id="{A0EF4888-CCA0-4AB7-9F86-0D55089F9E6E}"/>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17414" name="Group 9">
              <a:extLst>
                <a:ext uri="{FF2B5EF4-FFF2-40B4-BE49-F238E27FC236}">
                  <a16:creationId xmlns:a16="http://schemas.microsoft.com/office/drawing/2014/main" id="{AF2C39D0-5591-4C4F-9DFF-0B1ACB6F6AAE}"/>
                </a:ext>
              </a:extLst>
            </p:cNvPr>
            <p:cNvGrpSpPr>
              <a:grpSpLocks/>
            </p:cNvGrpSpPr>
            <p:nvPr/>
          </p:nvGrpSpPr>
          <p:grpSpPr bwMode="auto">
            <a:xfrm>
              <a:off x="5904" y="4543"/>
              <a:ext cx="178" cy="193"/>
              <a:chOff x="5904" y="4543"/>
              <a:chExt cx="178" cy="193"/>
            </a:xfrm>
          </p:grpSpPr>
          <p:sp>
            <p:nvSpPr>
              <p:cNvPr id="17415" name="AutoShape 10">
                <a:extLst>
                  <a:ext uri="{FF2B5EF4-FFF2-40B4-BE49-F238E27FC236}">
                    <a16:creationId xmlns:a16="http://schemas.microsoft.com/office/drawing/2014/main" id="{42FA034F-F7A1-4604-BA7A-81385E06DD04}"/>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7416" name="AutoShape 11">
                <a:extLst>
                  <a:ext uri="{FF2B5EF4-FFF2-40B4-BE49-F238E27FC236}">
                    <a16:creationId xmlns:a16="http://schemas.microsoft.com/office/drawing/2014/main" id="{C19437D4-15EA-4EDF-87F4-94390BBEB27C}"/>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63EFFFD6-7AB3-4D4C-BB2D-83780B346C44}"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a:t>
                </a:fld>
                <a:r>
                  <a:rPr lang="en-GB" altLang="en-US" sz="1800" b="1">
                    <a:solidFill>
                      <a:srgbClr val="282878"/>
                    </a:solidFill>
                  </a:rPr>
                  <a:t> </a:t>
                </a: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a:extLst>
              <a:ext uri="{FF2B5EF4-FFF2-40B4-BE49-F238E27FC236}">
                <a16:creationId xmlns:a16="http://schemas.microsoft.com/office/drawing/2014/main" id="{64ECA8B6-5849-4D5C-8AFF-886BBB31D018}"/>
              </a:ext>
            </a:extLst>
          </p:cNvPr>
          <p:cNvSpPr>
            <a:spLocks noGrp="1"/>
          </p:cNvSpPr>
          <p:nvPr>
            <p:ph type="title"/>
          </p:nvPr>
        </p:nvSpPr>
        <p:spPr>
          <a:xfrm>
            <a:off x="2551113" y="801688"/>
            <a:ext cx="5222875" cy="595312"/>
          </a:xfrm>
        </p:spPr>
        <p:txBody>
          <a:bodyPr/>
          <a:lstStyle/>
          <a:p>
            <a:pPr algn="l" eaLnBrk="1" hangingPunct="1"/>
            <a:r>
              <a:rPr lang="en-US" altLang="en-US" sz="4000">
                <a:ea typeface="ＭＳ Ｐゴシック" panose="020B0600070205080204" pitchFamily="34" charset="-128"/>
              </a:rPr>
              <a:t>The Extended Report</a:t>
            </a:r>
          </a:p>
        </p:txBody>
      </p:sp>
      <p:sp>
        <p:nvSpPr>
          <p:cNvPr id="61443" name="TextBox 6">
            <a:extLst>
              <a:ext uri="{FF2B5EF4-FFF2-40B4-BE49-F238E27FC236}">
                <a16:creationId xmlns:a16="http://schemas.microsoft.com/office/drawing/2014/main" id="{62EF2C0E-081B-4AAE-ADE8-F325EF44D5CD}"/>
              </a:ext>
            </a:extLst>
          </p:cNvPr>
          <p:cNvSpPr txBox="1">
            <a:spLocks noChangeArrowheads="1"/>
          </p:cNvSpPr>
          <p:nvPr/>
        </p:nvSpPr>
        <p:spPr bwMode="auto">
          <a:xfrm>
            <a:off x="5000625" y="2422525"/>
            <a:ext cx="3505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Following the Bluebook information are solution statistics and observation counts in tabular form ordered by satellite (rows) and baseline (columns)…</a:t>
            </a:r>
          </a:p>
        </p:txBody>
      </p:sp>
      <p:grpSp>
        <p:nvGrpSpPr>
          <p:cNvPr id="61444" name="Group 2">
            <a:extLst>
              <a:ext uri="{FF2B5EF4-FFF2-40B4-BE49-F238E27FC236}">
                <a16:creationId xmlns:a16="http://schemas.microsoft.com/office/drawing/2014/main" id="{2DB013F9-CFE0-4FA9-9A73-66164DE4266C}"/>
              </a:ext>
            </a:extLst>
          </p:cNvPr>
          <p:cNvGrpSpPr>
            <a:grpSpLocks/>
          </p:cNvGrpSpPr>
          <p:nvPr/>
        </p:nvGrpSpPr>
        <p:grpSpPr bwMode="auto">
          <a:xfrm>
            <a:off x="174625" y="6562725"/>
            <a:ext cx="1460500" cy="277813"/>
            <a:chOff x="121" y="4559"/>
            <a:chExt cx="1014" cy="193"/>
          </a:xfrm>
        </p:grpSpPr>
        <p:sp>
          <p:nvSpPr>
            <p:cNvPr id="61451" name="AutoShape 3">
              <a:extLst>
                <a:ext uri="{FF2B5EF4-FFF2-40B4-BE49-F238E27FC236}">
                  <a16:creationId xmlns:a16="http://schemas.microsoft.com/office/drawing/2014/main" id="{C1351850-1BE7-43BD-9815-85A4271E0741}"/>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1452" name="Group 4">
              <a:extLst>
                <a:ext uri="{FF2B5EF4-FFF2-40B4-BE49-F238E27FC236}">
                  <a16:creationId xmlns:a16="http://schemas.microsoft.com/office/drawing/2014/main" id="{2D659D60-C656-4454-8F15-84CC5701314C}"/>
                </a:ext>
              </a:extLst>
            </p:cNvPr>
            <p:cNvGrpSpPr>
              <a:grpSpLocks/>
            </p:cNvGrpSpPr>
            <p:nvPr/>
          </p:nvGrpSpPr>
          <p:grpSpPr bwMode="auto">
            <a:xfrm>
              <a:off x="121" y="4559"/>
              <a:ext cx="1014" cy="193"/>
              <a:chOff x="121" y="4559"/>
              <a:chExt cx="1014" cy="193"/>
            </a:xfrm>
          </p:grpSpPr>
          <p:sp>
            <p:nvSpPr>
              <p:cNvPr id="61453" name="AutoShape 5">
                <a:extLst>
                  <a:ext uri="{FF2B5EF4-FFF2-40B4-BE49-F238E27FC236}">
                    <a16:creationId xmlns:a16="http://schemas.microsoft.com/office/drawing/2014/main" id="{12E00E70-AE3A-46A9-8162-8B75FB9B1826}"/>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229C79A5-140E-425C-BB18-C016F505A2F6}"/>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61445" name="Group 7">
            <a:extLst>
              <a:ext uri="{FF2B5EF4-FFF2-40B4-BE49-F238E27FC236}">
                <a16:creationId xmlns:a16="http://schemas.microsoft.com/office/drawing/2014/main" id="{F9B61704-E3E3-425D-A2EB-1317C897AD37}"/>
              </a:ext>
            </a:extLst>
          </p:cNvPr>
          <p:cNvGrpSpPr>
            <a:grpSpLocks/>
          </p:cNvGrpSpPr>
          <p:nvPr/>
        </p:nvGrpSpPr>
        <p:grpSpPr bwMode="auto">
          <a:xfrm>
            <a:off x="8505825" y="6540500"/>
            <a:ext cx="257175" cy="277813"/>
            <a:chOff x="5904" y="4543"/>
            <a:chExt cx="178" cy="193"/>
          </a:xfrm>
        </p:grpSpPr>
        <p:sp>
          <p:nvSpPr>
            <p:cNvPr id="61447" name="AutoShape 8">
              <a:extLst>
                <a:ext uri="{FF2B5EF4-FFF2-40B4-BE49-F238E27FC236}">
                  <a16:creationId xmlns:a16="http://schemas.microsoft.com/office/drawing/2014/main" id="{D40A42B9-EE10-474E-8032-331E43886FEB}"/>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1448" name="Group 9">
              <a:extLst>
                <a:ext uri="{FF2B5EF4-FFF2-40B4-BE49-F238E27FC236}">
                  <a16:creationId xmlns:a16="http://schemas.microsoft.com/office/drawing/2014/main" id="{D66AD2E5-41C7-4F4A-94E8-3B8FB2DD5D41}"/>
                </a:ext>
              </a:extLst>
            </p:cNvPr>
            <p:cNvGrpSpPr>
              <a:grpSpLocks/>
            </p:cNvGrpSpPr>
            <p:nvPr/>
          </p:nvGrpSpPr>
          <p:grpSpPr bwMode="auto">
            <a:xfrm>
              <a:off x="5904" y="4543"/>
              <a:ext cx="178" cy="193"/>
              <a:chOff x="5904" y="4543"/>
              <a:chExt cx="178" cy="193"/>
            </a:xfrm>
          </p:grpSpPr>
          <p:sp>
            <p:nvSpPr>
              <p:cNvPr id="61449" name="AutoShape 10">
                <a:extLst>
                  <a:ext uri="{FF2B5EF4-FFF2-40B4-BE49-F238E27FC236}">
                    <a16:creationId xmlns:a16="http://schemas.microsoft.com/office/drawing/2014/main" id="{FAEF58F5-A486-4956-8DD7-9F81DBB463DE}"/>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61450" name="AutoShape 11">
                <a:extLst>
                  <a:ext uri="{FF2B5EF4-FFF2-40B4-BE49-F238E27FC236}">
                    <a16:creationId xmlns:a16="http://schemas.microsoft.com/office/drawing/2014/main" id="{5EFF3580-1CD8-4621-AEE6-44AADDF0C97E}"/>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FC0FAE12-9951-4BE5-9825-95B022462886}"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30</a:t>
                </a:fld>
                <a:r>
                  <a:rPr lang="en-GB" altLang="en-US" sz="1800" b="1">
                    <a:solidFill>
                      <a:srgbClr val="282878"/>
                    </a:solidFill>
                  </a:rPr>
                  <a:t> </a:t>
                </a:r>
              </a:p>
            </p:txBody>
          </p:sp>
        </p:grpSp>
      </p:grpSp>
      <p:sp>
        <p:nvSpPr>
          <p:cNvPr id="61446" name="TextBox 19">
            <a:extLst>
              <a:ext uri="{FF2B5EF4-FFF2-40B4-BE49-F238E27FC236}">
                <a16:creationId xmlns:a16="http://schemas.microsoft.com/office/drawing/2014/main" id="{62E21B81-499F-4710-8A62-50BD7AF698FF}"/>
              </a:ext>
            </a:extLst>
          </p:cNvPr>
          <p:cNvSpPr txBox="1">
            <a:spLocks noChangeArrowheads="1"/>
          </p:cNvSpPr>
          <p:nvPr/>
        </p:nvSpPr>
        <p:spPr bwMode="auto">
          <a:xfrm>
            <a:off x="174625" y="2309813"/>
            <a:ext cx="4752975" cy="4032250"/>
          </a:xfrm>
          <a:prstGeom prst="rect">
            <a:avLst/>
          </a:prstGeom>
          <a:solidFill>
            <a:schemeClr val="bg1"/>
          </a:solidFill>
          <a:ln w="12700">
            <a:solidFill>
              <a:schemeClr val="accent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POST-FIT RMS BY SATELLITE VS. BASELINE</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OVERALL     03     06     07     08     10     13     16     19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p376-corv|  0.009  0.010  0.016    ...  0.007  0.014  0.005  0.015  0.009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20     23     25     27     28</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p376-corv|    ...  0.008  0.005    ...  0.010                           </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OVERALL     03     06     07     08     10     13     16     19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mcso-corv|  0.009  0.010  0.014    ...  0.010  0.011  0.006  0.015  0.012</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20     23     25     27     28</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mcso-corv|    ...  0.008  0.005    ...  0.010                           </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OVERALL     03     06     07     08     10     13     16     19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stay-corv|  0.010  0.014  0.016    ...  0.009  0.014  0.006  0.013  0.012</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20     23     25     27     28</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stay-corv|    ...  0.011  0.005    ...  0.012                           </a:t>
            </a:r>
          </a:p>
          <a:p>
            <a:pPr eaLnBrk="1" hangingPunct="1">
              <a:spcBef>
                <a:spcPct val="0"/>
              </a:spcBef>
              <a:buFontTx/>
              <a:buNone/>
            </a:pPr>
            <a:endParaRPr lang="en-US" altLang="en-US" sz="8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OBS BY SATELLITE VS. BASELINE</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OVERALL     03     06     07     08     10     13     16     19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p376-corv|   2000    238    237    ...    238    169    238     99    187</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20     23     25     27     28</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p376-corv|    ...    227    238    ...    129                           </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OVERALL     03     06     07     08     10     13     16     19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mcso-corv|   1973    238    234    ...    238    169    238     93    185</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20     23     25     27     28</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mcso-corv|    ...    211    238    ...    129                           </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OVERALL     03     06     07     08     10     13     16     19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stay-corv|   2011    238    238    ...    238    169    238     99    199</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20     23     25     27     28</a:t>
            </a:r>
          </a:p>
          <a:p>
            <a:pPr eaLnBrk="1" hangingPunct="1">
              <a:spcBef>
                <a:spcPct val="0"/>
              </a:spcBef>
              <a:buFontTx/>
              <a:buNone/>
            </a:pPr>
            <a:r>
              <a:rPr lang="en-US" altLang="en-US" sz="800">
                <a:latin typeface="Courier New" panose="02070309020205020404" pitchFamily="49" charset="0"/>
                <a:cs typeface="Courier New" panose="02070309020205020404" pitchFamily="49" charset="0"/>
              </a:rPr>
              <a:t> stay-corv|    ...    229    238    ...    125 </a:t>
            </a:r>
            <a:br>
              <a:rPr lang="en-US" altLang="en-US" sz="800">
                <a:cs typeface="Courier New" panose="02070309020205020404" pitchFamily="49" charset="0"/>
              </a:rPr>
            </a:br>
            <a:endParaRPr lang="en-US" altLang="en-US" sz="800">
              <a:latin typeface="Courier New" panose="02070309020205020404" pitchFamily="49" charset="0"/>
              <a:cs typeface="Courier New" panose="02070309020205020404" pitchFamily="49"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a:extLst>
              <a:ext uri="{FF2B5EF4-FFF2-40B4-BE49-F238E27FC236}">
                <a16:creationId xmlns:a16="http://schemas.microsoft.com/office/drawing/2014/main" id="{177C6F2F-7D9F-4F7F-A81B-CEED8CA13738}"/>
              </a:ext>
            </a:extLst>
          </p:cNvPr>
          <p:cNvSpPr>
            <a:spLocks noGrp="1"/>
          </p:cNvSpPr>
          <p:nvPr>
            <p:ph type="title"/>
          </p:nvPr>
        </p:nvSpPr>
        <p:spPr>
          <a:xfrm>
            <a:off x="2333625" y="750888"/>
            <a:ext cx="5292725" cy="593725"/>
          </a:xfrm>
        </p:spPr>
        <p:txBody>
          <a:bodyPr/>
          <a:lstStyle/>
          <a:p>
            <a:pPr algn="l" eaLnBrk="1" hangingPunct="1"/>
            <a:r>
              <a:rPr lang="en-US" altLang="en-US" sz="4000">
                <a:ea typeface="ＭＳ Ｐゴシック" panose="020B0600070205080204" pitchFamily="34" charset="-128"/>
              </a:rPr>
              <a:t>The Extended Report</a:t>
            </a:r>
          </a:p>
        </p:txBody>
      </p:sp>
      <p:sp>
        <p:nvSpPr>
          <p:cNvPr id="65539" name="TextBox 6">
            <a:extLst>
              <a:ext uri="{FF2B5EF4-FFF2-40B4-BE49-F238E27FC236}">
                <a16:creationId xmlns:a16="http://schemas.microsoft.com/office/drawing/2014/main" id="{7F53D1B2-7E51-4530-939E-B8F407973094}"/>
              </a:ext>
            </a:extLst>
          </p:cNvPr>
          <p:cNvSpPr txBox="1">
            <a:spLocks noChangeArrowheads="1"/>
          </p:cNvSpPr>
          <p:nvPr/>
        </p:nvSpPr>
        <p:spPr bwMode="auto">
          <a:xfrm>
            <a:off x="717550" y="1357313"/>
            <a:ext cx="666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The state plane coordinates expressed using the international foot or US Survey foot (depending on state legislation) rather than meters …</a:t>
            </a:r>
          </a:p>
        </p:txBody>
      </p:sp>
      <p:grpSp>
        <p:nvGrpSpPr>
          <p:cNvPr id="65540" name="Group 2">
            <a:extLst>
              <a:ext uri="{FF2B5EF4-FFF2-40B4-BE49-F238E27FC236}">
                <a16:creationId xmlns:a16="http://schemas.microsoft.com/office/drawing/2014/main" id="{F76052DB-C14C-4E87-A992-3CA8A45A935D}"/>
              </a:ext>
            </a:extLst>
          </p:cNvPr>
          <p:cNvGrpSpPr>
            <a:grpSpLocks/>
          </p:cNvGrpSpPr>
          <p:nvPr/>
        </p:nvGrpSpPr>
        <p:grpSpPr bwMode="auto">
          <a:xfrm>
            <a:off x="174625" y="6562725"/>
            <a:ext cx="1460500" cy="277813"/>
            <a:chOff x="121" y="4559"/>
            <a:chExt cx="1014" cy="193"/>
          </a:xfrm>
        </p:grpSpPr>
        <p:sp>
          <p:nvSpPr>
            <p:cNvPr id="65547" name="AutoShape 3">
              <a:extLst>
                <a:ext uri="{FF2B5EF4-FFF2-40B4-BE49-F238E27FC236}">
                  <a16:creationId xmlns:a16="http://schemas.microsoft.com/office/drawing/2014/main" id="{DC77085A-BAFB-4314-B27B-4CBF7F0C87D6}"/>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5548" name="Group 4">
              <a:extLst>
                <a:ext uri="{FF2B5EF4-FFF2-40B4-BE49-F238E27FC236}">
                  <a16:creationId xmlns:a16="http://schemas.microsoft.com/office/drawing/2014/main" id="{995EA719-3FD1-4882-81BE-1501BBB921F0}"/>
                </a:ext>
              </a:extLst>
            </p:cNvPr>
            <p:cNvGrpSpPr>
              <a:grpSpLocks/>
            </p:cNvGrpSpPr>
            <p:nvPr/>
          </p:nvGrpSpPr>
          <p:grpSpPr bwMode="auto">
            <a:xfrm>
              <a:off x="121" y="4559"/>
              <a:ext cx="1014" cy="193"/>
              <a:chOff x="121" y="4559"/>
              <a:chExt cx="1014" cy="193"/>
            </a:xfrm>
          </p:grpSpPr>
          <p:sp>
            <p:nvSpPr>
              <p:cNvPr id="65549" name="AutoShape 5">
                <a:extLst>
                  <a:ext uri="{FF2B5EF4-FFF2-40B4-BE49-F238E27FC236}">
                    <a16:creationId xmlns:a16="http://schemas.microsoft.com/office/drawing/2014/main" id="{81C84990-F9AB-4644-BAB2-4285F8F08BEA}"/>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896EE432-FD77-4DD7-8826-B2D081340FBC}"/>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65541" name="Group 7">
            <a:extLst>
              <a:ext uri="{FF2B5EF4-FFF2-40B4-BE49-F238E27FC236}">
                <a16:creationId xmlns:a16="http://schemas.microsoft.com/office/drawing/2014/main" id="{6A281643-5722-41E5-AB96-EC7D0F05BE61}"/>
              </a:ext>
            </a:extLst>
          </p:cNvPr>
          <p:cNvGrpSpPr>
            <a:grpSpLocks/>
          </p:cNvGrpSpPr>
          <p:nvPr/>
        </p:nvGrpSpPr>
        <p:grpSpPr bwMode="auto">
          <a:xfrm>
            <a:off x="8505825" y="6540500"/>
            <a:ext cx="257175" cy="277813"/>
            <a:chOff x="5904" y="4543"/>
            <a:chExt cx="178" cy="193"/>
          </a:xfrm>
        </p:grpSpPr>
        <p:sp>
          <p:nvSpPr>
            <p:cNvPr id="65543" name="AutoShape 8">
              <a:extLst>
                <a:ext uri="{FF2B5EF4-FFF2-40B4-BE49-F238E27FC236}">
                  <a16:creationId xmlns:a16="http://schemas.microsoft.com/office/drawing/2014/main" id="{866D16AD-E544-4772-AD09-C775B6344C51}"/>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5544" name="Group 9">
              <a:extLst>
                <a:ext uri="{FF2B5EF4-FFF2-40B4-BE49-F238E27FC236}">
                  <a16:creationId xmlns:a16="http://schemas.microsoft.com/office/drawing/2014/main" id="{70AD4CD0-6489-4E49-8235-9536665C7F60}"/>
                </a:ext>
              </a:extLst>
            </p:cNvPr>
            <p:cNvGrpSpPr>
              <a:grpSpLocks/>
            </p:cNvGrpSpPr>
            <p:nvPr/>
          </p:nvGrpSpPr>
          <p:grpSpPr bwMode="auto">
            <a:xfrm>
              <a:off x="5904" y="4543"/>
              <a:ext cx="178" cy="193"/>
              <a:chOff x="5904" y="4543"/>
              <a:chExt cx="178" cy="193"/>
            </a:xfrm>
          </p:grpSpPr>
          <p:sp>
            <p:nvSpPr>
              <p:cNvPr id="65545" name="AutoShape 10">
                <a:extLst>
                  <a:ext uri="{FF2B5EF4-FFF2-40B4-BE49-F238E27FC236}">
                    <a16:creationId xmlns:a16="http://schemas.microsoft.com/office/drawing/2014/main" id="{5EF91758-CBF4-4158-AA57-0023A58BBBC8}"/>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65546" name="AutoShape 11">
                <a:extLst>
                  <a:ext uri="{FF2B5EF4-FFF2-40B4-BE49-F238E27FC236}">
                    <a16:creationId xmlns:a16="http://schemas.microsoft.com/office/drawing/2014/main" id="{D654BCE3-BA35-4D54-A002-8AAF28888653}"/>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88617680-ECD0-46C4-B6BA-E11C67BDE1CE}"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31</a:t>
                </a:fld>
                <a:r>
                  <a:rPr lang="en-GB" altLang="en-US" sz="1800" b="1">
                    <a:solidFill>
                      <a:srgbClr val="282878"/>
                    </a:solidFill>
                  </a:rPr>
                  <a:t> </a:t>
                </a:r>
              </a:p>
            </p:txBody>
          </p:sp>
        </p:grpSp>
      </p:grpSp>
      <p:sp>
        <p:nvSpPr>
          <p:cNvPr id="65542" name="TextBox 19">
            <a:extLst>
              <a:ext uri="{FF2B5EF4-FFF2-40B4-BE49-F238E27FC236}">
                <a16:creationId xmlns:a16="http://schemas.microsoft.com/office/drawing/2014/main" id="{67FCE21C-A9C0-4285-8CA7-D4C7B3CCEB3F}"/>
              </a:ext>
            </a:extLst>
          </p:cNvPr>
          <p:cNvSpPr txBox="1">
            <a:spLocks noChangeArrowheads="1"/>
          </p:cNvSpPr>
          <p:nvPr/>
        </p:nvSpPr>
        <p:spPr bwMode="auto">
          <a:xfrm>
            <a:off x="906463" y="3384550"/>
            <a:ext cx="7326312" cy="2062163"/>
          </a:xfrm>
          <a:prstGeom prst="rect">
            <a:avLst/>
          </a:prstGeom>
          <a:solidFill>
            <a:schemeClr val="bg1"/>
          </a:solidFill>
          <a:ln w="12700">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latin typeface="Courier New" panose="02070309020205020404" pitchFamily="49" charset="0"/>
                <a:cs typeface="Courier New" panose="02070309020205020404" pitchFamily="49" charset="0"/>
              </a:rPr>
              <a:t> STATE PLANE COORDINATES - U.S. Survey Foot</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         SPC (4400      VT)</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Northing (Y) [feet]         579101.571</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Easting  (X) [feet]        1626921.933</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Convergence  [degrees]     -0.03573611</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Point Scale                 0.99996449</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Combined Factor             0.99992515</a:t>
            </a:r>
            <a:br>
              <a:rPr lang="en-US" altLang="en-US" sz="1600">
                <a:cs typeface="Courier New" panose="02070309020205020404" pitchFamily="49" charset="0"/>
              </a:rPr>
            </a:br>
            <a:endParaRPr lang="en-US" altLang="en-US" sz="1600">
              <a:latin typeface="Courier New" panose="02070309020205020404" pitchFamily="49" charset="0"/>
              <a:cs typeface="Courier New" panose="02070309020205020404" pitchFamily="49"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a:extLst>
              <a:ext uri="{FF2B5EF4-FFF2-40B4-BE49-F238E27FC236}">
                <a16:creationId xmlns:a16="http://schemas.microsoft.com/office/drawing/2014/main" id="{8B6ACDF3-145D-4D0D-9DC2-A16240AEF181}"/>
              </a:ext>
            </a:extLst>
          </p:cNvPr>
          <p:cNvSpPr>
            <a:spLocks noGrp="1"/>
          </p:cNvSpPr>
          <p:nvPr>
            <p:ph type="title"/>
          </p:nvPr>
        </p:nvSpPr>
        <p:spPr>
          <a:xfrm>
            <a:off x="2333625" y="750888"/>
            <a:ext cx="5292725" cy="593725"/>
          </a:xfrm>
        </p:spPr>
        <p:txBody>
          <a:bodyPr/>
          <a:lstStyle/>
          <a:p>
            <a:pPr algn="l" eaLnBrk="1" hangingPunct="1"/>
            <a:r>
              <a:rPr lang="en-US" altLang="en-US" sz="4000">
                <a:ea typeface="ＭＳ Ｐゴシック" panose="020B0600070205080204" pitchFamily="34" charset="-128"/>
              </a:rPr>
              <a:t>The Extended Report</a:t>
            </a:r>
          </a:p>
        </p:txBody>
      </p:sp>
      <p:grpSp>
        <p:nvGrpSpPr>
          <p:cNvPr id="66563" name="Group 2">
            <a:extLst>
              <a:ext uri="{FF2B5EF4-FFF2-40B4-BE49-F238E27FC236}">
                <a16:creationId xmlns:a16="http://schemas.microsoft.com/office/drawing/2014/main" id="{0F3FFD8B-765B-41D3-BDF4-44BC61926EBB}"/>
              </a:ext>
            </a:extLst>
          </p:cNvPr>
          <p:cNvGrpSpPr>
            <a:grpSpLocks/>
          </p:cNvGrpSpPr>
          <p:nvPr/>
        </p:nvGrpSpPr>
        <p:grpSpPr bwMode="auto">
          <a:xfrm>
            <a:off x="174625" y="6562725"/>
            <a:ext cx="1460500" cy="277813"/>
            <a:chOff x="121" y="4559"/>
            <a:chExt cx="1014" cy="193"/>
          </a:xfrm>
        </p:grpSpPr>
        <p:sp>
          <p:nvSpPr>
            <p:cNvPr id="66570" name="AutoShape 3">
              <a:extLst>
                <a:ext uri="{FF2B5EF4-FFF2-40B4-BE49-F238E27FC236}">
                  <a16:creationId xmlns:a16="http://schemas.microsoft.com/office/drawing/2014/main" id="{71E34E75-0350-433A-B0A4-02220D694AD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6571" name="Group 4">
              <a:extLst>
                <a:ext uri="{FF2B5EF4-FFF2-40B4-BE49-F238E27FC236}">
                  <a16:creationId xmlns:a16="http://schemas.microsoft.com/office/drawing/2014/main" id="{B972A4C2-08A5-4754-BB58-00F6E5C145E5}"/>
                </a:ext>
              </a:extLst>
            </p:cNvPr>
            <p:cNvGrpSpPr>
              <a:grpSpLocks/>
            </p:cNvGrpSpPr>
            <p:nvPr/>
          </p:nvGrpSpPr>
          <p:grpSpPr bwMode="auto">
            <a:xfrm>
              <a:off x="121" y="4559"/>
              <a:ext cx="1014" cy="193"/>
              <a:chOff x="121" y="4559"/>
              <a:chExt cx="1014" cy="193"/>
            </a:xfrm>
          </p:grpSpPr>
          <p:sp>
            <p:nvSpPr>
              <p:cNvPr id="66572" name="AutoShape 5">
                <a:extLst>
                  <a:ext uri="{FF2B5EF4-FFF2-40B4-BE49-F238E27FC236}">
                    <a16:creationId xmlns:a16="http://schemas.microsoft.com/office/drawing/2014/main" id="{37A98E17-0E82-4A63-94C3-A8C4262F1F75}"/>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43296612-3F16-4A82-9CC8-E1F549B4E052}"/>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66564" name="Group 7">
            <a:extLst>
              <a:ext uri="{FF2B5EF4-FFF2-40B4-BE49-F238E27FC236}">
                <a16:creationId xmlns:a16="http://schemas.microsoft.com/office/drawing/2014/main" id="{533DC03E-5B56-4B1F-BAF6-52020833FD5F}"/>
              </a:ext>
            </a:extLst>
          </p:cNvPr>
          <p:cNvGrpSpPr>
            <a:grpSpLocks/>
          </p:cNvGrpSpPr>
          <p:nvPr/>
        </p:nvGrpSpPr>
        <p:grpSpPr bwMode="auto">
          <a:xfrm>
            <a:off x="8505825" y="6540500"/>
            <a:ext cx="257175" cy="277813"/>
            <a:chOff x="5904" y="4543"/>
            <a:chExt cx="178" cy="193"/>
          </a:xfrm>
        </p:grpSpPr>
        <p:sp>
          <p:nvSpPr>
            <p:cNvPr id="66566" name="AutoShape 8">
              <a:extLst>
                <a:ext uri="{FF2B5EF4-FFF2-40B4-BE49-F238E27FC236}">
                  <a16:creationId xmlns:a16="http://schemas.microsoft.com/office/drawing/2014/main" id="{011DDB20-3C98-4F5D-9C5B-C0083D81C93D}"/>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66567" name="Group 9">
              <a:extLst>
                <a:ext uri="{FF2B5EF4-FFF2-40B4-BE49-F238E27FC236}">
                  <a16:creationId xmlns:a16="http://schemas.microsoft.com/office/drawing/2014/main" id="{2D8A290D-694B-4A0F-A416-B181999A93CD}"/>
                </a:ext>
              </a:extLst>
            </p:cNvPr>
            <p:cNvGrpSpPr>
              <a:grpSpLocks/>
            </p:cNvGrpSpPr>
            <p:nvPr/>
          </p:nvGrpSpPr>
          <p:grpSpPr bwMode="auto">
            <a:xfrm>
              <a:off x="5904" y="4543"/>
              <a:ext cx="178" cy="193"/>
              <a:chOff x="5904" y="4543"/>
              <a:chExt cx="178" cy="193"/>
            </a:xfrm>
          </p:grpSpPr>
          <p:sp>
            <p:nvSpPr>
              <p:cNvPr id="66568" name="AutoShape 10">
                <a:extLst>
                  <a:ext uri="{FF2B5EF4-FFF2-40B4-BE49-F238E27FC236}">
                    <a16:creationId xmlns:a16="http://schemas.microsoft.com/office/drawing/2014/main" id="{46DD3935-4690-4726-8B68-555C29C253B4}"/>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66569" name="AutoShape 11">
                <a:extLst>
                  <a:ext uri="{FF2B5EF4-FFF2-40B4-BE49-F238E27FC236}">
                    <a16:creationId xmlns:a16="http://schemas.microsoft.com/office/drawing/2014/main" id="{0CA8F29C-E233-4F76-828D-1FD1D6EA6C09}"/>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F96FCD01-701C-4DE0-9CE5-8262651A0762}"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32</a:t>
                </a:fld>
                <a:r>
                  <a:rPr lang="en-GB" altLang="en-US" sz="1800" b="1">
                    <a:solidFill>
                      <a:srgbClr val="282878"/>
                    </a:solidFill>
                  </a:rPr>
                  <a:t> </a:t>
                </a:r>
              </a:p>
            </p:txBody>
          </p:sp>
        </p:grpSp>
      </p:grpSp>
      <p:sp>
        <p:nvSpPr>
          <p:cNvPr id="66565" name="TextBox 19">
            <a:extLst>
              <a:ext uri="{FF2B5EF4-FFF2-40B4-BE49-F238E27FC236}">
                <a16:creationId xmlns:a16="http://schemas.microsoft.com/office/drawing/2014/main" id="{DA453CE9-EA89-42E7-8FA5-9E753C69B0EA}"/>
              </a:ext>
            </a:extLst>
          </p:cNvPr>
          <p:cNvSpPr txBox="1">
            <a:spLocks noChangeArrowheads="1"/>
          </p:cNvSpPr>
          <p:nvPr/>
        </p:nvSpPr>
        <p:spPr bwMode="auto">
          <a:xfrm>
            <a:off x="889000" y="2214563"/>
            <a:ext cx="7326313" cy="3048000"/>
          </a:xfrm>
          <a:prstGeom prst="rect">
            <a:avLst/>
          </a:prstGeom>
          <a:solidFill>
            <a:schemeClr val="bg1"/>
          </a:solidFill>
          <a:ln w="12700">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latin typeface="Courier New" panose="02070309020205020404" pitchFamily="49" charset="0"/>
                <a:cs typeface="Courier New" panose="02070309020205020404" pitchFamily="49" charset="0"/>
              </a:rPr>
              <a:t> ********** New Reference Frame Preview **********</a:t>
            </a:r>
          </a:p>
          <a:p>
            <a:pPr eaLnBrk="1" hangingPunct="1">
              <a:spcBef>
                <a:spcPct val="0"/>
              </a:spcBef>
              <a:buFontTx/>
              <a:buNone/>
            </a:pPr>
            <a:endParaRPr lang="en-US" altLang="en-US" sz="16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We are replacing the nation’s NAD 83 and NAVD 88 datums, to improve access and accuracy of</a:t>
            </a: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the National Spatial Reference System. More at https://geodesy.noaa.gov/datums/newdatums/</a:t>
            </a:r>
          </a:p>
          <a:p>
            <a:pPr eaLnBrk="1" hangingPunct="1">
              <a:spcBef>
                <a:spcPct val="0"/>
              </a:spcBef>
              <a:buFontTx/>
              <a:buNone/>
            </a:pPr>
            <a:endParaRPr lang="en-US" altLang="en-US" sz="16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Below are approximate coordinates for this solution in the new frames:</a:t>
            </a:r>
          </a:p>
          <a:p>
            <a:pPr eaLnBrk="1" hangingPunct="1">
              <a:spcBef>
                <a:spcPct val="0"/>
              </a:spcBef>
              <a:buFontTx/>
              <a:buNone/>
            </a:pPr>
            <a:endParaRPr lang="en-US" altLang="en-US" sz="1600">
              <a:latin typeface="Courier New" panose="02070309020205020404" pitchFamily="49" charset="0"/>
              <a:cs typeface="Courier New" panose="02070309020205020404" pitchFamily="49" charset="0"/>
            </a:endParaRPr>
          </a:p>
          <a:p>
            <a:pPr eaLnBrk="1" hangingPunct="1">
              <a:spcBef>
                <a:spcPct val="0"/>
              </a:spcBef>
              <a:buFontTx/>
              <a:buNone/>
            </a:pPr>
            <a:r>
              <a:rPr lang="en-US" altLang="en-US" sz="1600">
                <a:latin typeface="Courier New" panose="02070309020205020404" pitchFamily="49" charset="0"/>
                <a:cs typeface="Courier New" panose="02070309020205020404" pitchFamily="49" charset="0"/>
              </a:rPr>
              <a:t>APPROX ORTHO HGT:    277.974 (m) [PROTOTYPE (Computed using xGeoid19B,GRS80,ITRF2014)]</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79A2-FF2F-4DF5-83C9-0CDD44DC4053}"/>
              </a:ext>
            </a:extLst>
          </p:cNvPr>
          <p:cNvSpPr>
            <a:spLocks noGrp="1"/>
          </p:cNvSpPr>
          <p:nvPr>
            <p:ph type="title"/>
          </p:nvPr>
        </p:nvSpPr>
        <p:spPr/>
        <p:txBody>
          <a:bodyPr/>
          <a:lstStyle/>
          <a:p>
            <a:r>
              <a:rPr lang="en-US" dirty="0"/>
              <a:t>Sharing….</a:t>
            </a:r>
          </a:p>
        </p:txBody>
      </p:sp>
      <p:pic>
        <p:nvPicPr>
          <p:cNvPr id="4" name="Picture 3">
            <a:extLst>
              <a:ext uri="{FF2B5EF4-FFF2-40B4-BE49-F238E27FC236}">
                <a16:creationId xmlns:a16="http://schemas.microsoft.com/office/drawing/2014/main" id="{5591E8D0-4B55-4A6D-AC10-52EDFD9CC460}"/>
              </a:ext>
            </a:extLst>
          </p:cNvPr>
          <p:cNvPicPr>
            <a:picLocks noChangeAspect="1"/>
          </p:cNvPicPr>
          <p:nvPr/>
        </p:nvPicPr>
        <p:blipFill>
          <a:blip r:embed="rId2"/>
          <a:stretch>
            <a:fillRect/>
          </a:stretch>
        </p:blipFill>
        <p:spPr>
          <a:xfrm>
            <a:off x="394795" y="2056891"/>
            <a:ext cx="8354409" cy="3118791"/>
          </a:xfrm>
          <a:prstGeom prst="rect">
            <a:avLst/>
          </a:prstGeom>
        </p:spPr>
      </p:pic>
    </p:spTree>
    <p:extLst>
      <p:ext uri="{BB962C8B-B14F-4D97-AF65-F5344CB8AC3E}">
        <p14:creationId xmlns:p14="http://schemas.microsoft.com/office/powerpoint/2010/main" val="1614650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2ACFBD-BABC-4658-9C1B-3926CFC41436}"/>
              </a:ext>
            </a:extLst>
          </p:cNvPr>
          <p:cNvSpPr>
            <a:spLocks noGrp="1"/>
          </p:cNvSpPr>
          <p:nvPr>
            <p:ph type="title"/>
          </p:nvPr>
        </p:nvSpPr>
        <p:spPr>
          <a:xfrm>
            <a:off x="457200" y="274638"/>
            <a:ext cx="8229600" cy="1900392"/>
          </a:xfrm>
        </p:spPr>
        <p:txBody>
          <a:bodyPr/>
          <a:lstStyle/>
          <a:p>
            <a:r>
              <a:rPr lang="en-US" dirty="0"/>
              <a:t>How to Submit an OPUS Share Observation Tutorial</a:t>
            </a:r>
            <a:br>
              <a:rPr lang="en-US" dirty="0"/>
            </a:br>
            <a:r>
              <a:rPr lang="en-US" sz="2000" dirty="0">
                <a:hlinkClick r:id="rId2"/>
              </a:rPr>
              <a:t>https://geodesy.noaa.gov/corbin/class_description/opus-share-tutorial/</a:t>
            </a:r>
            <a:endParaRPr lang="en-US" sz="2000" dirty="0"/>
          </a:p>
        </p:txBody>
      </p:sp>
      <p:pic>
        <p:nvPicPr>
          <p:cNvPr id="7" name="Picture 6">
            <a:extLst>
              <a:ext uri="{FF2B5EF4-FFF2-40B4-BE49-F238E27FC236}">
                <a16:creationId xmlns:a16="http://schemas.microsoft.com/office/drawing/2014/main" id="{FE3F4E97-094D-4B65-99CE-B08E9466FF91}"/>
              </a:ext>
            </a:extLst>
          </p:cNvPr>
          <p:cNvPicPr>
            <a:picLocks noChangeAspect="1"/>
          </p:cNvPicPr>
          <p:nvPr/>
        </p:nvPicPr>
        <p:blipFill>
          <a:blip r:embed="rId3"/>
          <a:stretch>
            <a:fillRect/>
          </a:stretch>
        </p:blipFill>
        <p:spPr>
          <a:xfrm>
            <a:off x="1053022" y="2264019"/>
            <a:ext cx="7037955" cy="4543326"/>
          </a:xfrm>
          <a:prstGeom prst="rect">
            <a:avLst/>
          </a:prstGeom>
        </p:spPr>
      </p:pic>
    </p:spTree>
    <p:extLst>
      <p:ext uri="{BB962C8B-B14F-4D97-AF65-F5344CB8AC3E}">
        <p14:creationId xmlns:p14="http://schemas.microsoft.com/office/powerpoint/2010/main" val="3809563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18">
            <a:extLst>
              <a:ext uri="{FF2B5EF4-FFF2-40B4-BE49-F238E27FC236}">
                <a16:creationId xmlns:a16="http://schemas.microsoft.com/office/drawing/2014/main" id="{BACC5EC0-DB9A-45E3-B482-79EB02C0AB54}"/>
              </a:ext>
            </a:extLst>
          </p:cNvPr>
          <p:cNvSpPr txBox="1">
            <a:spLocks noChangeArrowheads="1"/>
          </p:cNvSpPr>
          <p:nvPr/>
        </p:nvSpPr>
        <p:spPr bwMode="auto">
          <a:xfrm>
            <a:off x="274638" y="6040438"/>
            <a:ext cx="8558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0000"/>
                </a:solidFill>
              </a:rPr>
              <a:t>The same interface is used except one clicks the “Upload to RAPID-STATIC” button instead.</a:t>
            </a:r>
          </a:p>
        </p:txBody>
      </p:sp>
      <p:sp>
        <p:nvSpPr>
          <p:cNvPr id="74755" name="Title 3">
            <a:extLst>
              <a:ext uri="{FF2B5EF4-FFF2-40B4-BE49-F238E27FC236}">
                <a16:creationId xmlns:a16="http://schemas.microsoft.com/office/drawing/2014/main" id="{9087FC81-A610-4B4C-837D-DA31C7731AAB}"/>
              </a:ext>
            </a:extLst>
          </p:cNvPr>
          <p:cNvSpPr>
            <a:spLocks noGrp="1"/>
          </p:cNvSpPr>
          <p:nvPr>
            <p:ph type="title"/>
          </p:nvPr>
        </p:nvSpPr>
        <p:spPr>
          <a:xfrm>
            <a:off x="1790700" y="503238"/>
            <a:ext cx="5351463" cy="593725"/>
          </a:xfrm>
        </p:spPr>
        <p:txBody>
          <a:bodyPr/>
          <a:lstStyle/>
          <a:p>
            <a:pPr algn="l" eaLnBrk="1" hangingPunct="1"/>
            <a:r>
              <a:rPr lang="en-US" altLang="en-US" sz="4000">
                <a:ea typeface="ＭＳ Ｐゴシック" panose="020B0600070205080204" pitchFamily="34" charset="-128"/>
              </a:rPr>
              <a:t>The OPUS-RS Interface</a:t>
            </a:r>
          </a:p>
        </p:txBody>
      </p:sp>
      <p:grpSp>
        <p:nvGrpSpPr>
          <p:cNvPr id="74756" name="Group 2">
            <a:extLst>
              <a:ext uri="{FF2B5EF4-FFF2-40B4-BE49-F238E27FC236}">
                <a16:creationId xmlns:a16="http://schemas.microsoft.com/office/drawing/2014/main" id="{8B2A4B00-3DEE-45FE-B7E9-B98B4349D0F7}"/>
              </a:ext>
            </a:extLst>
          </p:cNvPr>
          <p:cNvGrpSpPr>
            <a:grpSpLocks/>
          </p:cNvGrpSpPr>
          <p:nvPr/>
        </p:nvGrpSpPr>
        <p:grpSpPr bwMode="auto">
          <a:xfrm>
            <a:off x="174625" y="6562725"/>
            <a:ext cx="1460500" cy="277813"/>
            <a:chOff x="121" y="4559"/>
            <a:chExt cx="1014" cy="193"/>
          </a:xfrm>
        </p:grpSpPr>
        <p:sp>
          <p:nvSpPr>
            <p:cNvPr id="74764" name="AutoShape 3">
              <a:extLst>
                <a:ext uri="{FF2B5EF4-FFF2-40B4-BE49-F238E27FC236}">
                  <a16:creationId xmlns:a16="http://schemas.microsoft.com/office/drawing/2014/main" id="{14C10973-F490-444F-BE70-75A09A63A6B8}"/>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74765" name="Group 4">
              <a:extLst>
                <a:ext uri="{FF2B5EF4-FFF2-40B4-BE49-F238E27FC236}">
                  <a16:creationId xmlns:a16="http://schemas.microsoft.com/office/drawing/2014/main" id="{4DFE1127-45E0-4E81-96A0-AED3B9E1A98E}"/>
                </a:ext>
              </a:extLst>
            </p:cNvPr>
            <p:cNvGrpSpPr>
              <a:grpSpLocks/>
            </p:cNvGrpSpPr>
            <p:nvPr/>
          </p:nvGrpSpPr>
          <p:grpSpPr bwMode="auto">
            <a:xfrm>
              <a:off x="121" y="4559"/>
              <a:ext cx="1014" cy="193"/>
              <a:chOff x="121" y="4559"/>
              <a:chExt cx="1014" cy="193"/>
            </a:xfrm>
          </p:grpSpPr>
          <p:sp>
            <p:nvSpPr>
              <p:cNvPr id="74766" name="AutoShape 5">
                <a:extLst>
                  <a:ext uri="{FF2B5EF4-FFF2-40B4-BE49-F238E27FC236}">
                    <a16:creationId xmlns:a16="http://schemas.microsoft.com/office/drawing/2014/main" id="{6D9A692B-B200-4C0B-A9A1-B7104399CD5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74767" name="AutoShape 6">
                <a:extLst>
                  <a:ext uri="{FF2B5EF4-FFF2-40B4-BE49-F238E27FC236}">
                    <a16:creationId xmlns:a16="http://schemas.microsoft.com/office/drawing/2014/main" id="{F2043FDE-5EEE-44E6-98C9-94D3BADB8095}"/>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74757" name="Group 7">
            <a:extLst>
              <a:ext uri="{FF2B5EF4-FFF2-40B4-BE49-F238E27FC236}">
                <a16:creationId xmlns:a16="http://schemas.microsoft.com/office/drawing/2014/main" id="{159B0C2D-F571-4614-801A-49C78E61C4BC}"/>
              </a:ext>
            </a:extLst>
          </p:cNvPr>
          <p:cNvGrpSpPr>
            <a:grpSpLocks/>
          </p:cNvGrpSpPr>
          <p:nvPr/>
        </p:nvGrpSpPr>
        <p:grpSpPr bwMode="auto">
          <a:xfrm>
            <a:off x="8505825" y="6540500"/>
            <a:ext cx="257175" cy="277813"/>
            <a:chOff x="5904" y="4543"/>
            <a:chExt cx="178" cy="193"/>
          </a:xfrm>
        </p:grpSpPr>
        <p:sp>
          <p:nvSpPr>
            <p:cNvPr id="74760" name="AutoShape 8">
              <a:extLst>
                <a:ext uri="{FF2B5EF4-FFF2-40B4-BE49-F238E27FC236}">
                  <a16:creationId xmlns:a16="http://schemas.microsoft.com/office/drawing/2014/main" id="{6182C80E-E971-40C7-AE7E-C795055D66D9}"/>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74761" name="Group 9">
              <a:extLst>
                <a:ext uri="{FF2B5EF4-FFF2-40B4-BE49-F238E27FC236}">
                  <a16:creationId xmlns:a16="http://schemas.microsoft.com/office/drawing/2014/main" id="{A1FA2651-41C2-4E1A-A87D-969D35094730}"/>
                </a:ext>
              </a:extLst>
            </p:cNvPr>
            <p:cNvGrpSpPr>
              <a:grpSpLocks/>
            </p:cNvGrpSpPr>
            <p:nvPr/>
          </p:nvGrpSpPr>
          <p:grpSpPr bwMode="auto">
            <a:xfrm>
              <a:off x="5904" y="4543"/>
              <a:ext cx="178" cy="193"/>
              <a:chOff x="5904" y="4543"/>
              <a:chExt cx="178" cy="193"/>
            </a:xfrm>
          </p:grpSpPr>
          <p:sp>
            <p:nvSpPr>
              <p:cNvPr id="74762" name="AutoShape 10">
                <a:extLst>
                  <a:ext uri="{FF2B5EF4-FFF2-40B4-BE49-F238E27FC236}">
                    <a16:creationId xmlns:a16="http://schemas.microsoft.com/office/drawing/2014/main" id="{FBC80D1A-3D53-4629-ABFF-F564B39EF018}"/>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74763" name="AutoShape 11">
                <a:extLst>
                  <a:ext uri="{FF2B5EF4-FFF2-40B4-BE49-F238E27FC236}">
                    <a16:creationId xmlns:a16="http://schemas.microsoft.com/office/drawing/2014/main" id="{7E251E33-656C-434D-A70D-4F8FE72D7C46}"/>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D75CBF40-2790-4DC6-A5D1-5F15496CFCD6}"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35</a:t>
                </a:fld>
                <a:r>
                  <a:rPr lang="en-GB" altLang="en-US" sz="1800" b="1">
                    <a:solidFill>
                      <a:srgbClr val="282878"/>
                    </a:solidFill>
                  </a:rPr>
                  <a:t> </a:t>
                </a:r>
              </a:p>
            </p:txBody>
          </p:sp>
        </p:grpSp>
      </p:grpSp>
      <p:sp>
        <p:nvSpPr>
          <p:cNvPr id="74758" name="TextBox 15">
            <a:extLst>
              <a:ext uri="{FF2B5EF4-FFF2-40B4-BE49-F238E27FC236}">
                <a16:creationId xmlns:a16="http://schemas.microsoft.com/office/drawing/2014/main" id="{369623F9-6475-4B4D-9CD0-FEC6C2A49D20}"/>
              </a:ext>
            </a:extLst>
          </p:cNvPr>
          <p:cNvSpPr txBox="1">
            <a:spLocks noChangeArrowheads="1"/>
          </p:cNvSpPr>
          <p:nvPr/>
        </p:nvSpPr>
        <p:spPr bwMode="auto">
          <a:xfrm>
            <a:off x="3138488" y="5707063"/>
            <a:ext cx="3176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000000"/>
                </a:solidFill>
              </a:rPr>
              <a:t>http://geodesy.noaa.gov/OPUS/</a:t>
            </a:r>
          </a:p>
        </p:txBody>
      </p:sp>
      <p:pic>
        <p:nvPicPr>
          <p:cNvPr id="74759" name="Picture 2">
            <a:extLst>
              <a:ext uri="{FF2B5EF4-FFF2-40B4-BE49-F238E27FC236}">
                <a16:creationId xmlns:a16="http://schemas.microsoft.com/office/drawing/2014/main" id="{4E415049-3998-42A1-A8FA-2A88439BE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346200"/>
            <a:ext cx="5659437" cy="4206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3">
            <a:extLst>
              <a:ext uri="{FF2B5EF4-FFF2-40B4-BE49-F238E27FC236}">
                <a16:creationId xmlns:a16="http://schemas.microsoft.com/office/drawing/2014/main" id="{1D85079E-74BF-4923-9754-59285B83454B}"/>
              </a:ext>
            </a:extLst>
          </p:cNvPr>
          <p:cNvSpPr>
            <a:spLocks noGrp="1"/>
          </p:cNvSpPr>
          <p:nvPr>
            <p:ph type="title"/>
          </p:nvPr>
        </p:nvSpPr>
        <p:spPr>
          <a:xfrm>
            <a:off x="1177925" y="679450"/>
            <a:ext cx="6991350" cy="593725"/>
          </a:xfrm>
        </p:spPr>
        <p:txBody>
          <a:bodyPr/>
          <a:lstStyle/>
          <a:p>
            <a:pPr eaLnBrk="1" hangingPunct="1"/>
            <a:r>
              <a:rPr lang="en-US" altLang="en-US" sz="4000">
                <a:ea typeface="ＭＳ Ｐゴシック" panose="020B0600070205080204" pitchFamily="34" charset="-128"/>
              </a:rPr>
              <a:t>How Does OPUS-RS Work?</a:t>
            </a:r>
          </a:p>
        </p:txBody>
      </p:sp>
      <p:sp>
        <p:nvSpPr>
          <p:cNvPr id="7" name="TextBox 6">
            <a:extLst>
              <a:ext uri="{FF2B5EF4-FFF2-40B4-BE49-F238E27FC236}">
                <a16:creationId xmlns:a16="http://schemas.microsoft.com/office/drawing/2014/main" id="{112EAA97-D58A-4A11-BFE1-9CA08E44A2B9}"/>
              </a:ext>
            </a:extLst>
          </p:cNvPr>
          <p:cNvSpPr txBox="1"/>
          <p:nvPr/>
        </p:nvSpPr>
        <p:spPr>
          <a:xfrm>
            <a:off x="1314450" y="1903413"/>
            <a:ext cx="6715125" cy="4524315"/>
          </a:xfrm>
          <a:prstGeom prst="rect">
            <a:avLst/>
          </a:prstGeom>
          <a:noFill/>
        </p:spPr>
        <p:txBody>
          <a:bodyPr>
            <a:spAutoFit/>
          </a:bodyPr>
          <a:lstStyle/>
          <a:p>
            <a:pPr marL="6350" indent="-6350" eaLnBrk="1" hangingPunct="1">
              <a:defRPr/>
            </a:pPr>
            <a:r>
              <a:rPr lang="en-US" sz="2400" dirty="0"/>
              <a:t>OPUS-RS uses the RSGPS program which was developed specifically for this purpose.</a:t>
            </a:r>
          </a:p>
          <a:p>
            <a:pPr marL="6350" indent="-6350" eaLnBrk="1" hangingPunct="1">
              <a:defRPr/>
            </a:pPr>
            <a:endParaRPr lang="en-US" sz="2400" dirty="0"/>
          </a:p>
          <a:p>
            <a:pPr marL="6350" indent="-6350" eaLnBrk="1" hangingPunct="1">
              <a:defRPr/>
            </a:pPr>
            <a:r>
              <a:rPr lang="en-US" sz="2400" dirty="0"/>
              <a:t>Like OPUS-S, OPUS-RS uses state-of-the-art models, but the strategy to fix phase ambiguities to their integer values differs.</a:t>
            </a:r>
          </a:p>
          <a:p>
            <a:pPr marL="6350" indent="-6350" eaLnBrk="1" hangingPunct="1">
              <a:defRPr/>
            </a:pPr>
            <a:endParaRPr lang="en-US" sz="2400" dirty="0"/>
          </a:p>
          <a:p>
            <a:pPr marL="6350" indent="-6350" eaLnBrk="1" hangingPunct="1">
              <a:defRPr/>
            </a:pPr>
            <a:r>
              <a:rPr lang="en-US" sz="2400" dirty="0"/>
              <a:t>To fix integers, OPUS-RS introduces more information:</a:t>
            </a:r>
          </a:p>
          <a:p>
            <a:pPr marL="457200" indent="-228600" eaLnBrk="1" hangingPunct="1">
              <a:buFont typeface="Arial" pitchFamily="34" charset="0"/>
              <a:buChar char="•"/>
              <a:defRPr/>
            </a:pPr>
            <a:r>
              <a:rPr lang="en-US" sz="2400" dirty="0"/>
              <a:t>Pseudorange and carrier phase.</a:t>
            </a:r>
          </a:p>
          <a:p>
            <a:pPr marL="457200" indent="-228600" eaLnBrk="1" hangingPunct="1">
              <a:buFont typeface="Arial" pitchFamily="34" charset="0"/>
              <a:buChar char="•"/>
              <a:defRPr/>
            </a:pPr>
            <a:r>
              <a:rPr lang="en-US" altLang="en-US" sz="2400" dirty="0"/>
              <a:t>Uses P1 and P2 as well as L1 and L2 </a:t>
            </a:r>
            <a:r>
              <a:rPr lang="en-US" altLang="en-US" sz="2400" dirty="0" err="1"/>
              <a:t>obs</a:t>
            </a:r>
            <a:endParaRPr lang="en-US" sz="2400" dirty="0"/>
          </a:p>
          <a:p>
            <a:pPr marL="457200" indent="-228600" eaLnBrk="1" hangingPunct="1">
              <a:buFont typeface="Arial" pitchFamily="34" charset="0"/>
              <a:buChar char="•"/>
              <a:defRPr/>
            </a:pPr>
            <a:r>
              <a:rPr lang="en-US" sz="2400" dirty="0"/>
              <a:t>More reference stations if possible.</a:t>
            </a:r>
          </a:p>
        </p:txBody>
      </p:sp>
      <p:grpSp>
        <p:nvGrpSpPr>
          <p:cNvPr id="75780" name="Group 2">
            <a:extLst>
              <a:ext uri="{FF2B5EF4-FFF2-40B4-BE49-F238E27FC236}">
                <a16:creationId xmlns:a16="http://schemas.microsoft.com/office/drawing/2014/main" id="{DF79AD68-DAAF-4F33-A60E-BA0927EA18FA}"/>
              </a:ext>
            </a:extLst>
          </p:cNvPr>
          <p:cNvGrpSpPr>
            <a:grpSpLocks/>
          </p:cNvGrpSpPr>
          <p:nvPr/>
        </p:nvGrpSpPr>
        <p:grpSpPr bwMode="auto">
          <a:xfrm>
            <a:off x="174625" y="6562725"/>
            <a:ext cx="1460500" cy="277813"/>
            <a:chOff x="121" y="4559"/>
            <a:chExt cx="1014" cy="193"/>
          </a:xfrm>
        </p:grpSpPr>
        <p:sp>
          <p:nvSpPr>
            <p:cNvPr id="75786" name="AutoShape 3">
              <a:extLst>
                <a:ext uri="{FF2B5EF4-FFF2-40B4-BE49-F238E27FC236}">
                  <a16:creationId xmlns:a16="http://schemas.microsoft.com/office/drawing/2014/main" id="{DFE4FBC9-1D91-4738-A72D-7A06A9D523C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5787" name="Group 4">
              <a:extLst>
                <a:ext uri="{FF2B5EF4-FFF2-40B4-BE49-F238E27FC236}">
                  <a16:creationId xmlns:a16="http://schemas.microsoft.com/office/drawing/2014/main" id="{7B42B39B-2AE2-449F-B5B7-C5AE3E004E1A}"/>
                </a:ext>
              </a:extLst>
            </p:cNvPr>
            <p:cNvGrpSpPr>
              <a:grpSpLocks/>
            </p:cNvGrpSpPr>
            <p:nvPr/>
          </p:nvGrpSpPr>
          <p:grpSpPr bwMode="auto">
            <a:xfrm>
              <a:off x="121" y="4559"/>
              <a:ext cx="1014" cy="193"/>
              <a:chOff x="121" y="4559"/>
              <a:chExt cx="1014" cy="193"/>
            </a:xfrm>
          </p:grpSpPr>
          <p:sp>
            <p:nvSpPr>
              <p:cNvPr id="75788" name="AutoShape 5">
                <a:extLst>
                  <a:ext uri="{FF2B5EF4-FFF2-40B4-BE49-F238E27FC236}">
                    <a16:creationId xmlns:a16="http://schemas.microsoft.com/office/drawing/2014/main" id="{DE1949A4-6A8A-43BC-9A52-E3090F4D6617}"/>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616AC035-4D09-4E45-92BA-614A457142B6}"/>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75781" name="Group 7">
            <a:extLst>
              <a:ext uri="{FF2B5EF4-FFF2-40B4-BE49-F238E27FC236}">
                <a16:creationId xmlns:a16="http://schemas.microsoft.com/office/drawing/2014/main" id="{0F8F1AE7-3F11-4A8C-8A47-9681187995A8}"/>
              </a:ext>
            </a:extLst>
          </p:cNvPr>
          <p:cNvGrpSpPr>
            <a:grpSpLocks/>
          </p:cNvGrpSpPr>
          <p:nvPr/>
        </p:nvGrpSpPr>
        <p:grpSpPr bwMode="auto">
          <a:xfrm>
            <a:off x="8505825" y="6540500"/>
            <a:ext cx="257175" cy="277813"/>
            <a:chOff x="5904" y="4543"/>
            <a:chExt cx="178" cy="193"/>
          </a:xfrm>
        </p:grpSpPr>
        <p:sp>
          <p:nvSpPr>
            <p:cNvPr id="75782" name="AutoShape 8">
              <a:extLst>
                <a:ext uri="{FF2B5EF4-FFF2-40B4-BE49-F238E27FC236}">
                  <a16:creationId xmlns:a16="http://schemas.microsoft.com/office/drawing/2014/main" id="{24DD0A91-DCB1-4FD4-B87F-2F5831803891}"/>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5783" name="Group 9">
              <a:extLst>
                <a:ext uri="{FF2B5EF4-FFF2-40B4-BE49-F238E27FC236}">
                  <a16:creationId xmlns:a16="http://schemas.microsoft.com/office/drawing/2014/main" id="{AD770A9A-33BB-4680-8983-2D1BC0E12195}"/>
                </a:ext>
              </a:extLst>
            </p:cNvPr>
            <p:cNvGrpSpPr>
              <a:grpSpLocks/>
            </p:cNvGrpSpPr>
            <p:nvPr/>
          </p:nvGrpSpPr>
          <p:grpSpPr bwMode="auto">
            <a:xfrm>
              <a:off x="5904" y="4543"/>
              <a:ext cx="178" cy="193"/>
              <a:chOff x="5904" y="4543"/>
              <a:chExt cx="178" cy="193"/>
            </a:xfrm>
          </p:grpSpPr>
          <p:sp>
            <p:nvSpPr>
              <p:cNvPr id="75784" name="AutoShape 10">
                <a:extLst>
                  <a:ext uri="{FF2B5EF4-FFF2-40B4-BE49-F238E27FC236}">
                    <a16:creationId xmlns:a16="http://schemas.microsoft.com/office/drawing/2014/main" id="{D5A17B90-7AF6-4C5D-9537-04B53DE29258}"/>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5785" name="AutoShape 11">
                <a:extLst>
                  <a:ext uri="{FF2B5EF4-FFF2-40B4-BE49-F238E27FC236}">
                    <a16:creationId xmlns:a16="http://schemas.microsoft.com/office/drawing/2014/main" id="{2513367C-0D82-42D2-8396-A46002586892}"/>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F07D85CC-7C49-4679-92E3-48C5234E4CF1}"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36</a:t>
                </a:fld>
                <a:r>
                  <a:rPr lang="en-GB" altLang="en-US" sz="1800" b="1">
                    <a:solidFill>
                      <a:srgbClr val="282878"/>
                    </a:solidFill>
                  </a:rPr>
                  <a:t> </a:t>
                </a:r>
              </a:p>
            </p:txBody>
          </p:sp>
        </p:grpSp>
      </p:gr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a:extLst>
              <a:ext uri="{FF2B5EF4-FFF2-40B4-BE49-F238E27FC236}">
                <a16:creationId xmlns:a16="http://schemas.microsoft.com/office/drawing/2014/main" id="{E420A40B-097F-42B8-BB79-32CBD0CE9365}"/>
              </a:ext>
            </a:extLst>
          </p:cNvPr>
          <p:cNvSpPr>
            <a:spLocks noGrp="1"/>
          </p:cNvSpPr>
          <p:nvPr>
            <p:ph type="title"/>
          </p:nvPr>
        </p:nvSpPr>
        <p:spPr>
          <a:xfrm>
            <a:off x="1635125" y="496888"/>
            <a:ext cx="6173788" cy="595312"/>
          </a:xfrm>
        </p:spPr>
        <p:txBody>
          <a:bodyPr/>
          <a:lstStyle/>
          <a:p>
            <a:pPr eaLnBrk="1" hangingPunct="1"/>
            <a:r>
              <a:rPr lang="en-US" altLang="en-US" sz="4000">
                <a:ea typeface="ＭＳ Ｐゴシック" panose="020B0600070205080204" pitchFamily="34" charset="-128"/>
              </a:rPr>
              <a:t>How Does OPUS-RS Work?</a:t>
            </a:r>
          </a:p>
        </p:txBody>
      </p:sp>
      <p:sp>
        <p:nvSpPr>
          <p:cNvPr id="7" name="TextBox 6">
            <a:extLst>
              <a:ext uri="{FF2B5EF4-FFF2-40B4-BE49-F238E27FC236}">
                <a16:creationId xmlns:a16="http://schemas.microsoft.com/office/drawing/2014/main" id="{0B1D0DCB-E526-4255-A184-6BE013BD2D68}"/>
              </a:ext>
            </a:extLst>
          </p:cNvPr>
          <p:cNvSpPr txBox="1"/>
          <p:nvPr/>
        </p:nvSpPr>
        <p:spPr>
          <a:xfrm>
            <a:off x="366713" y="1189038"/>
            <a:ext cx="8656637" cy="5262562"/>
          </a:xfrm>
          <a:prstGeom prst="rect">
            <a:avLst/>
          </a:prstGeom>
          <a:noFill/>
        </p:spPr>
        <p:txBody>
          <a:bodyPr>
            <a:spAutoFit/>
          </a:bodyPr>
          <a:lstStyle/>
          <a:p>
            <a:pPr eaLnBrk="1" hangingPunct="1">
              <a:defRPr/>
            </a:pPr>
            <a:r>
              <a:rPr lang="en-US" sz="2400" dirty="0"/>
              <a:t>OPUS-RS selects three to nine “best” CORS based upon:</a:t>
            </a:r>
          </a:p>
          <a:p>
            <a:pPr marL="920750" lvl="2" indent="-463550" eaLnBrk="1" hangingPunct="1">
              <a:buFont typeface="Arial" pitchFamily="34" charset="0"/>
              <a:buChar char="•"/>
              <a:defRPr/>
            </a:pPr>
            <a:r>
              <a:rPr lang="en-US" sz="2400" dirty="0"/>
              <a:t>Having common satellite visibility with the user data.</a:t>
            </a:r>
          </a:p>
          <a:p>
            <a:pPr marL="920750" lvl="2" indent="-463550" eaLnBrk="1" hangingPunct="1">
              <a:buFont typeface="Arial" pitchFamily="34" charset="0"/>
              <a:buChar char="•"/>
              <a:defRPr/>
            </a:pPr>
            <a:r>
              <a:rPr lang="en-US" sz="2400" dirty="0"/>
              <a:t>Having distances from the user’s site &lt;250 km.</a:t>
            </a:r>
          </a:p>
          <a:p>
            <a:pPr marL="920750" lvl="2" indent="-463550" eaLnBrk="1" hangingPunct="1">
              <a:buFont typeface="Arial" pitchFamily="34" charset="0"/>
              <a:buChar char="•"/>
              <a:defRPr/>
            </a:pPr>
            <a:endParaRPr lang="en-US" sz="2400" dirty="0"/>
          </a:p>
          <a:p>
            <a:pPr marL="6350" indent="-6350" eaLnBrk="1" hangingPunct="1">
              <a:defRPr/>
            </a:pPr>
            <a:r>
              <a:rPr lang="en-US" sz="2400" dirty="0"/>
              <a:t>This is shown here graphically. </a:t>
            </a:r>
            <a:br>
              <a:rPr lang="en-US" sz="2400" dirty="0"/>
            </a:br>
            <a:r>
              <a:rPr lang="en-US" sz="2400" dirty="0"/>
              <a:t>The star represents the user’s </a:t>
            </a:r>
            <a:br>
              <a:rPr lang="en-US" sz="2400" dirty="0"/>
            </a:br>
            <a:r>
              <a:rPr lang="en-US" sz="2400" dirty="0"/>
              <a:t>site. The triangles are CORS. </a:t>
            </a:r>
          </a:p>
          <a:p>
            <a:pPr marL="6350" indent="-6350" eaLnBrk="1" hangingPunct="1">
              <a:defRPr/>
            </a:pPr>
            <a:br>
              <a:rPr lang="en-US" sz="2400" dirty="0"/>
            </a:br>
            <a:r>
              <a:rPr lang="en-US" sz="2400" dirty="0"/>
              <a:t>No CORS farther than 250 km </a:t>
            </a:r>
            <a:br>
              <a:rPr lang="en-US" sz="2400" dirty="0"/>
            </a:br>
            <a:r>
              <a:rPr lang="en-US" sz="2400" dirty="0"/>
              <a:t>from the user’s site will be </a:t>
            </a:r>
            <a:br>
              <a:rPr lang="en-US" sz="2400" dirty="0"/>
            </a:br>
            <a:r>
              <a:rPr lang="en-US" sz="2400" dirty="0"/>
              <a:t>included.</a:t>
            </a:r>
          </a:p>
          <a:p>
            <a:pPr marL="6350" indent="-6350" eaLnBrk="1" hangingPunct="1">
              <a:defRPr/>
            </a:pPr>
            <a:endParaRPr lang="en-US" sz="2400" dirty="0"/>
          </a:p>
          <a:p>
            <a:pPr marL="6350" indent="-6350" eaLnBrk="1" hangingPunct="1">
              <a:defRPr/>
            </a:pPr>
            <a:r>
              <a:rPr lang="en-US" sz="2400" dirty="0"/>
              <a:t>The three CORS minimum is shown.</a:t>
            </a:r>
            <a:br>
              <a:rPr lang="en-US" sz="2400" dirty="0"/>
            </a:br>
            <a:r>
              <a:rPr lang="en-US" sz="2400" dirty="0"/>
              <a:t>No more than nine are used.</a:t>
            </a:r>
          </a:p>
        </p:txBody>
      </p:sp>
      <p:grpSp>
        <p:nvGrpSpPr>
          <p:cNvPr id="76804" name="Group 2">
            <a:extLst>
              <a:ext uri="{FF2B5EF4-FFF2-40B4-BE49-F238E27FC236}">
                <a16:creationId xmlns:a16="http://schemas.microsoft.com/office/drawing/2014/main" id="{50AF3094-CDBE-4081-BFDF-BB879567B88C}"/>
              </a:ext>
            </a:extLst>
          </p:cNvPr>
          <p:cNvGrpSpPr>
            <a:grpSpLocks/>
          </p:cNvGrpSpPr>
          <p:nvPr/>
        </p:nvGrpSpPr>
        <p:grpSpPr bwMode="auto">
          <a:xfrm>
            <a:off x="174625" y="6562725"/>
            <a:ext cx="1460500" cy="277813"/>
            <a:chOff x="121" y="4559"/>
            <a:chExt cx="1014" cy="193"/>
          </a:xfrm>
        </p:grpSpPr>
        <p:sp>
          <p:nvSpPr>
            <p:cNvPr id="76825" name="AutoShape 3">
              <a:extLst>
                <a:ext uri="{FF2B5EF4-FFF2-40B4-BE49-F238E27FC236}">
                  <a16:creationId xmlns:a16="http://schemas.microsoft.com/office/drawing/2014/main" id="{501D9A42-A776-4525-96DB-963FCEDF3E94}"/>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6826" name="Group 4">
              <a:extLst>
                <a:ext uri="{FF2B5EF4-FFF2-40B4-BE49-F238E27FC236}">
                  <a16:creationId xmlns:a16="http://schemas.microsoft.com/office/drawing/2014/main" id="{8B8AEE96-E995-4C47-A730-9791909D8DD1}"/>
                </a:ext>
              </a:extLst>
            </p:cNvPr>
            <p:cNvGrpSpPr>
              <a:grpSpLocks/>
            </p:cNvGrpSpPr>
            <p:nvPr/>
          </p:nvGrpSpPr>
          <p:grpSpPr bwMode="auto">
            <a:xfrm>
              <a:off x="121" y="4559"/>
              <a:ext cx="1014" cy="193"/>
              <a:chOff x="121" y="4559"/>
              <a:chExt cx="1014" cy="193"/>
            </a:xfrm>
          </p:grpSpPr>
          <p:sp>
            <p:nvSpPr>
              <p:cNvPr id="76827" name="AutoShape 5">
                <a:extLst>
                  <a:ext uri="{FF2B5EF4-FFF2-40B4-BE49-F238E27FC236}">
                    <a16:creationId xmlns:a16="http://schemas.microsoft.com/office/drawing/2014/main" id="{07AB8AC0-D0D8-4197-833D-9EFE2438AE11}"/>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DFF87BDA-AAF8-4404-B4BA-F0623735D22F}"/>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76805" name="Group 7">
            <a:extLst>
              <a:ext uri="{FF2B5EF4-FFF2-40B4-BE49-F238E27FC236}">
                <a16:creationId xmlns:a16="http://schemas.microsoft.com/office/drawing/2014/main" id="{5773E209-E0F0-43A6-B27A-77DCB12483AE}"/>
              </a:ext>
            </a:extLst>
          </p:cNvPr>
          <p:cNvGrpSpPr>
            <a:grpSpLocks/>
          </p:cNvGrpSpPr>
          <p:nvPr/>
        </p:nvGrpSpPr>
        <p:grpSpPr bwMode="auto">
          <a:xfrm>
            <a:off x="8505825" y="6540500"/>
            <a:ext cx="257175" cy="277813"/>
            <a:chOff x="5904" y="4543"/>
            <a:chExt cx="178" cy="193"/>
          </a:xfrm>
        </p:grpSpPr>
        <p:sp>
          <p:nvSpPr>
            <p:cNvPr id="76821" name="AutoShape 8">
              <a:extLst>
                <a:ext uri="{FF2B5EF4-FFF2-40B4-BE49-F238E27FC236}">
                  <a16:creationId xmlns:a16="http://schemas.microsoft.com/office/drawing/2014/main" id="{17169779-5EFC-4474-89A4-7B9C4C06A08C}"/>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6822" name="Group 9">
              <a:extLst>
                <a:ext uri="{FF2B5EF4-FFF2-40B4-BE49-F238E27FC236}">
                  <a16:creationId xmlns:a16="http://schemas.microsoft.com/office/drawing/2014/main" id="{23C8A903-4824-4116-AAC7-65A6F633AABF}"/>
                </a:ext>
              </a:extLst>
            </p:cNvPr>
            <p:cNvGrpSpPr>
              <a:grpSpLocks/>
            </p:cNvGrpSpPr>
            <p:nvPr/>
          </p:nvGrpSpPr>
          <p:grpSpPr bwMode="auto">
            <a:xfrm>
              <a:off x="5904" y="4543"/>
              <a:ext cx="178" cy="193"/>
              <a:chOff x="5904" y="4543"/>
              <a:chExt cx="178" cy="193"/>
            </a:xfrm>
          </p:grpSpPr>
          <p:sp>
            <p:nvSpPr>
              <p:cNvPr id="76823" name="AutoShape 10">
                <a:extLst>
                  <a:ext uri="{FF2B5EF4-FFF2-40B4-BE49-F238E27FC236}">
                    <a16:creationId xmlns:a16="http://schemas.microsoft.com/office/drawing/2014/main" id="{C3884900-B7D1-4B99-A685-E7D4BF4B187B}"/>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6824" name="AutoShape 11">
                <a:extLst>
                  <a:ext uri="{FF2B5EF4-FFF2-40B4-BE49-F238E27FC236}">
                    <a16:creationId xmlns:a16="http://schemas.microsoft.com/office/drawing/2014/main" id="{69DC9C38-3B30-4C54-AEB4-009BFB5B83CC}"/>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1C055434-67E7-4953-B967-8F04700DBB06}"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37</a:t>
                </a:fld>
                <a:r>
                  <a:rPr lang="en-GB" altLang="en-US" sz="1800" b="1">
                    <a:solidFill>
                      <a:srgbClr val="282878"/>
                    </a:solidFill>
                  </a:rPr>
                  <a:t> </a:t>
                </a:r>
              </a:p>
            </p:txBody>
          </p:sp>
        </p:grpSp>
      </p:grpSp>
      <p:grpSp>
        <p:nvGrpSpPr>
          <p:cNvPr id="76806" name="Group 40">
            <a:extLst>
              <a:ext uri="{FF2B5EF4-FFF2-40B4-BE49-F238E27FC236}">
                <a16:creationId xmlns:a16="http://schemas.microsoft.com/office/drawing/2014/main" id="{715AED7F-71EB-4F80-8A1F-5CD2096A0EC3}"/>
              </a:ext>
            </a:extLst>
          </p:cNvPr>
          <p:cNvGrpSpPr>
            <a:grpSpLocks/>
          </p:cNvGrpSpPr>
          <p:nvPr/>
        </p:nvGrpSpPr>
        <p:grpSpPr bwMode="auto">
          <a:xfrm>
            <a:off x="5121275" y="3108325"/>
            <a:ext cx="3352800" cy="3048000"/>
            <a:chOff x="5867400" y="3810000"/>
            <a:chExt cx="3352800" cy="3048000"/>
          </a:xfrm>
        </p:grpSpPr>
        <p:sp>
          <p:nvSpPr>
            <p:cNvPr id="76808" name="AutoShape 6">
              <a:extLst>
                <a:ext uri="{FF2B5EF4-FFF2-40B4-BE49-F238E27FC236}">
                  <a16:creationId xmlns:a16="http://schemas.microsoft.com/office/drawing/2014/main" id="{1E3263E3-27F7-420A-8491-44148AD953BB}"/>
                </a:ext>
              </a:extLst>
            </p:cNvPr>
            <p:cNvSpPr>
              <a:spLocks noChangeArrowheads="1"/>
            </p:cNvSpPr>
            <p:nvPr/>
          </p:nvSpPr>
          <p:spPr bwMode="auto">
            <a:xfrm>
              <a:off x="5867400" y="4126211"/>
              <a:ext cx="262270" cy="240294"/>
            </a:xfrm>
            <a:prstGeom prst="triangle">
              <a:avLst>
                <a:gd name="adj" fmla="val 50000"/>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Tw Cen MT" panose="020B0602020104020603" pitchFamily="34" charset="0"/>
              </a:endParaRPr>
            </a:p>
          </p:txBody>
        </p:sp>
        <p:sp>
          <p:nvSpPr>
            <p:cNvPr id="76809" name="AutoShape 7">
              <a:extLst>
                <a:ext uri="{FF2B5EF4-FFF2-40B4-BE49-F238E27FC236}">
                  <a16:creationId xmlns:a16="http://schemas.microsoft.com/office/drawing/2014/main" id="{1CDDB52F-E44E-4BC1-A5B6-9ABB102F2293}"/>
                </a:ext>
              </a:extLst>
            </p:cNvPr>
            <p:cNvSpPr>
              <a:spLocks noChangeArrowheads="1"/>
            </p:cNvSpPr>
            <p:nvPr/>
          </p:nvSpPr>
          <p:spPr bwMode="auto">
            <a:xfrm>
              <a:off x="8424530" y="5351446"/>
              <a:ext cx="262270" cy="240294"/>
            </a:xfrm>
            <a:prstGeom prst="triangle">
              <a:avLst>
                <a:gd name="adj" fmla="val 50000"/>
              </a:avLst>
            </a:prstGeom>
            <a:solidFill>
              <a:schemeClr val="tx1"/>
            </a:solidFill>
            <a:ln w="1905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chemeClr val="hlink"/>
                </a:solidFill>
                <a:latin typeface="Tw Cen MT" panose="020B0602020104020603" pitchFamily="34" charset="0"/>
              </a:endParaRPr>
            </a:p>
          </p:txBody>
        </p:sp>
        <p:sp>
          <p:nvSpPr>
            <p:cNvPr id="76810" name="AutoShape 8">
              <a:extLst>
                <a:ext uri="{FF2B5EF4-FFF2-40B4-BE49-F238E27FC236}">
                  <a16:creationId xmlns:a16="http://schemas.microsoft.com/office/drawing/2014/main" id="{E9DCB2F6-C574-4B4A-B40F-CF9134C27D9C}"/>
                </a:ext>
              </a:extLst>
            </p:cNvPr>
            <p:cNvSpPr>
              <a:spLocks noChangeArrowheads="1"/>
            </p:cNvSpPr>
            <p:nvPr/>
          </p:nvSpPr>
          <p:spPr bwMode="auto">
            <a:xfrm>
              <a:off x="7309884" y="3810000"/>
              <a:ext cx="262270" cy="240294"/>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Tw Cen MT" panose="020B0602020104020603" pitchFamily="34" charset="0"/>
              </a:endParaRPr>
            </a:p>
          </p:txBody>
        </p:sp>
        <p:sp>
          <p:nvSpPr>
            <p:cNvPr id="76811" name="AutoShape 9">
              <a:extLst>
                <a:ext uri="{FF2B5EF4-FFF2-40B4-BE49-F238E27FC236}">
                  <a16:creationId xmlns:a16="http://schemas.microsoft.com/office/drawing/2014/main" id="{C0BDC6CB-22A4-4218-A413-260F25D39249}"/>
                </a:ext>
              </a:extLst>
            </p:cNvPr>
            <p:cNvSpPr>
              <a:spLocks noChangeArrowheads="1"/>
            </p:cNvSpPr>
            <p:nvPr/>
          </p:nvSpPr>
          <p:spPr bwMode="auto">
            <a:xfrm>
              <a:off x="6605934" y="6236706"/>
              <a:ext cx="262270" cy="240294"/>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latin typeface="Tw Cen MT" panose="020B0602020104020603" pitchFamily="34" charset="0"/>
              </a:endParaRPr>
            </a:p>
          </p:txBody>
        </p:sp>
        <p:sp>
          <p:nvSpPr>
            <p:cNvPr id="76812" name="Line 12">
              <a:extLst>
                <a:ext uri="{FF2B5EF4-FFF2-40B4-BE49-F238E27FC236}">
                  <a16:creationId xmlns:a16="http://schemas.microsoft.com/office/drawing/2014/main" id="{14C736D5-4BA2-49F4-9CD0-8F4C79E3B11F}"/>
                </a:ext>
              </a:extLst>
            </p:cNvPr>
            <p:cNvSpPr>
              <a:spLocks noChangeShapeType="1"/>
            </p:cNvSpPr>
            <p:nvPr/>
          </p:nvSpPr>
          <p:spPr bwMode="auto">
            <a:xfrm flipH="1">
              <a:off x="6719776" y="3962400"/>
              <a:ext cx="747823" cy="244660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3" name="Line 15">
              <a:extLst>
                <a:ext uri="{FF2B5EF4-FFF2-40B4-BE49-F238E27FC236}">
                  <a16:creationId xmlns:a16="http://schemas.microsoft.com/office/drawing/2014/main" id="{D5027554-0298-4650-8844-BFA4C91E909A}"/>
                </a:ext>
              </a:extLst>
            </p:cNvPr>
            <p:cNvSpPr>
              <a:spLocks noChangeShapeType="1"/>
            </p:cNvSpPr>
            <p:nvPr/>
          </p:nvSpPr>
          <p:spPr bwMode="auto">
            <a:xfrm>
              <a:off x="7441019" y="3953912"/>
              <a:ext cx="1114647" cy="15539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4" name="Line 16">
              <a:extLst>
                <a:ext uri="{FF2B5EF4-FFF2-40B4-BE49-F238E27FC236}">
                  <a16:creationId xmlns:a16="http://schemas.microsoft.com/office/drawing/2014/main" id="{F807CD6F-9E55-470F-AA50-1D4CEE564762}"/>
                </a:ext>
              </a:extLst>
            </p:cNvPr>
            <p:cNvSpPr>
              <a:spLocks noChangeShapeType="1"/>
            </p:cNvSpPr>
            <p:nvPr/>
          </p:nvSpPr>
          <p:spPr bwMode="auto">
            <a:xfrm flipV="1">
              <a:off x="6719777" y="5507902"/>
              <a:ext cx="1835888" cy="90110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Oval 37">
              <a:extLst>
                <a:ext uri="{FF2B5EF4-FFF2-40B4-BE49-F238E27FC236}">
                  <a16:creationId xmlns:a16="http://schemas.microsoft.com/office/drawing/2014/main" id="{7465B30E-9733-4340-81E4-61304683C3B7}"/>
                </a:ext>
              </a:extLst>
            </p:cNvPr>
            <p:cNvSpPr/>
            <p:nvPr/>
          </p:nvSpPr>
          <p:spPr>
            <a:xfrm>
              <a:off x="6019800" y="3810000"/>
              <a:ext cx="3200400" cy="3048000"/>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s</a:t>
              </a:r>
            </a:p>
          </p:txBody>
        </p:sp>
        <p:sp>
          <p:nvSpPr>
            <p:cNvPr id="39" name="AutoShape 21">
              <a:extLst>
                <a:ext uri="{FF2B5EF4-FFF2-40B4-BE49-F238E27FC236}">
                  <a16:creationId xmlns:a16="http://schemas.microsoft.com/office/drawing/2014/main" id="{1D074463-5E5B-40C1-891B-480C22BD52AA}"/>
                </a:ext>
              </a:extLst>
            </p:cNvPr>
            <p:cNvSpPr>
              <a:spLocks noChangeArrowheads="1"/>
            </p:cNvSpPr>
            <p:nvPr/>
          </p:nvSpPr>
          <p:spPr bwMode="auto">
            <a:xfrm>
              <a:off x="7507288" y="5154613"/>
              <a:ext cx="392112" cy="301625"/>
            </a:xfrm>
            <a:prstGeom prst="star5">
              <a:avLst/>
            </a:prstGeom>
            <a:solidFill>
              <a:srgbClr val="FF0000"/>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en-US">
                <a:latin typeface="+mn-lt"/>
              </a:endParaRPr>
            </a:p>
          </p:txBody>
        </p:sp>
        <p:cxnSp>
          <p:nvCxnSpPr>
            <p:cNvPr id="40" name="Straight Connector 39">
              <a:extLst>
                <a:ext uri="{FF2B5EF4-FFF2-40B4-BE49-F238E27FC236}">
                  <a16:creationId xmlns:a16="http://schemas.microsoft.com/office/drawing/2014/main" id="{4F5FCB3F-1823-474E-9934-5DA201532951}"/>
                </a:ext>
              </a:extLst>
            </p:cNvPr>
            <p:cNvCxnSpPr>
              <a:stCxn id="38" idx="2"/>
            </p:cNvCxnSpPr>
            <p:nvPr/>
          </p:nvCxnSpPr>
          <p:spPr>
            <a:xfrm rot="10800000" flipH="1">
              <a:off x="6019800" y="5334000"/>
              <a:ext cx="1676400"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818" name="TextBox 35">
              <a:extLst>
                <a:ext uri="{FF2B5EF4-FFF2-40B4-BE49-F238E27FC236}">
                  <a16:creationId xmlns:a16="http://schemas.microsoft.com/office/drawing/2014/main" id="{71067DDB-9644-4C20-A8E5-E3AA4BECB859}"/>
                </a:ext>
              </a:extLst>
            </p:cNvPr>
            <p:cNvSpPr txBox="1">
              <a:spLocks noChangeArrowheads="1"/>
            </p:cNvSpPr>
            <p:nvPr/>
          </p:nvSpPr>
          <p:spPr bwMode="auto">
            <a:xfrm>
              <a:off x="6256668" y="5081694"/>
              <a:ext cx="7537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latin typeface="Tw Cen MT" panose="020B0602020104020603" pitchFamily="34" charset="0"/>
                </a:rPr>
                <a:t>250km</a:t>
              </a:r>
            </a:p>
          </p:txBody>
        </p:sp>
        <p:cxnSp>
          <p:nvCxnSpPr>
            <p:cNvPr id="42" name="Straight Connector 41">
              <a:extLst>
                <a:ext uri="{FF2B5EF4-FFF2-40B4-BE49-F238E27FC236}">
                  <a16:creationId xmlns:a16="http://schemas.microsoft.com/office/drawing/2014/main" id="{1C09994A-3B8C-4FDD-A269-0ACEE72DE2F7}"/>
                </a:ext>
              </a:extLst>
            </p:cNvPr>
            <p:cNvCxnSpPr>
              <a:stCxn id="76808" idx="4"/>
            </p:cNvCxnSpPr>
            <p:nvPr/>
          </p:nvCxnSpPr>
          <p:spPr>
            <a:xfrm rot="16200000" flipH="1">
              <a:off x="6429375" y="4067176"/>
              <a:ext cx="966787" cy="1566862"/>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820" name="TextBox 39">
              <a:extLst>
                <a:ext uri="{FF2B5EF4-FFF2-40B4-BE49-F238E27FC236}">
                  <a16:creationId xmlns:a16="http://schemas.microsoft.com/office/drawing/2014/main" id="{061815ED-6448-4AF2-9838-5982F6D652CB}"/>
                </a:ext>
              </a:extLst>
            </p:cNvPr>
            <p:cNvSpPr txBox="1">
              <a:spLocks noChangeArrowheads="1"/>
            </p:cNvSpPr>
            <p:nvPr/>
          </p:nvSpPr>
          <p:spPr bwMode="auto">
            <a:xfrm rot="1891440">
              <a:off x="6360608" y="4505848"/>
              <a:ext cx="856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latin typeface="Tw Cen MT" panose="020B0602020104020603" pitchFamily="34" charset="0"/>
                </a:rPr>
                <a:t>&gt;250km</a:t>
              </a:r>
            </a:p>
          </p:txBody>
        </p:sp>
      </p:grpSp>
      <p:sp>
        <p:nvSpPr>
          <p:cNvPr id="76807" name="Rectangle 43">
            <a:extLst>
              <a:ext uri="{FF2B5EF4-FFF2-40B4-BE49-F238E27FC236}">
                <a16:creationId xmlns:a16="http://schemas.microsoft.com/office/drawing/2014/main" id="{FC75B57C-3A6B-4969-BEE7-B32E78355F8F}"/>
              </a:ext>
            </a:extLst>
          </p:cNvPr>
          <p:cNvSpPr>
            <a:spLocks noChangeArrowheads="1"/>
          </p:cNvSpPr>
          <p:nvPr/>
        </p:nvSpPr>
        <p:spPr bwMode="auto">
          <a:xfrm>
            <a:off x="5308600" y="6213475"/>
            <a:ext cx="277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Choi, 2010, personal communication.</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a:extLst>
              <a:ext uri="{FF2B5EF4-FFF2-40B4-BE49-F238E27FC236}">
                <a16:creationId xmlns:a16="http://schemas.microsoft.com/office/drawing/2014/main" id="{A43CD40A-1B45-427E-B6C2-B0D8E4DED34A}"/>
              </a:ext>
            </a:extLst>
          </p:cNvPr>
          <p:cNvSpPr>
            <a:spLocks noGrp="1"/>
          </p:cNvSpPr>
          <p:nvPr>
            <p:ph type="title"/>
          </p:nvPr>
        </p:nvSpPr>
        <p:spPr>
          <a:xfrm>
            <a:off x="1635125" y="457200"/>
            <a:ext cx="6335713" cy="593725"/>
          </a:xfrm>
        </p:spPr>
        <p:txBody>
          <a:bodyPr/>
          <a:lstStyle/>
          <a:p>
            <a:pPr algn="l" eaLnBrk="1" hangingPunct="1"/>
            <a:r>
              <a:rPr lang="en-US" altLang="en-US" sz="4000">
                <a:ea typeface="ＭＳ Ｐゴシック" panose="020B0600070205080204" pitchFamily="34" charset="-128"/>
              </a:rPr>
              <a:t>How Does OPUS-RS Work?</a:t>
            </a:r>
          </a:p>
        </p:txBody>
      </p:sp>
      <p:sp>
        <p:nvSpPr>
          <p:cNvPr id="77827" name="TextBox 6">
            <a:extLst>
              <a:ext uri="{FF2B5EF4-FFF2-40B4-BE49-F238E27FC236}">
                <a16:creationId xmlns:a16="http://schemas.microsoft.com/office/drawing/2014/main" id="{01727C4F-4818-4C07-856A-FCFE1E7A14B6}"/>
              </a:ext>
            </a:extLst>
          </p:cNvPr>
          <p:cNvSpPr txBox="1">
            <a:spLocks noChangeArrowheads="1"/>
          </p:cNvSpPr>
          <p:nvPr/>
        </p:nvSpPr>
        <p:spPr bwMode="auto">
          <a:xfrm>
            <a:off x="228600" y="1189038"/>
            <a:ext cx="865663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In addition, user’s site must be no more than 50 km from the (convex) polygon created by the selected CORS.</a:t>
            </a:r>
          </a:p>
          <a:p>
            <a:pPr eaLnBrk="1" hangingPunct="1">
              <a:spcBef>
                <a:spcPct val="0"/>
              </a:spcBef>
              <a:buFontTx/>
              <a:buNone/>
            </a:pPr>
            <a:endParaRPr lang="en-US" altLang="en-US" sz="2400"/>
          </a:p>
          <a:p>
            <a:pPr eaLnBrk="1" hangingPunct="1">
              <a:spcBef>
                <a:spcPct val="0"/>
              </a:spcBef>
              <a:buFontTx/>
              <a:buNone/>
            </a:pPr>
            <a:r>
              <a:rPr lang="en-US" altLang="en-US" sz="2400"/>
              <a:t>Again in this figure, the star represents the user’s site; the </a:t>
            </a:r>
          </a:p>
          <a:p>
            <a:pPr eaLnBrk="1" hangingPunct="1">
              <a:spcBef>
                <a:spcPct val="0"/>
              </a:spcBef>
              <a:buFontTx/>
              <a:buNone/>
            </a:pPr>
            <a:r>
              <a:rPr lang="en-US" altLang="en-US" sz="2400"/>
              <a:t>triangles are CORS. Five CORS and their resulting polygon are shown in this example.</a:t>
            </a:r>
          </a:p>
          <a:p>
            <a:pPr eaLnBrk="1" hangingPunct="1">
              <a:spcBef>
                <a:spcPct val="0"/>
              </a:spcBef>
              <a:buFontTx/>
              <a:buNone/>
            </a:pPr>
            <a:endParaRPr lang="en-US" altLang="en-US" sz="2400"/>
          </a:p>
          <a:p>
            <a:pPr eaLnBrk="1" hangingPunct="1">
              <a:spcBef>
                <a:spcPct val="0"/>
              </a:spcBef>
              <a:buFontTx/>
              <a:buNone/>
            </a:pPr>
            <a:r>
              <a:rPr lang="en-US" altLang="en-US" sz="2400"/>
              <a:t>If the user’s site, the star, is </a:t>
            </a:r>
            <a:br>
              <a:rPr lang="en-US" altLang="en-US" sz="2400"/>
            </a:br>
            <a:r>
              <a:rPr lang="en-US" altLang="en-US" sz="2400"/>
              <a:t>more than 50 km outside </a:t>
            </a:r>
            <a:br>
              <a:rPr lang="en-US" altLang="en-US" sz="2400"/>
            </a:br>
            <a:r>
              <a:rPr lang="en-US" altLang="en-US" sz="2400"/>
              <a:t>this polygon, alternate </a:t>
            </a:r>
            <a:br>
              <a:rPr lang="en-US" altLang="en-US" sz="2400"/>
            </a:br>
            <a:r>
              <a:rPr lang="en-US" altLang="en-US" sz="2400"/>
              <a:t>CORS will be considered.</a:t>
            </a:r>
          </a:p>
          <a:p>
            <a:pPr eaLnBrk="1" hangingPunct="1">
              <a:spcBef>
                <a:spcPct val="0"/>
              </a:spcBef>
              <a:buFontTx/>
              <a:buNone/>
            </a:pPr>
            <a:r>
              <a:rPr lang="en-US" altLang="en-US" sz="2400"/>
              <a:t>If none can be found, </a:t>
            </a:r>
            <a:br>
              <a:rPr lang="en-US" altLang="en-US" sz="2400"/>
            </a:br>
            <a:r>
              <a:rPr lang="en-US" altLang="en-US" sz="2400"/>
              <a:t>the processing will abort.</a:t>
            </a:r>
          </a:p>
        </p:txBody>
      </p:sp>
      <p:grpSp>
        <p:nvGrpSpPr>
          <p:cNvPr id="77828" name="Group 2">
            <a:extLst>
              <a:ext uri="{FF2B5EF4-FFF2-40B4-BE49-F238E27FC236}">
                <a16:creationId xmlns:a16="http://schemas.microsoft.com/office/drawing/2014/main" id="{76DA30E4-DCCA-4909-BC35-C861D11FBB44}"/>
              </a:ext>
            </a:extLst>
          </p:cNvPr>
          <p:cNvGrpSpPr>
            <a:grpSpLocks/>
          </p:cNvGrpSpPr>
          <p:nvPr/>
        </p:nvGrpSpPr>
        <p:grpSpPr bwMode="auto">
          <a:xfrm>
            <a:off x="174625" y="6562725"/>
            <a:ext cx="1460500" cy="277813"/>
            <a:chOff x="121" y="4559"/>
            <a:chExt cx="1014" cy="193"/>
          </a:xfrm>
        </p:grpSpPr>
        <p:sp>
          <p:nvSpPr>
            <p:cNvPr id="77836" name="AutoShape 3">
              <a:extLst>
                <a:ext uri="{FF2B5EF4-FFF2-40B4-BE49-F238E27FC236}">
                  <a16:creationId xmlns:a16="http://schemas.microsoft.com/office/drawing/2014/main" id="{B24AED96-E2B2-4579-A046-1A4ECDC3B6C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7837" name="Group 4">
              <a:extLst>
                <a:ext uri="{FF2B5EF4-FFF2-40B4-BE49-F238E27FC236}">
                  <a16:creationId xmlns:a16="http://schemas.microsoft.com/office/drawing/2014/main" id="{E9A17542-E700-4632-9109-EC78982A0E83}"/>
                </a:ext>
              </a:extLst>
            </p:cNvPr>
            <p:cNvGrpSpPr>
              <a:grpSpLocks/>
            </p:cNvGrpSpPr>
            <p:nvPr/>
          </p:nvGrpSpPr>
          <p:grpSpPr bwMode="auto">
            <a:xfrm>
              <a:off x="121" y="4559"/>
              <a:ext cx="1014" cy="193"/>
              <a:chOff x="121" y="4559"/>
              <a:chExt cx="1014" cy="193"/>
            </a:xfrm>
          </p:grpSpPr>
          <p:sp>
            <p:nvSpPr>
              <p:cNvPr id="77838" name="AutoShape 5">
                <a:extLst>
                  <a:ext uri="{FF2B5EF4-FFF2-40B4-BE49-F238E27FC236}">
                    <a16:creationId xmlns:a16="http://schemas.microsoft.com/office/drawing/2014/main" id="{B7A44B22-0F3E-4728-A8FB-3534C4C45AC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0BCF06DA-20EF-4C03-9900-2FDF3209C517}"/>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77829" name="Group 7">
            <a:extLst>
              <a:ext uri="{FF2B5EF4-FFF2-40B4-BE49-F238E27FC236}">
                <a16:creationId xmlns:a16="http://schemas.microsoft.com/office/drawing/2014/main" id="{29F51C41-564A-46CB-BD65-745FDB0EE107}"/>
              </a:ext>
            </a:extLst>
          </p:cNvPr>
          <p:cNvGrpSpPr>
            <a:grpSpLocks/>
          </p:cNvGrpSpPr>
          <p:nvPr/>
        </p:nvGrpSpPr>
        <p:grpSpPr bwMode="auto">
          <a:xfrm>
            <a:off x="8505825" y="6540500"/>
            <a:ext cx="257175" cy="277813"/>
            <a:chOff x="5904" y="4543"/>
            <a:chExt cx="178" cy="193"/>
          </a:xfrm>
        </p:grpSpPr>
        <p:sp>
          <p:nvSpPr>
            <p:cNvPr id="77832" name="AutoShape 8">
              <a:extLst>
                <a:ext uri="{FF2B5EF4-FFF2-40B4-BE49-F238E27FC236}">
                  <a16:creationId xmlns:a16="http://schemas.microsoft.com/office/drawing/2014/main" id="{EA0C0680-BFB5-4A40-929A-E50E35A01513}"/>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77833" name="Group 9">
              <a:extLst>
                <a:ext uri="{FF2B5EF4-FFF2-40B4-BE49-F238E27FC236}">
                  <a16:creationId xmlns:a16="http://schemas.microsoft.com/office/drawing/2014/main" id="{41523A87-FA1B-4E8F-BFB9-3454F1E8C9F7}"/>
                </a:ext>
              </a:extLst>
            </p:cNvPr>
            <p:cNvGrpSpPr>
              <a:grpSpLocks/>
            </p:cNvGrpSpPr>
            <p:nvPr/>
          </p:nvGrpSpPr>
          <p:grpSpPr bwMode="auto">
            <a:xfrm>
              <a:off x="5904" y="4543"/>
              <a:ext cx="178" cy="193"/>
              <a:chOff x="5904" y="4543"/>
              <a:chExt cx="178" cy="193"/>
            </a:xfrm>
          </p:grpSpPr>
          <p:sp>
            <p:nvSpPr>
              <p:cNvPr id="77834" name="AutoShape 10">
                <a:extLst>
                  <a:ext uri="{FF2B5EF4-FFF2-40B4-BE49-F238E27FC236}">
                    <a16:creationId xmlns:a16="http://schemas.microsoft.com/office/drawing/2014/main" id="{F0DECEF9-9CC3-480D-9313-D2EF3261AC3B}"/>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77835" name="AutoShape 11">
                <a:extLst>
                  <a:ext uri="{FF2B5EF4-FFF2-40B4-BE49-F238E27FC236}">
                    <a16:creationId xmlns:a16="http://schemas.microsoft.com/office/drawing/2014/main" id="{90EF71CA-4086-46FC-B9AA-15921AD9AC00}"/>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EAA44EFB-42C1-4C20-853E-5BB64455C284}"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38</a:t>
                </a:fld>
                <a:r>
                  <a:rPr lang="en-GB" altLang="en-US" sz="1800" b="1">
                    <a:solidFill>
                      <a:srgbClr val="282878"/>
                    </a:solidFill>
                  </a:rPr>
                  <a:t> </a:t>
                </a:r>
              </a:p>
            </p:txBody>
          </p:sp>
        </p:grpSp>
      </p:grpSp>
      <p:pic>
        <p:nvPicPr>
          <p:cNvPr id="77830" name="Picture 2">
            <a:extLst>
              <a:ext uri="{FF2B5EF4-FFF2-40B4-BE49-F238E27FC236}">
                <a16:creationId xmlns:a16="http://schemas.microsoft.com/office/drawing/2014/main" id="{B8D5C5D3-0169-46A4-812E-AF782C096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
          <a:stretch>
            <a:fillRect/>
          </a:stretch>
        </p:blipFill>
        <p:spPr bwMode="auto">
          <a:xfrm>
            <a:off x="4183063" y="3833813"/>
            <a:ext cx="4440237"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7831" name="Rectangle 15">
            <a:extLst>
              <a:ext uri="{FF2B5EF4-FFF2-40B4-BE49-F238E27FC236}">
                <a16:creationId xmlns:a16="http://schemas.microsoft.com/office/drawing/2014/main" id="{6F5CA3FE-4687-476A-BC5F-5E9AA2FD0095}"/>
              </a:ext>
            </a:extLst>
          </p:cNvPr>
          <p:cNvSpPr>
            <a:spLocks noChangeArrowheads="1"/>
          </p:cNvSpPr>
          <p:nvPr/>
        </p:nvSpPr>
        <p:spPr bwMode="auto">
          <a:xfrm>
            <a:off x="3995738" y="5654675"/>
            <a:ext cx="4572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Schwarz et al., “Accuracy assessment of the National Geodetic Survey's OPUS-RS utility”, 2009, </a:t>
            </a:r>
            <a:r>
              <a:rPr lang="en-US" altLang="en-US" sz="1400" i="1"/>
              <a:t>GPS Solutions</a:t>
            </a:r>
            <a:r>
              <a:rPr lang="en-US" altLang="en-US" sz="1400"/>
              <a:t>, 13(2), 119-132.</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MCj04347380000[1]">
            <a:extLst>
              <a:ext uri="{FF2B5EF4-FFF2-40B4-BE49-F238E27FC236}">
                <a16:creationId xmlns:a16="http://schemas.microsoft.com/office/drawing/2014/main" id="{E32E397E-F63C-4E29-B43A-1A5BD705A7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39963"/>
            <a:ext cx="9144000" cy="4618037"/>
          </a:xfrm>
        </p:spPr>
      </p:pic>
      <p:sp>
        <p:nvSpPr>
          <p:cNvPr id="78851" name="AutoShape 3">
            <a:extLst>
              <a:ext uri="{FF2B5EF4-FFF2-40B4-BE49-F238E27FC236}">
                <a16:creationId xmlns:a16="http://schemas.microsoft.com/office/drawing/2014/main" id="{13E322A3-C9D9-4EFA-B250-2A003C9A2ADF}"/>
              </a:ext>
            </a:extLst>
          </p:cNvPr>
          <p:cNvSpPr>
            <a:spLocks noChangeArrowheads="1"/>
          </p:cNvSpPr>
          <p:nvPr/>
        </p:nvSpPr>
        <p:spPr bwMode="auto">
          <a:xfrm rot="1035962">
            <a:off x="4733925" y="3914775"/>
            <a:ext cx="522288" cy="195263"/>
          </a:xfrm>
          <a:prstGeom prst="triangle">
            <a:avLst>
              <a:gd name="adj" fmla="val 76056"/>
            </a:avLst>
          </a:prstGeom>
          <a:solidFill>
            <a:srgbClr val="CCFFCC"/>
          </a:solidFill>
          <a:ln w="9525">
            <a:solidFill>
              <a:srgbClr val="339966"/>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80900" name="Line 4">
            <a:extLst>
              <a:ext uri="{FF2B5EF4-FFF2-40B4-BE49-F238E27FC236}">
                <a16:creationId xmlns:a16="http://schemas.microsoft.com/office/drawing/2014/main" id="{3BA3A604-A4B6-4F40-967C-185E3AA1B648}"/>
              </a:ext>
            </a:extLst>
          </p:cNvPr>
          <p:cNvSpPr>
            <a:spLocks noChangeShapeType="1"/>
          </p:cNvSpPr>
          <p:nvPr/>
        </p:nvSpPr>
        <p:spPr bwMode="auto">
          <a:xfrm flipH="1" flipV="1">
            <a:off x="5038725" y="4056063"/>
            <a:ext cx="1263650" cy="9604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5" name="Line 9">
            <a:extLst>
              <a:ext uri="{FF2B5EF4-FFF2-40B4-BE49-F238E27FC236}">
                <a16:creationId xmlns:a16="http://schemas.microsoft.com/office/drawing/2014/main" id="{DF44A861-284D-436F-8756-37A2B9DBFEE7}"/>
              </a:ext>
            </a:extLst>
          </p:cNvPr>
          <p:cNvSpPr>
            <a:spLocks noChangeShapeType="1"/>
          </p:cNvSpPr>
          <p:nvPr/>
        </p:nvSpPr>
        <p:spPr bwMode="auto">
          <a:xfrm>
            <a:off x="4243388" y="2443163"/>
            <a:ext cx="803275" cy="1568450"/>
          </a:xfrm>
          <a:prstGeom prst="line">
            <a:avLst/>
          </a:prstGeom>
          <a:noFill/>
          <a:ln w="31750" cap="rnd">
            <a:solidFill>
              <a:srgbClr val="CCFF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4" name="Text Box 12">
            <a:extLst>
              <a:ext uri="{FF2B5EF4-FFF2-40B4-BE49-F238E27FC236}">
                <a16:creationId xmlns:a16="http://schemas.microsoft.com/office/drawing/2014/main" id="{D611BFAB-25D1-4D56-A55E-7E044A8E60BB}"/>
              </a:ext>
            </a:extLst>
          </p:cNvPr>
          <p:cNvSpPr txBox="1">
            <a:spLocks noChangeArrowheads="1"/>
          </p:cNvSpPr>
          <p:nvPr/>
        </p:nvSpPr>
        <p:spPr bwMode="auto">
          <a:xfrm>
            <a:off x="346075" y="482600"/>
            <a:ext cx="8702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t>Rapid-static: </a:t>
            </a:r>
            <a:r>
              <a:rPr lang="en-US" altLang="en-US" sz="2400"/>
              <a:t>OPUS first creates an atmospheric delay model from surrounding CORS data.</a:t>
            </a:r>
          </a:p>
        </p:txBody>
      </p:sp>
      <p:sp>
        <p:nvSpPr>
          <p:cNvPr id="80909" name="Text Box 13">
            <a:extLst>
              <a:ext uri="{FF2B5EF4-FFF2-40B4-BE49-F238E27FC236}">
                <a16:creationId xmlns:a16="http://schemas.microsoft.com/office/drawing/2014/main" id="{A16A1B08-8684-4BD8-8128-418ECD951029}"/>
              </a:ext>
            </a:extLst>
          </p:cNvPr>
          <p:cNvSpPr txBox="1">
            <a:spLocks noChangeArrowheads="1"/>
          </p:cNvSpPr>
          <p:nvPr/>
        </p:nvSpPr>
        <p:spPr bwMode="auto">
          <a:xfrm>
            <a:off x="365125" y="1539875"/>
            <a:ext cx="81724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Your position is then quickly determined by differential GPS static solution.</a:t>
            </a:r>
          </a:p>
        </p:txBody>
      </p:sp>
      <p:sp>
        <p:nvSpPr>
          <p:cNvPr id="80924" name="Oval 28">
            <a:extLst>
              <a:ext uri="{FF2B5EF4-FFF2-40B4-BE49-F238E27FC236}">
                <a16:creationId xmlns:a16="http://schemas.microsoft.com/office/drawing/2014/main" id="{ED6A0870-3A27-4028-8D52-2955A852B06C}"/>
              </a:ext>
            </a:extLst>
          </p:cNvPr>
          <p:cNvSpPr>
            <a:spLocks noChangeArrowheads="1"/>
          </p:cNvSpPr>
          <p:nvPr/>
        </p:nvSpPr>
        <p:spPr bwMode="auto">
          <a:xfrm>
            <a:off x="1419225" y="3265488"/>
            <a:ext cx="6613525" cy="2513012"/>
          </a:xfrm>
          <a:prstGeom prst="ellipse">
            <a:avLst/>
          </a:prstGeom>
          <a:noFill/>
          <a:ln w="47625">
            <a:solidFill>
              <a:srgbClr val="CC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pic>
        <p:nvPicPr>
          <p:cNvPr id="80925" name="Picture 29">
            <a:extLst>
              <a:ext uri="{FF2B5EF4-FFF2-40B4-BE49-F238E27FC236}">
                <a16:creationId xmlns:a16="http://schemas.microsoft.com/office/drawing/2014/main" id="{3B0EBF08-E47E-4507-9088-0021BE260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88" y="2008188"/>
            <a:ext cx="195262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26" name="Line 30">
            <a:extLst>
              <a:ext uri="{FF2B5EF4-FFF2-40B4-BE49-F238E27FC236}">
                <a16:creationId xmlns:a16="http://schemas.microsoft.com/office/drawing/2014/main" id="{CB1EE1A7-F58A-47F2-8456-DC3420E5B074}"/>
              </a:ext>
            </a:extLst>
          </p:cNvPr>
          <p:cNvSpPr>
            <a:spLocks noChangeShapeType="1"/>
          </p:cNvSpPr>
          <p:nvPr/>
        </p:nvSpPr>
        <p:spPr bwMode="auto">
          <a:xfrm flipH="1" flipV="1">
            <a:off x="5035550" y="4052888"/>
            <a:ext cx="1231900" cy="584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7" name="Line 31">
            <a:extLst>
              <a:ext uri="{FF2B5EF4-FFF2-40B4-BE49-F238E27FC236}">
                <a16:creationId xmlns:a16="http://schemas.microsoft.com/office/drawing/2014/main" id="{4814BF39-0AA0-40BC-A77D-AEF863C15EF8}"/>
              </a:ext>
            </a:extLst>
          </p:cNvPr>
          <p:cNvSpPr>
            <a:spLocks noChangeShapeType="1"/>
          </p:cNvSpPr>
          <p:nvPr/>
        </p:nvSpPr>
        <p:spPr bwMode="auto">
          <a:xfrm flipH="1">
            <a:off x="5091113" y="3892550"/>
            <a:ext cx="1638300" cy="1508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8" name="Line 32">
            <a:extLst>
              <a:ext uri="{FF2B5EF4-FFF2-40B4-BE49-F238E27FC236}">
                <a16:creationId xmlns:a16="http://schemas.microsoft.com/office/drawing/2014/main" id="{C34BBD40-B656-4337-9A1B-4B239F8B0744}"/>
              </a:ext>
            </a:extLst>
          </p:cNvPr>
          <p:cNvSpPr>
            <a:spLocks noChangeShapeType="1"/>
          </p:cNvSpPr>
          <p:nvPr/>
        </p:nvSpPr>
        <p:spPr bwMode="auto">
          <a:xfrm flipH="1">
            <a:off x="5062538" y="3644900"/>
            <a:ext cx="954087" cy="3698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9" name="Line 33">
            <a:extLst>
              <a:ext uri="{FF2B5EF4-FFF2-40B4-BE49-F238E27FC236}">
                <a16:creationId xmlns:a16="http://schemas.microsoft.com/office/drawing/2014/main" id="{847C5044-21A3-4907-88B8-8656A946681D}"/>
              </a:ext>
            </a:extLst>
          </p:cNvPr>
          <p:cNvSpPr>
            <a:spLocks noChangeShapeType="1"/>
          </p:cNvSpPr>
          <p:nvPr/>
        </p:nvSpPr>
        <p:spPr bwMode="auto">
          <a:xfrm>
            <a:off x="3703638" y="3609975"/>
            <a:ext cx="1308100" cy="4111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0" name="Line 34">
            <a:extLst>
              <a:ext uri="{FF2B5EF4-FFF2-40B4-BE49-F238E27FC236}">
                <a16:creationId xmlns:a16="http://schemas.microsoft.com/office/drawing/2014/main" id="{EE023B87-BD5A-48E0-BFC8-0E75E8003975}"/>
              </a:ext>
            </a:extLst>
          </p:cNvPr>
          <p:cNvSpPr>
            <a:spLocks noChangeShapeType="1"/>
          </p:cNvSpPr>
          <p:nvPr/>
        </p:nvSpPr>
        <p:spPr bwMode="auto">
          <a:xfrm flipV="1">
            <a:off x="1739900" y="4049713"/>
            <a:ext cx="3308350" cy="771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1" name="Line 35">
            <a:extLst>
              <a:ext uri="{FF2B5EF4-FFF2-40B4-BE49-F238E27FC236}">
                <a16:creationId xmlns:a16="http://schemas.microsoft.com/office/drawing/2014/main" id="{FDAB663E-57DE-41FB-B6B5-C187D661B90C}"/>
              </a:ext>
            </a:extLst>
          </p:cNvPr>
          <p:cNvSpPr>
            <a:spLocks noChangeShapeType="1"/>
          </p:cNvSpPr>
          <p:nvPr/>
        </p:nvSpPr>
        <p:spPr bwMode="auto">
          <a:xfrm flipV="1">
            <a:off x="4106863" y="4040188"/>
            <a:ext cx="900112" cy="3635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2" name="Line 36">
            <a:extLst>
              <a:ext uri="{FF2B5EF4-FFF2-40B4-BE49-F238E27FC236}">
                <a16:creationId xmlns:a16="http://schemas.microsoft.com/office/drawing/2014/main" id="{304B1EBF-1D3C-4635-9C01-732C71A632B1}"/>
              </a:ext>
            </a:extLst>
          </p:cNvPr>
          <p:cNvSpPr>
            <a:spLocks noChangeShapeType="1"/>
          </p:cNvSpPr>
          <p:nvPr/>
        </p:nvSpPr>
        <p:spPr bwMode="auto">
          <a:xfrm flipV="1">
            <a:off x="3662363" y="4052888"/>
            <a:ext cx="1341437" cy="10763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3" name="Line 37">
            <a:extLst>
              <a:ext uri="{FF2B5EF4-FFF2-40B4-BE49-F238E27FC236}">
                <a16:creationId xmlns:a16="http://schemas.microsoft.com/office/drawing/2014/main" id="{71043E50-B48C-4FFF-871B-120E8EF2ECDA}"/>
              </a:ext>
            </a:extLst>
          </p:cNvPr>
          <p:cNvSpPr>
            <a:spLocks noChangeShapeType="1"/>
          </p:cNvSpPr>
          <p:nvPr/>
        </p:nvSpPr>
        <p:spPr bwMode="auto">
          <a:xfrm flipH="1" flipV="1">
            <a:off x="5016500" y="4041775"/>
            <a:ext cx="47625" cy="15652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5" name="Line 39">
            <a:extLst>
              <a:ext uri="{FF2B5EF4-FFF2-40B4-BE49-F238E27FC236}">
                <a16:creationId xmlns:a16="http://schemas.microsoft.com/office/drawing/2014/main" id="{B70C3926-3E9E-4BB7-ACA2-9D46BE95529E}"/>
              </a:ext>
            </a:extLst>
          </p:cNvPr>
          <p:cNvSpPr>
            <a:spLocks noChangeShapeType="1"/>
          </p:cNvSpPr>
          <p:nvPr/>
        </p:nvSpPr>
        <p:spPr bwMode="auto">
          <a:xfrm flipV="1">
            <a:off x="1754188" y="3622675"/>
            <a:ext cx="1960562" cy="11636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6" name="Line 40">
            <a:extLst>
              <a:ext uri="{FF2B5EF4-FFF2-40B4-BE49-F238E27FC236}">
                <a16:creationId xmlns:a16="http://schemas.microsoft.com/office/drawing/2014/main" id="{B18379FF-DA4C-44A4-B7BC-D7416902AD47}"/>
              </a:ext>
            </a:extLst>
          </p:cNvPr>
          <p:cNvSpPr>
            <a:spLocks noChangeShapeType="1"/>
          </p:cNvSpPr>
          <p:nvPr/>
        </p:nvSpPr>
        <p:spPr bwMode="auto">
          <a:xfrm>
            <a:off x="1727200" y="4808538"/>
            <a:ext cx="1935163" cy="3143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7" name="Line 41">
            <a:extLst>
              <a:ext uri="{FF2B5EF4-FFF2-40B4-BE49-F238E27FC236}">
                <a16:creationId xmlns:a16="http://schemas.microsoft.com/office/drawing/2014/main" id="{EC053E94-30A8-4179-A592-5F3882C858A7}"/>
              </a:ext>
            </a:extLst>
          </p:cNvPr>
          <p:cNvSpPr>
            <a:spLocks noChangeShapeType="1"/>
          </p:cNvSpPr>
          <p:nvPr/>
        </p:nvSpPr>
        <p:spPr bwMode="auto">
          <a:xfrm>
            <a:off x="3638550" y="5143500"/>
            <a:ext cx="1438275" cy="46831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8" name="Line 42">
            <a:extLst>
              <a:ext uri="{FF2B5EF4-FFF2-40B4-BE49-F238E27FC236}">
                <a16:creationId xmlns:a16="http://schemas.microsoft.com/office/drawing/2014/main" id="{F6A86DAC-C61F-43E5-A22A-853246CE5F84}"/>
              </a:ext>
            </a:extLst>
          </p:cNvPr>
          <p:cNvSpPr>
            <a:spLocks noChangeShapeType="1"/>
          </p:cNvSpPr>
          <p:nvPr/>
        </p:nvSpPr>
        <p:spPr bwMode="auto">
          <a:xfrm flipV="1">
            <a:off x="3662363" y="4411663"/>
            <a:ext cx="449262" cy="7397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9" name="Line 43">
            <a:extLst>
              <a:ext uri="{FF2B5EF4-FFF2-40B4-BE49-F238E27FC236}">
                <a16:creationId xmlns:a16="http://schemas.microsoft.com/office/drawing/2014/main" id="{94ADC401-CF6F-4F30-9A67-70E00185CAF6}"/>
              </a:ext>
            </a:extLst>
          </p:cNvPr>
          <p:cNvSpPr>
            <a:spLocks noChangeShapeType="1"/>
          </p:cNvSpPr>
          <p:nvPr/>
        </p:nvSpPr>
        <p:spPr bwMode="auto">
          <a:xfrm flipH="1" flipV="1">
            <a:off x="3744913" y="3611563"/>
            <a:ext cx="341312" cy="812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0" name="Line 44">
            <a:extLst>
              <a:ext uri="{FF2B5EF4-FFF2-40B4-BE49-F238E27FC236}">
                <a16:creationId xmlns:a16="http://schemas.microsoft.com/office/drawing/2014/main" id="{E45397B1-8939-4995-8C4E-60130A1814C4}"/>
              </a:ext>
            </a:extLst>
          </p:cNvPr>
          <p:cNvSpPr>
            <a:spLocks noChangeShapeType="1"/>
          </p:cNvSpPr>
          <p:nvPr/>
        </p:nvSpPr>
        <p:spPr bwMode="auto">
          <a:xfrm flipH="1" flipV="1">
            <a:off x="3727450" y="3619500"/>
            <a:ext cx="2276475" cy="301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1" name="Line 45">
            <a:extLst>
              <a:ext uri="{FF2B5EF4-FFF2-40B4-BE49-F238E27FC236}">
                <a16:creationId xmlns:a16="http://schemas.microsoft.com/office/drawing/2014/main" id="{41C5DEEC-714B-4C14-B202-864BB21870A7}"/>
              </a:ext>
            </a:extLst>
          </p:cNvPr>
          <p:cNvSpPr>
            <a:spLocks noChangeShapeType="1"/>
          </p:cNvSpPr>
          <p:nvPr/>
        </p:nvSpPr>
        <p:spPr bwMode="auto">
          <a:xfrm flipV="1">
            <a:off x="6249988" y="3905250"/>
            <a:ext cx="466725" cy="7810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2" name="Line 46">
            <a:extLst>
              <a:ext uri="{FF2B5EF4-FFF2-40B4-BE49-F238E27FC236}">
                <a16:creationId xmlns:a16="http://schemas.microsoft.com/office/drawing/2014/main" id="{641A9913-3FF0-403A-B024-FBDAA34F33CC}"/>
              </a:ext>
            </a:extLst>
          </p:cNvPr>
          <p:cNvSpPr>
            <a:spLocks noChangeShapeType="1"/>
          </p:cNvSpPr>
          <p:nvPr/>
        </p:nvSpPr>
        <p:spPr bwMode="auto">
          <a:xfrm flipV="1">
            <a:off x="5057775" y="4991100"/>
            <a:ext cx="1241425" cy="61753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3" name="Line 47">
            <a:extLst>
              <a:ext uri="{FF2B5EF4-FFF2-40B4-BE49-F238E27FC236}">
                <a16:creationId xmlns:a16="http://schemas.microsoft.com/office/drawing/2014/main" id="{015B46CE-09C9-4A1B-B448-04B10B85BBCB}"/>
              </a:ext>
            </a:extLst>
          </p:cNvPr>
          <p:cNvSpPr>
            <a:spLocks noChangeShapeType="1"/>
          </p:cNvSpPr>
          <p:nvPr/>
        </p:nvSpPr>
        <p:spPr bwMode="auto">
          <a:xfrm flipH="1" flipV="1">
            <a:off x="6275388" y="4664075"/>
            <a:ext cx="15875" cy="3317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4" name="Line 48">
            <a:extLst>
              <a:ext uri="{FF2B5EF4-FFF2-40B4-BE49-F238E27FC236}">
                <a16:creationId xmlns:a16="http://schemas.microsoft.com/office/drawing/2014/main" id="{8B0EB334-C204-4C9B-ADE7-6AF23BDB8B28}"/>
              </a:ext>
            </a:extLst>
          </p:cNvPr>
          <p:cNvSpPr>
            <a:spLocks noChangeShapeType="1"/>
          </p:cNvSpPr>
          <p:nvPr/>
        </p:nvSpPr>
        <p:spPr bwMode="auto">
          <a:xfrm flipV="1">
            <a:off x="5040313" y="3644900"/>
            <a:ext cx="973137" cy="1955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5" name="Line 49">
            <a:extLst>
              <a:ext uri="{FF2B5EF4-FFF2-40B4-BE49-F238E27FC236}">
                <a16:creationId xmlns:a16="http://schemas.microsoft.com/office/drawing/2014/main" id="{6B95F80D-87EA-4A30-93C4-019E2A53B68D}"/>
              </a:ext>
            </a:extLst>
          </p:cNvPr>
          <p:cNvSpPr>
            <a:spLocks noChangeShapeType="1"/>
          </p:cNvSpPr>
          <p:nvPr/>
        </p:nvSpPr>
        <p:spPr bwMode="auto">
          <a:xfrm flipH="1" flipV="1">
            <a:off x="4103688" y="4403725"/>
            <a:ext cx="946150" cy="11969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6" name="Line 50">
            <a:extLst>
              <a:ext uri="{FF2B5EF4-FFF2-40B4-BE49-F238E27FC236}">
                <a16:creationId xmlns:a16="http://schemas.microsoft.com/office/drawing/2014/main" id="{7BAB41E2-E28A-46C0-B897-8A8AFE271208}"/>
              </a:ext>
            </a:extLst>
          </p:cNvPr>
          <p:cNvSpPr>
            <a:spLocks noChangeShapeType="1"/>
          </p:cNvSpPr>
          <p:nvPr/>
        </p:nvSpPr>
        <p:spPr bwMode="auto">
          <a:xfrm flipH="1">
            <a:off x="4113213" y="3894138"/>
            <a:ext cx="2586037" cy="50958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7" name="Line 51">
            <a:extLst>
              <a:ext uri="{FF2B5EF4-FFF2-40B4-BE49-F238E27FC236}">
                <a16:creationId xmlns:a16="http://schemas.microsoft.com/office/drawing/2014/main" id="{A46ADCE9-95DE-4DAA-AF20-768EFD596C9A}"/>
              </a:ext>
            </a:extLst>
          </p:cNvPr>
          <p:cNvSpPr>
            <a:spLocks noChangeShapeType="1"/>
          </p:cNvSpPr>
          <p:nvPr/>
        </p:nvSpPr>
        <p:spPr bwMode="auto">
          <a:xfrm>
            <a:off x="4111625" y="4398963"/>
            <a:ext cx="2179638" cy="60166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8" name="Line 52">
            <a:extLst>
              <a:ext uri="{FF2B5EF4-FFF2-40B4-BE49-F238E27FC236}">
                <a16:creationId xmlns:a16="http://schemas.microsoft.com/office/drawing/2014/main" id="{C46E0012-265C-4169-8699-F1DA709855E6}"/>
              </a:ext>
            </a:extLst>
          </p:cNvPr>
          <p:cNvSpPr>
            <a:spLocks noChangeShapeType="1"/>
          </p:cNvSpPr>
          <p:nvPr/>
        </p:nvSpPr>
        <p:spPr bwMode="auto">
          <a:xfrm flipH="1" flipV="1">
            <a:off x="5997575" y="3652838"/>
            <a:ext cx="692150" cy="2492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49" name="Line 53">
            <a:extLst>
              <a:ext uri="{FF2B5EF4-FFF2-40B4-BE49-F238E27FC236}">
                <a16:creationId xmlns:a16="http://schemas.microsoft.com/office/drawing/2014/main" id="{34CFC40A-11EE-47AE-B6BB-F6F80A236DF8}"/>
              </a:ext>
            </a:extLst>
          </p:cNvPr>
          <p:cNvSpPr>
            <a:spLocks noChangeShapeType="1"/>
          </p:cNvSpPr>
          <p:nvPr/>
        </p:nvSpPr>
        <p:spPr bwMode="auto">
          <a:xfrm>
            <a:off x="6029325" y="3648075"/>
            <a:ext cx="238125" cy="10001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1" name="AutoShape 5">
            <a:extLst>
              <a:ext uri="{FF2B5EF4-FFF2-40B4-BE49-F238E27FC236}">
                <a16:creationId xmlns:a16="http://schemas.microsoft.com/office/drawing/2014/main" id="{C7357817-0AE2-41C3-8546-958C3DEC5BC5}"/>
              </a:ext>
            </a:extLst>
          </p:cNvPr>
          <p:cNvSpPr>
            <a:spLocks noChangeArrowheads="1"/>
          </p:cNvSpPr>
          <p:nvPr/>
        </p:nvSpPr>
        <p:spPr bwMode="auto">
          <a:xfrm rot="-1691938">
            <a:off x="1416050" y="4665663"/>
            <a:ext cx="623888" cy="274637"/>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2" name="AutoShape 6">
            <a:extLst>
              <a:ext uri="{FF2B5EF4-FFF2-40B4-BE49-F238E27FC236}">
                <a16:creationId xmlns:a16="http://schemas.microsoft.com/office/drawing/2014/main" id="{8B44A5E1-43CA-4CE4-8838-D18A724416FC}"/>
              </a:ext>
            </a:extLst>
          </p:cNvPr>
          <p:cNvSpPr>
            <a:spLocks noChangeArrowheads="1"/>
          </p:cNvSpPr>
          <p:nvPr/>
        </p:nvSpPr>
        <p:spPr bwMode="auto">
          <a:xfrm rot="1342443">
            <a:off x="5983288" y="4816475"/>
            <a:ext cx="623887" cy="376238"/>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03" name="AutoShape 7">
            <a:extLst>
              <a:ext uri="{FF2B5EF4-FFF2-40B4-BE49-F238E27FC236}">
                <a16:creationId xmlns:a16="http://schemas.microsoft.com/office/drawing/2014/main" id="{518A995B-DE30-401D-8484-804259B18677}"/>
              </a:ext>
            </a:extLst>
          </p:cNvPr>
          <p:cNvSpPr>
            <a:spLocks noChangeArrowheads="1"/>
          </p:cNvSpPr>
          <p:nvPr/>
        </p:nvSpPr>
        <p:spPr bwMode="auto">
          <a:xfrm rot="1097357">
            <a:off x="6396038" y="3824288"/>
            <a:ext cx="623887" cy="174625"/>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10" name="AutoShape 14">
            <a:extLst>
              <a:ext uri="{FF2B5EF4-FFF2-40B4-BE49-F238E27FC236}">
                <a16:creationId xmlns:a16="http://schemas.microsoft.com/office/drawing/2014/main" id="{580A5572-51B1-4715-ADAD-9763DD80D487}"/>
              </a:ext>
            </a:extLst>
          </p:cNvPr>
          <p:cNvSpPr>
            <a:spLocks noChangeArrowheads="1"/>
          </p:cNvSpPr>
          <p:nvPr/>
        </p:nvSpPr>
        <p:spPr bwMode="auto">
          <a:xfrm rot="825589">
            <a:off x="5961063" y="4524375"/>
            <a:ext cx="623887" cy="279400"/>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11" name="AutoShape 15">
            <a:extLst>
              <a:ext uri="{FF2B5EF4-FFF2-40B4-BE49-F238E27FC236}">
                <a16:creationId xmlns:a16="http://schemas.microsoft.com/office/drawing/2014/main" id="{AECA2D71-F8A2-4C19-9884-E0592D20912E}"/>
              </a:ext>
            </a:extLst>
          </p:cNvPr>
          <p:cNvSpPr>
            <a:spLocks noChangeArrowheads="1"/>
          </p:cNvSpPr>
          <p:nvPr/>
        </p:nvSpPr>
        <p:spPr bwMode="auto">
          <a:xfrm rot="354089">
            <a:off x="5705475" y="3586163"/>
            <a:ext cx="623888" cy="144462"/>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12" name="AutoShape 16">
            <a:extLst>
              <a:ext uri="{FF2B5EF4-FFF2-40B4-BE49-F238E27FC236}">
                <a16:creationId xmlns:a16="http://schemas.microsoft.com/office/drawing/2014/main" id="{A0FE3A39-9079-4EB2-A3D3-2F498DEC4C12}"/>
              </a:ext>
            </a:extLst>
          </p:cNvPr>
          <p:cNvSpPr>
            <a:spLocks noChangeArrowheads="1"/>
          </p:cNvSpPr>
          <p:nvPr/>
        </p:nvSpPr>
        <p:spPr bwMode="auto">
          <a:xfrm rot="-201874">
            <a:off x="3792538" y="4240213"/>
            <a:ext cx="623887" cy="339725"/>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13" name="AutoShape 17">
            <a:extLst>
              <a:ext uri="{FF2B5EF4-FFF2-40B4-BE49-F238E27FC236}">
                <a16:creationId xmlns:a16="http://schemas.microsoft.com/office/drawing/2014/main" id="{BC244BB1-114D-4FDA-89D0-93D6DADEE085}"/>
              </a:ext>
            </a:extLst>
          </p:cNvPr>
          <p:cNvSpPr>
            <a:spLocks noChangeArrowheads="1"/>
          </p:cNvSpPr>
          <p:nvPr/>
        </p:nvSpPr>
        <p:spPr bwMode="auto">
          <a:xfrm rot="-133263">
            <a:off x="3409950" y="3549650"/>
            <a:ext cx="623888" cy="155575"/>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14" name="AutoShape 18">
            <a:extLst>
              <a:ext uri="{FF2B5EF4-FFF2-40B4-BE49-F238E27FC236}">
                <a16:creationId xmlns:a16="http://schemas.microsoft.com/office/drawing/2014/main" id="{66437E21-FB0F-481F-B65B-32CD30A1AD15}"/>
              </a:ext>
            </a:extLst>
          </p:cNvPr>
          <p:cNvSpPr>
            <a:spLocks noChangeArrowheads="1"/>
          </p:cNvSpPr>
          <p:nvPr/>
        </p:nvSpPr>
        <p:spPr bwMode="auto">
          <a:xfrm rot="278583">
            <a:off x="4741863" y="5389563"/>
            <a:ext cx="623887" cy="433387"/>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15" name="AutoShape 19">
            <a:extLst>
              <a:ext uri="{FF2B5EF4-FFF2-40B4-BE49-F238E27FC236}">
                <a16:creationId xmlns:a16="http://schemas.microsoft.com/office/drawing/2014/main" id="{D29E4CF9-EBED-4F4C-906A-5A3FE4988B6E}"/>
              </a:ext>
            </a:extLst>
          </p:cNvPr>
          <p:cNvSpPr>
            <a:spLocks noChangeArrowheads="1"/>
          </p:cNvSpPr>
          <p:nvPr/>
        </p:nvSpPr>
        <p:spPr bwMode="auto">
          <a:xfrm rot="-560734">
            <a:off x="3332163" y="4919663"/>
            <a:ext cx="623887" cy="415925"/>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80904" name="Line 8">
            <a:extLst>
              <a:ext uri="{FF2B5EF4-FFF2-40B4-BE49-F238E27FC236}">
                <a16:creationId xmlns:a16="http://schemas.microsoft.com/office/drawing/2014/main" id="{04F09547-9B4C-455D-A838-95B862B7944A}"/>
              </a:ext>
            </a:extLst>
          </p:cNvPr>
          <p:cNvSpPr>
            <a:spLocks noChangeShapeType="1"/>
          </p:cNvSpPr>
          <p:nvPr/>
        </p:nvSpPr>
        <p:spPr bwMode="auto">
          <a:xfrm flipH="1">
            <a:off x="1735138" y="2446338"/>
            <a:ext cx="2508250" cy="2354262"/>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06" name="Line 10">
            <a:extLst>
              <a:ext uri="{FF2B5EF4-FFF2-40B4-BE49-F238E27FC236}">
                <a16:creationId xmlns:a16="http://schemas.microsoft.com/office/drawing/2014/main" id="{7C39CBD1-9768-465F-B98C-33945BBF668D}"/>
              </a:ext>
            </a:extLst>
          </p:cNvPr>
          <p:cNvSpPr>
            <a:spLocks noChangeShapeType="1"/>
          </p:cNvSpPr>
          <p:nvPr/>
        </p:nvSpPr>
        <p:spPr bwMode="auto">
          <a:xfrm>
            <a:off x="4237038" y="2446338"/>
            <a:ext cx="2460625" cy="1460500"/>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16" name="Line 20">
            <a:extLst>
              <a:ext uri="{FF2B5EF4-FFF2-40B4-BE49-F238E27FC236}">
                <a16:creationId xmlns:a16="http://schemas.microsoft.com/office/drawing/2014/main" id="{C2AAF89B-D0A4-440E-8E7E-E8F41FBCC2E2}"/>
              </a:ext>
            </a:extLst>
          </p:cNvPr>
          <p:cNvSpPr>
            <a:spLocks noChangeShapeType="1"/>
          </p:cNvSpPr>
          <p:nvPr/>
        </p:nvSpPr>
        <p:spPr bwMode="auto">
          <a:xfrm flipH="1">
            <a:off x="4108450" y="2444750"/>
            <a:ext cx="133350" cy="1944688"/>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17" name="Line 21">
            <a:extLst>
              <a:ext uri="{FF2B5EF4-FFF2-40B4-BE49-F238E27FC236}">
                <a16:creationId xmlns:a16="http://schemas.microsoft.com/office/drawing/2014/main" id="{D147E57B-AF45-4FAB-9A07-2F8D37B4E4CD}"/>
              </a:ext>
            </a:extLst>
          </p:cNvPr>
          <p:cNvSpPr>
            <a:spLocks noChangeShapeType="1"/>
          </p:cNvSpPr>
          <p:nvPr/>
        </p:nvSpPr>
        <p:spPr bwMode="auto">
          <a:xfrm flipH="1">
            <a:off x="3697288" y="2443163"/>
            <a:ext cx="531812" cy="1184275"/>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18" name="Line 22">
            <a:extLst>
              <a:ext uri="{FF2B5EF4-FFF2-40B4-BE49-F238E27FC236}">
                <a16:creationId xmlns:a16="http://schemas.microsoft.com/office/drawing/2014/main" id="{68ED3F10-C592-473D-A66D-0EBC1048DE4F}"/>
              </a:ext>
            </a:extLst>
          </p:cNvPr>
          <p:cNvSpPr>
            <a:spLocks noChangeShapeType="1"/>
          </p:cNvSpPr>
          <p:nvPr/>
        </p:nvSpPr>
        <p:spPr bwMode="auto">
          <a:xfrm>
            <a:off x="4238625" y="2439988"/>
            <a:ext cx="1758950" cy="1201737"/>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19" name="Line 23">
            <a:extLst>
              <a:ext uri="{FF2B5EF4-FFF2-40B4-BE49-F238E27FC236}">
                <a16:creationId xmlns:a16="http://schemas.microsoft.com/office/drawing/2014/main" id="{82D158FD-4DC2-4687-9FF7-1B5A6A2E3019}"/>
              </a:ext>
            </a:extLst>
          </p:cNvPr>
          <p:cNvSpPr>
            <a:spLocks noChangeShapeType="1"/>
          </p:cNvSpPr>
          <p:nvPr/>
        </p:nvSpPr>
        <p:spPr bwMode="auto">
          <a:xfrm>
            <a:off x="4238625" y="2443163"/>
            <a:ext cx="2041525" cy="2206625"/>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20" name="Line 24">
            <a:extLst>
              <a:ext uri="{FF2B5EF4-FFF2-40B4-BE49-F238E27FC236}">
                <a16:creationId xmlns:a16="http://schemas.microsoft.com/office/drawing/2014/main" id="{42DBDE32-E894-4831-9A79-C9C741C4A0BD}"/>
              </a:ext>
            </a:extLst>
          </p:cNvPr>
          <p:cNvSpPr>
            <a:spLocks noChangeShapeType="1"/>
          </p:cNvSpPr>
          <p:nvPr/>
        </p:nvSpPr>
        <p:spPr bwMode="auto">
          <a:xfrm>
            <a:off x="4241800" y="2444750"/>
            <a:ext cx="811213" cy="3159125"/>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21" name="Line 25">
            <a:extLst>
              <a:ext uri="{FF2B5EF4-FFF2-40B4-BE49-F238E27FC236}">
                <a16:creationId xmlns:a16="http://schemas.microsoft.com/office/drawing/2014/main" id="{360D37D1-94C8-47ED-B51F-FFA716CA5BE3}"/>
              </a:ext>
            </a:extLst>
          </p:cNvPr>
          <p:cNvSpPr>
            <a:spLocks noChangeShapeType="1"/>
          </p:cNvSpPr>
          <p:nvPr/>
        </p:nvSpPr>
        <p:spPr bwMode="auto">
          <a:xfrm flipH="1">
            <a:off x="3662363" y="2443163"/>
            <a:ext cx="573087" cy="2667000"/>
          </a:xfrm>
          <a:prstGeom prst="line">
            <a:avLst/>
          </a:prstGeom>
          <a:noFill/>
          <a:ln w="34925"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80922" name="Line 26">
            <a:extLst>
              <a:ext uri="{FF2B5EF4-FFF2-40B4-BE49-F238E27FC236}">
                <a16:creationId xmlns:a16="http://schemas.microsoft.com/office/drawing/2014/main" id="{77C375A6-C91E-42B9-A299-FBA727410017}"/>
              </a:ext>
            </a:extLst>
          </p:cNvPr>
          <p:cNvSpPr>
            <a:spLocks noChangeShapeType="1"/>
          </p:cNvSpPr>
          <p:nvPr/>
        </p:nvSpPr>
        <p:spPr bwMode="auto">
          <a:xfrm>
            <a:off x="4237038" y="2443163"/>
            <a:ext cx="2071687" cy="2560637"/>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80934" name="Picture 38" descr="MCj04348570000[1]">
            <a:extLst>
              <a:ext uri="{FF2B5EF4-FFF2-40B4-BE49-F238E27FC236}">
                <a16:creationId xmlns:a16="http://schemas.microsoft.com/office/drawing/2014/main" id="{E9733589-EA8E-4992-8728-F2FEEA99E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42227">
            <a:off x="3721100" y="1878013"/>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5">
            <a:extLst>
              <a:ext uri="{FF2B5EF4-FFF2-40B4-BE49-F238E27FC236}">
                <a16:creationId xmlns:a16="http://schemas.microsoft.com/office/drawing/2014/main" id="{88B63740-0A59-4B05-8FCE-31CD320F8A18}"/>
              </a:ext>
            </a:extLst>
          </p:cNvPr>
          <p:cNvSpPr>
            <a:spLocks noChangeArrowheads="1"/>
          </p:cNvSpPr>
          <p:nvPr/>
        </p:nvSpPr>
        <p:spPr bwMode="auto">
          <a:xfrm rot="19324793">
            <a:off x="1568450" y="5527675"/>
            <a:ext cx="623888" cy="274638"/>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
        <p:nvSpPr>
          <p:cNvPr id="55" name="AutoShape 5">
            <a:extLst>
              <a:ext uri="{FF2B5EF4-FFF2-40B4-BE49-F238E27FC236}">
                <a16:creationId xmlns:a16="http://schemas.microsoft.com/office/drawing/2014/main" id="{1C97B30D-ED3B-4DCA-8CEA-D22F4B562A96}"/>
              </a:ext>
            </a:extLst>
          </p:cNvPr>
          <p:cNvSpPr>
            <a:spLocks noChangeArrowheads="1"/>
          </p:cNvSpPr>
          <p:nvPr/>
        </p:nvSpPr>
        <p:spPr bwMode="auto">
          <a:xfrm rot="767916">
            <a:off x="6364288" y="6005513"/>
            <a:ext cx="623887" cy="454025"/>
          </a:xfrm>
          <a:prstGeom prst="star5">
            <a:avLst/>
          </a:prstGeom>
          <a:solidFill>
            <a:srgbClr val="FF0000"/>
          </a:solidFill>
          <a:ln w="9525">
            <a:solidFill>
              <a:srgbClr val="FF0000"/>
            </a:solidFill>
            <a:miter lim="800000"/>
            <a:headEnd/>
            <a:tailEnd/>
          </a:ln>
          <a:effectLst/>
        </p:spPr>
        <p:txBody>
          <a:bodyPr wrap="none" anchor="ctr"/>
          <a:lstStyle/>
          <a:p>
            <a:pPr eaLnBrk="1" hangingPunct="1">
              <a:defRPr/>
            </a:pPr>
            <a:endParaRPr lang="en-US">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0924"/>
                                        </p:tgtEl>
                                        <p:attrNameLst>
                                          <p:attrName>style.visibility</p:attrName>
                                        </p:attrNameLst>
                                      </p:cBhvr>
                                      <p:to>
                                        <p:strVal val="visible"/>
                                      </p:to>
                                    </p:set>
                                    <p:animEffect transition="in" filter="wedge">
                                      <p:cBhvr>
                                        <p:cTn id="7" dur="500"/>
                                        <p:tgtEl>
                                          <p:spTgt spid="80924"/>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80924"/>
                                        </p:tgtEl>
                                      </p:cBhvr>
                                    </p:animEffect>
                                    <p:set>
                                      <p:cBhvr>
                                        <p:cTn id="11" dur="1" fill="hold">
                                          <p:stCondLst>
                                            <p:cond delay="499"/>
                                          </p:stCondLst>
                                        </p:cTn>
                                        <p:tgtEl>
                                          <p:spTgt spid="80924"/>
                                        </p:tgtEl>
                                        <p:attrNameLst>
                                          <p:attrName>style.visibility</p:attrName>
                                        </p:attrNameLst>
                                      </p:cBhvr>
                                      <p:to>
                                        <p:strVal val="hidden"/>
                                      </p:to>
                                    </p:set>
                                  </p:childTnLst>
                                </p:cTn>
                              </p:par>
                            </p:childTnLst>
                          </p:cTn>
                        </p:par>
                        <p:par>
                          <p:cTn id="12" fill="hold" nodeType="afterGroup">
                            <p:stCondLst>
                              <p:cond delay="1000"/>
                            </p:stCondLst>
                            <p:childTnLst>
                              <p:par>
                                <p:cTn id="13" presetID="52" presetClass="entr" presetSubtype="0" fill="hold" nodeType="afterEffect">
                                  <p:stCondLst>
                                    <p:cond delay="0"/>
                                  </p:stCondLst>
                                  <p:childTnLst>
                                    <p:set>
                                      <p:cBhvr>
                                        <p:cTn id="14" dur="1" fill="hold">
                                          <p:stCondLst>
                                            <p:cond delay="0"/>
                                          </p:stCondLst>
                                        </p:cTn>
                                        <p:tgtEl>
                                          <p:spTgt spid="80934"/>
                                        </p:tgtEl>
                                        <p:attrNameLst>
                                          <p:attrName>style.visibility</p:attrName>
                                        </p:attrNameLst>
                                      </p:cBhvr>
                                      <p:to>
                                        <p:strVal val="visible"/>
                                      </p:to>
                                    </p:set>
                                    <p:animScale>
                                      <p:cBhvr>
                                        <p:cTn id="15" dur="1000" decel="50000" fill="hold">
                                          <p:stCondLst>
                                            <p:cond delay="0"/>
                                          </p:stCondLst>
                                        </p:cTn>
                                        <p:tgtEl>
                                          <p:spTgt spid="809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0934"/>
                                        </p:tgtEl>
                                        <p:attrNameLst>
                                          <p:attrName>ppt_x</p:attrName>
                                          <p:attrName>ppt_y</p:attrName>
                                        </p:attrNameLst>
                                      </p:cBhvr>
                                    </p:animMotion>
                                    <p:animEffect transition="in" filter="fade">
                                      <p:cBhvr>
                                        <p:cTn id="17" dur="1000"/>
                                        <p:tgtEl>
                                          <p:spTgt spid="80934"/>
                                        </p:tgtEl>
                                      </p:cBhvr>
                                    </p:animEffect>
                                  </p:childTnLst>
                                </p:cTn>
                              </p:par>
                            </p:childTnLst>
                          </p:cTn>
                        </p:par>
                        <p:par>
                          <p:cTn id="18" fill="hold" nodeType="afterGroup">
                            <p:stCondLst>
                              <p:cond delay="2000"/>
                            </p:stCondLst>
                            <p:childTnLst>
                              <p:par>
                                <p:cTn id="19" presetID="22" presetClass="entr" presetSubtype="1" fill="hold" nodeType="afterEffect">
                                  <p:stCondLst>
                                    <p:cond delay="0"/>
                                  </p:stCondLst>
                                  <p:childTnLst>
                                    <p:set>
                                      <p:cBhvr>
                                        <p:cTn id="20" dur="1" fill="hold">
                                          <p:stCondLst>
                                            <p:cond delay="0"/>
                                          </p:stCondLst>
                                        </p:cTn>
                                        <p:tgtEl>
                                          <p:spTgt spid="80904"/>
                                        </p:tgtEl>
                                        <p:attrNameLst>
                                          <p:attrName>style.visibility</p:attrName>
                                        </p:attrNameLst>
                                      </p:cBhvr>
                                      <p:to>
                                        <p:strVal val="visible"/>
                                      </p:to>
                                    </p:set>
                                    <p:animEffect transition="in" filter="wipe(up)">
                                      <p:cBhvr>
                                        <p:cTn id="21" dur="500"/>
                                        <p:tgtEl>
                                          <p:spTgt spid="80904"/>
                                        </p:tgtEl>
                                      </p:cBhvr>
                                    </p:animEffect>
                                  </p:childTnLst>
                                </p:cTn>
                              </p:par>
                              <p:par>
                                <p:cTn id="22" presetID="22" presetClass="entr" presetSubtype="1" fill="hold" nodeType="withEffect">
                                  <p:stCondLst>
                                    <p:cond delay="0"/>
                                  </p:stCondLst>
                                  <p:childTnLst>
                                    <p:set>
                                      <p:cBhvr>
                                        <p:cTn id="23" dur="1" fill="hold">
                                          <p:stCondLst>
                                            <p:cond delay="0"/>
                                          </p:stCondLst>
                                        </p:cTn>
                                        <p:tgtEl>
                                          <p:spTgt spid="80917"/>
                                        </p:tgtEl>
                                        <p:attrNameLst>
                                          <p:attrName>style.visibility</p:attrName>
                                        </p:attrNameLst>
                                      </p:cBhvr>
                                      <p:to>
                                        <p:strVal val="visible"/>
                                      </p:to>
                                    </p:set>
                                    <p:animEffect transition="in" filter="wipe(up)">
                                      <p:cBhvr>
                                        <p:cTn id="24" dur="500"/>
                                        <p:tgtEl>
                                          <p:spTgt spid="80917"/>
                                        </p:tgtEl>
                                      </p:cBhvr>
                                    </p:animEffect>
                                  </p:childTnLst>
                                </p:cTn>
                              </p:par>
                              <p:par>
                                <p:cTn id="25" presetID="22" presetClass="entr" presetSubtype="1" fill="hold" nodeType="withEffect">
                                  <p:stCondLst>
                                    <p:cond delay="0"/>
                                  </p:stCondLst>
                                  <p:childTnLst>
                                    <p:set>
                                      <p:cBhvr>
                                        <p:cTn id="26" dur="1" fill="hold">
                                          <p:stCondLst>
                                            <p:cond delay="0"/>
                                          </p:stCondLst>
                                        </p:cTn>
                                        <p:tgtEl>
                                          <p:spTgt spid="80921"/>
                                        </p:tgtEl>
                                        <p:attrNameLst>
                                          <p:attrName>style.visibility</p:attrName>
                                        </p:attrNameLst>
                                      </p:cBhvr>
                                      <p:to>
                                        <p:strVal val="visible"/>
                                      </p:to>
                                    </p:set>
                                    <p:animEffect transition="in" filter="wipe(up)">
                                      <p:cBhvr>
                                        <p:cTn id="27" dur="500"/>
                                        <p:tgtEl>
                                          <p:spTgt spid="80921"/>
                                        </p:tgtEl>
                                      </p:cBhvr>
                                    </p:animEffect>
                                  </p:childTnLst>
                                </p:cTn>
                              </p:par>
                              <p:par>
                                <p:cTn id="28" presetID="22" presetClass="entr" presetSubtype="1" fill="hold" nodeType="withEffect">
                                  <p:stCondLst>
                                    <p:cond delay="0"/>
                                  </p:stCondLst>
                                  <p:childTnLst>
                                    <p:set>
                                      <p:cBhvr>
                                        <p:cTn id="29" dur="1" fill="hold">
                                          <p:stCondLst>
                                            <p:cond delay="0"/>
                                          </p:stCondLst>
                                        </p:cTn>
                                        <p:tgtEl>
                                          <p:spTgt spid="80916"/>
                                        </p:tgtEl>
                                        <p:attrNameLst>
                                          <p:attrName>style.visibility</p:attrName>
                                        </p:attrNameLst>
                                      </p:cBhvr>
                                      <p:to>
                                        <p:strVal val="visible"/>
                                      </p:to>
                                    </p:set>
                                    <p:animEffect transition="in" filter="wipe(up)">
                                      <p:cBhvr>
                                        <p:cTn id="30" dur="500"/>
                                        <p:tgtEl>
                                          <p:spTgt spid="80916"/>
                                        </p:tgtEl>
                                      </p:cBhvr>
                                    </p:animEffect>
                                  </p:childTnLst>
                                </p:cTn>
                              </p:par>
                              <p:par>
                                <p:cTn id="31" presetID="22" presetClass="entr" presetSubtype="1" fill="hold" nodeType="withEffect">
                                  <p:stCondLst>
                                    <p:cond delay="0"/>
                                  </p:stCondLst>
                                  <p:childTnLst>
                                    <p:set>
                                      <p:cBhvr>
                                        <p:cTn id="32" dur="1" fill="hold">
                                          <p:stCondLst>
                                            <p:cond delay="0"/>
                                          </p:stCondLst>
                                        </p:cTn>
                                        <p:tgtEl>
                                          <p:spTgt spid="80920"/>
                                        </p:tgtEl>
                                        <p:attrNameLst>
                                          <p:attrName>style.visibility</p:attrName>
                                        </p:attrNameLst>
                                      </p:cBhvr>
                                      <p:to>
                                        <p:strVal val="visible"/>
                                      </p:to>
                                    </p:set>
                                    <p:animEffect transition="in" filter="wipe(up)">
                                      <p:cBhvr>
                                        <p:cTn id="33" dur="500"/>
                                        <p:tgtEl>
                                          <p:spTgt spid="80920"/>
                                        </p:tgtEl>
                                      </p:cBhvr>
                                    </p:animEffect>
                                  </p:childTnLst>
                                </p:cTn>
                              </p:par>
                              <p:par>
                                <p:cTn id="34" presetID="22" presetClass="entr" presetSubtype="1" fill="hold" nodeType="withEffect">
                                  <p:stCondLst>
                                    <p:cond delay="0"/>
                                  </p:stCondLst>
                                  <p:childTnLst>
                                    <p:set>
                                      <p:cBhvr>
                                        <p:cTn id="35" dur="1" fill="hold">
                                          <p:stCondLst>
                                            <p:cond delay="0"/>
                                          </p:stCondLst>
                                        </p:cTn>
                                        <p:tgtEl>
                                          <p:spTgt spid="80922"/>
                                        </p:tgtEl>
                                        <p:attrNameLst>
                                          <p:attrName>style.visibility</p:attrName>
                                        </p:attrNameLst>
                                      </p:cBhvr>
                                      <p:to>
                                        <p:strVal val="visible"/>
                                      </p:to>
                                    </p:set>
                                    <p:animEffect transition="in" filter="wipe(up)">
                                      <p:cBhvr>
                                        <p:cTn id="36" dur="500"/>
                                        <p:tgtEl>
                                          <p:spTgt spid="80922"/>
                                        </p:tgtEl>
                                      </p:cBhvr>
                                    </p:animEffect>
                                  </p:childTnLst>
                                </p:cTn>
                              </p:par>
                              <p:par>
                                <p:cTn id="37" presetID="22" presetClass="entr" presetSubtype="1" fill="hold" nodeType="withEffect">
                                  <p:stCondLst>
                                    <p:cond delay="0"/>
                                  </p:stCondLst>
                                  <p:childTnLst>
                                    <p:set>
                                      <p:cBhvr>
                                        <p:cTn id="38" dur="1" fill="hold">
                                          <p:stCondLst>
                                            <p:cond delay="0"/>
                                          </p:stCondLst>
                                        </p:cTn>
                                        <p:tgtEl>
                                          <p:spTgt spid="80919"/>
                                        </p:tgtEl>
                                        <p:attrNameLst>
                                          <p:attrName>style.visibility</p:attrName>
                                        </p:attrNameLst>
                                      </p:cBhvr>
                                      <p:to>
                                        <p:strVal val="visible"/>
                                      </p:to>
                                    </p:set>
                                    <p:animEffect transition="in" filter="wipe(up)">
                                      <p:cBhvr>
                                        <p:cTn id="39" dur="500"/>
                                        <p:tgtEl>
                                          <p:spTgt spid="80919"/>
                                        </p:tgtEl>
                                      </p:cBhvr>
                                    </p:animEffect>
                                  </p:childTnLst>
                                </p:cTn>
                              </p:par>
                              <p:par>
                                <p:cTn id="40" presetID="22" presetClass="entr" presetSubtype="1" fill="hold" nodeType="withEffect">
                                  <p:stCondLst>
                                    <p:cond delay="0"/>
                                  </p:stCondLst>
                                  <p:childTnLst>
                                    <p:set>
                                      <p:cBhvr>
                                        <p:cTn id="41" dur="1" fill="hold">
                                          <p:stCondLst>
                                            <p:cond delay="0"/>
                                          </p:stCondLst>
                                        </p:cTn>
                                        <p:tgtEl>
                                          <p:spTgt spid="80918"/>
                                        </p:tgtEl>
                                        <p:attrNameLst>
                                          <p:attrName>style.visibility</p:attrName>
                                        </p:attrNameLst>
                                      </p:cBhvr>
                                      <p:to>
                                        <p:strVal val="visible"/>
                                      </p:to>
                                    </p:set>
                                    <p:animEffect transition="in" filter="wipe(up)">
                                      <p:cBhvr>
                                        <p:cTn id="42" dur="500"/>
                                        <p:tgtEl>
                                          <p:spTgt spid="80918"/>
                                        </p:tgtEl>
                                      </p:cBhvr>
                                    </p:animEffect>
                                  </p:childTnLst>
                                </p:cTn>
                              </p:par>
                              <p:par>
                                <p:cTn id="43" presetID="22" presetClass="entr" presetSubtype="1" fill="hold" nodeType="withEffect">
                                  <p:stCondLst>
                                    <p:cond delay="0"/>
                                  </p:stCondLst>
                                  <p:childTnLst>
                                    <p:set>
                                      <p:cBhvr>
                                        <p:cTn id="44" dur="1" fill="hold">
                                          <p:stCondLst>
                                            <p:cond delay="0"/>
                                          </p:stCondLst>
                                        </p:cTn>
                                        <p:tgtEl>
                                          <p:spTgt spid="80906"/>
                                        </p:tgtEl>
                                        <p:attrNameLst>
                                          <p:attrName>style.visibility</p:attrName>
                                        </p:attrNameLst>
                                      </p:cBhvr>
                                      <p:to>
                                        <p:strVal val="visible"/>
                                      </p:to>
                                    </p:set>
                                    <p:animEffect transition="in" filter="wipe(up)">
                                      <p:cBhvr>
                                        <p:cTn id="45" dur="500"/>
                                        <p:tgtEl>
                                          <p:spTgt spid="80906"/>
                                        </p:tgtEl>
                                      </p:cBhvr>
                                    </p:animEffect>
                                  </p:childTnLst>
                                </p:cTn>
                              </p:par>
                            </p:childTnLst>
                          </p:cTn>
                        </p:par>
                        <p:par>
                          <p:cTn id="46" fill="hold" nodeType="afterGroup">
                            <p:stCondLst>
                              <p:cond delay="2500"/>
                            </p:stCondLst>
                            <p:childTnLst>
                              <p:par>
                                <p:cTn id="47" presetID="1" presetClass="entr" presetSubtype="0" fill="hold" nodeType="afterEffect">
                                  <p:stCondLst>
                                    <p:cond delay="0"/>
                                  </p:stCondLst>
                                  <p:childTnLst>
                                    <p:set>
                                      <p:cBhvr>
                                        <p:cTn id="48" dur="1" fill="hold">
                                          <p:stCondLst>
                                            <p:cond delay="0"/>
                                          </p:stCondLst>
                                        </p:cTn>
                                        <p:tgtEl>
                                          <p:spTgt spid="809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9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9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9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09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09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09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9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094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9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09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09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9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094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949"/>
                                        </p:tgtEl>
                                        <p:attrNameLst>
                                          <p:attrName>style.visibility</p:attrName>
                                        </p:attrNameLst>
                                      </p:cBhvr>
                                      <p:to>
                                        <p:strVal val="visible"/>
                                      </p:to>
                                    </p:set>
                                  </p:childTnLst>
                                </p:cTn>
                              </p:par>
                            </p:childTnLst>
                          </p:cTn>
                        </p:par>
                        <p:par>
                          <p:cTn id="77" fill="hold" nodeType="afterGroup">
                            <p:stCondLst>
                              <p:cond delay="2500"/>
                            </p:stCondLst>
                            <p:childTnLst>
                              <p:par>
                                <p:cTn id="78" presetID="2" presetClass="entr" presetSubtype="4" fill="hold" nodeType="afterEffect">
                                  <p:stCondLst>
                                    <p:cond delay="0"/>
                                  </p:stCondLst>
                                  <p:childTnLst>
                                    <p:set>
                                      <p:cBhvr>
                                        <p:cTn id="79" dur="1" fill="hold">
                                          <p:stCondLst>
                                            <p:cond delay="0"/>
                                          </p:stCondLst>
                                        </p:cTn>
                                        <p:tgtEl>
                                          <p:spTgt spid="80925"/>
                                        </p:tgtEl>
                                        <p:attrNameLst>
                                          <p:attrName>style.visibility</p:attrName>
                                        </p:attrNameLst>
                                      </p:cBhvr>
                                      <p:to>
                                        <p:strVal val="visible"/>
                                      </p:to>
                                    </p:set>
                                    <p:anim calcmode="lin" valueType="num">
                                      <p:cBhvr additive="base">
                                        <p:cTn id="80" dur="500" fill="hold"/>
                                        <p:tgtEl>
                                          <p:spTgt spid="80925"/>
                                        </p:tgtEl>
                                        <p:attrNameLst>
                                          <p:attrName>ppt_x</p:attrName>
                                        </p:attrNameLst>
                                      </p:cBhvr>
                                      <p:tavLst>
                                        <p:tav tm="0">
                                          <p:val>
                                            <p:strVal val="#ppt_x"/>
                                          </p:val>
                                        </p:tav>
                                        <p:tav tm="100000">
                                          <p:val>
                                            <p:strVal val="#ppt_x"/>
                                          </p:val>
                                        </p:tav>
                                      </p:tavLst>
                                    </p:anim>
                                    <p:anim calcmode="lin" valueType="num">
                                      <p:cBhvr additive="base">
                                        <p:cTn id="81" dur="500" fill="hold"/>
                                        <p:tgtEl>
                                          <p:spTgt spid="8092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1" fill="hold" nodeType="clickEffect">
                                  <p:stCondLst>
                                    <p:cond delay="0"/>
                                  </p:stCondLst>
                                  <p:childTnLst>
                                    <p:set>
                                      <p:cBhvr>
                                        <p:cTn id="85" dur="1" fill="hold">
                                          <p:stCondLst>
                                            <p:cond delay="0"/>
                                          </p:stCondLst>
                                        </p:cTn>
                                        <p:tgtEl>
                                          <p:spTgt spid="80905"/>
                                        </p:tgtEl>
                                        <p:attrNameLst>
                                          <p:attrName>style.visibility</p:attrName>
                                        </p:attrNameLst>
                                      </p:cBhvr>
                                      <p:to>
                                        <p:strVal val="visible"/>
                                      </p:to>
                                    </p:set>
                                    <p:animEffect transition="in" filter="wipe(up)">
                                      <p:cBhvr>
                                        <p:cTn id="86" dur="500"/>
                                        <p:tgtEl>
                                          <p:spTgt spid="80905"/>
                                        </p:tgtEl>
                                      </p:cBhvr>
                                    </p:animEffec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80909"/>
                                        </p:tgtEl>
                                        <p:attrNameLst>
                                          <p:attrName>style.visibility</p:attrName>
                                        </p:attrNameLst>
                                      </p:cBhvr>
                                      <p:to>
                                        <p:strVal val="visible"/>
                                      </p:to>
                                    </p:set>
                                    <p:animEffect transition="in" filter="wipe(left)">
                                      <p:cBhvr>
                                        <p:cTn id="90" dur="500"/>
                                        <p:tgtEl>
                                          <p:spTgt spid="80909"/>
                                        </p:tgtEl>
                                      </p:cBhvr>
                                    </p:animEffect>
                                  </p:childTnLst>
                                </p:cTn>
                              </p:par>
                              <p:par>
                                <p:cTn id="91" presetID="22" presetClass="entr" presetSubtype="2" fill="hold" nodeType="withEffect">
                                  <p:stCondLst>
                                    <p:cond delay="0"/>
                                  </p:stCondLst>
                                  <p:childTnLst>
                                    <p:set>
                                      <p:cBhvr>
                                        <p:cTn id="92" dur="1" fill="hold">
                                          <p:stCondLst>
                                            <p:cond delay="0"/>
                                          </p:stCondLst>
                                        </p:cTn>
                                        <p:tgtEl>
                                          <p:spTgt spid="80900"/>
                                        </p:tgtEl>
                                        <p:attrNameLst>
                                          <p:attrName>style.visibility</p:attrName>
                                        </p:attrNameLst>
                                      </p:cBhvr>
                                      <p:to>
                                        <p:strVal val="visible"/>
                                      </p:to>
                                    </p:set>
                                    <p:animEffect transition="in" filter="wipe(right)">
                                      <p:cBhvr>
                                        <p:cTn id="93" dur="500"/>
                                        <p:tgtEl>
                                          <p:spTgt spid="80900"/>
                                        </p:tgtEl>
                                      </p:cBhvr>
                                    </p:animEffect>
                                  </p:childTnLst>
                                </p:cTn>
                              </p:par>
                              <p:par>
                                <p:cTn id="94" presetID="22" presetClass="entr" presetSubtype="2" fill="hold" nodeType="withEffect">
                                  <p:stCondLst>
                                    <p:cond delay="0"/>
                                  </p:stCondLst>
                                  <p:childTnLst>
                                    <p:set>
                                      <p:cBhvr>
                                        <p:cTn id="95" dur="1" fill="hold">
                                          <p:stCondLst>
                                            <p:cond delay="0"/>
                                          </p:stCondLst>
                                        </p:cTn>
                                        <p:tgtEl>
                                          <p:spTgt spid="80926"/>
                                        </p:tgtEl>
                                        <p:attrNameLst>
                                          <p:attrName>style.visibility</p:attrName>
                                        </p:attrNameLst>
                                      </p:cBhvr>
                                      <p:to>
                                        <p:strVal val="visible"/>
                                      </p:to>
                                    </p:set>
                                    <p:animEffect transition="in" filter="wipe(right)">
                                      <p:cBhvr>
                                        <p:cTn id="96" dur="500"/>
                                        <p:tgtEl>
                                          <p:spTgt spid="80926"/>
                                        </p:tgtEl>
                                      </p:cBhvr>
                                    </p:animEffect>
                                  </p:childTnLst>
                                </p:cTn>
                              </p:par>
                              <p:par>
                                <p:cTn id="97" presetID="22" presetClass="entr" presetSubtype="2" fill="hold" nodeType="withEffect">
                                  <p:stCondLst>
                                    <p:cond delay="0"/>
                                  </p:stCondLst>
                                  <p:childTnLst>
                                    <p:set>
                                      <p:cBhvr>
                                        <p:cTn id="98" dur="1" fill="hold">
                                          <p:stCondLst>
                                            <p:cond delay="0"/>
                                          </p:stCondLst>
                                        </p:cTn>
                                        <p:tgtEl>
                                          <p:spTgt spid="80927"/>
                                        </p:tgtEl>
                                        <p:attrNameLst>
                                          <p:attrName>style.visibility</p:attrName>
                                        </p:attrNameLst>
                                      </p:cBhvr>
                                      <p:to>
                                        <p:strVal val="visible"/>
                                      </p:to>
                                    </p:set>
                                    <p:animEffect transition="in" filter="wipe(right)">
                                      <p:cBhvr>
                                        <p:cTn id="99" dur="500"/>
                                        <p:tgtEl>
                                          <p:spTgt spid="80927"/>
                                        </p:tgtEl>
                                      </p:cBhvr>
                                    </p:animEffect>
                                  </p:childTnLst>
                                </p:cTn>
                              </p:par>
                              <p:par>
                                <p:cTn id="100" presetID="22" presetClass="entr" presetSubtype="2" fill="hold" nodeType="withEffect">
                                  <p:stCondLst>
                                    <p:cond delay="0"/>
                                  </p:stCondLst>
                                  <p:childTnLst>
                                    <p:set>
                                      <p:cBhvr>
                                        <p:cTn id="101" dur="1" fill="hold">
                                          <p:stCondLst>
                                            <p:cond delay="0"/>
                                          </p:stCondLst>
                                        </p:cTn>
                                        <p:tgtEl>
                                          <p:spTgt spid="80928"/>
                                        </p:tgtEl>
                                        <p:attrNameLst>
                                          <p:attrName>style.visibility</p:attrName>
                                        </p:attrNameLst>
                                      </p:cBhvr>
                                      <p:to>
                                        <p:strVal val="visible"/>
                                      </p:to>
                                    </p:set>
                                    <p:animEffect transition="in" filter="wipe(right)">
                                      <p:cBhvr>
                                        <p:cTn id="102" dur="500"/>
                                        <p:tgtEl>
                                          <p:spTgt spid="80928"/>
                                        </p:tgtEl>
                                      </p:cBhvr>
                                    </p:animEffect>
                                  </p:childTnLst>
                                </p:cTn>
                              </p:par>
                              <p:par>
                                <p:cTn id="103" presetID="22" presetClass="entr" presetSubtype="8" fill="hold" nodeType="withEffect">
                                  <p:stCondLst>
                                    <p:cond delay="0"/>
                                  </p:stCondLst>
                                  <p:childTnLst>
                                    <p:set>
                                      <p:cBhvr>
                                        <p:cTn id="104" dur="1" fill="hold">
                                          <p:stCondLst>
                                            <p:cond delay="0"/>
                                          </p:stCondLst>
                                        </p:cTn>
                                        <p:tgtEl>
                                          <p:spTgt spid="80929"/>
                                        </p:tgtEl>
                                        <p:attrNameLst>
                                          <p:attrName>style.visibility</p:attrName>
                                        </p:attrNameLst>
                                      </p:cBhvr>
                                      <p:to>
                                        <p:strVal val="visible"/>
                                      </p:to>
                                    </p:set>
                                    <p:animEffect transition="in" filter="wipe(left)">
                                      <p:cBhvr>
                                        <p:cTn id="105" dur="500"/>
                                        <p:tgtEl>
                                          <p:spTgt spid="80929"/>
                                        </p:tgtEl>
                                      </p:cBhvr>
                                    </p:animEffect>
                                  </p:childTnLst>
                                </p:cTn>
                              </p:par>
                              <p:par>
                                <p:cTn id="106" presetID="22" presetClass="entr" presetSubtype="8" fill="hold" nodeType="withEffect">
                                  <p:stCondLst>
                                    <p:cond delay="0"/>
                                  </p:stCondLst>
                                  <p:childTnLst>
                                    <p:set>
                                      <p:cBhvr>
                                        <p:cTn id="107" dur="1" fill="hold">
                                          <p:stCondLst>
                                            <p:cond delay="0"/>
                                          </p:stCondLst>
                                        </p:cTn>
                                        <p:tgtEl>
                                          <p:spTgt spid="80930"/>
                                        </p:tgtEl>
                                        <p:attrNameLst>
                                          <p:attrName>style.visibility</p:attrName>
                                        </p:attrNameLst>
                                      </p:cBhvr>
                                      <p:to>
                                        <p:strVal val="visible"/>
                                      </p:to>
                                    </p:set>
                                    <p:animEffect transition="in" filter="wipe(left)">
                                      <p:cBhvr>
                                        <p:cTn id="108" dur="500"/>
                                        <p:tgtEl>
                                          <p:spTgt spid="80930"/>
                                        </p:tgtEl>
                                      </p:cBhvr>
                                    </p:animEffect>
                                  </p:childTnLst>
                                </p:cTn>
                              </p:par>
                              <p:par>
                                <p:cTn id="109" presetID="22" presetClass="entr" presetSubtype="4" fill="hold" nodeType="withEffect">
                                  <p:stCondLst>
                                    <p:cond delay="0"/>
                                  </p:stCondLst>
                                  <p:childTnLst>
                                    <p:set>
                                      <p:cBhvr>
                                        <p:cTn id="110" dur="1" fill="hold">
                                          <p:stCondLst>
                                            <p:cond delay="0"/>
                                          </p:stCondLst>
                                        </p:cTn>
                                        <p:tgtEl>
                                          <p:spTgt spid="80931"/>
                                        </p:tgtEl>
                                        <p:attrNameLst>
                                          <p:attrName>style.visibility</p:attrName>
                                        </p:attrNameLst>
                                      </p:cBhvr>
                                      <p:to>
                                        <p:strVal val="visible"/>
                                      </p:to>
                                    </p:set>
                                    <p:animEffect transition="in" filter="wipe(down)">
                                      <p:cBhvr>
                                        <p:cTn id="111" dur="500"/>
                                        <p:tgtEl>
                                          <p:spTgt spid="80931"/>
                                        </p:tgtEl>
                                      </p:cBhvr>
                                    </p:animEffect>
                                  </p:childTnLst>
                                </p:cTn>
                              </p:par>
                              <p:par>
                                <p:cTn id="112" presetID="22" presetClass="entr" presetSubtype="8" fill="hold" nodeType="withEffect">
                                  <p:stCondLst>
                                    <p:cond delay="0"/>
                                  </p:stCondLst>
                                  <p:childTnLst>
                                    <p:set>
                                      <p:cBhvr>
                                        <p:cTn id="113" dur="1" fill="hold">
                                          <p:stCondLst>
                                            <p:cond delay="0"/>
                                          </p:stCondLst>
                                        </p:cTn>
                                        <p:tgtEl>
                                          <p:spTgt spid="80932"/>
                                        </p:tgtEl>
                                        <p:attrNameLst>
                                          <p:attrName>style.visibility</p:attrName>
                                        </p:attrNameLst>
                                      </p:cBhvr>
                                      <p:to>
                                        <p:strVal val="visible"/>
                                      </p:to>
                                    </p:set>
                                    <p:animEffect transition="in" filter="wipe(left)">
                                      <p:cBhvr>
                                        <p:cTn id="114" dur="500"/>
                                        <p:tgtEl>
                                          <p:spTgt spid="80932"/>
                                        </p:tgtEl>
                                      </p:cBhvr>
                                    </p:animEffect>
                                  </p:childTnLst>
                                </p:cTn>
                              </p:par>
                              <p:par>
                                <p:cTn id="115" presetID="22" presetClass="entr" presetSubtype="4" fill="hold" nodeType="withEffect">
                                  <p:stCondLst>
                                    <p:cond delay="0"/>
                                  </p:stCondLst>
                                  <p:childTnLst>
                                    <p:set>
                                      <p:cBhvr>
                                        <p:cTn id="116" dur="1" fill="hold">
                                          <p:stCondLst>
                                            <p:cond delay="0"/>
                                          </p:stCondLst>
                                        </p:cTn>
                                        <p:tgtEl>
                                          <p:spTgt spid="80933"/>
                                        </p:tgtEl>
                                        <p:attrNameLst>
                                          <p:attrName>style.visibility</p:attrName>
                                        </p:attrNameLst>
                                      </p:cBhvr>
                                      <p:to>
                                        <p:strVal val="visible"/>
                                      </p:to>
                                    </p:set>
                                    <p:animEffect transition="in" filter="wipe(down)">
                                      <p:cBhvr>
                                        <p:cTn id="117" dur="500"/>
                                        <p:tgtEl>
                                          <p:spTgt spid="8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9" grpId="0"/>
      <p:bldP spid="80924" grpId="0" animBg="1"/>
      <p:bldP spid="809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FE607DB5-75A7-4A50-817C-E541C092F1F9}"/>
              </a:ext>
            </a:extLst>
          </p:cNvPr>
          <p:cNvPicPr>
            <a:picLocks noChangeAspect="1"/>
          </p:cNvPicPr>
          <p:nvPr/>
        </p:nvPicPr>
        <p:blipFill>
          <a:blip r:embed="rId2"/>
          <a:stretch>
            <a:fillRect/>
          </a:stretch>
        </p:blipFill>
        <p:spPr bwMode="auto">
          <a:xfrm>
            <a:off x="941" y="187325"/>
            <a:ext cx="9142118"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3">
            <a:extLst>
              <a:ext uri="{FF2B5EF4-FFF2-40B4-BE49-F238E27FC236}">
                <a16:creationId xmlns:a16="http://schemas.microsoft.com/office/drawing/2014/main" id="{81AAACFE-1BD4-4919-BCBA-93F13F51F9C6}"/>
              </a:ext>
            </a:extLst>
          </p:cNvPr>
          <p:cNvSpPr>
            <a:spLocks noGrp="1"/>
          </p:cNvSpPr>
          <p:nvPr>
            <p:ph type="title"/>
          </p:nvPr>
        </p:nvSpPr>
        <p:spPr>
          <a:xfrm>
            <a:off x="1893888" y="379413"/>
            <a:ext cx="4567237" cy="593725"/>
          </a:xfrm>
        </p:spPr>
        <p:txBody>
          <a:bodyPr/>
          <a:lstStyle/>
          <a:p>
            <a:pPr algn="l" eaLnBrk="1" hangingPunct="1"/>
            <a:r>
              <a:rPr lang="en-US" altLang="en-US" sz="4000">
                <a:ea typeface="ＭＳ Ｐゴシック" panose="020B0600070205080204" pitchFamily="34" charset="-128"/>
              </a:rPr>
              <a:t>A Quick Example</a:t>
            </a:r>
          </a:p>
        </p:txBody>
      </p:sp>
      <p:sp>
        <p:nvSpPr>
          <p:cNvPr id="81923" name="TextBox 6">
            <a:extLst>
              <a:ext uri="{FF2B5EF4-FFF2-40B4-BE49-F238E27FC236}">
                <a16:creationId xmlns:a16="http://schemas.microsoft.com/office/drawing/2014/main" id="{72196F4B-3091-4A0E-B403-367FE873C214}"/>
              </a:ext>
            </a:extLst>
          </p:cNvPr>
          <p:cNvSpPr txBox="1">
            <a:spLocks noChangeArrowheads="1"/>
          </p:cNvSpPr>
          <p:nvPr/>
        </p:nvSpPr>
        <p:spPr bwMode="auto">
          <a:xfrm>
            <a:off x="5405438" y="1498600"/>
            <a:ext cx="353853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Shown here is part of the OPUS-RS report for the same CORV data discussed earlier.</a:t>
            </a:r>
          </a:p>
          <a:p>
            <a:pPr eaLnBrk="1" hangingPunct="1">
              <a:spcBef>
                <a:spcPct val="0"/>
              </a:spcBef>
              <a:buFontTx/>
              <a:buNone/>
            </a:pPr>
            <a:endParaRPr lang="en-US" altLang="en-US" sz="2400"/>
          </a:p>
          <a:p>
            <a:pPr eaLnBrk="1" hangingPunct="1">
              <a:spcBef>
                <a:spcPct val="0"/>
              </a:spcBef>
              <a:buFontTx/>
              <a:buNone/>
            </a:pPr>
            <a:r>
              <a:rPr lang="en-US" altLang="en-US" sz="2400"/>
              <a:t>The results differ by </a:t>
            </a:r>
            <a:br>
              <a:rPr lang="en-US" altLang="en-US" sz="2400"/>
            </a:br>
            <a:r>
              <a:rPr lang="en-US" altLang="en-US" sz="2400"/>
              <a:t>2.4 cm horizontally and 0.2 cm vertically from the accepted position projected to the epoch of the data.</a:t>
            </a:r>
          </a:p>
        </p:txBody>
      </p:sp>
      <p:grpSp>
        <p:nvGrpSpPr>
          <p:cNvPr id="81924" name="Group 2">
            <a:extLst>
              <a:ext uri="{FF2B5EF4-FFF2-40B4-BE49-F238E27FC236}">
                <a16:creationId xmlns:a16="http://schemas.microsoft.com/office/drawing/2014/main" id="{E3793E52-1298-47C2-8646-C353F62D87E6}"/>
              </a:ext>
            </a:extLst>
          </p:cNvPr>
          <p:cNvGrpSpPr>
            <a:grpSpLocks/>
          </p:cNvGrpSpPr>
          <p:nvPr/>
        </p:nvGrpSpPr>
        <p:grpSpPr bwMode="auto">
          <a:xfrm>
            <a:off x="174625" y="6562725"/>
            <a:ext cx="1460500" cy="277813"/>
            <a:chOff x="121" y="4559"/>
            <a:chExt cx="1014" cy="193"/>
          </a:xfrm>
        </p:grpSpPr>
        <p:sp>
          <p:nvSpPr>
            <p:cNvPr id="81931" name="AutoShape 3">
              <a:extLst>
                <a:ext uri="{FF2B5EF4-FFF2-40B4-BE49-F238E27FC236}">
                  <a16:creationId xmlns:a16="http://schemas.microsoft.com/office/drawing/2014/main" id="{BC07107B-FE94-4A52-821C-DBEAEE227586}"/>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1932" name="Group 4">
              <a:extLst>
                <a:ext uri="{FF2B5EF4-FFF2-40B4-BE49-F238E27FC236}">
                  <a16:creationId xmlns:a16="http://schemas.microsoft.com/office/drawing/2014/main" id="{86900AF6-0863-4DAA-8A28-44CD961026CA}"/>
                </a:ext>
              </a:extLst>
            </p:cNvPr>
            <p:cNvGrpSpPr>
              <a:grpSpLocks/>
            </p:cNvGrpSpPr>
            <p:nvPr/>
          </p:nvGrpSpPr>
          <p:grpSpPr bwMode="auto">
            <a:xfrm>
              <a:off x="121" y="4559"/>
              <a:ext cx="1014" cy="193"/>
              <a:chOff x="121" y="4559"/>
              <a:chExt cx="1014" cy="193"/>
            </a:xfrm>
          </p:grpSpPr>
          <p:sp>
            <p:nvSpPr>
              <p:cNvPr id="81933" name="AutoShape 5">
                <a:extLst>
                  <a:ext uri="{FF2B5EF4-FFF2-40B4-BE49-F238E27FC236}">
                    <a16:creationId xmlns:a16="http://schemas.microsoft.com/office/drawing/2014/main" id="{1AD2DD9B-9997-4CFD-BD5E-7F9E1D806DCF}"/>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3B66BBF4-F776-402C-BCBA-FAAFAB8653FC}"/>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81925" name="Group 7">
            <a:extLst>
              <a:ext uri="{FF2B5EF4-FFF2-40B4-BE49-F238E27FC236}">
                <a16:creationId xmlns:a16="http://schemas.microsoft.com/office/drawing/2014/main" id="{C5C7E414-8D1A-4457-ABA4-94818014ABE6}"/>
              </a:ext>
            </a:extLst>
          </p:cNvPr>
          <p:cNvGrpSpPr>
            <a:grpSpLocks/>
          </p:cNvGrpSpPr>
          <p:nvPr/>
        </p:nvGrpSpPr>
        <p:grpSpPr bwMode="auto">
          <a:xfrm>
            <a:off x="8505825" y="6540500"/>
            <a:ext cx="257175" cy="277813"/>
            <a:chOff x="5904" y="4543"/>
            <a:chExt cx="178" cy="193"/>
          </a:xfrm>
        </p:grpSpPr>
        <p:sp>
          <p:nvSpPr>
            <p:cNvPr id="81927" name="AutoShape 8">
              <a:extLst>
                <a:ext uri="{FF2B5EF4-FFF2-40B4-BE49-F238E27FC236}">
                  <a16:creationId xmlns:a16="http://schemas.microsoft.com/office/drawing/2014/main" id="{4A67F4A3-8FE3-4DC3-8E44-EE4D2D8AE07D}"/>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1928" name="Group 9">
              <a:extLst>
                <a:ext uri="{FF2B5EF4-FFF2-40B4-BE49-F238E27FC236}">
                  <a16:creationId xmlns:a16="http://schemas.microsoft.com/office/drawing/2014/main" id="{CF246383-3500-45A8-9A36-8133490F39FE}"/>
                </a:ext>
              </a:extLst>
            </p:cNvPr>
            <p:cNvGrpSpPr>
              <a:grpSpLocks/>
            </p:cNvGrpSpPr>
            <p:nvPr/>
          </p:nvGrpSpPr>
          <p:grpSpPr bwMode="auto">
            <a:xfrm>
              <a:off x="5904" y="4543"/>
              <a:ext cx="178" cy="193"/>
              <a:chOff x="5904" y="4543"/>
              <a:chExt cx="178" cy="193"/>
            </a:xfrm>
          </p:grpSpPr>
          <p:sp>
            <p:nvSpPr>
              <p:cNvPr id="81929" name="AutoShape 10">
                <a:extLst>
                  <a:ext uri="{FF2B5EF4-FFF2-40B4-BE49-F238E27FC236}">
                    <a16:creationId xmlns:a16="http://schemas.microsoft.com/office/drawing/2014/main" id="{B3D79FE9-E5D8-4B09-854A-42FAF9E840F0}"/>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1930" name="AutoShape 11">
                <a:extLst>
                  <a:ext uri="{FF2B5EF4-FFF2-40B4-BE49-F238E27FC236}">
                    <a16:creationId xmlns:a16="http://schemas.microsoft.com/office/drawing/2014/main" id="{EA2B5EE3-D24C-48FB-84DB-D88C25040F16}"/>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49F473C7-FC38-4BE2-9281-EB0BB6C467DC}"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40</a:t>
                </a:fld>
                <a:r>
                  <a:rPr lang="en-GB" altLang="en-US" sz="1800" b="1">
                    <a:solidFill>
                      <a:srgbClr val="282878"/>
                    </a:solidFill>
                  </a:rPr>
                  <a:t> </a:t>
                </a:r>
              </a:p>
            </p:txBody>
          </p:sp>
        </p:grpSp>
      </p:grpSp>
      <p:sp>
        <p:nvSpPr>
          <p:cNvPr id="81926" name="TextBox 29">
            <a:extLst>
              <a:ext uri="{FF2B5EF4-FFF2-40B4-BE49-F238E27FC236}">
                <a16:creationId xmlns:a16="http://schemas.microsoft.com/office/drawing/2014/main" id="{06BE2EED-248C-4D8F-8386-585CB3A3AAE4}"/>
              </a:ext>
            </a:extLst>
          </p:cNvPr>
          <p:cNvSpPr txBox="1">
            <a:spLocks noChangeArrowheads="1"/>
          </p:cNvSpPr>
          <p:nvPr/>
        </p:nvSpPr>
        <p:spPr bwMode="auto">
          <a:xfrm>
            <a:off x="174625" y="1085850"/>
            <a:ext cx="5057775" cy="5275263"/>
          </a:xfrm>
          <a:prstGeom prst="rect">
            <a:avLst/>
          </a:prstGeom>
          <a:solidFill>
            <a:schemeClr val="bg1"/>
          </a:solidFill>
          <a:ln w="12700">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USER: mark.schenewerk@noaa.gov                DATE: April 01, 2010</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RINEX FILE: corv059f.09o                            TIME: 16:17:51 UTC</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SOFTWARE: rsgps  1.35 RS11.prl 1.57              START: 2009/02/28 05:00:00</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EPHEMERIS: igs15206.eph [precise]                  STOP: 2009/02/28 06:59:30</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NAV FILE: brdc0590.09n                        OBS USED:  5652 / 11169   :  51%</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ANT NAME: ASH700936C_M                     QUALITY IND.  48.23/108.85</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ARP HEIGHT: 1.521                         NORMALIZED RMS:        0.280</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REF FRAME: NAD_83(CORS96)(EPOCH:2002.0000)            ITRF00 (EPOCH:2009.15959)</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X:     -2498422.589(m)   0.015(m)          -2498423.330(m)   0.015(m)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Y:     -3802821.147(m)   0.012(m)          -3802819.929(m)   0.012(m)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Z:      4454736.644(m)   0.021(m)           4454736.717(m)   0.021(m)</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LAT:   44 35  7.91061      0.004(m)        44 35  7.92619      0.004(m)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E LON:  236 41 43.48069      0.011(m)       236 41 43.42230      0.011(m)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W LON:  123 18 16.51931      0.011(m)       123 18 16.57770      0.011(m)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EL HGT:          105.986(m)   0.026(m)               105.602(m)   0.026(m)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ORTHO HGT:          128.517(m)   0.030(m) [NAVD88 (Computed using GEOID09)]</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UTM COORDINATES    STATE PLANE COORDINATES</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UTM (Zone 10)         SPC (3601 OR N)</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Northing (Y) [meters]     4936954.909           105971.559</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Easting (X)  [meters]      475821.309          2277335.372</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Convergence  [degrees]    -0.21381414          -1.98897509</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Point Scale                0.99960719           0.99994603</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Combined Factor            0.99959058           0.99992942</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US NATIONAL GRID DESIGNATOR: 10TDQ7582136954(NAD 83)</a:t>
            </a: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BASE STATIONS USED</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PID       DESIGNATION                        LATITUDE    LONGITUDE DISTANCE(m)</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DH4503 P376 EOLARESVR_OR2004 CORS ARP      N445628.313 W1230608.100   42648.2</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DG5352 STAY STAYTON COOP CORS ARP          N444950.530 W1224915.036   47030.9</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DE6258 MCSO MARION CNTY COOP CORS ARP      N445825.701 W1225720.639   51226.8</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DI7529 P367 NEWPRTAIR_OR2007 CORS ARP      N443506.870 W1240341.598   60113.5</a:t>
            </a:r>
          </a:p>
          <a:p>
            <a:pPr algn="ctr" eaLnBrk="1" hangingPunct="1">
              <a:spcBef>
                <a:spcPct val="0"/>
              </a:spcBef>
              <a:buFontTx/>
              <a:buNone/>
            </a:pPr>
            <a:r>
              <a:rPr lang="en-US" altLang="en-US" sz="1200">
                <a:latin typeface="Courier New" panose="02070309020205020404" pitchFamily="49" charset="0"/>
                <a:cs typeface="Courier New" panose="02070309020205020404" pitchFamily="49" charset="0"/>
              </a:rPr>
              <a:t>⁞</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1C11B527-4E51-41D0-9D74-A90E31CBF0C2}"/>
              </a:ext>
            </a:extLst>
          </p:cNvPr>
          <p:cNvSpPr>
            <a:spLocks noGrp="1"/>
          </p:cNvSpPr>
          <p:nvPr>
            <p:ph type="title"/>
          </p:nvPr>
        </p:nvSpPr>
        <p:spPr>
          <a:xfrm>
            <a:off x="2212975" y="431800"/>
            <a:ext cx="4205288" cy="593725"/>
          </a:xfrm>
        </p:spPr>
        <p:txBody>
          <a:bodyPr/>
          <a:lstStyle/>
          <a:p>
            <a:pPr algn="l" eaLnBrk="1" hangingPunct="1"/>
            <a:r>
              <a:rPr lang="en-US" altLang="en-US" sz="4000">
                <a:ea typeface="ＭＳ Ｐゴシック" panose="020B0600070205080204" pitchFamily="34" charset="-128"/>
              </a:rPr>
              <a:t>A Quick Example</a:t>
            </a:r>
          </a:p>
        </p:txBody>
      </p:sp>
      <p:sp>
        <p:nvSpPr>
          <p:cNvPr id="82947" name="TextBox 6">
            <a:extLst>
              <a:ext uri="{FF2B5EF4-FFF2-40B4-BE49-F238E27FC236}">
                <a16:creationId xmlns:a16="http://schemas.microsoft.com/office/drawing/2014/main" id="{37400C30-CA05-442A-8599-034A043E7F21}"/>
              </a:ext>
            </a:extLst>
          </p:cNvPr>
          <p:cNvSpPr txBox="1">
            <a:spLocks noChangeArrowheads="1"/>
          </p:cNvSpPr>
          <p:nvPr/>
        </p:nvSpPr>
        <p:spPr bwMode="auto">
          <a:xfrm>
            <a:off x="5353050" y="1306513"/>
            <a:ext cx="35718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t>Note that the solution quality measures are slightly different.</a:t>
            </a:r>
          </a:p>
          <a:p>
            <a:pPr eaLnBrk="1" hangingPunct="1">
              <a:spcBef>
                <a:spcPct val="0"/>
              </a:spcBef>
              <a:buFontTx/>
              <a:buNone/>
            </a:pPr>
            <a:endParaRPr lang="en-US" altLang="en-US" sz="2400" dirty="0"/>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OBS USED</a:t>
            </a:r>
            <a:r>
              <a:rPr lang="en-US" altLang="en-US" sz="2000" dirty="0">
                <a:cs typeface="Courier New" panose="02070309020205020404" pitchFamily="49" charset="0"/>
              </a:rPr>
              <a:t>	    &gt; 50% (90%)</a:t>
            </a:r>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QUALITY IND.  </a:t>
            </a:r>
            <a:r>
              <a:rPr lang="en-US" altLang="en-US" sz="2000" dirty="0">
                <a:cs typeface="Courier New" panose="02070309020205020404" pitchFamily="49" charset="0"/>
              </a:rPr>
              <a:t>&gt; 3</a:t>
            </a:r>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NORM. RMS</a:t>
            </a:r>
            <a:r>
              <a:rPr lang="en-US" altLang="en-US" sz="2000" dirty="0">
                <a:cs typeface="Courier New" panose="02070309020205020404" pitchFamily="49" charset="0"/>
              </a:rPr>
              <a:t>	      ≈ 1</a:t>
            </a:r>
          </a:p>
          <a:p>
            <a:pPr eaLnBrk="1" hangingPunct="1">
              <a:spcBef>
                <a:spcPct val="0"/>
              </a:spcBef>
              <a:buFontTx/>
              <a:buNone/>
            </a:pPr>
            <a:r>
              <a:rPr lang="en-US" altLang="en-US" sz="2000" b="1" dirty="0">
                <a:latin typeface="Courier New" panose="02070309020205020404" pitchFamily="49" charset="0"/>
                <a:cs typeface="Courier New" panose="02070309020205020404" pitchFamily="49" charset="0"/>
              </a:rPr>
              <a:t>Uncertainties  </a:t>
            </a:r>
            <a:r>
              <a:rPr lang="en-US" altLang="en-US" sz="2000" dirty="0">
                <a:cs typeface="Courier New" panose="02070309020205020404" pitchFamily="49" charset="0"/>
              </a:rPr>
              <a:t>&lt; 5 cm</a:t>
            </a:r>
          </a:p>
          <a:p>
            <a:pPr eaLnBrk="1" hangingPunct="1">
              <a:spcBef>
                <a:spcPct val="0"/>
              </a:spcBef>
              <a:buFontTx/>
              <a:buNone/>
            </a:pPr>
            <a:endParaRPr lang="en-US" altLang="en-US" sz="2400" dirty="0">
              <a:cs typeface="Courier New" panose="02070309020205020404" pitchFamily="49" charset="0"/>
            </a:endParaRPr>
          </a:p>
          <a:p>
            <a:pPr eaLnBrk="1" hangingPunct="1">
              <a:spcBef>
                <a:spcPct val="0"/>
              </a:spcBef>
              <a:buFontTx/>
              <a:buNone/>
            </a:pPr>
            <a:r>
              <a:rPr lang="en-US" altLang="en-US" sz="2400" dirty="0">
                <a:cs typeface="Courier New" panose="02070309020205020404" pitchFamily="49" charset="0"/>
              </a:rPr>
              <a:t>The uncertainties are standard deviations </a:t>
            </a:r>
            <a:br>
              <a:rPr lang="en-US" altLang="en-US" sz="2400" dirty="0">
                <a:cs typeface="Courier New" panose="02070309020205020404" pitchFamily="49" charset="0"/>
              </a:rPr>
            </a:br>
            <a:r>
              <a:rPr lang="en-US" altLang="en-US" sz="2400" dirty="0">
                <a:cs typeface="Courier New" panose="02070309020205020404" pitchFamily="49" charset="0"/>
              </a:rPr>
              <a:t>from the solution, not</a:t>
            </a:r>
            <a:br>
              <a:rPr lang="en-US" altLang="en-US" sz="2400" dirty="0">
                <a:cs typeface="Courier New" panose="02070309020205020404" pitchFamily="49" charset="0"/>
              </a:rPr>
            </a:br>
            <a:r>
              <a:rPr lang="en-US" altLang="en-US" sz="2400" dirty="0">
                <a:cs typeface="Courier New" panose="02070309020205020404" pitchFamily="49" charset="0"/>
              </a:rPr>
              <a:t> the peak-to-peak values reported by OPUS-S.</a:t>
            </a:r>
          </a:p>
        </p:txBody>
      </p:sp>
      <p:grpSp>
        <p:nvGrpSpPr>
          <p:cNvPr id="82948" name="Group 2">
            <a:extLst>
              <a:ext uri="{FF2B5EF4-FFF2-40B4-BE49-F238E27FC236}">
                <a16:creationId xmlns:a16="http://schemas.microsoft.com/office/drawing/2014/main" id="{9DFEC40D-C801-4EC8-BB09-0840A73F78A8}"/>
              </a:ext>
            </a:extLst>
          </p:cNvPr>
          <p:cNvGrpSpPr>
            <a:grpSpLocks/>
          </p:cNvGrpSpPr>
          <p:nvPr/>
        </p:nvGrpSpPr>
        <p:grpSpPr bwMode="auto">
          <a:xfrm>
            <a:off x="174625" y="6562725"/>
            <a:ext cx="1460500" cy="277813"/>
            <a:chOff x="121" y="4559"/>
            <a:chExt cx="1014" cy="193"/>
          </a:xfrm>
        </p:grpSpPr>
        <p:sp>
          <p:nvSpPr>
            <p:cNvPr id="82956" name="AutoShape 3">
              <a:extLst>
                <a:ext uri="{FF2B5EF4-FFF2-40B4-BE49-F238E27FC236}">
                  <a16:creationId xmlns:a16="http://schemas.microsoft.com/office/drawing/2014/main" id="{F38F4122-A7D1-4D57-B36C-2076A1332F2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2957" name="Group 4">
              <a:extLst>
                <a:ext uri="{FF2B5EF4-FFF2-40B4-BE49-F238E27FC236}">
                  <a16:creationId xmlns:a16="http://schemas.microsoft.com/office/drawing/2014/main" id="{F8B7887F-293A-43FA-8984-EA34D0FF58ED}"/>
                </a:ext>
              </a:extLst>
            </p:cNvPr>
            <p:cNvGrpSpPr>
              <a:grpSpLocks/>
            </p:cNvGrpSpPr>
            <p:nvPr/>
          </p:nvGrpSpPr>
          <p:grpSpPr bwMode="auto">
            <a:xfrm>
              <a:off x="121" y="4559"/>
              <a:ext cx="1014" cy="193"/>
              <a:chOff x="121" y="4559"/>
              <a:chExt cx="1014" cy="193"/>
            </a:xfrm>
          </p:grpSpPr>
          <p:sp>
            <p:nvSpPr>
              <p:cNvPr id="82958" name="AutoShape 5">
                <a:extLst>
                  <a:ext uri="{FF2B5EF4-FFF2-40B4-BE49-F238E27FC236}">
                    <a16:creationId xmlns:a16="http://schemas.microsoft.com/office/drawing/2014/main" id="{E497EF49-25AB-4CC0-A1F1-5F724FCE7234}"/>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D22A4DEE-FB2F-4B71-BDCF-92B33BFDE24D}"/>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82949" name="Group 7">
            <a:extLst>
              <a:ext uri="{FF2B5EF4-FFF2-40B4-BE49-F238E27FC236}">
                <a16:creationId xmlns:a16="http://schemas.microsoft.com/office/drawing/2014/main" id="{F04D6808-0372-4F7E-BA0D-08F351032375}"/>
              </a:ext>
            </a:extLst>
          </p:cNvPr>
          <p:cNvGrpSpPr>
            <a:grpSpLocks/>
          </p:cNvGrpSpPr>
          <p:nvPr/>
        </p:nvGrpSpPr>
        <p:grpSpPr bwMode="auto">
          <a:xfrm>
            <a:off x="8505825" y="6540500"/>
            <a:ext cx="257175" cy="277813"/>
            <a:chOff x="5904" y="4543"/>
            <a:chExt cx="178" cy="193"/>
          </a:xfrm>
        </p:grpSpPr>
        <p:sp>
          <p:nvSpPr>
            <p:cNvPr id="82952" name="AutoShape 8">
              <a:extLst>
                <a:ext uri="{FF2B5EF4-FFF2-40B4-BE49-F238E27FC236}">
                  <a16:creationId xmlns:a16="http://schemas.microsoft.com/office/drawing/2014/main" id="{457CABC5-CF8D-4E6D-8756-B1F3FB88EF39}"/>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2953" name="Group 9">
              <a:extLst>
                <a:ext uri="{FF2B5EF4-FFF2-40B4-BE49-F238E27FC236}">
                  <a16:creationId xmlns:a16="http://schemas.microsoft.com/office/drawing/2014/main" id="{31CA5850-C043-44DE-B47C-BAE4F542AE90}"/>
                </a:ext>
              </a:extLst>
            </p:cNvPr>
            <p:cNvGrpSpPr>
              <a:grpSpLocks/>
            </p:cNvGrpSpPr>
            <p:nvPr/>
          </p:nvGrpSpPr>
          <p:grpSpPr bwMode="auto">
            <a:xfrm>
              <a:off x="5904" y="4543"/>
              <a:ext cx="178" cy="193"/>
              <a:chOff x="5904" y="4543"/>
              <a:chExt cx="178" cy="193"/>
            </a:xfrm>
          </p:grpSpPr>
          <p:sp>
            <p:nvSpPr>
              <p:cNvPr id="82954" name="AutoShape 10">
                <a:extLst>
                  <a:ext uri="{FF2B5EF4-FFF2-40B4-BE49-F238E27FC236}">
                    <a16:creationId xmlns:a16="http://schemas.microsoft.com/office/drawing/2014/main" id="{6C39DFA2-69FB-45DB-B73D-A2EF8BF90C85}"/>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2955" name="AutoShape 11">
                <a:extLst>
                  <a:ext uri="{FF2B5EF4-FFF2-40B4-BE49-F238E27FC236}">
                    <a16:creationId xmlns:a16="http://schemas.microsoft.com/office/drawing/2014/main" id="{B0442A4A-0244-462A-8214-91B99A365E23}"/>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0BE8C14A-4615-42AF-897F-8187236DEA48}"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41</a:t>
                </a:fld>
                <a:r>
                  <a:rPr lang="en-GB" altLang="en-US" sz="1800" b="1">
                    <a:solidFill>
                      <a:srgbClr val="282878"/>
                    </a:solidFill>
                  </a:rPr>
                  <a:t> </a:t>
                </a:r>
              </a:p>
            </p:txBody>
          </p:sp>
        </p:grpSp>
      </p:grpSp>
      <p:sp>
        <p:nvSpPr>
          <p:cNvPr id="30" name="TextBox 29">
            <a:extLst>
              <a:ext uri="{FF2B5EF4-FFF2-40B4-BE49-F238E27FC236}">
                <a16:creationId xmlns:a16="http://schemas.microsoft.com/office/drawing/2014/main" id="{D9CB5428-6234-4A07-AF35-8735EEC0FEF3}"/>
              </a:ext>
            </a:extLst>
          </p:cNvPr>
          <p:cNvSpPr txBox="1"/>
          <p:nvPr/>
        </p:nvSpPr>
        <p:spPr>
          <a:xfrm>
            <a:off x="174625" y="1189038"/>
            <a:ext cx="5057775" cy="5275262"/>
          </a:xfrm>
          <a:prstGeom prst="rect">
            <a:avLst/>
          </a:prstGeom>
          <a:solidFill>
            <a:schemeClr val="bg1">
              <a:lumMod val="65000"/>
            </a:schemeClr>
          </a:solidFill>
          <a:ln w="12700">
            <a:solidFill>
              <a:schemeClr val="accent1"/>
            </a:solidFill>
          </a:ln>
        </p:spPr>
        <p:txBody>
          <a:bodyPr>
            <a:spAutoFit/>
          </a:bodyPr>
          <a:lstStyle/>
          <a:p>
            <a:pPr eaLnBrk="1" hangingPunct="1">
              <a:defRPr/>
            </a:pPr>
            <a:r>
              <a:rPr lang="en-US" sz="800" dirty="0">
                <a:latin typeface="Courier New" pitchFamily="49" charset="0"/>
                <a:cs typeface="Courier New" pitchFamily="49" charset="0"/>
              </a:rPr>
              <a:t>      USER: mark.schenewerk@noaa.gov                DATE: April 01, 2010</a:t>
            </a:r>
            <a:br>
              <a:rPr lang="en-US" sz="800" dirty="0">
                <a:latin typeface="Courier New" pitchFamily="49" charset="0"/>
                <a:cs typeface="Courier New" pitchFamily="49" charset="0"/>
              </a:rPr>
            </a:br>
            <a:r>
              <a:rPr lang="en-US" sz="800" dirty="0">
                <a:latin typeface="Courier New" pitchFamily="49" charset="0"/>
                <a:cs typeface="Courier New" pitchFamily="49" charset="0"/>
              </a:rPr>
              <a:t>RINEX FILE: corv059f.09o                            TIME: 16:17:51 UTC</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SOFTWARE: </a:t>
            </a:r>
            <a:r>
              <a:rPr lang="en-US" sz="800" dirty="0" err="1">
                <a:latin typeface="Courier New" pitchFamily="49" charset="0"/>
                <a:cs typeface="Courier New" pitchFamily="49" charset="0"/>
              </a:rPr>
              <a:t>rsgps</a:t>
            </a:r>
            <a:r>
              <a:rPr lang="en-US" sz="800" dirty="0">
                <a:latin typeface="Courier New" pitchFamily="49" charset="0"/>
                <a:cs typeface="Courier New" pitchFamily="49" charset="0"/>
              </a:rPr>
              <a:t>  1.35 RS11.prl 1.57              START: 2009/02/28 05:00:00</a:t>
            </a:r>
            <a:br>
              <a:rPr lang="en-US" sz="800" dirty="0">
                <a:latin typeface="Courier New" pitchFamily="49" charset="0"/>
                <a:cs typeface="Courier New" pitchFamily="49" charset="0"/>
              </a:rPr>
            </a:br>
            <a:r>
              <a:rPr lang="en-US" sz="800" dirty="0">
                <a:latin typeface="Courier New" pitchFamily="49" charset="0"/>
                <a:cs typeface="Courier New" pitchFamily="49" charset="0"/>
              </a:rPr>
              <a:t> EPHEMERIS: igs15206.eph [precise]                  STOP: 2009/02/28 06:59:30</a:t>
            </a:r>
            <a:br>
              <a:rPr lang="en-US" sz="800" dirty="0">
                <a:latin typeface="Courier New" pitchFamily="49" charset="0"/>
                <a:cs typeface="Courier New" pitchFamily="49" charset="0"/>
              </a:rPr>
            </a:br>
            <a:r>
              <a:rPr lang="en-US" sz="800" dirty="0">
                <a:latin typeface="Courier New" pitchFamily="49" charset="0"/>
                <a:cs typeface="Courier New" pitchFamily="49" charset="0"/>
              </a:rPr>
              <a:t>  NAV FILE: brdc0590.09n                        OBS USED:  5652 / 11169   :  51%</a:t>
            </a:r>
            <a:br>
              <a:rPr lang="en-US" sz="800" dirty="0">
                <a:latin typeface="Courier New" pitchFamily="49" charset="0"/>
                <a:cs typeface="Courier New" pitchFamily="49" charset="0"/>
              </a:rPr>
            </a:br>
            <a:r>
              <a:rPr lang="en-US" sz="800" dirty="0">
                <a:latin typeface="Courier New" pitchFamily="49" charset="0"/>
                <a:cs typeface="Courier New" pitchFamily="49" charset="0"/>
              </a:rPr>
              <a:t>  ANT NAME: ASH700936C_M                     QUALITY IND.  48.23/108.85</a:t>
            </a:r>
            <a:br>
              <a:rPr lang="en-US" sz="800" dirty="0">
                <a:latin typeface="Courier New" pitchFamily="49" charset="0"/>
                <a:cs typeface="Courier New" pitchFamily="49" charset="0"/>
              </a:rPr>
            </a:br>
            <a:r>
              <a:rPr lang="en-US" sz="800" dirty="0">
                <a:latin typeface="Courier New" pitchFamily="49" charset="0"/>
                <a:cs typeface="Courier New" pitchFamily="49" charset="0"/>
              </a:rPr>
              <a:t>ARP HEIGHT: 1.521                         NORMALIZED RMS:        0.280</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REF FRAME: NAD_83(CORS96)(EPOCH:2002.0000)            ITRF00 (EPOCH:2009.15959)</a:t>
            </a:r>
            <a:br>
              <a:rPr lang="en-US" sz="800" dirty="0">
                <a:latin typeface="Courier New" pitchFamily="49" charset="0"/>
                <a:cs typeface="Courier New" pitchFamily="49" charset="0"/>
              </a:rPr>
            </a:br>
            <a:r>
              <a:rPr lang="en-US" sz="800" dirty="0">
                <a:latin typeface="Courier New" pitchFamily="49" charset="0"/>
                <a:cs typeface="Courier New" pitchFamily="49" charset="0"/>
              </a:rPr>
              <a:t>     </a:t>
            </a:r>
            <a:br>
              <a:rPr lang="en-US" sz="800" dirty="0">
                <a:latin typeface="Courier New" pitchFamily="49" charset="0"/>
                <a:cs typeface="Courier New" pitchFamily="49" charset="0"/>
              </a:rPr>
            </a:br>
            <a:r>
              <a:rPr lang="en-US" sz="800" dirty="0">
                <a:latin typeface="Courier New" pitchFamily="49" charset="0"/>
                <a:cs typeface="Courier New" pitchFamily="49" charset="0"/>
              </a:rPr>
              <a:t>         X:     -2498422.589(m)   0.015(m)          -2498423.330(m)   0.015(m)</a:t>
            </a:r>
            <a:br>
              <a:rPr lang="en-US" sz="800" dirty="0">
                <a:latin typeface="Courier New" pitchFamily="49" charset="0"/>
                <a:cs typeface="Courier New" pitchFamily="49" charset="0"/>
              </a:rPr>
            </a:br>
            <a:r>
              <a:rPr lang="en-US" sz="800" dirty="0">
                <a:latin typeface="Courier New" pitchFamily="49" charset="0"/>
                <a:cs typeface="Courier New" pitchFamily="49" charset="0"/>
              </a:rPr>
              <a:t>         Y:     -3802821.147(m)   0.012(m)          -3802819.929(m)   0.012(m)</a:t>
            </a:r>
            <a:br>
              <a:rPr lang="en-US" sz="800" dirty="0">
                <a:latin typeface="Courier New" pitchFamily="49" charset="0"/>
                <a:cs typeface="Courier New" pitchFamily="49" charset="0"/>
              </a:rPr>
            </a:br>
            <a:r>
              <a:rPr lang="en-US" sz="800" dirty="0">
                <a:latin typeface="Courier New" pitchFamily="49" charset="0"/>
                <a:cs typeface="Courier New" pitchFamily="49" charset="0"/>
              </a:rPr>
              <a:t>         Z:      4454736.644(m)   0.021(m)           4454736.717(m)   0.021(m)</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LAT:   44 35  7.91061      0.004(m)        44 35  7.92619      0.004(m)</a:t>
            </a:r>
            <a:br>
              <a:rPr lang="en-US" sz="800" dirty="0">
                <a:latin typeface="Courier New" pitchFamily="49" charset="0"/>
                <a:cs typeface="Courier New" pitchFamily="49" charset="0"/>
              </a:rPr>
            </a:br>
            <a:r>
              <a:rPr lang="en-US" sz="800" dirty="0">
                <a:latin typeface="Courier New" pitchFamily="49" charset="0"/>
                <a:cs typeface="Courier New" pitchFamily="49" charset="0"/>
              </a:rPr>
              <a:t>     E LON:  236 41 43.48069      0.011(m)       236 41 43.42230      0.011(m)</a:t>
            </a:r>
            <a:br>
              <a:rPr lang="en-US" sz="800" dirty="0">
                <a:latin typeface="Courier New" pitchFamily="49" charset="0"/>
                <a:cs typeface="Courier New" pitchFamily="49" charset="0"/>
              </a:rPr>
            </a:br>
            <a:r>
              <a:rPr lang="en-US" sz="800" dirty="0">
                <a:latin typeface="Courier New" pitchFamily="49" charset="0"/>
                <a:cs typeface="Courier New" pitchFamily="49" charset="0"/>
              </a:rPr>
              <a:t>     W LON:  123 18 16.51931      0.011(m)       123 18 16.57770      0.011(m)</a:t>
            </a:r>
            <a:br>
              <a:rPr lang="en-US" sz="800" dirty="0">
                <a:latin typeface="Courier New" pitchFamily="49" charset="0"/>
                <a:cs typeface="Courier New" pitchFamily="49" charset="0"/>
              </a:rPr>
            </a:br>
            <a:r>
              <a:rPr lang="en-US" sz="800" dirty="0">
                <a:latin typeface="Courier New" pitchFamily="49" charset="0"/>
                <a:cs typeface="Courier New" pitchFamily="49" charset="0"/>
              </a:rPr>
              <a:t>    EL HGT:          105.986(m)   0.026(m)               105.602(m)   0.026(m)</a:t>
            </a:r>
            <a:br>
              <a:rPr lang="en-US" sz="800" dirty="0">
                <a:latin typeface="Courier New" pitchFamily="49" charset="0"/>
                <a:cs typeface="Courier New" pitchFamily="49" charset="0"/>
              </a:rPr>
            </a:br>
            <a:r>
              <a:rPr lang="en-US" sz="800" dirty="0">
                <a:latin typeface="Courier New" pitchFamily="49" charset="0"/>
                <a:cs typeface="Courier New" pitchFamily="49" charset="0"/>
              </a:rPr>
              <a:t> ORTHO HGT:          128.517(m)   0.030(m) [NAVD88 (Computed using GEOID09)]</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UTM COORDINATES    STATE PLANE COORDINATES</a:t>
            </a:r>
            <a:br>
              <a:rPr lang="en-US" sz="800" dirty="0">
                <a:latin typeface="Courier New" pitchFamily="49" charset="0"/>
                <a:cs typeface="Courier New" pitchFamily="49" charset="0"/>
              </a:rPr>
            </a:br>
            <a:r>
              <a:rPr lang="en-US" sz="800" dirty="0">
                <a:latin typeface="Courier New" pitchFamily="49" charset="0"/>
                <a:cs typeface="Courier New" pitchFamily="49" charset="0"/>
              </a:rPr>
              <a:t>                         UTM (Zone 10)         SPC (3601 OR N)</a:t>
            </a:r>
            <a:br>
              <a:rPr lang="en-US" sz="800" dirty="0">
                <a:latin typeface="Courier New" pitchFamily="49" charset="0"/>
                <a:cs typeface="Courier New" pitchFamily="49" charset="0"/>
              </a:rPr>
            </a:br>
            <a:r>
              <a:rPr lang="en-US" sz="800" dirty="0">
                <a:latin typeface="Courier New" pitchFamily="49" charset="0"/>
                <a:cs typeface="Courier New" pitchFamily="49" charset="0"/>
              </a:rPr>
              <a:t>Northing (Y) [meters]     4936954.909           105971.559</a:t>
            </a:r>
            <a:br>
              <a:rPr lang="en-US" sz="800" dirty="0">
                <a:latin typeface="Courier New" pitchFamily="49" charset="0"/>
                <a:cs typeface="Courier New" pitchFamily="49" charset="0"/>
              </a:rPr>
            </a:br>
            <a:r>
              <a:rPr lang="en-US" sz="800" dirty="0">
                <a:latin typeface="Courier New" pitchFamily="49" charset="0"/>
                <a:cs typeface="Courier New" pitchFamily="49" charset="0"/>
              </a:rPr>
              <a:t>Easting (X)  [meters]      475821.309          2277335.372</a:t>
            </a:r>
            <a:br>
              <a:rPr lang="en-US" sz="800" dirty="0">
                <a:latin typeface="Courier New" pitchFamily="49" charset="0"/>
                <a:cs typeface="Courier New" pitchFamily="49" charset="0"/>
              </a:rPr>
            </a:br>
            <a:r>
              <a:rPr lang="en-US" sz="800" dirty="0">
                <a:latin typeface="Courier New" pitchFamily="49" charset="0"/>
                <a:cs typeface="Courier New" pitchFamily="49" charset="0"/>
              </a:rPr>
              <a:t>Convergence  [degrees]    -0.21381414          -1.98897509</a:t>
            </a:r>
            <a:br>
              <a:rPr lang="en-US" sz="800" dirty="0">
                <a:latin typeface="Courier New" pitchFamily="49" charset="0"/>
                <a:cs typeface="Courier New" pitchFamily="49" charset="0"/>
              </a:rPr>
            </a:br>
            <a:r>
              <a:rPr lang="en-US" sz="800" dirty="0">
                <a:latin typeface="Courier New" pitchFamily="49" charset="0"/>
                <a:cs typeface="Courier New" pitchFamily="49" charset="0"/>
              </a:rPr>
              <a:t>Point Scale                0.99960719           0.99994603</a:t>
            </a:r>
            <a:br>
              <a:rPr lang="en-US" sz="800" dirty="0">
                <a:latin typeface="Courier New" pitchFamily="49" charset="0"/>
                <a:cs typeface="Courier New" pitchFamily="49" charset="0"/>
              </a:rPr>
            </a:br>
            <a:r>
              <a:rPr lang="en-US" sz="800" dirty="0">
                <a:latin typeface="Courier New" pitchFamily="49" charset="0"/>
                <a:cs typeface="Courier New" pitchFamily="49" charset="0"/>
              </a:rPr>
              <a:t>Combined Factor            0.99959058           0.99992942</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US NATIONAL GRID DESIGNATOR: 10TDQ7582136954(NAD 83)</a:t>
            </a:r>
            <a:br>
              <a:rPr lang="en-US" sz="800" dirty="0">
                <a:latin typeface="Courier New" pitchFamily="49" charset="0"/>
                <a:cs typeface="Courier New" pitchFamily="49" charset="0"/>
              </a:rPr>
            </a:br>
            <a:br>
              <a:rPr lang="en-US" sz="800" dirty="0">
                <a:latin typeface="Courier New" pitchFamily="49" charset="0"/>
                <a:cs typeface="Courier New" pitchFamily="49" charset="0"/>
              </a:rPr>
            </a:br>
            <a:br>
              <a:rPr lang="en-US" sz="800" dirty="0">
                <a:latin typeface="Courier New" pitchFamily="49" charset="0"/>
                <a:cs typeface="Courier New" pitchFamily="49" charset="0"/>
              </a:rPr>
            </a:br>
            <a:br>
              <a:rPr lang="en-US" sz="800" dirty="0">
                <a:latin typeface="Courier New" pitchFamily="49" charset="0"/>
                <a:cs typeface="Courier New" pitchFamily="49" charset="0"/>
              </a:rPr>
            </a:br>
            <a:r>
              <a:rPr lang="en-US" sz="800" dirty="0">
                <a:latin typeface="Courier New" pitchFamily="49" charset="0"/>
                <a:cs typeface="Courier New" pitchFamily="49" charset="0"/>
              </a:rPr>
              <a:t>                              BASE STATIONS USED</a:t>
            </a:r>
            <a:br>
              <a:rPr lang="en-US" sz="800" dirty="0">
                <a:latin typeface="Courier New" pitchFamily="49" charset="0"/>
                <a:cs typeface="Courier New" pitchFamily="49" charset="0"/>
              </a:rPr>
            </a:br>
            <a:r>
              <a:rPr lang="en-US" sz="800" dirty="0">
                <a:latin typeface="Courier New" pitchFamily="49" charset="0"/>
                <a:cs typeface="Courier New" pitchFamily="49" charset="0"/>
              </a:rPr>
              <a:t>PID       DESIGNATION                        LATITUDE    LONGITUDE DISTANCE(m)</a:t>
            </a:r>
            <a:br>
              <a:rPr lang="en-US" sz="800" dirty="0">
                <a:latin typeface="Courier New" pitchFamily="49" charset="0"/>
                <a:cs typeface="Courier New" pitchFamily="49" charset="0"/>
              </a:rPr>
            </a:br>
            <a:r>
              <a:rPr lang="en-US" sz="800" dirty="0">
                <a:latin typeface="Courier New" pitchFamily="49" charset="0"/>
                <a:cs typeface="Courier New" pitchFamily="49" charset="0"/>
              </a:rPr>
              <a:t>DH4503 P376 EOLARESVR_OR2004 CORS ARP      N445628.313 W1230608.100   42648.2</a:t>
            </a:r>
            <a:br>
              <a:rPr lang="en-US" sz="800" dirty="0">
                <a:latin typeface="Courier New" pitchFamily="49" charset="0"/>
                <a:cs typeface="Courier New" pitchFamily="49" charset="0"/>
              </a:rPr>
            </a:br>
            <a:r>
              <a:rPr lang="en-US" sz="800" dirty="0">
                <a:latin typeface="Courier New" pitchFamily="49" charset="0"/>
                <a:cs typeface="Courier New" pitchFamily="49" charset="0"/>
              </a:rPr>
              <a:t>DG5352 STAY STAYTON COOP CORS ARP          N444950.530 W1224915.036   47030.9</a:t>
            </a:r>
            <a:br>
              <a:rPr lang="en-US" sz="800" dirty="0">
                <a:latin typeface="Courier New" pitchFamily="49" charset="0"/>
                <a:cs typeface="Courier New" pitchFamily="49" charset="0"/>
              </a:rPr>
            </a:br>
            <a:r>
              <a:rPr lang="en-US" sz="800" dirty="0">
                <a:latin typeface="Courier New" pitchFamily="49" charset="0"/>
                <a:cs typeface="Courier New" pitchFamily="49" charset="0"/>
              </a:rPr>
              <a:t>DE6258 MCSO MARION CNTY COOP CORS ARP      N445825.701 W1225720.639   51226.8</a:t>
            </a:r>
            <a:br>
              <a:rPr lang="en-US" sz="800" dirty="0">
                <a:latin typeface="Courier New" pitchFamily="49" charset="0"/>
                <a:cs typeface="Courier New" pitchFamily="49" charset="0"/>
              </a:rPr>
            </a:br>
            <a:r>
              <a:rPr lang="en-US" sz="800" dirty="0">
                <a:latin typeface="Courier New" pitchFamily="49" charset="0"/>
                <a:cs typeface="Courier New" pitchFamily="49" charset="0"/>
              </a:rPr>
              <a:t>DI7529 P367 NEWPRTAIR_OR2007 CORS ARP      N443506.870 W1240341.598   60113.5</a:t>
            </a:r>
          </a:p>
          <a:p>
            <a:pPr algn="ctr" eaLnBrk="1" hangingPunct="1">
              <a:defRPr/>
            </a:pPr>
            <a:r>
              <a:rPr lang="en-US" sz="800" dirty="0">
                <a:latin typeface="Courier New" pitchFamily="49" charset="0"/>
                <a:cs typeface="Courier New" pitchFamily="49" charset="0"/>
              </a:rPr>
              <a:t>⁞</a:t>
            </a:r>
          </a:p>
        </p:txBody>
      </p:sp>
      <p:sp>
        <p:nvSpPr>
          <p:cNvPr id="82951" name="TextBox 16">
            <a:extLst>
              <a:ext uri="{FF2B5EF4-FFF2-40B4-BE49-F238E27FC236}">
                <a16:creationId xmlns:a16="http://schemas.microsoft.com/office/drawing/2014/main" id="{0BACC032-0F7C-4AF0-BF00-AFBC04A99EE7}"/>
              </a:ext>
            </a:extLst>
          </p:cNvPr>
          <p:cNvSpPr txBox="1">
            <a:spLocks noChangeArrowheads="1"/>
          </p:cNvSpPr>
          <p:nvPr/>
        </p:nvSpPr>
        <p:spPr bwMode="auto">
          <a:xfrm>
            <a:off x="2655888" y="1916113"/>
            <a:ext cx="2582862" cy="461962"/>
          </a:xfrm>
          <a:prstGeom prst="rect">
            <a:avLst/>
          </a:prstGeom>
          <a:solidFill>
            <a:schemeClr val="bg1"/>
          </a:solidFill>
          <a:ln w="12700">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a:latin typeface="Courier New" panose="02070309020205020404" pitchFamily="49" charset="0"/>
                <a:cs typeface="Courier New" panose="02070309020205020404" pitchFamily="49" charset="0"/>
              </a:rPr>
              <a:t>       OBS USED:  5652 / 11169   :  51%</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QUALITY IND.  48.23/108.85</a:t>
            </a:r>
            <a:br>
              <a:rPr lang="en-US" altLang="en-US" sz="800">
                <a:latin typeface="Courier New" panose="02070309020205020404" pitchFamily="49" charset="0"/>
                <a:cs typeface="Courier New" panose="02070309020205020404" pitchFamily="49" charset="0"/>
              </a:rPr>
            </a:br>
            <a:r>
              <a:rPr lang="en-US" altLang="en-US" sz="800">
                <a:latin typeface="Courier New" panose="02070309020205020404" pitchFamily="49" charset="0"/>
                <a:cs typeface="Courier New" panose="02070309020205020404" pitchFamily="49" charset="0"/>
              </a:rPr>
              <a:t> NORMALIZED RMS:        0.280</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a:extLst>
              <a:ext uri="{FF2B5EF4-FFF2-40B4-BE49-F238E27FC236}">
                <a16:creationId xmlns:a16="http://schemas.microsoft.com/office/drawing/2014/main" id="{0F8D90CA-1C78-4DF2-97AA-9DB1DDDF5F53}"/>
              </a:ext>
            </a:extLst>
          </p:cNvPr>
          <p:cNvSpPr>
            <a:spLocks noGrp="1"/>
          </p:cNvSpPr>
          <p:nvPr>
            <p:ph type="title"/>
          </p:nvPr>
        </p:nvSpPr>
        <p:spPr>
          <a:xfrm>
            <a:off x="2308225" y="457200"/>
            <a:ext cx="4248150" cy="593725"/>
          </a:xfrm>
        </p:spPr>
        <p:txBody>
          <a:bodyPr/>
          <a:lstStyle/>
          <a:p>
            <a:pPr algn="l" eaLnBrk="1" hangingPunct="1"/>
            <a:r>
              <a:rPr lang="en-US" altLang="en-US" sz="4000">
                <a:ea typeface="ＭＳ Ｐゴシック" panose="020B0600070205080204" pitchFamily="34" charset="-128"/>
              </a:rPr>
              <a:t>A Quick Example</a:t>
            </a:r>
          </a:p>
        </p:txBody>
      </p:sp>
      <p:sp>
        <p:nvSpPr>
          <p:cNvPr id="84995" name="TextBox 6">
            <a:extLst>
              <a:ext uri="{FF2B5EF4-FFF2-40B4-BE49-F238E27FC236}">
                <a16:creationId xmlns:a16="http://schemas.microsoft.com/office/drawing/2014/main" id="{A6CB8B83-2244-48A2-ACDA-64B87FE1AC68}"/>
              </a:ext>
            </a:extLst>
          </p:cNvPr>
          <p:cNvSpPr txBox="1">
            <a:spLocks noChangeArrowheads="1"/>
          </p:cNvSpPr>
          <p:nvPr/>
        </p:nvSpPr>
        <p:spPr bwMode="auto">
          <a:xfrm>
            <a:off x="5310188" y="1377950"/>
            <a:ext cx="35718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588">
              <a:spcBef>
                <a:spcPct val="20000"/>
              </a:spcBef>
              <a:buFont typeface="Arial" panose="020B0604020202020204" pitchFamily="34" charset="0"/>
              <a:buChar char="•"/>
              <a:tabLst>
                <a:tab pos="229235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29235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29235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29235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29235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tabLst>
                <a:tab pos="229235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tabLst>
                <a:tab pos="229235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tabLst>
                <a:tab pos="229235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tabLst>
                <a:tab pos="2292350" algn="l"/>
              </a:tabLst>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t>Although the quality indices, normalized RMS and uncertainties are OK, the percentage of observations used gives this solution a     .</a:t>
            </a:r>
          </a:p>
          <a:p>
            <a:pPr eaLnBrk="1" hangingPunct="1">
              <a:spcBef>
                <a:spcPct val="0"/>
              </a:spcBef>
              <a:buFontTx/>
              <a:buNone/>
            </a:pPr>
            <a:endParaRPr lang="en-US" altLang="en-US" sz="2400"/>
          </a:p>
          <a:p>
            <a:pPr eaLnBrk="1" hangingPunct="1">
              <a:spcBef>
                <a:spcPct val="0"/>
              </a:spcBef>
              <a:buFontTx/>
              <a:buNone/>
            </a:pPr>
            <a:endParaRPr lang="en-US" altLang="en-US" sz="2400"/>
          </a:p>
        </p:txBody>
      </p:sp>
      <p:grpSp>
        <p:nvGrpSpPr>
          <p:cNvPr id="84996" name="Group 2">
            <a:extLst>
              <a:ext uri="{FF2B5EF4-FFF2-40B4-BE49-F238E27FC236}">
                <a16:creationId xmlns:a16="http://schemas.microsoft.com/office/drawing/2014/main" id="{F97FA4E2-A5CF-488A-9BA0-711A9CE59331}"/>
              </a:ext>
            </a:extLst>
          </p:cNvPr>
          <p:cNvGrpSpPr>
            <a:grpSpLocks/>
          </p:cNvGrpSpPr>
          <p:nvPr/>
        </p:nvGrpSpPr>
        <p:grpSpPr bwMode="auto">
          <a:xfrm>
            <a:off x="174625" y="6562725"/>
            <a:ext cx="1460500" cy="277813"/>
            <a:chOff x="121" y="4559"/>
            <a:chExt cx="1014" cy="193"/>
          </a:xfrm>
        </p:grpSpPr>
        <p:sp>
          <p:nvSpPr>
            <p:cNvPr id="85004" name="AutoShape 3">
              <a:extLst>
                <a:ext uri="{FF2B5EF4-FFF2-40B4-BE49-F238E27FC236}">
                  <a16:creationId xmlns:a16="http://schemas.microsoft.com/office/drawing/2014/main" id="{EA2328E5-89AE-439D-BC04-97B5E320F6C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5005" name="Group 4">
              <a:extLst>
                <a:ext uri="{FF2B5EF4-FFF2-40B4-BE49-F238E27FC236}">
                  <a16:creationId xmlns:a16="http://schemas.microsoft.com/office/drawing/2014/main" id="{1E6AF3E4-4FBA-4042-8D0A-41C1DB19D813}"/>
                </a:ext>
              </a:extLst>
            </p:cNvPr>
            <p:cNvGrpSpPr>
              <a:grpSpLocks/>
            </p:cNvGrpSpPr>
            <p:nvPr/>
          </p:nvGrpSpPr>
          <p:grpSpPr bwMode="auto">
            <a:xfrm>
              <a:off x="121" y="4559"/>
              <a:ext cx="1014" cy="193"/>
              <a:chOff x="121" y="4559"/>
              <a:chExt cx="1014" cy="193"/>
            </a:xfrm>
          </p:grpSpPr>
          <p:sp>
            <p:nvSpPr>
              <p:cNvPr id="85006" name="AutoShape 5">
                <a:extLst>
                  <a:ext uri="{FF2B5EF4-FFF2-40B4-BE49-F238E27FC236}">
                    <a16:creationId xmlns:a16="http://schemas.microsoft.com/office/drawing/2014/main" id="{A95826F4-134C-4C92-B35B-5669CF87742A}"/>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6F4AC5B5-C1A4-404F-B6B6-7CD362BF9A5A}"/>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84997" name="Group 7">
            <a:extLst>
              <a:ext uri="{FF2B5EF4-FFF2-40B4-BE49-F238E27FC236}">
                <a16:creationId xmlns:a16="http://schemas.microsoft.com/office/drawing/2014/main" id="{5714561D-C0AE-459D-BD8B-10CCEE3F409D}"/>
              </a:ext>
            </a:extLst>
          </p:cNvPr>
          <p:cNvGrpSpPr>
            <a:grpSpLocks/>
          </p:cNvGrpSpPr>
          <p:nvPr/>
        </p:nvGrpSpPr>
        <p:grpSpPr bwMode="auto">
          <a:xfrm>
            <a:off x="8505825" y="6540500"/>
            <a:ext cx="257175" cy="277813"/>
            <a:chOff x="5904" y="4543"/>
            <a:chExt cx="178" cy="193"/>
          </a:xfrm>
        </p:grpSpPr>
        <p:sp>
          <p:nvSpPr>
            <p:cNvPr id="85000" name="AutoShape 8">
              <a:extLst>
                <a:ext uri="{FF2B5EF4-FFF2-40B4-BE49-F238E27FC236}">
                  <a16:creationId xmlns:a16="http://schemas.microsoft.com/office/drawing/2014/main" id="{AB1D03EC-B730-4692-8736-70DDCBD92385}"/>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5001" name="Group 9">
              <a:extLst>
                <a:ext uri="{FF2B5EF4-FFF2-40B4-BE49-F238E27FC236}">
                  <a16:creationId xmlns:a16="http://schemas.microsoft.com/office/drawing/2014/main" id="{23E65F9D-1562-420E-949D-B1D4BCD07BCB}"/>
                </a:ext>
              </a:extLst>
            </p:cNvPr>
            <p:cNvGrpSpPr>
              <a:grpSpLocks/>
            </p:cNvGrpSpPr>
            <p:nvPr/>
          </p:nvGrpSpPr>
          <p:grpSpPr bwMode="auto">
            <a:xfrm>
              <a:off x="5904" y="4543"/>
              <a:ext cx="178" cy="193"/>
              <a:chOff x="5904" y="4543"/>
              <a:chExt cx="178" cy="193"/>
            </a:xfrm>
          </p:grpSpPr>
          <p:sp>
            <p:nvSpPr>
              <p:cNvPr id="85002" name="AutoShape 10">
                <a:extLst>
                  <a:ext uri="{FF2B5EF4-FFF2-40B4-BE49-F238E27FC236}">
                    <a16:creationId xmlns:a16="http://schemas.microsoft.com/office/drawing/2014/main" id="{79A4E0CC-1EB5-495A-AE4E-A82AB697EEE3}"/>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5003" name="AutoShape 11">
                <a:extLst>
                  <a:ext uri="{FF2B5EF4-FFF2-40B4-BE49-F238E27FC236}">
                    <a16:creationId xmlns:a16="http://schemas.microsoft.com/office/drawing/2014/main" id="{F42C8BBA-403F-45CB-AA43-2BD011BC4987}"/>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51D5D8F8-0337-4854-BC25-C918E33DBEEF}"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42</a:t>
                </a:fld>
                <a:r>
                  <a:rPr lang="en-GB" altLang="en-US" sz="1800" b="1">
                    <a:solidFill>
                      <a:srgbClr val="282878"/>
                    </a:solidFill>
                  </a:rPr>
                  <a:t> </a:t>
                </a:r>
              </a:p>
            </p:txBody>
          </p:sp>
        </p:grpSp>
      </p:grpSp>
      <p:sp>
        <p:nvSpPr>
          <p:cNvPr id="84998" name="TextBox 29">
            <a:extLst>
              <a:ext uri="{FF2B5EF4-FFF2-40B4-BE49-F238E27FC236}">
                <a16:creationId xmlns:a16="http://schemas.microsoft.com/office/drawing/2014/main" id="{2AD1804A-2BBD-43CC-8131-2C425882FD6E}"/>
              </a:ext>
            </a:extLst>
          </p:cNvPr>
          <p:cNvSpPr txBox="1">
            <a:spLocks noChangeArrowheads="1"/>
          </p:cNvSpPr>
          <p:nvPr/>
        </p:nvSpPr>
        <p:spPr bwMode="auto">
          <a:xfrm>
            <a:off x="174625" y="1189038"/>
            <a:ext cx="5057775" cy="5275262"/>
          </a:xfrm>
          <a:prstGeom prst="rect">
            <a:avLst/>
          </a:prstGeom>
          <a:solidFill>
            <a:schemeClr val="bg1"/>
          </a:solidFill>
          <a:ln w="12700">
            <a:solidFill>
              <a:schemeClr val="accent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800" dirty="0">
                <a:latin typeface="Courier New" panose="02070309020205020404" pitchFamily="49" charset="0"/>
                <a:cs typeface="Courier New" panose="02070309020205020404" pitchFamily="49" charset="0"/>
              </a:rPr>
              <a:t>      USER: mark.schenewerk@noaa.gov                DATE: April 01, 2010</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RINEX FILE: corv059f.09o                            TIME: 16:17:51 UTC</a:t>
            </a: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SOFTWARE: </a:t>
            </a:r>
            <a:r>
              <a:rPr lang="en-US" altLang="en-US" sz="800" dirty="0" err="1">
                <a:latin typeface="Courier New" panose="02070309020205020404" pitchFamily="49" charset="0"/>
                <a:cs typeface="Courier New" panose="02070309020205020404" pitchFamily="49" charset="0"/>
              </a:rPr>
              <a:t>rsgps</a:t>
            </a:r>
            <a:r>
              <a:rPr lang="en-US" altLang="en-US" sz="800" dirty="0">
                <a:latin typeface="Courier New" panose="02070309020205020404" pitchFamily="49" charset="0"/>
                <a:cs typeface="Courier New" panose="02070309020205020404" pitchFamily="49" charset="0"/>
              </a:rPr>
              <a:t>  1.35 RS11.prl 1.57              START: 2009/02/28 05:00:00</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EPHEMERIS: igs15206.eph [precise]                  STOP: 2009/02/28 06:59:30</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NAV FILE: brdc0590.09n                        OBS USED:  5652 / 11169   :  51%</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ANT NAME: ASH700936C_M                     QUALITY IND.  48.23/108.85</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ARP HEIGHT: 1.521                         NORMALIZED RMS:        0.280</a:t>
            </a: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REF FRAME: NAD_83(CORS96)(EPOCH:2002.0000)            ITRF00 (EPOCH:2009.15959)</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X:     -2498422.589(m)   0.015(m)          -2498423.330(m)   0.015(m)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Y:     -3802821.147(m)   0.012(m)          -3802819.929(m)   0.012(m)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Z:      4454736.644(m)   0.021(m)           4454736.717(m)   0.021(m)</a:t>
            </a: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LAT:   44 35  7.91061      0.004(m)        44 35  7.92619      0.004(m)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E LON:  236 41 43.48069      0.011(m)       236 41 43.42230      0.011(m)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W LON:  123 18 16.51931      0.011(m)       123 18 16.57770      0.011(m)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EL HGT:          105.986(m)   0.026(m)               105.602(m)   0.026(m)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ORTHO HGT:          128.517(m)   0.030(m) [NAVD88 (Computed using GEOID09)]</a:t>
            </a: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UTM COORDINATES    STATE PLANE COORDINATES</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UTM (Zone 10)         SPC (3601 OR N)</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Northing (Y) [meters]     4936954.909           105971.559</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Easting (X)  [meters]      475821.309          2277335.372</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Convergence  [degrees]    -0.21381414          -1.98897509</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Point Scale                0.99960719           0.99994603</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Combined Factor            0.99959058           0.99992942</a:t>
            </a: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US NATIONAL GRID DESIGNATOR: 10TDQ7582136954(NAD 83)</a:t>
            </a: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                              BASE STATIONS USED</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PID       DESIGNATION                        LATITUDE    LONGITUDE DISTANCE(m)</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DH4503 P376 EOLARESVR_OR2004 CORS ARP      N445628.313 W1230608.100   42648.2</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DG5352 STAY STAYTON COOP CORS ARP          N444950.530 W1224915.036   47030.9</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DE6258 MCSO MARION CNTY COOP CORS ARP      N445825.701 W1225720.639   51226.8</a:t>
            </a:r>
            <a:br>
              <a:rPr lang="en-US" altLang="en-US" sz="800" dirty="0">
                <a:latin typeface="Courier New" panose="02070309020205020404" pitchFamily="49" charset="0"/>
                <a:cs typeface="Courier New" panose="02070309020205020404" pitchFamily="49" charset="0"/>
              </a:rPr>
            </a:br>
            <a:r>
              <a:rPr lang="en-US" altLang="en-US" sz="800" dirty="0">
                <a:latin typeface="Courier New" panose="02070309020205020404" pitchFamily="49" charset="0"/>
                <a:cs typeface="Courier New" panose="02070309020205020404" pitchFamily="49" charset="0"/>
              </a:rPr>
              <a:t>DI7529 P367 NEWPRTAIR_OR2007 CORS ARP      N443506.870 W1240341.598   60113.5</a:t>
            </a:r>
          </a:p>
          <a:p>
            <a:pPr algn="ctr" eaLnBrk="1" hangingPunct="1">
              <a:spcBef>
                <a:spcPct val="0"/>
              </a:spcBef>
              <a:buFontTx/>
              <a:buNone/>
            </a:pPr>
            <a:r>
              <a:rPr lang="en-US" altLang="en-US" sz="800" dirty="0">
                <a:latin typeface="Courier New" panose="02070309020205020404" pitchFamily="49" charset="0"/>
                <a:cs typeface="Courier New" panose="02070309020205020404" pitchFamily="49" charset="0"/>
              </a:rPr>
              <a:t>⁞</a:t>
            </a:r>
          </a:p>
        </p:txBody>
      </p:sp>
      <p:pic>
        <p:nvPicPr>
          <p:cNvPr id="84999" name="Picture 17" descr="Picture1.jpg">
            <a:extLst>
              <a:ext uri="{FF2B5EF4-FFF2-40B4-BE49-F238E27FC236}">
                <a16:creationId xmlns:a16="http://schemas.microsoft.com/office/drawing/2014/main" id="{F07A7BD8-60E1-42FA-A3A0-3366C1D002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3236913"/>
            <a:ext cx="36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a:extLst>
              <a:ext uri="{FF2B5EF4-FFF2-40B4-BE49-F238E27FC236}">
                <a16:creationId xmlns:a16="http://schemas.microsoft.com/office/drawing/2014/main" id="{D86D494F-1770-41C9-B951-7518CE6AD6B9}"/>
              </a:ext>
            </a:extLst>
          </p:cNvPr>
          <p:cNvSpPr>
            <a:spLocks noGrp="1"/>
          </p:cNvSpPr>
          <p:nvPr>
            <p:ph type="title"/>
          </p:nvPr>
        </p:nvSpPr>
        <p:spPr>
          <a:xfrm>
            <a:off x="2095500" y="500063"/>
            <a:ext cx="4956175" cy="595312"/>
          </a:xfrm>
        </p:spPr>
        <p:txBody>
          <a:bodyPr/>
          <a:lstStyle/>
          <a:p>
            <a:pPr algn="l" eaLnBrk="1" hangingPunct="1"/>
            <a:r>
              <a:rPr lang="en-US" altLang="en-US" sz="4000">
                <a:ea typeface="ＭＳ Ｐゴシック" panose="020B0600070205080204" pitchFamily="34" charset="-128"/>
              </a:rPr>
              <a:t>The Extended Report</a:t>
            </a:r>
          </a:p>
        </p:txBody>
      </p:sp>
      <p:sp>
        <p:nvSpPr>
          <p:cNvPr id="7" name="TextBox 6">
            <a:extLst>
              <a:ext uri="{FF2B5EF4-FFF2-40B4-BE49-F238E27FC236}">
                <a16:creationId xmlns:a16="http://schemas.microsoft.com/office/drawing/2014/main" id="{D2AC5C95-659E-438F-970E-C19EE7C602C0}"/>
              </a:ext>
            </a:extLst>
          </p:cNvPr>
          <p:cNvSpPr txBox="1"/>
          <p:nvPr/>
        </p:nvSpPr>
        <p:spPr>
          <a:xfrm>
            <a:off x="1336675" y="1447800"/>
            <a:ext cx="6732588" cy="4524375"/>
          </a:xfrm>
          <a:prstGeom prst="rect">
            <a:avLst/>
          </a:prstGeom>
          <a:noFill/>
        </p:spPr>
        <p:txBody>
          <a:bodyPr>
            <a:spAutoFit/>
          </a:bodyPr>
          <a:lstStyle/>
          <a:p>
            <a:pPr indent="1588" eaLnBrk="1" hangingPunct="1">
              <a:defRPr/>
            </a:pPr>
            <a:r>
              <a:rPr lang="en-US" sz="2400" dirty="0"/>
              <a:t>Of necessity, the OPUS-RS extended report is larger than the corresponding OPUS-S solution. Too large to be conveniently shown here. But while seemingly intimidating, the OPUS-RS extended report sections are basically the same as those in the OPUS-S extended report.</a:t>
            </a:r>
          </a:p>
          <a:p>
            <a:pPr indent="1588" eaLnBrk="1" hangingPunct="1">
              <a:defRPr/>
            </a:pPr>
            <a:endParaRPr lang="en-US" sz="2400" dirty="0"/>
          </a:p>
          <a:p>
            <a:pPr indent="1588" eaLnBrk="1" hangingPunct="1">
              <a:defRPr/>
            </a:pPr>
            <a:r>
              <a:rPr lang="en-US" sz="2400" dirty="0"/>
              <a:t>Some additional sections include:</a:t>
            </a:r>
          </a:p>
          <a:p>
            <a:pPr marL="463550" indent="-287338" eaLnBrk="1" hangingPunct="1">
              <a:buFont typeface="Arial" pitchFamily="34" charset="0"/>
              <a:buChar char="•"/>
              <a:defRPr/>
            </a:pPr>
            <a:r>
              <a:rPr lang="en-US" sz="2400" dirty="0"/>
              <a:t>A covariance matrix for the reference-station-only solution.</a:t>
            </a:r>
          </a:p>
          <a:p>
            <a:pPr marL="463550" indent="-287338" eaLnBrk="1" hangingPunct="1">
              <a:buFont typeface="Arial" pitchFamily="34" charset="0"/>
              <a:buChar char="•"/>
              <a:defRPr/>
            </a:pPr>
            <a:r>
              <a:rPr lang="en-US" sz="2400" dirty="0"/>
              <a:t>A correlation as well as a covariance matrix.</a:t>
            </a:r>
          </a:p>
          <a:p>
            <a:pPr marL="463550" indent="-287338" eaLnBrk="1" hangingPunct="1">
              <a:buFont typeface="Arial" pitchFamily="34" charset="0"/>
              <a:buChar char="•"/>
              <a:defRPr/>
            </a:pPr>
            <a:r>
              <a:rPr lang="en-US" sz="2400" dirty="0"/>
              <a:t>Various Dilutions Of Precision (DOPs).</a:t>
            </a:r>
          </a:p>
        </p:txBody>
      </p:sp>
      <p:grpSp>
        <p:nvGrpSpPr>
          <p:cNvPr id="87044" name="Group 2">
            <a:extLst>
              <a:ext uri="{FF2B5EF4-FFF2-40B4-BE49-F238E27FC236}">
                <a16:creationId xmlns:a16="http://schemas.microsoft.com/office/drawing/2014/main" id="{803CAC5E-2E3C-4BA5-8963-7F5877BF27A7}"/>
              </a:ext>
            </a:extLst>
          </p:cNvPr>
          <p:cNvGrpSpPr>
            <a:grpSpLocks/>
          </p:cNvGrpSpPr>
          <p:nvPr/>
        </p:nvGrpSpPr>
        <p:grpSpPr bwMode="auto">
          <a:xfrm>
            <a:off x="174625" y="6562725"/>
            <a:ext cx="1460500" cy="277813"/>
            <a:chOff x="121" y="4559"/>
            <a:chExt cx="1014" cy="193"/>
          </a:xfrm>
        </p:grpSpPr>
        <p:sp>
          <p:nvSpPr>
            <p:cNvPr id="87050" name="AutoShape 3">
              <a:extLst>
                <a:ext uri="{FF2B5EF4-FFF2-40B4-BE49-F238E27FC236}">
                  <a16:creationId xmlns:a16="http://schemas.microsoft.com/office/drawing/2014/main" id="{23CF8F7C-D062-4C7E-8848-0BE8CAA3873F}"/>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7051" name="Group 4">
              <a:extLst>
                <a:ext uri="{FF2B5EF4-FFF2-40B4-BE49-F238E27FC236}">
                  <a16:creationId xmlns:a16="http://schemas.microsoft.com/office/drawing/2014/main" id="{9C058219-D590-42C0-856D-6234D69D3A47}"/>
                </a:ext>
              </a:extLst>
            </p:cNvPr>
            <p:cNvGrpSpPr>
              <a:grpSpLocks/>
            </p:cNvGrpSpPr>
            <p:nvPr/>
          </p:nvGrpSpPr>
          <p:grpSpPr bwMode="auto">
            <a:xfrm>
              <a:off x="121" y="4559"/>
              <a:ext cx="1014" cy="193"/>
              <a:chOff x="121" y="4559"/>
              <a:chExt cx="1014" cy="193"/>
            </a:xfrm>
          </p:grpSpPr>
          <p:sp>
            <p:nvSpPr>
              <p:cNvPr id="87052" name="AutoShape 5">
                <a:extLst>
                  <a:ext uri="{FF2B5EF4-FFF2-40B4-BE49-F238E27FC236}">
                    <a16:creationId xmlns:a16="http://schemas.microsoft.com/office/drawing/2014/main" id="{AA97C7DF-4F0A-4A78-BE60-53DF7E0712EC}"/>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EB634C00-0BCD-49A1-8725-007303EA12FB}"/>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87045" name="Group 7">
            <a:extLst>
              <a:ext uri="{FF2B5EF4-FFF2-40B4-BE49-F238E27FC236}">
                <a16:creationId xmlns:a16="http://schemas.microsoft.com/office/drawing/2014/main" id="{5C4EA4FF-3B1A-4026-8205-DCD0541DD9A0}"/>
              </a:ext>
            </a:extLst>
          </p:cNvPr>
          <p:cNvGrpSpPr>
            <a:grpSpLocks/>
          </p:cNvGrpSpPr>
          <p:nvPr/>
        </p:nvGrpSpPr>
        <p:grpSpPr bwMode="auto">
          <a:xfrm>
            <a:off x="8505825" y="6540500"/>
            <a:ext cx="257175" cy="277813"/>
            <a:chOff x="5904" y="4543"/>
            <a:chExt cx="178" cy="193"/>
          </a:xfrm>
        </p:grpSpPr>
        <p:sp>
          <p:nvSpPr>
            <p:cNvPr id="87046" name="AutoShape 8">
              <a:extLst>
                <a:ext uri="{FF2B5EF4-FFF2-40B4-BE49-F238E27FC236}">
                  <a16:creationId xmlns:a16="http://schemas.microsoft.com/office/drawing/2014/main" id="{ED1FA440-44D4-489C-B590-8B47F83B616F}"/>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87047" name="Group 9">
              <a:extLst>
                <a:ext uri="{FF2B5EF4-FFF2-40B4-BE49-F238E27FC236}">
                  <a16:creationId xmlns:a16="http://schemas.microsoft.com/office/drawing/2014/main" id="{E196C6FD-4E16-4BE9-8506-92A76429C9B1}"/>
                </a:ext>
              </a:extLst>
            </p:cNvPr>
            <p:cNvGrpSpPr>
              <a:grpSpLocks/>
            </p:cNvGrpSpPr>
            <p:nvPr/>
          </p:nvGrpSpPr>
          <p:grpSpPr bwMode="auto">
            <a:xfrm>
              <a:off x="5904" y="4543"/>
              <a:ext cx="178" cy="193"/>
              <a:chOff x="5904" y="4543"/>
              <a:chExt cx="178" cy="193"/>
            </a:xfrm>
          </p:grpSpPr>
          <p:sp>
            <p:nvSpPr>
              <p:cNvPr id="87048" name="AutoShape 10">
                <a:extLst>
                  <a:ext uri="{FF2B5EF4-FFF2-40B4-BE49-F238E27FC236}">
                    <a16:creationId xmlns:a16="http://schemas.microsoft.com/office/drawing/2014/main" id="{5C8D20EC-802A-4467-90B8-2F9DFE86CB82}"/>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87049" name="AutoShape 11">
                <a:extLst>
                  <a:ext uri="{FF2B5EF4-FFF2-40B4-BE49-F238E27FC236}">
                    <a16:creationId xmlns:a16="http://schemas.microsoft.com/office/drawing/2014/main" id="{AD506BF0-485A-4C2D-8A42-3D3AE3F0DFDB}"/>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E4374BDD-9EAE-4FE0-AE2F-FEF0D9C6AD06}"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43</a:t>
                </a:fld>
                <a:r>
                  <a:rPr lang="en-GB" altLang="en-US" sz="1800" b="1">
                    <a:solidFill>
                      <a:srgbClr val="282878"/>
                    </a:solidFill>
                  </a:rPr>
                  <a:t> </a:t>
                </a:r>
              </a:p>
            </p:txBody>
          </p:sp>
        </p:grpSp>
      </p:gr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3FF44AA4-BA1F-4E64-BD63-0971419E1DE1}"/>
              </a:ext>
            </a:extLst>
          </p:cNvPr>
          <p:cNvSpPr>
            <a:spLocks noGrp="1"/>
          </p:cNvSpPr>
          <p:nvPr>
            <p:ph type="title"/>
          </p:nvPr>
        </p:nvSpPr>
        <p:spPr>
          <a:xfrm>
            <a:off x="293688" y="379413"/>
            <a:ext cx="8686800" cy="593725"/>
          </a:xfrm>
        </p:spPr>
        <p:txBody>
          <a:bodyPr/>
          <a:lstStyle/>
          <a:p>
            <a:pPr eaLnBrk="1" hangingPunct="1"/>
            <a:r>
              <a:rPr lang="en-US" altLang="en-US" sz="4000" dirty="0">
                <a:ea typeface="ＭＳ Ｐゴシック" panose="020B0600070205080204" pitchFamily="34" charset="-128"/>
              </a:rPr>
              <a:t>How Good Can I Do With OPUS?</a:t>
            </a:r>
          </a:p>
        </p:txBody>
      </p:sp>
      <p:grpSp>
        <p:nvGrpSpPr>
          <p:cNvPr id="40963" name="Group 2">
            <a:extLst>
              <a:ext uri="{FF2B5EF4-FFF2-40B4-BE49-F238E27FC236}">
                <a16:creationId xmlns:a16="http://schemas.microsoft.com/office/drawing/2014/main" id="{6D0967A4-0F33-43A2-A8E2-0E3B4FFE6A5C}"/>
              </a:ext>
            </a:extLst>
          </p:cNvPr>
          <p:cNvGrpSpPr>
            <a:grpSpLocks/>
          </p:cNvGrpSpPr>
          <p:nvPr/>
        </p:nvGrpSpPr>
        <p:grpSpPr bwMode="auto">
          <a:xfrm>
            <a:off x="174625" y="6562725"/>
            <a:ext cx="1460500" cy="277813"/>
            <a:chOff x="121" y="4559"/>
            <a:chExt cx="1014" cy="193"/>
          </a:xfrm>
        </p:grpSpPr>
        <p:sp>
          <p:nvSpPr>
            <p:cNvPr id="40970" name="AutoShape 3">
              <a:extLst>
                <a:ext uri="{FF2B5EF4-FFF2-40B4-BE49-F238E27FC236}">
                  <a16:creationId xmlns:a16="http://schemas.microsoft.com/office/drawing/2014/main" id="{078C17BC-2898-47D7-A98E-35B32D5EE722}"/>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0971" name="Group 4">
              <a:extLst>
                <a:ext uri="{FF2B5EF4-FFF2-40B4-BE49-F238E27FC236}">
                  <a16:creationId xmlns:a16="http://schemas.microsoft.com/office/drawing/2014/main" id="{4BA49EC1-3106-4273-9857-2920F6E1586A}"/>
                </a:ext>
              </a:extLst>
            </p:cNvPr>
            <p:cNvGrpSpPr>
              <a:grpSpLocks/>
            </p:cNvGrpSpPr>
            <p:nvPr/>
          </p:nvGrpSpPr>
          <p:grpSpPr bwMode="auto">
            <a:xfrm>
              <a:off x="121" y="4559"/>
              <a:ext cx="1014" cy="193"/>
              <a:chOff x="121" y="4559"/>
              <a:chExt cx="1014" cy="193"/>
            </a:xfrm>
          </p:grpSpPr>
          <p:sp>
            <p:nvSpPr>
              <p:cNvPr id="40972" name="AutoShape 5">
                <a:extLst>
                  <a:ext uri="{FF2B5EF4-FFF2-40B4-BE49-F238E27FC236}">
                    <a16:creationId xmlns:a16="http://schemas.microsoft.com/office/drawing/2014/main" id="{A0F7816A-9406-40BE-BD43-0CCF992A3FDA}"/>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150435F5-E398-46C2-AC06-7CD1841ACD52}"/>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40964" name="Group 7">
            <a:extLst>
              <a:ext uri="{FF2B5EF4-FFF2-40B4-BE49-F238E27FC236}">
                <a16:creationId xmlns:a16="http://schemas.microsoft.com/office/drawing/2014/main" id="{BA36030A-C974-4C9F-B59A-1DB3508F90FC}"/>
              </a:ext>
            </a:extLst>
          </p:cNvPr>
          <p:cNvGrpSpPr>
            <a:grpSpLocks/>
          </p:cNvGrpSpPr>
          <p:nvPr/>
        </p:nvGrpSpPr>
        <p:grpSpPr bwMode="auto">
          <a:xfrm>
            <a:off x="8505825" y="6540500"/>
            <a:ext cx="257175" cy="277813"/>
            <a:chOff x="5904" y="4543"/>
            <a:chExt cx="178" cy="193"/>
          </a:xfrm>
        </p:grpSpPr>
        <p:sp>
          <p:nvSpPr>
            <p:cNvPr id="40966" name="AutoShape 8">
              <a:extLst>
                <a:ext uri="{FF2B5EF4-FFF2-40B4-BE49-F238E27FC236}">
                  <a16:creationId xmlns:a16="http://schemas.microsoft.com/office/drawing/2014/main" id="{52B35630-8CD0-43F8-A7C3-9155C9BEF39B}"/>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40967" name="Group 9">
              <a:extLst>
                <a:ext uri="{FF2B5EF4-FFF2-40B4-BE49-F238E27FC236}">
                  <a16:creationId xmlns:a16="http://schemas.microsoft.com/office/drawing/2014/main" id="{9258F288-C88A-4232-B21B-B079D7C0E9A9}"/>
                </a:ext>
              </a:extLst>
            </p:cNvPr>
            <p:cNvGrpSpPr>
              <a:grpSpLocks/>
            </p:cNvGrpSpPr>
            <p:nvPr/>
          </p:nvGrpSpPr>
          <p:grpSpPr bwMode="auto">
            <a:xfrm>
              <a:off x="5904" y="4543"/>
              <a:ext cx="178" cy="193"/>
              <a:chOff x="5904" y="4543"/>
              <a:chExt cx="178" cy="193"/>
            </a:xfrm>
          </p:grpSpPr>
          <p:sp>
            <p:nvSpPr>
              <p:cNvPr id="40968" name="AutoShape 10">
                <a:extLst>
                  <a:ext uri="{FF2B5EF4-FFF2-40B4-BE49-F238E27FC236}">
                    <a16:creationId xmlns:a16="http://schemas.microsoft.com/office/drawing/2014/main" id="{AEF1FAC8-BEF4-4DBA-8CD2-3A09282944E4}"/>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40969" name="AutoShape 11">
                <a:extLst>
                  <a:ext uri="{FF2B5EF4-FFF2-40B4-BE49-F238E27FC236}">
                    <a16:creationId xmlns:a16="http://schemas.microsoft.com/office/drawing/2014/main" id="{9A885A27-BF67-410C-99AC-CA40CE531B30}"/>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F6996D0D-7527-41D9-A2C9-1F594D06F101}"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44</a:t>
                </a:fld>
                <a:r>
                  <a:rPr lang="en-GB" altLang="en-US" sz="1800" b="1">
                    <a:solidFill>
                      <a:srgbClr val="282878"/>
                    </a:solidFill>
                  </a:rPr>
                  <a:t> </a:t>
                </a:r>
              </a:p>
            </p:txBody>
          </p:sp>
        </p:grpSp>
      </p:grpSp>
      <p:pic>
        <p:nvPicPr>
          <p:cNvPr id="40965" name="Picture 1">
            <a:extLst>
              <a:ext uri="{FF2B5EF4-FFF2-40B4-BE49-F238E27FC236}">
                <a16:creationId xmlns:a16="http://schemas.microsoft.com/office/drawing/2014/main" id="{535A2C40-5B21-467E-963A-B0B2668A5A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771" y="939801"/>
            <a:ext cx="4934458" cy="52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4180475-9F37-4127-A93E-5440070741E0}"/>
              </a:ext>
            </a:extLst>
          </p:cNvPr>
          <p:cNvSpPr txBox="1"/>
          <p:nvPr/>
        </p:nvSpPr>
        <p:spPr>
          <a:xfrm>
            <a:off x="426128" y="6338661"/>
            <a:ext cx="8416031" cy="461665"/>
          </a:xfrm>
          <a:prstGeom prst="rect">
            <a:avLst/>
          </a:prstGeom>
          <a:noFill/>
        </p:spPr>
        <p:txBody>
          <a:bodyPr wrap="square" rtlCol="0">
            <a:spAutoFit/>
          </a:bodyPr>
          <a:lstStyle/>
          <a:p>
            <a:r>
              <a:rPr lang="en-US" sz="1200" b="1" dirty="0" err="1">
                <a:hlinkClick r:id="rId4"/>
              </a:rPr>
              <a:t>Gillins</a:t>
            </a:r>
            <a:r>
              <a:rPr lang="en-US" sz="1200" b="1" dirty="0">
                <a:hlinkClick r:id="rId4"/>
              </a:rPr>
              <a:t>, D.T., Kerr, D., and Weaver, B. (2019)</a:t>
            </a:r>
            <a:r>
              <a:rPr lang="en-US" sz="1200" dirty="0"/>
              <a:t>. "Evaluation of the Online Positioning User Service for Processing Static GPS Surveys: OPUS-Projects, OPUS-S, OPUS-Net, and OPUS-RS," ASCE Journal of Surveying Engineering, 145(3): 05019002</a:t>
            </a:r>
          </a:p>
        </p:txBody>
      </p:sp>
    </p:spTree>
    <p:extLst>
      <p:ext uri="{BB962C8B-B14F-4D97-AF65-F5344CB8AC3E}">
        <p14:creationId xmlns:p14="http://schemas.microsoft.com/office/powerpoint/2010/main" val="269376188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B05ACA9-8CB2-4931-8432-A347E412505A}"/>
              </a:ext>
            </a:extLst>
          </p:cNvPr>
          <p:cNvSpPr>
            <a:spLocks noGrp="1" noChangeArrowheads="1"/>
          </p:cNvSpPr>
          <p:nvPr>
            <p:ph type="title"/>
          </p:nvPr>
        </p:nvSpPr>
        <p:spPr>
          <a:xfrm>
            <a:off x="1136650" y="228600"/>
            <a:ext cx="6691313" cy="1143000"/>
          </a:xfrm>
        </p:spPr>
        <p:txBody>
          <a:bodyPr/>
          <a:lstStyle/>
          <a:p>
            <a:pPr eaLnBrk="1" hangingPunct="1"/>
            <a:r>
              <a:rPr lang="en-US" altLang="en-US">
                <a:ea typeface="ＭＳ Ｐゴシック" panose="020B0600070205080204" pitchFamily="34" charset="-128"/>
              </a:rPr>
              <a:t>OPUS static vs. rapid static</a:t>
            </a:r>
          </a:p>
        </p:txBody>
      </p:sp>
      <p:graphicFrame>
        <p:nvGraphicFramePr>
          <p:cNvPr id="68669" name="Group 61">
            <a:extLst>
              <a:ext uri="{FF2B5EF4-FFF2-40B4-BE49-F238E27FC236}">
                <a16:creationId xmlns:a16="http://schemas.microsoft.com/office/drawing/2014/main" id="{CC920E53-D37C-4308-8B7F-EA000A27C6D5}"/>
              </a:ext>
            </a:extLst>
          </p:cNvPr>
          <p:cNvGraphicFramePr>
            <a:graphicFrameLocks noGrp="1"/>
          </p:cNvGraphicFramePr>
          <p:nvPr>
            <p:ph idx="1"/>
          </p:nvPr>
        </p:nvGraphicFramePr>
        <p:xfrm>
          <a:off x="615950" y="1676400"/>
          <a:ext cx="8066088" cy="3933825"/>
        </p:xfrm>
        <a:graphic>
          <a:graphicData uri="http://schemas.openxmlformats.org/drawingml/2006/table">
            <a:tbl>
              <a:tblPr/>
              <a:tblGrid>
                <a:gridCol w="2689225">
                  <a:extLst>
                    <a:ext uri="{9D8B030D-6E8A-4147-A177-3AD203B41FA5}">
                      <a16:colId xmlns:a16="http://schemas.microsoft.com/office/drawing/2014/main" val="20000"/>
                    </a:ext>
                  </a:extLst>
                </a:gridCol>
                <a:gridCol w="2687638">
                  <a:extLst>
                    <a:ext uri="{9D8B030D-6E8A-4147-A177-3AD203B41FA5}">
                      <a16:colId xmlns:a16="http://schemas.microsoft.com/office/drawing/2014/main" val="20001"/>
                    </a:ext>
                  </a:extLst>
                </a:gridCol>
                <a:gridCol w="2689225">
                  <a:extLst>
                    <a:ext uri="{9D8B030D-6E8A-4147-A177-3AD203B41FA5}">
                      <a16:colId xmlns:a16="http://schemas.microsoft.com/office/drawing/2014/main" val="20002"/>
                    </a:ext>
                  </a:extLst>
                </a:gridCol>
              </a:tblGrid>
              <a:tr h="569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rPr>
                        <a:t>static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rPr>
                        <a:t>rapid static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input </a:t>
                      </a:r>
                      <a:r>
                        <a:rPr kumimoji="0" lang="en-US" sz="1200" b="0" i="0" u="none" strike="noStrike" cap="none" normalizeH="0" baseline="0">
                          <a:ln>
                            <a:noFill/>
                          </a:ln>
                          <a:solidFill>
                            <a:schemeClr val="tx1"/>
                          </a:solidFill>
                          <a:effectLst/>
                          <a:latin typeface="Arial" charset="0"/>
                        </a:rPr>
                        <a:t>(dual-frequency GPS)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880000"/>
                          </a:solidFill>
                          <a:effectLst/>
                          <a:latin typeface="Arial" charset="0"/>
                        </a:rPr>
                        <a:t>2-48 hours</a:t>
                      </a:r>
                      <a:endParaRPr kumimoji="0" lang="en-US" sz="1800" b="0" i="0" u="none" strike="noStrike" cap="none" normalizeH="0" baseline="0">
                        <a:ln>
                          <a:noFill/>
                        </a:ln>
                        <a:solidFill>
                          <a:srgbClr val="88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8000"/>
                          </a:solidFill>
                          <a:effectLst/>
                          <a:latin typeface="Arial" charset="0"/>
                        </a:rPr>
                        <a:t>15 minutes-2 hours</a:t>
                      </a:r>
                      <a:endParaRPr kumimoji="0" lang="en-US" sz="18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590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output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 extended, XML </a:t>
                      </a:r>
                      <a:r>
                        <a:rPr kumimoji="0" lang="en-US" sz="1800" b="1" i="0" u="none" strike="noStrike" cap="none" normalizeH="0" baseline="0">
                          <a:ln>
                            <a:noFill/>
                          </a:ln>
                          <a:solidFill>
                            <a:srgbClr val="008000"/>
                          </a:solidFill>
                          <a:effectLst/>
                          <a:latin typeface="Arial" charset="0"/>
                        </a:rPr>
                        <a:t>datasheet, project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normal, extended, XML</a:t>
                      </a:r>
                      <a:br>
                        <a:rPr kumimoji="0" lang="en-US" sz="1800" b="0" i="0" u="none" strike="noStrike" cap="none" normalizeH="0" baseline="0">
                          <a:ln>
                            <a:noFill/>
                          </a:ln>
                          <a:solidFill>
                            <a:schemeClr val="tx1"/>
                          </a:solidFill>
                          <a:effectLst/>
                          <a:latin typeface="Arial" charset="0"/>
                        </a:rPr>
                      </a:br>
                      <a:endParaRPr kumimoji="0" lang="en-US" sz="18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accuracy </a:t>
                      </a:r>
                      <a:r>
                        <a:rPr kumimoji="0" lang="en-US" sz="1200" b="0" i="0" u="none" strike="noStrike" cap="none" normalizeH="0" baseline="0">
                          <a:ln>
                            <a:noFill/>
                          </a:ln>
                          <a:solidFill>
                            <a:schemeClr val="tx1"/>
                          </a:solidFill>
                          <a:effectLst/>
                          <a:latin typeface="Arial" charset="0"/>
                        </a:rPr>
                        <a:t>(95%confidence)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1-2 cm horizontal</a:t>
                      </a:r>
                      <a:br>
                        <a:rPr kumimoji="0" lang="en-US" sz="1800" b="0"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rgbClr val="008000"/>
                          </a:solidFill>
                          <a:effectLst/>
                          <a:latin typeface="Arial" charset="0"/>
                        </a:rPr>
                        <a:t>2-4 cm</a:t>
                      </a:r>
                      <a:r>
                        <a:rPr kumimoji="0" lang="en-US" sz="1800" b="0" i="0" u="none" strike="noStrike" cap="none" normalizeH="0" baseline="0" dirty="0">
                          <a:ln>
                            <a:noFill/>
                          </a:ln>
                          <a:solidFill>
                            <a:schemeClr val="tx1"/>
                          </a:solidFill>
                          <a:effectLst/>
                          <a:latin typeface="Arial" charset="0"/>
                        </a:rPr>
                        <a:t> ellipsoidal height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1-2 cm horizontal</a:t>
                      </a:r>
                      <a:br>
                        <a:rPr kumimoji="0" lang="en-US" sz="1800" b="0" i="0" u="none" strike="noStrike" cap="none" normalizeH="0" baseline="0" dirty="0">
                          <a:ln>
                            <a:noFill/>
                          </a:ln>
                          <a:solidFill>
                            <a:schemeClr val="tx1"/>
                          </a:solidFill>
                          <a:effectLst/>
                          <a:latin typeface="Arial" charset="0"/>
                        </a:rPr>
                      </a:br>
                      <a:r>
                        <a:rPr kumimoji="0" lang="en-US" sz="1800" b="1" i="0" u="none" strike="noStrike" cap="none" normalizeH="0" baseline="0" dirty="0">
                          <a:ln>
                            <a:noFill/>
                          </a:ln>
                          <a:solidFill>
                            <a:srgbClr val="880000"/>
                          </a:solidFill>
                          <a:effectLst/>
                          <a:latin typeface="Arial" charset="0"/>
                        </a:rPr>
                        <a:t>4-6 cm</a:t>
                      </a:r>
                      <a:r>
                        <a:rPr kumimoji="0" lang="en-US" sz="1800" b="0" i="0" u="none" strike="noStrike" cap="none" normalizeH="0" baseline="0" dirty="0">
                          <a:ln>
                            <a:noFill/>
                          </a:ln>
                          <a:solidFill>
                            <a:schemeClr val="tx1"/>
                          </a:solidFill>
                          <a:effectLst/>
                          <a:latin typeface="Arial" charset="0"/>
                        </a:rPr>
                        <a:t> ellipsoidal height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network geometry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 CORS, preferably </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within </a:t>
                      </a:r>
                      <a:r>
                        <a:rPr kumimoji="0" lang="en-US" sz="1800" b="1" i="0" u="none" strike="noStrike" cap="none" normalizeH="0" baseline="0">
                          <a:ln>
                            <a:noFill/>
                          </a:ln>
                          <a:solidFill>
                            <a:srgbClr val="008000"/>
                          </a:solidFill>
                          <a:effectLst/>
                          <a:latin typeface="Arial" charset="0"/>
                        </a:rPr>
                        <a:t>1000 km</a:t>
                      </a:r>
                      <a:r>
                        <a:rPr kumimoji="0" lang="en-US" sz="1800" b="0" i="0" u="none" strike="noStrike" cap="none" normalizeH="0" baseline="0">
                          <a:ln>
                            <a:noFill/>
                          </a:ln>
                          <a:solidFill>
                            <a:schemeClr val="tx1"/>
                          </a:solidFill>
                          <a:effectLst/>
                          <a:latin typeface="Arial" charset="0"/>
                        </a:rPr>
                        <a:t> of rover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3-9 CORS, </a:t>
                      </a:r>
                      <a:r>
                        <a:rPr kumimoji="0" lang="en-US" sz="1600" b="0" i="0" u="none" strike="noStrike" cap="none" normalizeH="0" baseline="0">
                          <a:ln>
                            <a:noFill/>
                          </a:ln>
                          <a:solidFill>
                            <a:schemeClr val="tx1"/>
                          </a:solidFill>
                          <a:effectLst/>
                          <a:latin typeface="Arial" charset="0"/>
                        </a:rPr>
                        <a:t>surrounding &amp;</a:t>
                      </a:r>
                      <a:br>
                        <a:rPr kumimoji="0" lang="en-US" sz="1800" b="0" i="0" u="none" strike="noStrike" cap="none" normalizeH="0" baseline="0">
                          <a:ln>
                            <a:noFill/>
                          </a:ln>
                          <a:solidFill>
                            <a:schemeClr val="tx1"/>
                          </a:solidFill>
                          <a:effectLst/>
                          <a:latin typeface="Arial" charset="0"/>
                        </a:rPr>
                      </a:br>
                      <a:r>
                        <a:rPr kumimoji="0" lang="en-US" sz="1800" b="0" i="0" u="none" strike="noStrike" cap="none" normalizeH="0" baseline="0">
                          <a:ln>
                            <a:noFill/>
                          </a:ln>
                          <a:solidFill>
                            <a:schemeClr val="tx1"/>
                          </a:solidFill>
                          <a:effectLst/>
                          <a:latin typeface="Arial" charset="0"/>
                        </a:rPr>
                        <a:t>within </a:t>
                      </a:r>
                      <a:r>
                        <a:rPr kumimoji="0" lang="en-US" sz="1800" b="1" i="0" u="none" strike="noStrike" cap="none" normalizeH="0" baseline="0">
                          <a:ln>
                            <a:noFill/>
                          </a:ln>
                          <a:solidFill>
                            <a:srgbClr val="880000"/>
                          </a:solidFill>
                          <a:effectLst/>
                          <a:latin typeface="Arial" charset="0"/>
                        </a:rPr>
                        <a:t>250 km</a:t>
                      </a:r>
                      <a:r>
                        <a:rPr kumimoji="0" lang="en-US" sz="1800" b="0" i="0" u="none" strike="noStrike" cap="none" normalizeH="0" baseline="0">
                          <a:ln>
                            <a:noFill/>
                          </a:ln>
                          <a:solidFill>
                            <a:schemeClr val="tx1"/>
                          </a:solidFill>
                          <a:effectLst/>
                          <a:latin typeface="Arial" charset="0"/>
                        </a:rPr>
                        <a:t> of rover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1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availability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8000"/>
                          </a:solidFill>
                          <a:effectLst/>
                          <a:latin typeface="Arial" charset="0"/>
                        </a:rPr>
                        <a:t>global </a:t>
                      </a:r>
                      <a:br>
                        <a:rPr kumimoji="0" lang="en-US" sz="1800" b="0" i="0" u="none" strike="noStrike" cap="none" normalizeH="0" baseline="0" dirty="0">
                          <a:ln>
                            <a:noFill/>
                          </a:ln>
                          <a:solidFill>
                            <a:schemeClr val="tx1"/>
                          </a:solidFill>
                          <a:effectLst/>
                          <a:latin typeface="Arial" charset="0"/>
                        </a:rPr>
                      </a:br>
                      <a:endParaRPr kumimoji="0" 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880000"/>
                          </a:solidFill>
                          <a:effectLst/>
                          <a:latin typeface="Arial" charset="0"/>
                        </a:rPr>
                        <a:t>&gt; 90% of CONUS</a:t>
                      </a:r>
                      <a:br>
                        <a:rPr kumimoji="0" lang="en-US" sz="18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(subject to CORS configuration)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91169" name="Group 7">
            <a:extLst>
              <a:ext uri="{FF2B5EF4-FFF2-40B4-BE49-F238E27FC236}">
                <a16:creationId xmlns:a16="http://schemas.microsoft.com/office/drawing/2014/main" id="{0137F0C4-5E12-4FD3-B095-382A4B3CB72A}"/>
              </a:ext>
            </a:extLst>
          </p:cNvPr>
          <p:cNvGrpSpPr>
            <a:grpSpLocks/>
          </p:cNvGrpSpPr>
          <p:nvPr/>
        </p:nvGrpSpPr>
        <p:grpSpPr bwMode="auto">
          <a:xfrm>
            <a:off x="8505825" y="6540500"/>
            <a:ext cx="257175" cy="277813"/>
            <a:chOff x="5904" y="4543"/>
            <a:chExt cx="178" cy="193"/>
          </a:xfrm>
        </p:grpSpPr>
        <p:sp>
          <p:nvSpPr>
            <p:cNvPr id="91170" name="AutoShape 8">
              <a:extLst>
                <a:ext uri="{FF2B5EF4-FFF2-40B4-BE49-F238E27FC236}">
                  <a16:creationId xmlns:a16="http://schemas.microsoft.com/office/drawing/2014/main" id="{33D5B0D4-E8EF-425B-9EA4-95BDBC9F4E9B}"/>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91171" name="Group 9">
              <a:extLst>
                <a:ext uri="{FF2B5EF4-FFF2-40B4-BE49-F238E27FC236}">
                  <a16:creationId xmlns:a16="http://schemas.microsoft.com/office/drawing/2014/main" id="{4C4B2F93-13D9-4957-AC9C-5B79B12E87A6}"/>
                </a:ext>
              </a:extLst>
            </p:cNvPr>
            <p:cNvGrpSpPr>
              <a:grpSpLocks/>
            </p:cNvGrpSpPr>
            <p:nvPr/>
          </p:nvGrpSpPr>
          <p:grpSpPr bwMode="auto">
            <a:xfrm>
              <a:off x="5904" y="4543"/>
              <a:ext cx="178" cy="193"/>
              <a:chOff x="5904" y="4543"/>
              <a:chExt cx="178" cy="193"/>
            </a:xfrm>
          </p:grpSpPr>
          <p:sp>
            <p:nvSpPr>
              <p:cNvPr id="91172" name="AutoShape 10">
                <a:extLst>
                  <a:ext uri="{FF2B5EF4-FFF2-40B4-BE49-F238E27FC236}">
                    <a16:creationId xmlns:a16="http://schemas.microsoft.com/office/drawing/2014/main" id="{CF8BE8B3-A9E7-4C63-AC5C-ACADF432D81D}"/>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91173" name="AutoShape 11">
                <a:extLst>
                  <a:ext uri="{FF2B5EF4-FFF2-40B4-BE49-F238E27FC236}">
                    <a16:creationId xmlns:a16="http://schemas.microsoft.com/office/drawing/2014/main" id="{5D42D6D7-1B43-4998-8F84-4E89CB6C432E}"/>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91960156-3AA9-4231-8D36-6AED8D833C3E}"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45</a:t>
                </a:fld>
                <a:r>
                  <a:rPr lang="en-GB" altLang="en-US" sz="1800" b="1">
                    <a:solidFill>
                      <a:srgbClr val="282878"/>
                    </a:solidFill>
                  </a:rPr>
                  <a:t> </a:t>
                </a:r>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ps_survey (1).jpg"/>
          <p:cNvPicPr>
            <a:picLocks noChangeAspect="1"/>
          </p:cNvPicPr>
          <p:nvPr/>
        </p:nvPicPr>
        <p:blipFill>
          <a:blip r:embed="rId3" cstate="print"/>
          <a:stretch>
            <a:fillRect/>
          </a:stretch>
        </p:blipFill>
        <p:spPr>
          <a:xfrm>
            <a:off x="4389120" y="2581893"/>
            <a:ext cx="4754880" cy="3566160"/>
          </a:xfrm>
          <a:prstGeom prst="rect">
            <a:avLst/>
          </a:prstGeom>
        </p:spPr>
      </p:pic>
      <p:sp>
        <p:nvSpPr>
          <p:cNvPr id="6146" name="Title 1"/>
          <p:cNvSpPr>
            <a:spLocks noGrp="1"/>
          </p:cNvSpPr>
          <p:nvPr>
            <p:ph type="title"/>
          </p:nvPr>
        </p:nvSpPr>
        <p:spPr/>
        <p:txBody>
          <a:bodyPr/>
          <a:lstStyle/>
          <a:p>
            <a:pPr eaLnBrk="1" hangingPunct="1"/>
            <a:r>
              <a:rPr lang="en-US" dirty="0"/>
              <a:t>G.I.G.O.</a:t>
            </a:r>
          </a:p>
        </p:txBody>
      </p:sp>
      <p:sp>
        <p:nvSpPr>
          <p:cNvPr id="4" name="Date Placeholder 3"/>
          <p:cNvSpPr>
            <a:spLocks noGrp="1"/>
          </p:cNvSpPr>
          <p:nvPr>
            <p:ph type="dt" sz="quarter" idx="10"/>
          </p:nvPr>
        </p:nvSpPr>
        <p:spPr/>
        <p:txBody>
          <a:bodyPr/>
          <a:lstStyle/>
          <a:p>
            <a:pPr>
              <a:defRPr/>
            </a:pPr>
            <a:r>
              <a:rPr lang="en-US" dirty="0"/>
              <a:t>2021-08-05</a:t>
            </a:r>
          </a:p>
        </p:txBody>
      </p:sp>
      <p:sp>
        <p:nvSpPr>
          <p:cNvPr id="5" name="Footer Placeholder 4"/>
          <p:cNvSpPr>
            <a:spLocks noGrp="1"/>
          </p:cNvSpPr>
          <p:nvPr>
            <p:ph type="ftr" sz="quarter" idx="11"/>
          </p:nvPr>
        </p:nvSpPr>
        <p:spPr/>
        <p:txBody>
          <a:bodyPr/>
          <a:lstStyle/>
          <a:p>
            <a:pPr>
              <a:defRPr/>
            </a:pPr>
            <a:r>
              <a:rPr lang="en-US" dirty="0"/>
              <a:t>What is OP</a:t>
            </a:r>
          </a:p>
        </p:txBody>
      </p:sp>
      <p:sp>
        <p:nvSpPr>
          <p:cNvPr id="6" name="Slide Number Placeholder 5"/>
          <p:cNvSpPr>
            <a:spLocks noGrp="1"/>
          </p:cNvSpPr>
          <p:nvPr>
            <p:ph type="sldNum" sz="quarter" idx="12"/>
          </p:nvPr>
        </p:nvSpPr>
        <p:spPr/>
        <p:txBody>
          <a:bodyPr/>
          <a:lstStyle/>
          <a:p>
            <a:pPr>
              <a:defRPr/>
            </a:pPr>
            <a:fld id="{6BACE098-4C34-4E67-8E64-96B7AA1C22B6}" type="slidenum">
              <a:rPr lang="en-US" smtClean="0"/>
              <a:pPr>
                <a:defRPr/>
              </a:pPr>
              <a:t>46</a:t>
            </a:fld>
            <a:endParaRPr lang="en-US"/>
          </a:p>
        </p:txBody>
      </p:sp>
      <p:sp>
        <p:nvSpPr>
          <p:cNvPr id="8" name="TextBox 7"/>
          <p:cNvSpPr txBox="1"/>
          <p:nvPr/>
        </p:nvSpPr>
        <p:spPr>
          <a:xfrm>
            <a:off x="427038" y="1225550"/>
            <a:ext cx="8301326" cy="4893647"/>
          </a:xfrm>
          <a:prstGeom prst="rect">
            <a:avLst/>
          </a:prstGeom>
          <a:noFill/>
        </p:spPr>
        <p:txBody>
          <a:bodyPr wrap="square">
            <a:spAutoFit/>
          </a:bodyPr>
          <a:lstStyle/>
          <a:p>
            <a:pPr>
              <a:defRPr/>
            </a:pPr>
            <a:r>
              <a:rPr lang="en-US" sz="2400" dirty="0">
                <a:latin typeface="Arial" pitchFamily="34" charset="0"/>
              </a:rPr>
              <a:t>We still need surveyors. We hope OPUS can help, but it can’t do your job for you or make bad data good.</a:t>
            </a:r>
          </a:p>
          <a:p>
            <a:pPr>
              <a:defRPr/>
            </a:pPr>
            <a:endParaRPr lang="en-US" sz="2400" dirty="0">
              <a:latin typeface="Arial" pitchFamily="34" charset="0"/>
            </a:endParaRPr>
          </a:p>
          <a:p>
            <a:pPr marL="342900" indent="-342900">
              <a:buFont typeface="Arial" pitchFamily="34" charset="0"/>
              <a:buChar char="•"/>
              <a:defRPr/>
            </a:pPr>
            <a:r>
              <a:rPr lang="en-US" sz="2400" dirty="0">
                <a:latin typeface="Arial" pitchFamily="34" charset="0"/>
              </a:rPr>
              <a:t>Follow your project’s</a:t>
            </a:r>
            <a:br>
              <a:rPr lang="en-US" sz="2400" dirty="0">
                <a:latin typeface="Arial" pitchFamily="34" charset="0"/>
              </a:rPr>
            </a:br>
            <a:r>
              <a:rPr lang="en-US" sz="2400" dirty="0">
                <a:latin typeface="Arial" pitchFamily="34" charset="0"/>
              </a:rPr>
              <a:t>specifications.</a:t>
            </a:r>
          </a:p>
          <a:p>
            <a:pPr marL="342900" indent="-342900">
              <a:buFont typeface="Arial" pitchFamily="34" charset="0"/>
              <a:buChar char="•"/>
              <a:defRPr/>
            </a:pPr>
            <a:endParaRPr lang="en-US" sz="2400" dirty="0">
              <a:latin typeface="Arial" pitchFamily="34" charset="0"/>
            </a:endParaRPr>
          </a:p>
          <a:p>
            <a:pPr marL="342900" indent="-342900">
              <a:buFont typeface="Arial" pitchFamily="34" charset="0"/>
              <a:buChar char="•"/>
              <a:defRPr/>
            </a:pPr>
            <a:r>
              <a:rPr lang="en-US" sz="2400" dirty="0">
                <a:latin typeface="Arial" pitchFamily="34" charset="0"/>
              </a:rPr>
              <a:t>Use best practices and</a:t>
            </a:r>
            <a:br>
              <a:rPr lang="en-US" sz="2400" dirty="0">
                <a:latin typeface="Arial" pitchFamily="34" charset="0"/>
              </a:rPr>
            </a:br>
            <a:r>
              <a:rPr lang="en-US" sz="2400" dirty="0">
                <a:latin typeface="Arial" pitchFamily="34" charset="0"/>
              </a:rPr>
              <a:t>careful field procedures.</a:t>
            </a:r>
            <a:br>
              <a:rPr lang="en-US" sz="2400" dirty="0">
                <a:latin typeface="Arial" pitchFamily="34" charset="0"/>
              </a:rPr>
            </a:br>
            <a:endParaRPr lang="en-US" sz="2400" dirty="0">
              <a:latin typeface="Arial" pitchFamily="34" charset="0"/>
            </a:endParaRPr>
          </a:p>
          <a:p>
            <a:pPr marL="285750" indent="-285750">
              <a:buFont typeface="Arial" pitchFamily="34" charset="0"/>
              <a:buChar char="•"/>
              <a:defRPr/>
            </a:pPr>
            <a:r>
              <a:rPr lang="en-US" sz="2400" dirty="0">
                <a:latin typeface="Arial" pitchFamily="34" charset="0"/>
              </a:rPr>
              <a:t>Redundant Observations.</a:t>
            </a:r>
            <a:br>
              <a:rPr lang="en-US" sz="2400" dirty="0">
                <a:latin typeface="Arial" pitchFamily="34" charset="0"/>
              </a:rPr>
            </a:br>
            <a:endParaRPr lang="en-US" sz="2400" dirty="0">
              <a:latin typeface="Arial" pitchFamily="34" charset="0"/>
            </a:endParaRPr>
          </a:p>
          <a:p>
            <a:pPr marL="285750" indent="-285750">
              <a:buFont typeface="Arial" pitchFamily="34" charset="0"/>
              <a:buChar char="•"/>
              <a:defRPr/>
            </a:pPr>
            <a:r>
              <a:rPr lang="en-US" sz="2400" dirty="0">
                <a:latin typeface="Arial" pitchFamily="34" charset="0"/>
              </a:rPr>
              <a:t>Good coordinates come </a:t>
            </a:r>
            <a:br>
              <a:rPr lang="en-US" sz="2400" dirty="0">
                <a:latin typeface="Arial" pitchFamily="34" charset="0"/>
              </a:rPr>
            </a:br>
            <a:r>
              <a:rPr lang="en-US" sz="2400" dirty="0">
                <a:latin typeface="Arial" pitchFamily="34" charset="0"/>
              </a:rPr>
              <a:t>from good data.</a:t>
            </a:r>
            <a:endParaRPr lang="en-US" dirty="0">
              <a:latin typeface="Arial" pitchFamily="34" charset="0"/>
            </a:endParaRPr>
          </a:p>
        </p:txBody>
      </p:sp>
      <p:pic>
        <p:nvPicPr>
          <p:cNvPr id="26" name="Picture 3" descr="C:\Documents and Settings\joe.evjen\Local Settings\Temporary Internet Files\Content.IE5\371L64T5\MC900433873[1].png"/>
          <p:cNvPicPr>
            <a:picLocks noChangeAspect="1" noChangeArrowheads="1"/>
          </p:cNvPicPr>
          <p:nvPr/>
        </p:nvPicPr>
        <p:blipFill>
          <a:blip r:embed="rId4" cstate="print"/>
          <a:srcRect/>
          <a:stretch>
            <a:fillRect/>
          </a:stretch>
        </p:blipFill>
        <p:spPr bwMode="auto">
          <a:xfrm>
            <a:off x="7625079" y="2576838"/>
            <a:ext cx="1338262" cy="1338262"/>
          </a:xfrm>
          <a:prstGeom prst="rect">
            <a:avLst/>
          </a:prstGeom>
          <a:noFill/>
          <a:ln w="9525">
            <a:noFill/>
            <a:miter lim="800000"/>
            <a:headEnd/>
            <a:tailEnd/>
          </a:ln>
        </p:spPr>
      </p:pic>
      <p:pic>
        <p:nvPicPr>
          <p:cNvPr id="31" name="Picture 30" descr="obslog-OPUS.png"/>
          <p:cNvPicPr>
            <a:picLocks noChangeAspect="1"/>
          </p:cNvPicPr>
          <p:nvPr/>
        </p:nvPicPr>
        <p:blipFill>
          <a:blip r:embed="rId5" cstate="print"/>
          <a:srcRect/>
          <a:stretch>
            <a:fillRect/>
          </a:stretch>
        </p:blipFill>
        <p:spPr bwMode="auto">
          <a:xfrm>
            <a:off x="7594719" y="4067313"/>
            <a:ext cx="1398983" cy="1810968"/>
          </a:xfrm>
          <a:prstGeom prst="rect">
            <a:avLst/>
          </a:prstGeom>
          <a:noFill/>
          <a:ln w="9525">
            <a:noFill/>
            <a:miter lim="800000"/>
            <a:headEnd/>
            <a:tailEnd/>
          </a:ln>
        </p:spPr>
      </p:pic>
      <p:sp>
        <p:nvSpPr>
          <p:cNvPr id="17" name="TextBox 16"/>
          <p:cNvSpPr txBox="1"/>
          <p:nvPr/>
        </p:nvSpPr>
        <p:spPr>
          <a:xfrm>
            <a:off x="4393870" y="6139543"/>
            <a:ext cx="1765227" cy="276999"/>
          </a:xfrm>
          <a:prstGeom prst="rect">
            <a:avLst/>
          </a:prstGeom>
          <a:noFill/>
        </p:spPr>
        <p:txBody>
          <a:bodyPr wrap="none" rtlCol="0">
            <a:spAutoFit/>
          </a:bodyPr>
          <a:lstStyle/>
          <a:p>
            <a:r>
              <a:rPr lang="en-US" sz="1200" dirty="0">
                <a:solidFill>
                  <a:schemeClr val="accent1">
                    <a:lumMod val="75000"/>
                  </a:schemeClr>
                </a:solidFill>
              </a:rPr>
              <a:t>http://gis.larc.nasa.gov/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9B2C-CDB5-4B4B-9EB6-18E57DDAC6AE}"/>
              </a:ext>
            </a:extLst>
          </p:cNvPr>
          <p:cNvSpPr>
            <a:spLocks noGrp="1"/>
          </p:cNvSpPr>
          <p:nvPr>
            <p:ph type="title"/>
          </p:nvPr>
        </p:nvSpPr>
        <p:spPr/>
        <p:txBody>
          <a:bodyPr/>
          <a:lstStyle/>
          <a:p>
            <a:r>
              <a:rPr lang="en-US" dirty="0"/>
              <a:t>How to Improve Solutions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9BF57B-461B-4CEA-95D7-A582B0F1FF1C}"/>
                  </a:ext>
                </a:extLst>
              </p:cNvPr>
              <p:cNvSpPr>
                <a:spLocks noGrp="1"/>
              </p:cNvSpPr>
              <p:nvPr>
                <p:ph idx="1"/>
              </p:nvPr>
            </p:nvSpPr>
            <p:spPr>
              <a:xfrm>
                <a:off x="457200" y="1298349"/>
                <a:ext cx="8229600" cy="4525963"/>
              </a:xfrm>
            </p:spPr>
            <p:txBody>
              <a:bodyPr/>
              <a:lstStyle/>
              <a:p>
                <a:r>
                  <a:rPr lang="en-US" dirty="0"/>
                  <a:t>Remove a few minutes from the beginning of the RINEX file</a:t>
                </a:r>
              </a:p>
              <a:p>
                <a:pPr lvl="1"/>
                <a:r>
                  <a:rPr lang="en-US" dirty="0"/>
                  <a:t>Data at the beginning of an observation can be “noisy”</a:t>
                </a:r>
              </a:p>
              <a:p>
                <a:pPr lvl="2"/>
                <a:r>
                  <a:rPr lang="en-US" dirty="0"/>
                  <a:t>Let receiver run for a few minutes before logging data</a:t>
                </a:r>
              </a:p>
              <a:p>
                <a:r>
                  <a:rPr lang="en-US" dirty="0"/>
                  <a:t>Replace CORS if deemed to be problematic</a:t>
                </a:r>
              </a:p>
              <a:p>
                <a:pPr lvl="1"/>
                <a:r>
                  <a:rPr lang="en-US" dirty="0"/>
                  <a:t>Compare </a:t>
                </a:r>
                <a:r>
                  <a:rPr lang="en-US" dirty="0" err="1"/>
                  <a:t>newmon</a:t>
                </a:r>
                <a:r>
                  <a:rPr lang="en-US" dirty="0"/>
                  <a:t> coordinates from each contributing baseline</a:t>
                </a:r>
              </a:p>
              <a:p>
                <a:pPr lvl="1"/>
                <a:r>
                  <a:rPr lang="en-US" dirty="0"/>
                  <a:t>Check CORS Short-Term Time Series</a:t>
                </a:r>
              </a:p>
              <a:p>
                <a:r>
                  <a:rPr lang="en-US" dirty="0"/>
                  <a:t>Remove problematic SV’s after verifying</a:t>
                </a:r>
              </a:p>
              <a:p>
                <a:pPr lvl="1"/>
                <a:r>
                  <a:rPr lang="en-US" dirty="0"/>
                  <a:t>Try setting receiver </a:t>
                </a:r>
                <a:r>
                  <a:rPr lang="en-US" dirty="0" err="1"/>
                  <a:t>elev</a:t>
                </a:r>
                <a:r>
                  <a:rPr lang="en-US" dirty="0"/>
                  <a:t> mask &lt;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10</m:t>
                        </m:r>
                      </m:e>
                      <m:sup>
                        <m:r>
                          <a:rPr lang="en-US" i="1" dirty="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339BF57B-461B-4CEA-95D7-A582B0F1FF1C}"/>
                  </a:ext>
                </a:extLst>
              </p:cNvPr>
              <p:cNvSpPr>
                <a:spLocks noGrp="1" noRot="1" noChangeAspect="1" noMove="1" noResize="1" noEditPoints="1" noAdjustHandles="1" noChangeArrowheads="1" noChangeShapeType="1" noTextEdit="1"/>
              </p:cNvSpPr>
              <p:nvPr>
                <p:ph idx="1"/>
              </p:nvPr>
            </p:nvSpPr>
            <p:spPr>
              <a:xfrm>
                <a:off x="457200" y="1298349"/>
                <a:ext cx="8229600" cy="4525963"/>
              </a:xfrm>
              <a:blipFill>
                <a:blip r:embed="rId2"/>
                <a:stretch>
                  <a:fillRect l="-1704" t="-1887" b="-27089"/>
                </a:stretch>
              </a:blipFill>
            </p:spPr>
            <p:txBody>
              <a:bodyPr/>
              <a:lstStyle/>
              <a:p>
                <a:r>
                  <a:rPr lang="en-US">
                    <a:noFill/>
                  </a:rPr>
                  <a:t> </a:t>
                </a:r>
              </a:p>
            </p:txBody>
          </p:sp>
        </mc:Fallback>
      </mc:AlternateContent>
    </p:spTree>
    <p:extLst>
      <p:ext uri="{BB962C8B-B14F-4D97-AF65-F5344CB8AC3E}">
        <p14:creationId xmlns:p14="http://schemas.microsoft.com/office/powerpoint/2010/main" val="3956647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12464-9DFC-4C29-B5D7-1E18F7B59F13}"/>
              </a:ext>
            </a:extLst>
          </p:cNvPr>
          <p:cNvPicPr>
            <a:picLocks noChangeAspect="1"/>
          </p:cNvPicPr>
          <p:nvPr/>
        </p:nvPicPr>
        <p:blipFill>
          <a:blip r:embed="rId2"/>
          <a:stretch>
            <a:fillRect/>
          </a:stretch>
        </p:blipFill>
        <p:spPr>
          <a:xfrm>
            <a:off x="48373" y="0"/>
            <a:ext cx="9047253" cy="6858000"/>
          </a:xfrm>
          <a:prstGeom prst="rect">
            <a:avLst/>
          </a:prstGeom>
        </p:spPr>
      </p:pic>
      <p:sp>
        <p:nvSpPr>
          <p:cNvPr id="2" name="Rectangle 1">
            <a:extLst>
              <a:ext uri="{FF2B5EF4-FFF2-40B4-BE49-F238E27FC236}">
                <a16:creationId xmlns:a16="http://schemas.microsoft.com/office/drawing/2014/main" id="{41DE8F16-2F0F-4F09-A01F-833E0D059CF8}"/>
              </a:ext>
            </a:extLst>
          </p:cNvPr>
          <p:cNvSpPr/>
          <p:nvPr/>
        </p:nvSpPr>
        <p:spPr>
          <a:xfrm>
            <a:off x="7084381" y="2929631"/>
            <a:ext cx="710213" cy="2929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9F4281-E522-4B5D-870D-E9E63479F5A6}"/>
              </a:ext>
            </a:extLst>
          </p:cNvPr>
          <p:cNvSpPr/>
          <p:nvPr/>
        </p:nvSpPr>
        <p:spPr>
          <a:xfrm>
            <a:off x="3303973" y="5514513"/>
            <a:ext cx="1197006" cy="10549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725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B4CCE-A86E-4BB9-B138-DABD3127DCAB}"/>
              </a:ext>
            </a:extLst>
          </p:cNvPr>
          <p:cNvPicPr>
            <a:picLocks noChangeAspect="1"/>
          </p:cNvPicPr>
          <p:nvPr/>
        </p:nvPicPr>
        <p:blipFill>
          <a:blip r:embed="rId2"/>
          <a:stretch>
            <a:fillRect/>
          </a:stretch>
        </p:blipFill>
        <p:spPr>
          <a:xfrm>
            <a:off x="59097" y="0"/>
            <a:ext cx="9025805" cy="6858000"/>
          </a:xfrm>
          <a:prstGeom prst="rect">
            <a:avLst/>
          </a:prstGeom>
        </p:spPr>
      </p:pic>
      <p:sp>
        <p:nvSpPr>
          <p:cNvPr id="3" name="TextBox 2">
            <a:extLst>
              <a:ext uri="{FF2B5EF4-FFF2-40B4-BE49-F238E27FC236}">
                <a16:creationId xmlns:a16="http://schemas.microsoft.com/office/drawing/2014/main" id="{E4704259-9448-478B-8993-21E30E4AE02D}"/>
              </a:ext>
            </a:extLst>
          </p:cNvPr>
          <p:cNvSpPr txBox="1"/>
          <p:nvPr/>
        </p:nvSpPr>
        <p:spPr>
          <a:xfrm>
            <a:off x="4915182" y="2084488"/>
            <a:ext cx="4228818" cy="369332"/>
          </a:xfrm>
          <a:prstGeom prst="rect">
            <a:avLst/>
          </a:prstGeom>
          <a:noFill/>
        </p:spPr>
        <p:txBody>
          <a:bodyPr wrap="square" rtlCol="0">
            <a:spAutoFit/>
          </a:bodyPr>
          <a:lstStyle/>
          <a:p>
            <a:r>
              <a:rPr lang="en-US" dirty="0">
                <a:solidFill>
                  <a:srgbClr val="FF0000"/>
                </a:solidFill>
              </a:rPr>
              <a:t>Removed 3 minutes of data from RINEX File</a:t>
            </a:r>
          </a:p>
        </p:txBody>
      </p:sp>
      <p:sp>
        <p:nvSpPr>
          <p:cNvPr id="4" name="TextBox 3">
            <a:extLst>
              <a:ext uri="{FF2B5EF4-FFF2-40B4-BE49-F238E27FC236}">
                <a16:creationId xmlns:a16="http://schemas.microsoft.com/office/drawing/2014/main" id="{BDE47D2A-B49D-46A9-A264-D2113C41263B}"/>
              </a:ext>
            </a:extLst>
          </p:cNvPr>
          <p:cNvSpPr txBox="1"/>
          <p:nvPr/>
        </p:nvSpPr>
        <p:spPr>
          <a:xfrm>
            <a:off x="7412856" y="2844385"/>
            <a:ext cx="630314" cy="369332"/>
          </a:xfrm>
          <a:prstGeom prst="rect">
            <a:avLst/>
          </a:prstGeom>
          <a:noFill/>
        </p:spPr>
        <p:txBody>
          <a:bodyPr wrap="square" rtlCol="0">
            <a:spAutoFit/>
          </a:bodyPr>
          <a:lstStyle/>
          <a:p>
            <a:r>
              <a:rPr lang="en-US" dirty="0">
                <a:solidFill>
                  <a:srgbClr val="FF0000"/>
                </a:solidFill>
              </a:rPr>
              <a:t>68%</a:t>
            </a:r>
          </a:p>
        </p:txBody>
      </p:sp>
      <p:sp>
        <p:nvSpPr>
          <p:cNvPr id="5" name="TextBox 4">
            <a:extLst>
              <a:ext uri="{FF2B5EF4-FFF2-40B4-BE49-F238E27FC236}">
                <a16:creationId xmlns:a16="http://schemas.microsoft.com/office/drawing/2014/main" id="{A6FDFE4C-E5CA-4037-BA78-672A822C456A}"/>
              </a:ext>
            </a:extLst>
          </p:cNvPr>
          <p:cNvSpPr txBox="1"/>
          <p:nvPr/>
        </p:nvSpPr>
        <p:spPr>
          <a:xfrm>
            <a:off x="7627444" y="3095180"/>
            <a:ext cx="630314" cy="369332"/>
          </a:xfrm>
          <a:prstGeom prst="rect">
            <a:avLst/>
          </a:prstGeom>
          <a:noFill/>
        </p:spPr>
        <p:txBody>
          <a:bodyPr wrap="square" rtlCol="0">
            <a:spAutoFit/>
          </a:bodyPr>
          <a:lstStyle/>
          <a:p>
            <a:r>
              <a:rPr lang="en-US" dirty="0">
                <a:solidFill>
                  <a:srgbClr val="FF0000"/>
                </a:solidFill>
              </a:rPr>
              <a:t>79%</a:t>
            </a:r>
          </a:p>
        </p:txBody>
      </p:sp>
    </p:spTree>
    <p:extLst>
      <p:ext uri="{BB962C8B-B14F-4D97-AF65-F5344CB8AC3E}">
        <p14:creationId xmlns:p14="http://schemas.microsoft.com/office/powerpoint/2010/main" val="411601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23101E1C-C9E5-4E06-B600-8BD82889076D}"/>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The OPUS-S Interface</a:t>
            </a:r>
          </a:p>
        </p:txBody>
      </p:sp>
      <p:sp>
        <p:nvSpPr>
          <p:cNvPr id="7" name="TextBox 6">
            <a:extLst>
              <a:ext uri="{FF2B5EF4-FFF2-40B4-BE49-F238E27FC236}">
                <a16:creationId xmlns:a16="http://schemas.microsoft.com/office/drawing/2014/main" id="{E4398223-B738-4A65-A529-25B34EE80D90}"/>
              </a:ext>
            </a:extLst>
          </p:cNvPr>
          <p:cNvSpPr txBox="1"/>
          <p:nvPr/>
        </p:nvSpPr>
        <p:spPr>
          <a:xfrm>
            <a:off x="1490663" y="1708150"/>
            <a:ext cx="6672262" cy="4492625"/>
          </a:xfrm>
          <a:prstGeom prst="rect">
            <a:avLst/>
          </a:prstGeom>
          <a:noFill/>
        </p:spPr>
        <p:txBody>
          <a:bodyPr>
            <a:spAutoFit/>
          </a:bodyPr>
          <a:lstStyle/>
          <a:p>
            <a:pPr eaLnBrk="1" hangingPunct="1">
              <a:defRPr/>
            </a:pPr>
            <a:r>
              <a:rPr lang="en-US" sz="2600" dirty="0"/>
              <a:t>Beautiful in its simplicity, the user need only provide:</a:t>
            </a:r>
          </a:p>
          <a:p>
            <a:pPr marL="804863" indent="-341313" eaLnBrk="1" hangingPunct="1">
              <a:buFont typeface="Arial" pitchFamily="34" charset="0"/>
              <a:buChar char="•"/>
              <a:defRPr/>
            </a:pPr>
            <a:r>
              <a:rPr lang="en-US" sz="2600" dirty="0"/>
              <a:t>Their email address.</a:t>
            </a:r>
          </a:p>
          <a:p>
            <a:pPr marL="804863" indent="-341313" eaLnBrk="1" hangingPunct="1">
              <a:buFont typeface="Arial" pitchFamily="34" charset="0"/>
              <a:buChar char="•"/>
              <a:defRPr/>
            </a:pPr>
            <a:r>
              <a:rPr lang="en-US" sz="2600" dirty="0"/>
              <a:t>The antenna model.</a:t>
            </a:r>
          </a:p>
          <a:p>
            <a:pPr marL="804863" indent="-341313" eaLnBrk="1" hangingPunct="1">
              <a:buFont typeface="Arial" pitchFamily="34" charset="0"/>
              <a:buChar char="•"/>
              <a:defRPr/>
            </a:pPr>
            <a:r>
              <a:rPr lang="en-US" sz="2600" dirty="0"/>
              <a:t>The offset to the </a:t>
            </a:r>
            <a:r>
              <a:rPr lang="en-US" sz="2600" b="1" dirty="0"/>
              <a:t>antenna reference point </a:t>
            </a:r>
            <a:r>
              <a:rPr lang="en-US" sz="2600" dirty="0"/>
              <a:t>(ARP).</a:t>
            </a:r>
          </a:p>
          <a:p>
            <a:pPr marL="804863" indent="-341313" eaLnBrk="1" hangingPunct="1">
              <a:buFont typeface="Arial" pitchFamily="34" charset="0"/>
              <a:buChar char="•"/>
              <a:defRPr/>
            </a:pPr>
            <a:r>
              <a:rPr lang="en-US" sz="2600" dirty="0"/>
              <a:t>2- to 48-hours of GPS L1 + L2 data.</a:t>
            </a:r>
          </a:p>
          <a:p>
            <a:pPr eaLnBrk="1" hangingPunct="1">
              <a:defRPr/>
            </a:pPr>
            <a:endParaRPr lang="en-US" sz="2600" dirty="0"/>
          </a:p>
          <a:p>
            <a:pPr eaLnBrk="1" hangingPunct="1">
              <a:defRPr/>
            </a:pPr>
            <a:r>
              <a:rPr lang="en-US" sz="2600" dirty="0"/>
              <a:t>In turn, the user receives:</a:t>
            </a:r>
          </a:p>
          <a:p>
            <a:pPr marL="804863" indent="-341313" eaLnBrk="1" hangingPunct="1">
              <a:buFont typeface="Arial" pitchFamily="34" charset="0"/>
              <a:buChar char="•"/>
              <a:defRPr/>
            </a:pPr>
            <a:r>
              <a:rPr lang="en-US" sz="2600" dirty="0"/>
              <a:t>Coordinates accurate to a few centimeters.</a:t>
            </a:r>
          </a:p>
        </p:txBody>
      </p:sp>
      <p:grpSp>
        <p:nvGrpSpPr>
          <p:cNvPr id="20484" name="Group 2">
            <a:extLst>
              <a:ext uri="{FF2B5EF4-FFF2-40B4-BE49-F238E27FC236}">
                <a16:creationId xmlns:a16="http://schemas.microsoft.com/office/drawing/2014/main" id="{9E51E758-5B26-4981-A488-81F0A4C58C15}"/>
              </a:ext>
            </a:extLst>
          </p:cNvPr>
          <p:cNvGrpSpPr>
            <a:grpSpLocks/>
          </p:cNvGrpSpPr>
          <p:nvPr/>
        </p:nvGrpSpPr>
        <p:grpSpPr bwMode="auto">
          <a:xfrm>
            <a:off x="174625" y="6562725"/>
            <a:ext cx="1460500" cy="277813"/>
            <a:chOff x="121" y="4559"/>
            <a:chExt cx="1014" cy="193"/>
          </a:xfrm>
        </p:grpSpPr>
        <p:sp>
          <p:nvSpPr>
            <p:cNvPr id="20490" name="AutoShape 3">
              <a:extLst>
                <a:ext uri="{FF2B5EF4-FFF2-40B4-BE49-F238E27FC236}">
                  <a16:creationId xmlns:a16="http://schemas.microsoft.com/office/drawing/2014/main" id="{C11019A4-BA8F-4887-B0B4-FCA7D29502A4}"/>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20491" name="Group 4">
              <a:extLst>
                <a:ext uri="{FF2B5EF4-FFF2-40B4-BE49-F238E27FC236}">
                  <a16:creationId xmlns:a16="http://schemas.microsoft.com/office/drawing/2014/main" id="{3B11074D-306F-41CD-A0D2-8C8DE73EED7F}"/>
                </a:ext>
              </a:extLst>
            </p:cNvPr>
            <p:cNvGrpSpPr>
              <a:grpSpLocks/>
            </p:cNvGrpSpPr>
            <p:nvPr/>
          </p:nvGrpSpPr>
          <p:grpSpPr bwMode="auto">
            <a:xfrm>
              <a:off x="121" y="4559"/>
              <a:ext cx="1014" cy="193"/>
              <a:chOff x="121" y="4559"/>
              <a:chExt cx="1014" cy="193"/>
            </a:xfrm>
          </p:grpSpPr>
          <p:sp>
            <p:nvSpPr>
              <p:cNvPr id="20492" name="AutoShape 5">
                <a:extLst>
                  <a:ext uri="{FF2B5EF4-FFF2-40B4-BE49-F238E27FC236}">
                    <a16:creationId xmlns:a16="http://schemas.microsoft.com/office/drawing/2014/main" id="{E4685230-21A2-4083-A5CC-746FA4F5F3E1}"/>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10" name="AutoShape 6">
                <a:extLst>
                  <a:ext uri="{FF2B5EF4-FFF2-40B4-BE49-F238E27FC236}">
                    <a16:creationId xmlns:a16="http://schemas.microsoft.com/office/drawing/2014/main" id="{8787F451-7A8F-48AB-A662-46B44E52050B}"/>
                  </a:ext>
                </a:extLst>
              </p:cNvPr>
              <p:cNvSpPr>
                <a:spLocks noChangeArrowheads="1"/>
              </p:cNvSpPr>
              <p:nvPr/>
            </p:nvSpPr>
            <p:spPr bwMode="auto">
              <a:xfrm>
                <a:off x="629" y="4559"/>
                <a:ext cx="0" cy="141"/>
              </a:xfrm>
              <a:prstGeom prst="roundRect">
                <a:avLst>
                  <a:gd name="adj" fmla="val 519"/>
                </a:avLst>
              </a:prstGeom>
              <a:noFill/>
              <a:ln w="9525">
                <a:noFill/>
                <a:round/>
                <a:headEnd/>
                <a:tailEnd/>
              </a:ln>
            </p:spPr>
            <p:txBody>
              <a:bodyPr wrap="none" lIns="0" tIns="0" rIns="0" bIns="0">
                <a:spAutoFit/>
              </a:bodyPr>
              <a:lstStyle/>
              <a:p>
                <a:pPr algn="ctr" defTabSz="830263">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a:pPr>
                <a:endParaRPr lang="en-GB" sz="1400" b="1" dirty="0">
                  <a:solidFill>
                    <a:schemeClr val="tx2">
                      <a:lumMod val="60000"/>
                      <a:lumOff val="40000"/>
                    </a:schemeClr>
                  </a:solidFill>
                </a:endParaRPr>
              </a:p>
            </p:txBody>
          </p:sp>
        </p:grpSp>
      </p:grpSp>
      <p:grpSp>
        <p:nvGrpSpPr>
          <p:cNvPr id="20485" name="Group 7">
            <a:extLst>
              <a:ext uri="{FF2B5EF4-FFF2-40B4-BE49-F238E27FC236}">
                <a16:creationId xmlns:a16="http://schemas.microsoft.com/office/drawing/2014/main" id="{71AE9952-8068-4A10-8185-93A3521032E8}"/>
              </a:ext>
            </a:extLst>
          </p:cNvPr>
          <p:cNvGrpSpPr>
            <a:grpSpLocks/>
          </p:cNvGrpSpPr>
          <p:nvPr/>
        </p:nvGrpSpPr>
        <p:grpSpPr bwMode="auto">
          <a:xfrm>
            <a:off x="8505825" y="6540500"/>
            <a:ext cx="257175" cy="277813"/>
            <a:chOff x="5904" y="4543"/>
            <a:chExt cx="178" cy="193"/>
          </a:xfrm>
        </p:grpSpPr>
        <p:sp>
          <p:nvSpPr>
            <p:cNvPr id="20486" name="AutoShape 8">
              <a:extLst>
                <a:ext uri="{FF2B5EF4-FFF2-40B4-BE49-F238E27FC236}">
                  <a16:creationId xmlns:a16="http://schemas.microsoft.com/office/drawing/2014/main" id="{A750BB57-52AC-49D2-AE84-08EB0DD4AF13}"/>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grpSp>
          <p:nvGrpSpPr>
            <p:cNvPr id="20487" name="Group 9">
              <a:extLst>
                <a:ext uri="{FF2B5EF4-FFF2-40B4-BE49-F238E27FC236}">
                  <a16:creationId xmlns:a16="http://schemas.microsoft.com/office/drawing/2014/main" id="{C8F9D8BC-79D1-4E98-B217-F609376293AE}"/>
                </a:ext>
              </a:extLst>
            </p:cNvPr>
            <p:cNvGrpSpPr>
              <a:grpSpLocks/>
            </p:cNvGrpSpPr>
            <p:nvPr/>
          </p:nvGrpSpPr>
          <p:grpSpPr bwMode="auto">
            <a:xfrm>
              <a:off x="5904" y="4543"/>
              <a:ext cx="178" cy="193"/>
              <a:chOff x="5904" y="4543"/>
              <a:chExt cx="178" cy="193"/>
            </a:xfrm>
          </p:grpSpPr>
          <p:sp>
            <p:nvSpPr>
              <p:cNvPr id="20488" name="AutoShape 10">
                <a:extLst>
                  <a:ext uri="{FF2B5EF4-FFF2-40B4-BE49-F238E27FC236}">
                    <a16:creationId xmlns:a16="http://schemas.microsoft.com/office/drawing/2014/main" id="{6CC65EB5-C93C-41C9-A952-2FD186C4D6BF}"/>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sp>
            <p:nvSpPr>
              <p:cNvPr id="20489" name="AutoShape 11">
                <a:extLst>
                  <a:ext uri="{FF2B5EF4-FFF2-40B4-BE49-F238E27FC236}">
                    <a16:creationId xmlns:a16="http://schemas.microsoft.com/office/drawing/2014/main" id="{D1A08863-06B5-46F3-826E-4962B0DB725F}"/>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1AD97690-7D7B-435C-AC3D-B779E2A41FFA}"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5</a:t>
                </a:fld>
                <a:r>
                  <a:rPr lang="en-GB" altLang="en-US" sz="1800" b="1">
                    <a:solidFill>
                      <a:srgbClr val="282878"/>
                    </a:solidFill>
                  </a:rPr>
                  <a:t> </a:t>
                </a:r>
              </a:p>
            </p:txBody>
          </p:sp>
        </p:grpSp>
      </p:gr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F0F21-3DAC-491D-9E4F-039D40E879AD}"/>
              </a:ext>
            </a:extLst>
          </p:cNvPr>
          <p:cNvPicPr>
            <a:picLocks noChangeAspect="1"/>
          </p:cNvPicPr>
          <p:nvPr/>
        </p:nvPicPr>
        <p:blipFill>
          <a:blip r:embed="rId2"/>
          <a:stretch>
            <a:fillRect/>
          </a:stretch>
        </p:blipFill>
        <p:spPr>
          <a:xfrm>
            <a:off x="0" y="664327"/>
            <a:ext cx="9144000" cy="5529346"/>
          </a:xfrm>
          <a:prstGeom prst="rect">
            <a:avLst/>
          </a:prstGeom>
        </p:spPr>
      </p:pic>
      <p:sp>
        <p:nvSpPr>
          <p:cNvPr id="3" name="Rectangle 2">
            <a:extLst>
              <a:ext uri="{FF2B5EF4-FFF2-40B4-BE49-F238E27FC236}">
                <a16:creationId xmlns:a16="http://schemas.microsoft.com/office/drawing/2014/main" id="{7366AB85-B6E7-4EC4-ACD2-CA1E87302FF8}"/>
              </a:ext>
            </a:extLst>
          </p:cNvPr>
          <p:cNvSpPr/>
          <p:nvPr/>
        </p:nvSpPr>
        <p:spPr>
          <a:xfrm>
            <a:off x="7004482" y="1944210"/>
            <a:ext cx="710213" cy="2929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EF3105-A125-40D9-8F39-A7928B91CDF2}"/>
              </a:ext>
            </a:extLst>
          </p:cNvPr>
          <p:cNvSpPr/>
          <p:nvPr/>
        </p:nvSpPr>
        <p:spPr>
          <a:xfrm>
            <a:off x="7563776" y="2254928"/>
            <a:ext cx="710213" cy="29296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F6351A-59A1-4BD1-9019-2F0E527856EE}"/>
              </a:ext>
            </a:extLst>
          </p:cNvPr>
          <p:cNvSpPr/>
          <p:nvPr/>
        </p:nvSpPr>
        <p:spPr>
          <a:xfrm>
            <a:off x="3027285" y="4776187"/>
            <a:ext cx="1198485" cy="10830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640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7235C-0CA8-479D-AE2B-42FAAD1ADD74}"/>
              </a:ext>
            </a:extLst>
          </p:cNvPr>
          <p:cNvPicPr>
            <a:picLocks noChangeAspect="1"/>
          </p:cNvPicPr>
          <p:nvPr/>
        </p:nvPicPr>
        <p:blipFill>
          <a:blip r:embed="rId2"/>
          <a:stretch>
            <a:fillRect/>
          </a:stretch>
        </p:blipFill>
        <p:spPr>
          <a:xfrm>
            <a:off x="0" y="654269"/>
            <a:ext cx="9144000" cy="5549462"/>
          </a:xfrm>
          <a:prstGeom prst="rect">
            <a:avLst/>
          </a:prstGeom>
        </p:spPr>
      </p:pic>
      <p:sp>
        <p:nvSpPr>
          <p:cNvPr id="5" name="Rectangle 4">
            <a:extLst>
              <a:ext uri="{FF2B5EF4-FFF2-40B4-BE49-F238E27FC236}">
                <a16:creationId xmlns:a16="http://schemas.microsoft.com/office/drawing/2014/main" id="{E6D4F0B5-97DB-47EB-9EE7-81A67968619E}"/>
              </a:ext>
            </a:extLst>
          </p:cNvPr>
          <p:cNvSpPr/>
          <p:nvPr/>
        </p:nvSpPr>
        <p:spPr>
          <a:xfrm>
            <a:off x="2982897" y="4793941"/>
            <a:ext cx="1260629" cy="10919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B30639-BFA7-403C-8641-5008A2F8C3B4}"/>
              </a:ext>
            </a:extLst>
          </p:cNvPr>
          <p:cNvSpPr txBox="1"/>
          <p:nvPr/>
        </p:nvSpPr>
        <p:spPr>
          <a:xfrm>
            <a:off x="7670302" y="1926456"/>
            <a:ext cx="772358" cy="369332"/>
          </a:xfrm>
          <a:prstGeom prst="rect">
            <a:avLst/>
          </a:prstGeom>
          <a:noFill/>
        </p:spPr>
        <p:txBody>
          <a:bodyPr wrap="square" rtlCol="0">
            <a:spAutoFit/>
          </a:bodyPr>
          <a:lstStyle/>
          <a:p>
            <a:r>
              <a:rPr lang="en-US" dirty="0">
                <a:solidFill>
                  <a:srgbClr val="FF0000"/>
                </a:solidFill>
              </a:rPr>
              <a:t>75%</a:t>
            </a:r>
          </a:p>
        </p:txBody>
      </p:sp>
      <p:sp>
        <p:nvSpPr>
          <p:cNvPr id="7" name="TextBox 6">
            <a:extLst>
              <a:ext uri="{FF2B5EF4-FFF2-40B4-BE49-F238E27FC236}">
                <a16:creationId xmlns:a16="http://schemas.microsoft.com/office/drawing/2014/main" id="{8B9229DC-B46A-4942-9125-A546E9198915}"/>
              </a:ext>
            </a:extLst>
          </p:cNvPr>
          <p:cNvSpPr txBox="1"/>
          <p:nvPr/>
        </p:nvSpPr>
        <p:spPr>
          <a:xfrm>
            <a:off x="8109749" y="2189252"/>
            <a:ext cx="772358" cy="369332"/>
          </a:xfrm>
          <a:prstGeom prst="rect">
            <a:avLst/>
          </a:prstGeom>
          <a:noFill/>
        </p:spPr>
        <p:txBody>
          <a:bodyPr wrap="square" rtlCol="0">
            <a:spAutoFit/>
          </a:bodyPr>
          <a:lstStyle/>
          <a:p>
            <a:r>
              <a:rPr lang="en-US" dirty="0">
                <a:solidFill>
                  <a:srgbClr val="FF0000"/>
                </a:solidFill>
              </a:rPr>
              <a:t>69%</a:t>
            </a:r>
          </a:p>
        </p:txBody>
      </p:sp>
      <p:sp>
        <p:nvSpPr>
          <p:cNvPr id="8" name="TextBox 7">
            <a:extLst>
              <a:ext uri="{FF2B5EF4-FFF2-40B4-BE49-F238E27FC236}">
                <a16:creationId xmlns:a16="http://schemas.microsoft.com/office/drawing/2014/main" id="{7838042F-07D5-47BE-8F4B-9F8B278CC5E4}"/>
              </a:ext>
            </a:extLst>
          </p:cNvPr>
          <p:cNvSpPr txBox="1"/>
          <p:nvPr/>
        </p:nvSpPr>
        <p:spPr>
          <a:xfrm>
            <a:off x="6533962" y="2450233"/>
            <a:ext cx="985423" cy="369332"/>
          </a:xfrm>
          <a:prstGeom prst="rect">
            <a:avLst/>
          </a:prstGeom>
          <a:noFill/>
        </p:spPr>
        <p:txBody>
          <a:bodyPr wrap="square" rtlCol="0">
            <a:spAutoFit/>
          </a:bodyPr>
          <a:lstStyle/>
          <a:p>
            <a:r>
              <a:rPr lang="en-US" dirty="0">
                <a:solidFill>
                  <a:srgbClr val="FF0000"/>
                </a:solidFill>
              </a:rPr>
              <a:t>.023(m)</a:t>
            </a:r>
          </a:p>
        </p:txBody>
      </p:sp>
      <p:sp>
        <p:nvSpPr>
          <p:cNvPr id="9" name="TextBox 8">
            <a:extLst>
              <a:ext uri="{FF2B5EF4-FFF2-40B4-BE49-F238E27FC236}">
                <a16:creationId xmlns:a16="http://schemas.microsoft.com/office/drawing/2014/main" id="{FD4DA720-6EA2-4F81-96BA-3AC369CE6C3E}"/>
              </a:ext>
            </a:extLst>
          </p:cNvPr>
          <p:cNvSpPr txBox="1"/>
          <p:nvPr/>
        </p:nvSpPr>
        <p:spPr>
          <a:xfrm>
            <a:off x="4653289" y="1052429"/>
            <a:ext cx="4228818" cy="369332"/>
          </a:xfrm>
          <a:prstGeom prst="rect">
            <a:avLst/>
          </a:prstGeom>
          <a:noFill/>
        </p:spPr>
        <p:txBody>
          <a:bodyPr wrap="square" rtlCol="0">
            <a:spAutoFit/>
          </a:bodyPr>
          <a:lstStyle/>
          <a:p>
            <a:r>
              <a:rPr lang="en-US" dirty="0">
                <a:solidFill>
                  <a:srgbClr val="FF0000"/>
                </a:solidFill>
              </a:rPr>
              <a:t>Removed 5 minutes of data from RINEX File</a:t>
            </a:r>
          </a:p>
        </p:txBody>
      </p:sp>
      <p:sp>
        <p:nvSpPr>
          <p:cNvPr id="10" name="TextBox 9">
            <a:extLst>
              <a:ext uri="{FF2B5EF4-FFF2-40B4-BE49-F238E27FC236}">
                <a16:creationId xmlns:a16="http://schemas.microsoft.com/office/drawing/2014/main" id="{295794FC-85CD-4B31-9CF1-79998C37ACC8}"/>
              </a:ext>
            </a:extLst>
          </p:cNvPr>
          <p:cNvSpPr txBox="1"/>
          <p:nvPr/>
        </p:nvSpPr>
        <p:spPr>
          <a:xfrm>
            <a:off x="337351" y="6237481"/>
            <a:ext cx="8220722" cy="461665"/>
          </a:xfrm>
          <a:prstGeom prst="rect">
            <a:avLst/>
          </a:prstGeom>
          <a:noFill/>
        </p:spPr>
        <p:txBody>
          <a:bodyPr wrap="square" rtlCol="0">
            <a:spAutoFit/>
          </a:bodyPr>
          <a:lstStyle/>
          <a:p>
            <a:r>
              <a:rPr lang="en-US" sz="2400" dirty="0">
                <a:solidFill>
                  <a:srgbClr val="FF0000"/>
                </a:solidFill>
              </a:rPr>
              <a:t>No improvement in quality indicators….they actually get worse!!</a:t>
            </a:r>
          </a:p>
        </p:txBody>
      </p:sp>
    </p:spTree>
    <p:extLst>
      <p:ext uri="{BB962C8B-B14F-4D97-AF65-F5344CB8AC3E}">
        <p14:creationId xmlns:p14="http://schemas.microsoft.com/office/powerpoint/2010/main" val="4159141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C701C-2280-4BBF-A440-41E1E4EFE610}"/>
              </a:ext>
            </a:extLst>
          </p:cNvPr>
          <p:cNvPicPr>
            <a:picLocks noChangeAspect="1"/>
          </p:cNvPicPr>
          <p:nvPr/>
        </p:nvPicPr>
        <p:blipFill>
          <a:blip r:embed="rId2"/>
          <a:stretch>
            <a:fillRect/>
          </a:stretch>
        </p:blipFill>
        <p:spPr>
          <a:xfrm>
            <a:off x="85725" y="1724025"/>
            <a:ext cx="8972550" cy="3409950"/>
          </a:xfrm>
          <a:prstGeom prst="rect">
            <a:avLst/>
          </a:prstGeom>
        </p:spPr>
      </p:pic>
      <p:sp>
        <p:nvSpPr>
          <p:cNvPr id="7" name="Freeform: Shape 6">
            <a:extLst>
              <a:ext uri="{FF2B5EF4-FFF2-40B4-BE49-F238E27FC236}">
                <a16:creationId xmlns:a16="http://schemas.microsoft.com/office/drawing/2014/main" id="{F0A5994E-693E-4284-A0B7-73C873E8B68C}"/>
              </a:ext>
            </a:extLst>
          </p:cNvPr>
          <p:cNvSpPr/>
          <p:nvPr/>
        </p:nvSpPr>
        <p:spPr>
          <a:xfrm>
            <a:off x="6728840" y="3648722"/>
            <a:ext cx="1980154" cy="1651247"/>
          </a:xfrm>
          <a:custGeom>
            <a:avLst/>
            <a:gdLst>
              <a:gd name="connsiteX0" fmla="*/ 222376 w 1980154"/>
              <a:gd name="connsiteY0" fmla="*/ 35511 h 1651247"/>
              <a:gd name="connsiteX1" fmla="*/ 222376 w 1980154"/>
              <a:gd name="connsiteY1" fmla="*/ 35511 h 1651247"/>
              <a:gd name="connsiteX2" fmla="*/ 62577 w 1980154"/>
              <a:gd name="connsiteY2" fmla="*/ 150921 h 1651247"/>
              <a:gd name="connsiteX3" fmla="*/ 18189 w 1980154"/>
              <a:gd name="connsiteY3" fmla="*/ 195309 h 1651247"/>
              <a:gd name="connsiteX4" fmla="*/ 434 w 1980154"/>
              <a:gd name="connsiteY4" fmla="*/ 248575 h 1651247"/>
              <a:gd name="connsiteX5" fmla="*/ 27067 w 1980154"/>
              <a:gd name="connsiteY5" fmla="*/ 363985 h 1651247"/>
              <a:gd name="connsiteX6" fmla="*/ 53700 w 1980154"/>
              <a:gd name="connsiteY6" fmla="*/ 372862 h 1651247"/>
              <a:gd name="connsiteX7" fmla="*/ 98088 w 1980154"/>
              <a:gd name="connsiteY7" fmla="*/ 399495 h 1651247"/>
              <a:gd name="connsiteX8" fmla="*/ 115843 w 1980154"/>
              <a:gd name="connsiteY8" fmla="*/ 417251 h 1651247"/>
              <a:gd name="connsiteX9" fmla="*/ 311152 w 1980154"/>
              <a:gd name="connsiteY9" fmla="*/ 443884 h 1651247"/>
              <a:gd name="connsiteX10" fmla="*/ 364418 w 1980154"/>
              <a:gd name="connsiteY10" fmla="*/ 461639 h 1651247"/>
              <a:gd name="connsiteX11" fmla="*/ 417684 w 1980154"/>
              <a:gd name="connsiteY11" fmla="*/ 488272 h 1651247"/>
              <a:gd name="connsiteX12" fmla="*/ 435440 w 1980154"/>
              <a:gd name="connsiteY12" fmla="*/ 506028 h 1651247"/>
              <a:gd name="connsiteX13" fmla="*/ 462073 w 1980154"/>
              <a:gd name="connsiteY13" fmla="*/ 523783 h 1651247"/>
              <a:gd name="connsiteX14" fmla="*/ 479828 w 1980154"/>
              <a:gd name="connsiteY14" fmla="*/ 550416 h 1651247"/>
              <a:gd name="connsiteX15" fmla="*/ 506461 w 1980154"/>
              <a:gd name="connsiteY15" fmla="*/ 568171 h 1651247"/>
              <a:gd name="connsiteX16" fmla="*/ 541972 w 1980154"/>
              <a:gd name="connsiteY16" fmla="*/ 603682 h 1651247"/>
              <a:gd name="connsiteX17" fmla="*/ 568605 w 1980154"/>
              <a:gd name="connsiteY17" fmla="*/ 630315 h 1651247"/>
              <a:gd name="connsiteX18" fmla="*/ 586360 w 1980154"/>
              <a:gd name="connsiteY18" fmla="*/ 656948 h 1651247"/>
              <a:gd name="connsiteX19" fmla="*/ 612993 w 1980154"/>
              <a:gd name="connsiteY19" fmla="*/ 674703 h 1651247"/>
              <a:gd name="connsiteX20" fmla="*/ 630748 w 1980154"/>
              <a:gd name="connsiteY20" fmla="*/ 701336 h 1651247"/>
              <a:gd name="connsiteX21" fmla="*/ 639626 w 1980154"/>
              <a:gd name="connsiteY21" fmla="*/ 727969 h 1651247"/>
              <a:gd name="connsiteX22" fmla="*/ 657381 w 1980154"/>
              <a:gd name="connsiteY22" fmla="*/ 745725 h 1651247"/>
              <a:gd name="connsiteX23" fmla="*/ 675137 w 1980154"/>
              <a:gd name="connsiteY23" fmla="*/ 772358 h 1651247"/>
              <a:gd name="connsiteX24" fmla="*/ 701770 w 1980154"/>
              <a:gd name="connsiteY24" fmla="*/ 852257 h 1651247"/>
              <a:gd name="connsiteX25" fmla="*/ 710647 w 1980154"/>
              <a:gd name="connsiteY25" fmla="*/ 878890 h 1651247"/>
              <a:gd name="connsiteX26" fmla="*/ 719525 w 1980154"/>
              <a:gd name="connsiteY26" fmla="*/ 905523 h 1651247"/>
              <a:gd name="connsiteX27" fmla="*/ 728403 w 1980154"/>
              <a:gd name="connsiteY27" fmla="*/ 941033 h 1651247"/>
              <a:gd name="connsiteX28" fmla="*/ 746158 w 1980154"/>
              <a:gd name="connsiteY28" fmla="*/ 994299 h 1651247"/>
              <a:gd name="connsiteX29" fmla="*/ 772791 w 1980154"/>
              <a:gd name="connsiteY29" fmla="*/ 1091954 h 1651247"/>
              <a:gd name="connsiteX30" fmla="*/ 790546 w 1980154"/>
              <a:gd name="connsiteY30" fmla="*/ 1118587 h 1651247"/>
              <a:gd name="connsiteX31" fmla="*/ 808302 w 1980154"/>
              <a:gd name="connsiteY31" fmla="*/ 1171853 h 1651247"/>
              <a:gd name="connsiteX32" fmla="*/ 826057 w 1980154"/>
              <a:gd name="connsiteY32" fmla="*/ 1198486 h 1651247"/>
              <a:gd name="connsiteX33" fmla="*/ 834935 w 1980154"/>
              <a:gd name="connsiteY33" fmla="*/ 1225119 h 1651247"/>
              <a:gd name="connsiteX34" fmla="*/ 870445 w 1980154"/>
              <a:gd name="connsiteY34" fmla="*/ 1278385 h 1651247"/>
              <a:gd name="connsiteX35" fmla="*/ 888201 w 1980154"/>
              <a:gd name="connsiteY35" fmla="*/ 1305018 h 1651247"/>
              <a:gd name="connsiteX36" fmla="*/ 914834 w 1980154"/>
              <a:gd name="connsiteY36" fmla="*/ 1331651 h 1651247"/>
              <a:gd name="connsiteX37" fmla="*/ 959222 w 1980154"/>
              <a:gd name="connsiteY37" fmla="*/ 1376039 h 1651247"/>
              <a:gd name="connsiteX38" fmla="*/ 968100 w 1980154"/>
              <a:gd name="connsiteY38" fmla="*/ 1402672 h 1651247"/>
              <a:gd name="connsiteX39" fmla="*/ 1039121 w 1980154"/>
              <a:gd name="connsiteY39" fmla="*/ 1464816 h 1651247"/>
              <a:gd name="connsiteX40" fmla="*/ 1101265 w 1980154"/>
              <a:gd name="connsiteY40" fmla="*/ 1526960 h 1651247"/>
              <a:gd name="connsiteX41" fmla="*/ 1127898 w 1980154"/>
              <a:gd name="connsiteY41" fmla="*/ 1553593 h 1651247"/>
              <a:gd name="connsiteX42" fmla="*/ 1181164 w 1980154"/>
              <a:gd name="connsiteY42" fmla="*/ 1589103 h 1651247"/>
              <a:gd name="connsiteX43" fmla="*/ 1198919 w 1980154"/>
              <a:gd name="connsiteY43" fmla="*/ 1606859 h 1651247"/>
              <a:gd name="connsiteX44" fmla="*/ 1234430 w 1980154"/>
              <a:gd name="connsiteY44" fmla="*/ 1624614 h 1651247"/>
              <a:gd name="connsiteX45" fmla="*/ 1261063 w 1980154"/>
              <a:gd name="connsiteY45" fmla="*/ 1633492 h 1651247"/>
              <a:gd name="connsiteX46" fmla="*/ 1349840 w 1980154"/>
              <a:gd name="connsiteY46" fmla="*/ 1651247 h 1651247"/>
              <a:gd name="connsiteX47" fmla="*/ 1545148 w 1980154"/>
              <a:gd name="connsiteY47" fmla="*/ 1633492 h 1651247"/>
              <a:gd name="connsiteX48" fmla="*/ 1571781 w 1980154"/>
              <a:gd name="connsiteY48" fmla="*/ 1624614 h 1651247"/>
              <a:gd name="connsiteX49" fmla="*/ 1625047 w 1980154"/>
              <a:gd name="connsiteY49" fmla="*/ 1615736 h 1651247"/>
              <a:gd name="connsiteX50" fmla="*/ 1651680 w 1980154"/>
              <a:gd name="connsiteY50" fmla="*/ 1597981 h 1651247"/>
              <a:gd name="connsiteX51" fmla="*/ 1696069 w 1980154"/>
              <a:gd name="connsiteY51" fmla="*/ 1562470 h 1651247"/>
              <a:gd name="connsiteX52" fmla="*/ 1722702 w 1980154"/>
              <a:gd name="connsiteY52" fmla="*/ 1553593 h 1651247"/>
              <a:gd name="connsiteX53" fmla="*/ 1749335 w 1980154"/>
              <a:gd name="connsiteY53" fmla="*/ 1526960 h 1651247"/>
              <a:gd name="connsiteX54" fmla="*/ 1802601 w 1980154"/>
              <a:gd name="connsiteY54" fmla="*/ 1491449 h 1651247"/>
              <a:gd name="connsiteX55" fmla="*/ 1829234 w 1980154"/>
              <a:gd name="connsiteY55" fmla="*/ 1473694 h 1651247"/>
              <a:gd name="connsiteX56" fmla="*/ 1873622 w 1980154"/>
              <a:gd name="connsiteY56" fmla="*/ 1429305 h 1651247"/>
              <a:gd name="connsiteX57" fmla="*/ 1891377 w 1980154"/>
              <a:gd name="connsiteY57" fmla="*/ 1402672 h 1651247"/>
              <a:gd name="connsiteX58" fmla="*/ 1918010 w 1980154"/>
              <a:gd name="connsiteY58" fmla="*/ 1384917 h 1651247"/>
              <a:gd name="connsiteX59" fmla="*/ 1935766 w 1980154"/>
              <a:gd name="connsiteY59" fmla="*/ 1367161 h 1651247"/>
              <a:gd name="connsiteX60" fmla="*/ 1953521 w 1980154"/>
              <a:gd name="connsiteY60" fmla="*/ 1313895 h 1651247"/>
              <a:gd name="connsiteX61" fmla="*/ 1980154 w 1980154"/>
              <a:gd name="connsiteY61" fmla="*/ 1251752 h 1651247"/>
              <a:gd name="connsiteX62" fmla="*/ 1971277 w 1980154"/>
              <a:gd name="connsiteY62" fmla="*/ 1127464 h 1651247"/>
              <a:gd name="connsiteX63" fmla="*/ 1962399 w 1980154"/>
              <a:gd name="connsiteY63" fmla="*/ 1100831 h 1651247"/>
              <a:gd name="connsiteX64" fmla="*/ 1953521 w 1980154"/>
              <a:gd name="connsiteY64" fmla="*/ 1065321 h 1651247"/>
              <a:gd name="connsiteX65" fmla="*/ 1944643 w 1980154"/>
              <a:gd name="connsiteY65" fmla="*/ 1038688 h 1651247"/>
              <a:gd name="connsiteX66" fmla="*/ 1873622 w 1980154"/>
              <a:gd name="connsiteY66" fmla="*/ 976544 h 1651247"/>
              <a:gd name="connsiteX67" fmla="*/ 1855867 w 1980154"/>
              <a:gd name="connsiteY67" fmla="*/ 949911 h 1651247"/>
              <a:gd name="connsiteX68" fmla="*/ 1802601 w 1980154"/>
              <a:gd name="connsiteY68" fmla="*/ 923278 h 1651247"/>
              <a:gd name="connsiteX69" fmla="*/ 1784845 w 1980154"/>
              <a:gd name="connsiteY69" fmla="*/ 905523 h 1651247"/>
              <a:gd name="connsiteX70" fmla="*/ 1678313 w 1980154"/>
              <a:gd name="connsiteY70" fmla="*/ 923278 h 1651247"/>
              <a:gd name="connsiteX71" fmla="*/ 1642803 w 1980154"/>
              <a:gd name="connsiteY71" fmla="*/ 932156 h 1651247"/>
              <a:gd name="connsiteX72" fmla="*/ 1616170 w 1980154"/>
              <a:gd name="connsiteY72" fmla="*/ 949911 h 1651247"/>
              <a:gd name="connsiteX73" fmla="*/ 1518515 w 1980154"/>
              <a:gd name="connsiteY73" fmla="*/ 967666 h 1651247"/>
              <a:gd name="connsiteX74" fmla="*/ 1083510 w 1980154"/>
              <a:gd name="connsiteY74" fmla="*/ 958789 h 1651247"/>
              <a:gd name="connsiteX75" fmla="*/ 1003610 w 1980154"/>
              <a:gd name="connsiteY75" fmla="*/ 914400 h 1651247"/>
              <a:gd name="connsiteX76" fmla="*/ 976977 w 1980154"/>
              <a:gd name="connsiteY76" fmla="*/ 896645 h 1651247"/>
              <a:gd name="connsiteX77" fmla="*/ 950344 w 1980154"/>
              <a:gd name="connsiteY77" fmla="*/ 878890 h 1651247"/>
              <a:gd name="connsiteX78" fmla="*/ 941467 w 1980154"/>
              <a:gd name="connsiteY78" fmla="*/ 852257 h 1651247"/>
              <a:gd name="connsiteX79" fmla="*/ 897078 w 1980154"/>
              <a:gd name="connsiteY79" fmla="*/ 816746 h 1651247"/>
              <a:gd name="connsiteX80" fmla="*/ 879323 w 1980154"/>
              <a:gd name="connsiteY80" fmla="*/ 790113 h 1651247"/>
              <a:gd name="connsiteX81" fmla="*/ 852690 w 1980154"/>
              <a:gd name="connsiteY81" fmla="*/ 763480 h 1651247"/>
              <a:gd name="connsiteX82" fmla="*/ 834935 w 1980154"/>
              <a:gd name="connsiteY82" fmla="*/ 710214 h 1651247"/>
              <a:gd name="connsiteX83" fmla="*/ 826057 w 1980154"/>
              <a:gd name="connsiteY83" fmla="*/ 603682 h 1651247"/>
              <a:gd name="connsiteX84" fmla="*/ 817179 w 1980154"/>
              <a:gd name="connsiteY84" fmla="*/ 426128 h 1651247"/>
              <a:gd name="connsiteX85" fmla="*/ 799424 w 1980154"/>
              <a:gd name="connsiteY85" fmla="*/ 310719 h 1651247"/>
              <a:gd name="connsiteX86" fmla="*/ 781669 w 1980154"/>
              <a:gd name="connsiteY86" fmla="*/ 292963 h 1651247"/>
              <a:gd name="connsiteX87" fmla="*/ 772791 w 1980154"/>
              <a:gd name="connsiteY87" fmla="*/ 257453 h 1651247"/>
              <a:gd name="connsiteX88" fmla="*/ 737280 w 1980154"/>
              <a:gd name="connsiteY88" fmla="*/ 213064 h 1651247"/>
              <a:gd name="connsiteX89" fmla="*/ 701770 w 1980154"/>
              <a:gd name="connsiteY89" fmla="*/ 159798 h 1651247"/>
              <a:gd name="connsiteX90" fmla="*/ 639626 w 1980154"/>
              <a:gd name="connsiteY90" fmla="*/ 106532 h 1651247"/>
              <a:gd name="connsiteX91" fmla="*/ 612993 w 1980154"/>
              <a:gd name="connsiteY91" fmla="*/ 79899 h 1651247"/>
              <a:gd name="connsiteX92" fmla="*/ 586360 w 1980154"/>
              <a:gd name="connsiteY92" fmla="*/ 62144 h 1651247"/>
              <a:gd name="connsiteX93" fmla="*/ 559727 w 1980154"/>
              <a:gd name="connsiteY93" fmla="*/ 35511 h 1651247"/>
              <a:gd name="connsiteX94" fmla="*/ 479828 w 1980154"/>
              <a:gd name="connsiteY94" fmla="*/ 0 h 1651247"/>
              <a:gd name="connsiteX95" fmla="*/ 284519 w 1980154"/>
              <a:gd name="connsiteY95" fmla="*/ 0 h 1651247"/>
              <a:gd name="connsiteX96" fmla="*/ 373296 w 1980154"/>
              <a:gd name="connsiteY96" fmla="*/ 17756 h 16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980154" h="1651247">
                <a:moveTo>
                  <a:pt x="222376" y="35511"/>
                </a:moveTo>
                <a:lnTo>
                  <a:pt x="222376" y="35511"/>
                </a:lnTo>
                <a:cubicBezTo>
                  <a:pt x="169110" y="73981"/>
                  <a:pt x="114321" y="110426"/>
                  <a:pt x="62577" y="150921"/>
                </a:cubicBezTo>
                <a:cubicBezTo>
                  <a:pt x="46099" y="163817"/>
                  <a:pt x="29423" y="177656"/>
                  <a:pt x="18189" y="195309"/>
                </a:cubicBezTo>
                <a:cubicBezTo>
                  <a:pt x="8141" y="211099"/>
                  <a:pt x="434" y="248575"/>
                  <a:pt x="434" y="248575"/>
                </a:cubicBezTo>
                <a:cubicBezTo>
                  <a:pt x="3931" y="287045"/>
                  <a:pt x="-12229" y="340408"/>
                  <a:pt x="27067" y="363985"/>
                </a:cubicBezTo>
                <a:cubicBezTo>
                  <a:pt x="35091" y="368800"/>
                  <a:pt x="44822" y="369903"/>
                  <a:pt x="53700" y="372862"/>
                </a:cubicBezTo>
                <a:cubicBezTo>
                  <a:pt x="98687" y="417852"/>
                  <a:pt x="40466" y="364921"/>
                  <a:pt x="98088" y="399495"/>
                </a:cubicBezTo>
                <a:cubicBezTo>
                  <a:pt x="105265" y="403801"/>
                  <a:pt x="108357" y="413508"/>
                  <a:pt x="115843" y="417251"/>
                </a:cubicBezTo>
                <a:cubicBezTo>
                  <a:pt x="176675" y="447667"/>
                  <a:pt x="245330" y="439770"/>
                  <a:pt x="311152" y="443884"/>
                </a:cubicBezTo>
                <a:cubicBezTo>
                  <a:pt x="328907" y="449802"/>
                  <a:pt x="348846" y="451257"/>
                  <a:pt x="364418" y="461639"/>
                </a:cubicBezTo>
                <a:cubicBezTo>
                  <a:pt x="398837" y="484586"/>
                  <a:pt x="380929" y="476021"/>
                  <a:pt x="417684" y="488272"/>
                </a:cubicBezTo>
                <a:cubicBezTo>
                  <a:pt x="423603" y="494191"/>
                  <a:pt x="428904" y="500799"/>
                  <a:pt x="435440" y="506028"/>
                </a:cubicBezTo>
                <a:cubicBezTo>
                  <a:pt x="443772" y="512693"/>
                  <a:pt x="454528" y="516238"/>
                  <a:pt x="462073" y="523783"/>
                </a:cubicBezTo>
                <a:cubicBezTo>
                  <a:pt x="469618" y="531328"/>
                  <a:pt x="472283" y="542871"/>
                  <a:pt x="479828" y="550416"/>
                </a:cubicBezTo>
                <a:cubicBezTo>
                  <a:pt x="487373" y="557961"/>
                  <a:pt x="498360" y="561227"/>
                  <a:pt x="506461" y="568171"/>
                </a:cubicBezTo>
                <a:cubicBezTo>
                  <a:pt x="519171" y="579065"/>
                  <a:pt x="530135" y="591845"/>
                  <a:pt x="541972" y="603682"/>
                </a:cubicBezTo>
                <a:cubicBezTo>
                  <a:pt x="550850" y="612560"/>
                  <a:pt x="561641" y="619869"/>
                  <a:pt x="568605" y="630315"/>
                </a:cubicBezTo>
                <a:cubicBezTo>
                  <a:pt x="574523" y="639193"/>
                  <a:pt x="578815" y="649403"/>
                  <a:pt x="586360" y="656948"/>
                </a:cubicBezTo>
                <a:cubicBezTo>
                  <a:pt x="593905" y="664493"/>
                  <a:pt x="604115" y="668785"/>
                  <a:pt x="612993" y="674703"/>
                </a:cubicBezTo>
                <a:cubicBezTo>
                  <a:pt x="618911" y="683581"/>
                  <a:pt x="625976" y="691793"/>
                  <a:pt x="630748" y="701336"/>
                </a:cubicBezTo>
                <a:cubicBezTo>
                  <a:pt x="634933" y="709706"/>
                  <a:pt x="634811" y="719945"/>
                  <a:pt x="639626" y="727969"/>
                </a:cubicBezTo>
                <a:cubicBezTo>
                  <a:pt x="643932" y="735146"/>
                  <a:pt x="652152" y="739189"/>
                  <a:pt x="657381" y="745725"/>
                </a:cubicBezTo>
                <a:cubicBezTo>
                  <a:pt x="664046" y="754057"/>
                  <a:pt x="669218" y="763480"/>
                  <a:pt x="675137" y="772358"/>
                </a:cubicBezTo>
                <a:lnTo>
                  <a:pt x="701770" y="852257"/>
                </a:lnTo>
                <a:lnTo>
                  <a:pt x="710647" y="878890"/>
                </a:lnTo>
                <a:cubicBezTo>
                  <a:pt x="713606" y="887768"/>
                  <a:pt x="717255" y="896445"/>
                  <a:pt x="719525" y="905523"/>
                </a:cubicBezTo>
                <a:cubicBezTo>
                  <a:pt x="722484" y="917360"/>
                  <a:pt x="724897" y="929347"/>
                  <a:pt x="728403" y="941033"/>
                </a:cubicBezTo>
                <a:cubicBezTo>
                  <a:pt x="733781" y="958959"/>
                  <a:pt x="742487" y="975947"/>
                  <a:pt x="746158" y="994299"/>
                </a:cubicBezTo>
                <a:cubicBezTo>
                  <a:pt x="750922" y="1018121"/>
                  <a:pt x="759919" y="1072646"/>
                  <a:pt x="772791" y="1091954"/>
                </a:cubicBezTo>
                <a:cubicBezTo>
                  <a:pt x="778709" y="1100832"/>
                  <a:pt x="786213" y="1108837"/>
                  <a:pt x="790546" y="1118587"/>
                </a:cubicBezTo>
                <a:cubicBezTo>
                  <a:pt x="798147" y="1135690"/>
                  <a:pt x="797920" y="1156280"/>
                  <a:pt x="808302" y="1171853"/>
                </a:cubicBezTo>
                <a:cubicBezTo>
                  <a:pt x="814220" y="1180731"/>
                  <a:pt x="821285" y="1188943"/>
                  <a:pt x="826057" y="1198486"/>
                </a:cubicBezTo>
                <a:cubicBezTo>
                  <a:pt x="830242" y="1206856"/>
                  <a:pt x="830390" y="1216939"/>
                  <a:pt x="834935" y="1225119"/>
                </a:cubicBezTo>
                <a:cubicBezTo>
                  <a:pt x="845298" y="1243773"/>
                  <a:pt x="858608" y="1260630"/>
                  <a:pt x="870445" y="1278385"/>
                </a:cubicBezTo>
                <a:cubicBezTo>
                  <a:pt x="876364" y="1287263"/>
                  <a:pt x="880656" y="1297473"/>
                  <a:pt x="888201" y="1305018"/>
                </a:cubicBezTo>
                <a:cubicBezTo>
                  <a:pt x="897079" y="1313896"/>
                  <a:pt x="906797" y="1322006"/>
                  <a:pt x="914834" y="1331651"/>
                </a:cubicBezTo>
                <a:cubicBezTo>
                  <a:pt x="951824" y="1376039"/>
                  <a:pt x="910395" y="1343488"/>
                  <a:pt x="959222" y="1376039"/>
                </a:cubicBezTo>
                <a:cubicBezTo>
                  <a:pt x="962181" y="1384917"/>
                  <a:pt x="962485" y="1395186"/>
                  <a:pt x="968100" y="1402672"/>
                </a:cubicBezTo>
                <a:cubicBezTo>
                  <a:pt x="1018233" y="1469517"/>
                  <a:pt x="995995" y="1427851"/>
                  <a:pt x="1039121" y="1464816"/>
                </a:cubicBezTo>
                <a:lnTo>
                  <a:pt x="1101265" y="1526960"/>
                </a:lnTo>
                <a:cubicBezTo>
                  <a:pt x="1110143" y="1535838"/>
                  <a:pt x="1117452" y="1546629"/>
                  <a:pt x="1127898" y="1553593"/>
                </a:cubicBezTo>
                <a:cubicBezTo>
                  <a:pt x="1145653" y="1565430"/>
                  <a:pt x="1166075" y="1574014"/>
                  <a:pt x="1181164" y="1589103"/>
                </a:cubicBezTo>
                <a:cubicBezTo>
                  <a:pt x="1187082" y="1595022"/>
                  <a:pt x="1191955" y="1602216"/>
                  <a:pt x="1198919" y="1606859"/>
                </a:cubicBezTo>
                <a:cubicBezTo>
                  <a:pt x="1209930" y="1614200"/>
                  <a:pt x="1222266" y="1619401"/>
                  <a:pt x="1234430" y="1624614"/>
                </a:cubicBezTo>
                <a:cubicBezTo>
                  <a:pt x="1243031" y="1628300"/>
                  <a:pt x="1252065" y="1630921"/>
                  <a:pt x="1261063" y="1633492"/>
                </a:cubicBezTo>
                <a:cubicBezTo>
                  <a:pt x="1298137" y="1644084"/>
                  <a:pt x="1307996" y="1644273"/>
                  <a:pt x="1349840" y="1651247"/>
                </a:cubicBezTo>
                <a:cubicBezTo>
                  <a:pt x="1386553" y="1648423"/>
                  <a:pt x="1500114" y="1640998"/>
                  <a:pt x="1545148" y="1633492"/>
                </a:cubicBezTo>
                <a:cubicBezTo>
                  <a:pt x="1554379" y="1631954"/>
                  <a:pt x="1562646" y="1626644"/>
                  <a:pt x="1571781" y="1624614"/>
                </a:cubicBezTo>
                <a:cubicBezTo>
                  <a:pt x="1589353" y="1620709"/>
                  <a:pt x="1607292" y="1618695"/>
                  <a:pt x="1625047" y="1615736"/>
                </a:cubicBezTo>
                <a:cubicBezTo>
                  <a:pt x="1633925" y="1609818"/>
                  <a:pt x="1643348" y="1604646"/>
                  <a:pt x="1651680" y="1597981"/>
                </a:cubicBezTo>
                <a:cubicBezTo>
                  <a:pt x="1679202" y="1575965"/>
                  <a:pt x="1659641" y="1580684"/>
                  <a:pt x="1696069" y="1562470"/>
                </a:cubicBezTo>
                <a:cubicBezTo>
                  <a:pt x="1704439" y="1558285"/>
                  <a:pt x="1713824" y="1556552"/>
                  <a:pt x="1722702" y="1553593"/>
                </a:cubicBezTo>
                <a:cubicBezTo>
                  <a:pt x="1731580" y="1544715"/>
                  <a:pt x="1739425" y="1534668"/>
                  <a:pt x="1749335" y="1526960"/>
                </a:cubicBezTo>
                <a:cubicBezTo>
                  <a:pt x="1766179" y="1513859"/>
                  <a:pt x="1784846" y="1503286"/>
                  <a:pt x="1802601" y="1491449"/>
                </a:cubicBezTo>
                <a:cubicBezTo>
                  <a:pt x="1811479" y="1485531"/>
                  <a:pt x="1821690" y="1481239"/>
                  <a:pt x="1829234" y="1473694"/>
                </a:cubicBezTo>
                <a:cubicBezTo>
                  <a:pt x="1844030" y="1458898"/>
                  <a:pt x="1862015" y="1446716"/>
                  <a:pt x="1873622" y="1429305"/>
                </a:cubicBezTo>
                <a:cubicBezTo>
                  <a:pt x="1879540" y="1420427"/>
                  <a:pt x="1883832" y="1410217"/>
                  <a:pt x="1891377" y="1402672"/>
                </a:cubicBezTo>
                <a:cubicBezTo>
                  <a:pt x="1898922" y="1395127"/>
                  <a:pt x="1909678" y="1391582"/>
                  <a:pt x="1918010" y="1384917"/>
                </a:cubicBezTo>
                <a:cubicBezTo>
                  <a:pt x="1924546" y="1379688"/>
                  <a:pt x="1929847" y="1373080"/>
                  <a:pt x="1935766" y="1367161"/>
                </a:cubicBezTo>
                <a:cubicBezTo>
                  <a:pt x="1941684" y="1349406"/>
                  <a:pt x="1945151" y="1330635"/>
                  <a:pt x="1953521" y="1313895"/>
                </a:cubicBezTo>
                <a:cubicBezTo>
                  <a:pt x="1975462" y="1270015"/>
                  <a:pt x="1967092" y="1290940"/>
                  <a:pt x="1980154" y="1251752"/>
                </a:cubicBezTo>
                <a:cubicBezTo>
                  <a:pt x="1977195" y="1210323"/>
                  <a:pt x="1976130" y="1168714"/>
                  <a:pt x="1971277" y="1127464"/>
                </a:cubicBezTo>
                <a:cubicBezTo>
                  <a:pt x="1970184" y="1118170"/>
                  <a:pt x="1964970" y="1109829"/>
                  <a:pt x="1962399" y="1100831"/>
                </a:cubicBezTo>
                <a:cubicBezTo>
                  <a:pt x="1959047" y="1089099"/>
                  <a:pt x="1956873" y="1077053"/>
                  <a:pt x="1953521" y="1065321"/>
                </a:cubicBezTo>
                <a:cubicBezTo>
                  <a:pt x="1950950" y="1056323"/>
                  <a:pt x="1950258" y="1046174"/>
                  <a:pt x="1944643" y="1038688"/>
                </a:cubicBezTo>
                <a:cubicBezTo>
                  <a:pt x="1918675" y="1004064"/>
                  <a:pt x="1904426" y="997080"/>
                  <a:pt x="1873622" y="976544"/>
                </a:cubicBezTo>
                <a:cubicBezTo>
                  <a:pt x="1867704" y="967666"/>
                  <a:pt x="1863412" y="957456"/>
                  <a:pt x="1855867" y="949911"/>
                </a:cubicBezTo>
                <a:cubicBezTo>
                  <a:pt x="1838658" y="932702"/>
                  <a:pt x="1824261" y="930498"/>
                  <a:pt x="1802601" y="923278"/>
                </a:cubicBezTo>
                <a:cubicBezTo>
                  <a:pt x="1796682" y="917360"/>
                  <a:pt x="1793181" y="906281"/>
                  <a:pt x="1784845" y="905523"/>
                </a:cubicBezTo>
                <a:cubicBezTo>
                  <a:pt x="1724643" y="900050"/>
                  <a:pt x="1720241" y="911298"/>
                  <a:pt x="1678313" y="923278"/>
                </a:cubicBezTo>
                <a:cubicBezTo>
                  <a:pt x="1666581" y="926630"/>
                  <a:pt x="1654640" y="929197"/>
                  <a:pt x="1642803" y="932156"/>
                </a:cubicBezTo>
                <a:cubicBezTo>
                  <a:pt x="1633925" y="938074"/>
                  <a:pt x="1625713" y="945139"/>
                  <a:pt x="1616170" y="949911"/>
                </a:cubicBezTo>
                <a:cubicBezTo>
                  <a:pt x="1588797" y="963597"/>
                  <a:pt x="1543003" y="964605"/>
                  <a:pt x="1518515" y="967666"/>
                </a:cubicBezTo>
                <a:lnTo>
                  <a:pt x="1083510" y="958789"/>
                </a:lnTo>
                <a:cubicBezTo>
                  <a:pt x="1058637" y="957832"/>
                  <a:pt x="1014484" y="921649"/>
                  <a:pt x="1003610" y="914400"/>
                </a:cubicBezTo>
                <a:lnTo>
                  <a:pt x="976977" y="896645"/>
                </a:lnTo>
                <a:lnTo>
                  <a:pt x="950344" y="878890"/>
                </a:lnTo>
                <a:cubicBezTo>
                  <a:pt x="947385" y="870012"/>
                  <a:pt x="946282" y="860281"/>
                  <a:pt x="941467" y="852257"/>
                </a:cubicBezTo>
                <a:cubicBezTo>
                  <a:pt x="933033" y="838201"/>
                  <a:pt x="909175" y="824811"/>
                  <a:pt x="897078" y="816746"/>
                </a:cubicBezTo>
                <a:cubicBezTo>
                  <a:pt x="891160" y="807868"/>
                  <a:pt x="886153" y="798310"/>
                  <a:pt x="879323" y="790113"/>
                </a:cubicBezTo>
                <a:cubicBezTo>
                  <a:pt x="871286" y="780468"/>
                  <a:pt x="858787" y="774455"/>
                  <a:pt x="852690" y="763480"/>
                </a:cubicBezTo>
                <a:cubicBezTo>
                  <a:pt x="843601" y="747119"/>
                  <a:pt x="834935" y="710214"/>
                  <a:pt x="834935" y="710214"/>
                </a:cubicBezTo>
                <a:cubicBezTo>
                  <a:pt x="831976" y="674703"/>
                  <a:pt x="828280" y="639246"/>
                  <a:pt x="826057" y="603682"/>
                </a:cubicBezTo>
                <a:cubicBezTo>
                  <a:pt x="822360" y="544539"/>
                  <a:pt x="821556" y="485225"/>
                  <a:pt x="817179" y="426128"/>
                </a:cubicBezTo>
                <a:cubicBezTo>
                  <a:pt x="817015" y="423916"/>
                  <a:pt x="802057" y="317740"/>
                  <a:pt x="799424" y="310719"/>
                </a:cubicBezTo>
                <a:cubicBezTo>
                  <a:pt x="796485" y="302882"/>
                  <a:pt x="787587" y="298882"/>
                  <a:pt x="781669" y="292963"/>
                </a:cubicBezTo>
                <a:cubicBezTo>
                  <a:pt x="778710" y="281126"/>
                  <a:pt x="777597" y="268667"/>
                  <a:pt x="772791" y="257453"/>
                </a:cubicBezTo>
                <a:cubicBezTo>
                  <a:pt x="758307" y="223656"/>
                  <a:pt x="756372" y="238521"/>
                  <a:pt x="737280" y="213064"/>
                </a:cubicBezTo>
                <a:cubicBezTo>
                  <a:pt x="724477" y="195993"/>
                  <a:pt x="719525" y="171635"/>
                  <a:pt x="701770" y="159798"/>
                </a:cubicBezTo>
                <a:cubicBezTo>
                  <a:pt x="661208" y="132757"/>
                  <a:pt x="682682" y="149588"/>
                  <a:pt x="639626" y="106532"/>
                </a:cubicBezTo>
                <a:cubicBezTo>
                  <a:pt x="630748" y="97654"/>
                  <a:pt x="623439" y="86863"/>
                  <a:pt x="612993" y="79899"/>
                </a:cubicBezTo>
                <a:cubicBezTo>
                  <a:pt x="604115" y="73981"/>
                  <a:pt x="594557" y="68974"/>
                  <a:pt x="586360" y="62144"/>
                </a:cubicBezTo>
                <a:cubicBezTo>
                  <a:pt x="576715" y="54107"/>
                  <a:pt x="569372" y="43548"/>
                  <a:pt x="559727" y="35511"/>
                </a:cubicBezTo>
                <a:cubicBezTo>
                  <a:pt x="540418" y="19420"/>
                  <a:pt x="503052" y="0"/>
                  <a:pt x="479828" y="0"/>
                </a:cubicBezTo>
                <a:lnTo>
                  <a:pt x="284519" y="0"/>
                </a:lnTo>
                <a:lnTo>
                  <a:pt x="373296" y="17756"/>
                </a:lnTo>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13A2B41-4EB6-4D1B-9F72-7A93782B91A7}"/>
              </a:ext>
            </a:extLst>
          </p:cNvPr>
          <p:cNvSpPr/>
          <p:nvPr/>
        </p:nvSpPr>
        <p:spPr>
          <a:xfrm>
            <a:off x="4089429" y="3565725"/>
            <a:ext cx="1980154" cy="1651247"/>
          </a:xfrm>
          <a:custGeom>
            <a:avLst/>
            <a:gdLst>
              <a:gd name="connsiteX0" fmla="*/ 222376 w 1980154"/>
              <a:gd name="connsiteY0" fmla="*/ 35511 h 1651247"/>
              <a:gd name="connsiteX1" fmla="*/ 222376 w 1980154"/>
              <a:gd name="connsiteY1" fmla="*/ 35511 h 1651247"/>
              <a:gd name="connsiteX2" fmla="*/ 62577 w 1980154"/>
              <a:gd name="connsiteY2" fmla="*/ 150921 h 1651247"/>
              <a:gd name="connsiteX3" fmla="*/ 18189 w 1980154"/>
              <a:gd name="connsiteY3" fmla="*/ 195309 h 1651247"/>
              <a:gd name="connsiteX4" fmla="*/ 434 w 1980154"/>
              <a:gd name="connsiteY4" fmla="*/ 248575 h 1651247"/>
              <a:gd name="connsiteX5" fmla="*/ 27067 w 1980154"/>
              <a:gd name="connsiteY5" fmla="*/ 363985 h 1651247"/>
              <a:gd name="connsiteX6" fmla="*/ 53700 w 1980154"/>
              <a:gd name="connsiteY6" fmla="*/ 372862 h 1651247"/>
              <a:gd name="connsiteX7" fmla="*/ 98088 w 1980154"/>
              <a:gd name="connsiteY7" fmla="*/ 399495 h 1651247"/>
              <a:gd name="connsiteX8" fmla="*/ 115843 w 1980154"/>
              <a:gd name="connsiteY8" fmla="*/ 417251 h 1651247"/>
              <a:gd name="connsiteX9" fmla="*/ 311152 w 1980154"/>
              <a:gd name="connsiteY9" fmla="*/ 443884 h 1651247"/>
              <a:gd name="connsiteX10" fmla="*/ 364418 w 1980154"/>
              <a:gd name="connsiteY10" fmla="*/ 461639 h 1651247"/>
              <a:gd name="connsiteX11" fmla="*/ 417684 w 1980154"/>
              <a:gd name="connsiteY11" fmla="*/ 488272 h 1651247"/>
              <a:gd name="connsiteX12" fmla="*/ 435440 w 1980154"/>
              <a:gd name="connsiteY12" fmla="*/ 506028 h 1651247"/>
              <a:gd name="connsiteX13" fmla="*/ 462073 w 1980154"/>
              <a:gd name="connsiteY13" fmla="*/ 523783 h 1651247"/>
              <a:gd name="connsiteX14" fmla="*/ 479828 w 1980154"/>
              <a:gd name="connsiteY14" fmla="*/ 550416 h 1651247"/>
              <a:gd name="connsiteX15" fmla="*/ 506461 w 1980154"/>
              <a:gd name="connsiteY15" fmla="*/ 568171 h 1651247"/>
              <a:gd name="connsiteX16" fmla="*/ 541972 w 1980154"/>
              <a:gd name="connsiteY16" fmla="*/ 603682 h 1651247"/>
              <a:gd name="connsiteX17" fmla="*/ 568605 w 1980154"/>
              <a:gd name="connsiteY17" fmla="*/ 630315 h 1651247"/>
              <a:gd name="connsiteX18" fmla="*/ 586360 w 1980154"/>
              <a:gd name="connsiteY18" fmla="*/ 656948 h 1651247"/>
              <a:gd name="connsiteX19" fmla="*/ 612993 w 1980154"/>
              <a:gd name="connsiteY19" fmla="*/ 674703 h 1651247"/>
              <a:gd name="connsiteX20" fmla="*/ 630748 w 1980154"/>
              <a:gd name="connsiteY20" fmla="*/ 701336 h 1651247"/>
              <a:gd name="connsiteX21" fmla="*/ 639626 w 1980154"/>
              <a:gd name="connsiteY21" fmla="*/ 727969 h 1651247"/>
              <a:gd name="connsiteX22" fmla="*/ 657381 w 1980154"/>
              <a:gd name="connsiteY22" fmla="*/ 745725 h 1651247"/>
              <a:gd name="connsiteX23" fmla="*/ 675137 w 1980154"/>
              <a:gd name="connsiteY23" fmla="*/ 772358 h 1651247"/>
              <a:gd name="connsiteX24" fmla="*/ 701770 w 1980154"/>
              <a:gd name="connsiteY24" fmla="*/ 852257 h 1651247"/>
              <a:gd name="connsiteX25" fmla="*/ 710647 w 1980154"/>
              <a:gd name="connsiteY25" fmla="*/ 878890 h 1651247"/>
              <a:gd name="connsiteX26" fmla="*/ 719525 w 1980154"/>
              <a:gd name="connsiteY26" fmla="*/ 905523 h 1651247"/>
              <a:gd name="connsiteX27" fmla="*/ 728403 w 1980154"/>
              <a:gd name="connsiteY27" fmla="*/ 941033 h 1651247"/>
              <a:gd name="connsiteX28" fmla="*/ 746158 w 1980154"/>
              <a:gd name="connsiteY28" fmla="*/ 994299 h 1651247"/>
              <a:gd name="connsiteX29" fmla="*/ 772791 w 1980154"/>
              <a:gd name="connsiteY29" fmla="*/ 1091954 h 1651247"/>
              <a:gd name="connsiteX30" fmla="*/ 790546 w 1980154"/>
              <a:gd name="connsiteY30" fmla="*/ 1118587 h 1651247"/>
              <a:gd name="connsiteX31" fmla="*/ 808302 w 1980154"/>
              <a:gd name="connsiteY31" fmla="*/ 1171853 h 1651247"/>
              <a:gd name="connsiteX32" fmla="*/ 826057 w 1980154"/>
              <a:gd name="connsiteY32" fmla="*/ 1198486 h 1651247"/>
              <a:gd name="connsiteX33" fmla="*/ 834935 w 1980154"/>
              <a:gd name="connsiteY33" fmla="*/ 1225119 h 1651247"/>
              <a:gd name="connsiteX34" fmla="*/ 870445 w 1980154"/>
              <a:gd name="connsiteY34" fmla="*/ 1278385 h 1651247"/>
              <a:gd name="connsiteX35" fmla="*/ 888201 w 1980154"/>
              <a:gd name="connsiteY35" fmla="*/ 1305018 h 1651247"/>
              <a:gd name="connsiteX36" fmla="*/ 914834 w 1980154"/>
              <a:gd name="connsiteY36" fmla="*/ 1331651 h 1651247"/>
              <a:gd name="connsiteX37" fmla="*/ 959222 w 1980154"/>
              <a:gd name="connsiteY37" fmla="*/ 1376039 h 1651247"/>
              <a:gd name="connsiteX38" fmla="*/ 968100 w 1980154"/>
              <a:gd name="connsiteY38" fmla="*/ 1402672 h 1651247"/>
              <a:gd name="connsiteX39" fmla="*/ 1039121 w 1980154"/>
              <a:gd name="connsiteY39" fmla="*/ 1464816 h 1651247"/>
              <a:gd name="connsiteX40" fmla="*/ 1101265 w 1980154"/>
              <a:gd name="connsiteY40" fmla="*/ 1526960 h 1651247"/>
              <a:gd name="connsiteX41" fmla="*/ 1127898 w 1980154"/>
              <a:gd name="connsiteY41" fmla="*/ 1553593 h 1651247"/>
              <a:gd name="connsiteX42" fmla="*/ 1181164 w 1980154"/>
              <a:gd name="connsiteY42" fmla="*/ 1589103 h 1651247"/>
              <a:gd name="connsiteX43" fmla="*/ 1198919 w 1980154"/>
              <a:gd name="connsiteY43" fmla="*/ 1606859 h 1651247"/>
              <a:gd name="connsiteX44" fmla="*/ 1234430 w 1980154"/>
              <a:gd name="connsiteY44" fmla="*/ 1624614 h 1651247"/>
              <a:gd name="connsiteX45" fmla="*/ 1261063 w 1980154"/>
              <a:gd name="connsiteY45" fmla="*/ 1633492 h 1651247"/>
              <a:gd name="connsiteX46" fmla="*/ 1349840 w 1980154"/>
              <a:gd name="connsiteY46" fmla="*/ 1651247 h 1651247"/>
              <a:gd name="connsiteX47" fmla="*/ 1545148 w 1980154"/>
              <a:gd name="connsiteY47" fmla="*/ 1633492 h 1651247"/>
              <a:gd name="connsiteX48" fmla="*/ 1571781 w 1980154"/>
              <a:gd name="connsiteY48" fmla="*/ 1624614 h 1651247"/>
              <a:gd name="connsiteX49" fmla="*/ 1625047 w 1980154"/>
              <a:gd name="connsiteY49" fmla="*/ 1615736 h 1651247"/>
              <a:gd name="connsiteX50" fmla="*/ 1651680 w 1980154"/>
              <a:gd name="connsiteY50" fmla="*/ 1597981 h 1651247"/>
              <a:gd name="connsiteX51" fmla="*/ 1696069 w 1980154"/>
              <a:gd name="connsiteY51" fmla="*/ 1562470 h 1651247"/>
              <a:gd name="connsiteX52" fmla="*/ 1722702 w 1980154"/>
              <a:gd name="connsiteY52" fmla="*/ 1553593 h 1651247"/>
              <a:gd name="connsiteX53" fmla="*/ 1749335 w 1980154"/>
              <a:gd name="connsiteY53" fmla="*/ 1526960 h 1651247"/>
              <a:gd name="connsiteX54" fmla="*/ 1802601 w 1980154"/>
              <a:gd name="connsiteY54" fmla="*/ 1491449 h 1651247"/>
              <a:gd name="connsiteX55" fmla="*/ 1829234 w 1980154"/>
              <a:gd name="connsiteY55" fmla="*/ 1473694 h 1651247"/>
              <a:gd name="connsiteX56" fmla="*/ 1873622 w 1980154"/>
              <a:gd name="connsiteY56" fmla="*/ 1429305 h 1651247"/>
              <a:gd name="connsiteX57" fmla="*/ 1891377 w 1980154"/>
              <a:gd name="connsiteY57" fmla="*/ 1402672 h 1651247"/>
              <a:gd name="connsiteX58" fmla="*/ 1918010 w 1980154"/>
              <a:gd name="connsiteY58" fmla="*/ 1384917 h 1651247"/>
              <a:gd name="connsiteX59" fmla="*/ 1935766 w 1980154"/>
              <a:gd name="connsiteY59" fmla="*/ 1367161 h 1651247"/>
              <a:gd name="connsiteX60" fmla="*/ 1953521 w 1980154"/>
              <a:gd name="connsiteY60" fmla="*/ 1313895 h 1651247"/>
              <a:gd name="connsiteX61" fmla="*/ 1980154 w 1980154"/>
              <a:gd name="connsiteY61" fmla="*/ 1251752 h 1651247"/>
              <a:gd name="connsiteX62" fmla="*/ 1971277 w 1980154"/>
              <a:gd name="connsiteY62" fmla="*/ 1127464 h 1651247"/>
              <a:gd name="connsiteX63" fmla="*/ 1962399 w 1980154"/>
              <a:gd name="connsiteY63" fmla="*/ 1100831 h 1651247"/>
              <a:gd name="connsiteX64" fmla="*/ 1953521 w 1980154"/>
              <a:gd name="connsiteY64" fmla="*/ 1065321 h 1651247"/>
              <a:gd name="connsiteX65" fmla="*/ 1944643 w 1980154"/>
              <a:gd name="connsiteY65" fmla="*/ 1038688 h 1651247"/>
              <a:gd name="connsiteX66" fmla="*/ 1873622 w 1980154"/>
              <a:gd name="connsiteY66" fmla="*/ 976544 h 1651247"/>
              <a:gd name="connsiteX67" fmla="*/ 1855867 w 1980154"/>
              <a:gd name="connsiteY67" fmla="*/ 949911 h 1651247"/>
              <a:gd name="connsiteX68" fmla="*/ 1802601 w 1980154"/>
              <a:gd name="connsiteY68" fmla="*/ 923278 h 1651247"/>
              <a:gd name="connsiteX69" fmla="*/ 1784845 w 1980154"/>
              <a:gd name="connsiteY69" fmla="*/ 905523 h 1651247"/>
              <a:gd name="connsiteX70" fmla="*/ 1678313 w 1980154"/>
              <a:gd name="connsiteY70" fmla="*/ 923278 h 1651247"/>
              <a:gd name="connsiteX71" fmla="*/ 1642803 w 1980154"/>
              <a:gd name="connsiteY71" fmla="*/ 932156 h 1651247"/>
              <a:gd name="connsiteX72" fmla="*/ 1616170 w 1980154"/>
              <a:gd name="connsiteY72" fmla="*/ 949911 h 1651247"/>
              <a:gd name="connsiteX73" fmla="*/ 1518515 w 1980154"/>
              <a:gd name="connsiteY73" fmla="*/ 967666 h 1651247"/>
              <a:gd name="connsiteX74" fmla="*/ 1083510 w 1980154"/>
              <a:gd name="connsiteY74" fmla="*/ 958789 h 1651247"/>
              <a:gd name="connsiteX75" fmla="*/ 1003610 w 1980154"/>
              <a:gd name="connsiteY75" fmla="*/ 914400 h 1651247"/>
              <a:gd name="connsiteX76" fmla="*/ 976977 w 1980154"/>
              <a:gd name="connsiteY76" fmla="*/ 896645 h 1651247"/>
              <a:gd name="connsiteX77" fmla="*/ 950344 w 1980154"/>
              <a:gd name="connsiteY77" fmla="*/ 878890 h 1651247"/>
              <a:gd name="connsiteX78" fmla="*/ 941467 w 1980154"/>
              <a:gd name="connsiteY78" fmla="*/ 852257 h 1651247"/>
              <a:gd name="connsiteX79" fmla="*/ 897078 w 1980154"/>
              <a:gd name="connsiteY79" fmla="*/ 816746 h 1651247"/>
              <a:gd name="connsiteX80" fmla="*/ 879323 w 1980154"/>
              <a:gd name="connsiteY80" fmla="*/ 790113 h 1651247"/>
              <a:gd name="connsiteX81" fmla="*/ 852690 w 1980154"/>
              <a:gd name="connsiteY81" fmla="*/ 763480 h 1651247"/>
              <a:gd name="connsiteX82" fmla="*/ 834935 w 1980154"/>
              <a:gd name="connsiteY82" fmla="*/ 710214 h 1651247"/>
              <a:gd name="connsiteX83" fmla="*/ 826057 w 1980154"/>
              <a:gd name="connsiteY83" fmla="*/ 603682 h 1651247"/>
              <a:gd name="connsiteX84" fmla="*/ 817179 w 1980154"/>
              <a:gd name="connsiteY84" fmla="*/ 426128 h 1651247"/>
              <a:gd name="connsiteX85" fmla="*/ 799424 w 1980154"/>
              <a:gd name="connsiteY85" fmla="*/ 310719 h 1651247"/>
              <a:gd name="connsiteX86" fmla="*/ 781669 w 1980154"/>
              <a:gd name="connsiteY86" fmla="*/ 292963 h 1651247"/>
              <a:gd name="connsiteX87" fmla="*/ 772791 w 1980154"/>
              <a:gd name="connsiteY87" fmla="*/ 257453 h 1651247"/>
              <a:gd name="connsiteX88" fmla="*/ 737280 w 1980154"/>
              <a:gd name="connsiteY88" fmla="*/ 213064 h 1651247"/>
              <a:gd name="connsiteX89" fmla="*/ 701770 w 1980154"/>
              <a:gd name="connsiteY89" fmla="*/ 159798 h 1651247"/>
              <a:gd name="connsiteX90" fmla="*/ 639626 w 1980154"/>
              <a:gd name="connsiteY90" fmla="*/ 106532 h 1651247"/>
              <a:gd name="connsiteX91" fmla="*/ 612993 w 1980154"/>
              <a:gd name="connsiteY91" fmla="*/ 79899 h 1651247"/>
              <a:gd name="connsiteX92" fmla="*/ 586360 w 1980154"/>
              <a:gd name="connsiteY92" fmla="*/ 62144 h 1651247"/>
              <a:gd name="connsiteX93" fmla="*/ 559727 w 1980154"/>
              <a:gd name="connsiteY93" fmla="*/ 35511 h 1651247"/>
              <a:gd name="connsiteX94" fmla="*/ 479828 w 1980154"/>
              <a:gd name="connsiteY94" fmla="*/ 0 h 1651247"/>
              <a:gd name="connsiteX95" fmla="*/ 284519 w 1980154"/>
              <a:gd name="connsiteY95" fmla="*/ 0 h 1651247"/>
              <a:gd name="connsiteX96" fmla="*/ 373296 w 1980154"/>
              <a:gd name="connsiteY96" fmla="*/ 17756 h 165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980154" h="1651247">
                <a:moveTo>
                  <a:pt x="222376" y="35511"/>
                </a:moveTo>
                <a:lnTo>
                  <a:pt x="222376" y="35511"/>
                </a:lnTo>
                <a:cubicBezTo>
                  <a:pt x="169110" y="73981"/>
                  <a:pt x="114321" y="110426"/>
                  <a:pt x="62577" y="150921"/>
                </a:cubicBezTo>
                <a:cubicBezTo>
                  <a:pt x="46099" y="163817"/>
                  <a:pt x="29423" y="177656"/>
                  <a:pt x="18189" y="195309"/>
                </a:cubicBezTo>
                <a:cubicBezTo>
                  <a:pt x="8141" y="211099"/>
                  <a:pt x="434" y="248575"/>
                  <a:pt x="434" y="248575"/>
                </a:cubicBezTo>
                <a:cubicBezTo>
                  <a:pt x="3931" y="287045"/>
                  <a:pt x="-12229" y="340408"/>
                  <a:pt x="27067" y="363985"/>
                </a:cubicBezTo>
                <a:cubicBezTo>
                  <a:pt x="35091" y="368800"/>
                  <a:pt x="44822" y="369903"/>
                  <a:pt x="53700" y="372862"/>
                </a:cubicBezTo>
                <a:cubicBezTo>
                  <a:pt x="98687" y="417852"/>
                  <a:pt x="40466" y="364921"/>
                  <a:pt x="98088" y="399495"/>
                </a:cubicBezTo>
                <a:cubicBezTo>
                  <a:pt x="105265" y="403801"/>
                  <a:pt x="108357" y="413508"/>
                  <a:pt x="115843" y="417251"/>
                </a:cubicBezTo>
                <a:cubicBezTo>
                  <a:pt x="176675" y="447667"/>
                  <a:pt x="245330" y="439770"/>
                  <a:pt x="311152" y="443884"/>
                </a:cubicBezTo>
                <a:cubicBezTo>
                  <a:pt x="328907" y="449802"/>
                  <a:pt x="348846" y="451257"/>
                  <a:pt x="364418" y="461639"/>
                </a:cubicBezTo>
                <a:cubicBezTo>
                  <a:pt x="398837" y="484586"/>
                  <a:pt x="380929" y="476021"/>
                  <a:pt x="417684" y="488272"/>
                </a:cubicBezTo>
                <a:cubicBezTo>
                  <a:pt x="423603" y="494191"/>
                  <a:pt x="428904" y="500799"/>
                  <a:pt x="435440" y="506028"/>
                </a:cubicBezTo>
                <a:cubicBezTo>
                  <a:pt x="443772" y="512693"/>
                  <a:pt x="454528" y="516238"/>
                  <a:pt x="462073" y="523783"/>
                </a:cubicBezTo>
                <a:cubicBezTo>
                  <a:pt x="469618" y="531328"/>
                  <a:pt x="472283" y="542871"/>
                  <a:pt x="479828" y="550416"/>
                </a:cubicBezTo>
                <a:cubicBezTo>
                  <a:pt x="487373" y="557961"/>
                  <a:pt x="498360" y="561227"/>
                  <a:pt x="506461" y="568171"/>
                </a:cubicBezTo>
                <a:cubicBezTo>
                  <a:pt x="519171" y="579065"/>
                  <a:pt x="530135" y="591845"/>
                  <a:pt x="541972" y="603682"/>
                </a:cubicBezTo>
                <a:cubicBezTo>
                  <a:pt x="550850" y="612560"/>
                  <a:pt x="561641" y="619869"/>
                  <a:pt x="568605" y="630315"/>
                </a:cubicBezTo>
                <a:cubicBezTo>
                  <a:pt x="574523" y="639193"/>
                  <a:pt x="578815" y="649403"/>
                  <a:pt x="586360" y="656948"/>
                </a:cubicBezTo>
                <a:cubicBezTo>
                  <a:pt x="593905" y="664493"/>
                  <a:pt x="604115" y="668785"/>
                  <a:pt x="612993" y="674703"/>
                </a:cubicBezTo>
                <a:cubicBezTo>
                  <a:pt x="618911" y="683581"/>
                  <a:pt x="625976" y="691793"/>
                  <a:pt x="630748" y="701336"/>
                </a:cubicBezTo>
                <a:cubicBezTo>
                  <a:pt x="634933" y="709706"/>
                  <a:pt x="634811" y="719945"/>
                  <a:pt x="639626" y="727969"/>
                </a:cubicBezTo>
                <a:cubicBezTo>
                  <a:pt x="643932" y="735146"/>
                  <a:pt x="652152" y="739189"/>
                  <a:pt x="657381" y="745725"/>
                </a:cubicBezTo>
                <a:cubicBezTo>
                  <a:pt x="664046" y="754057"/>
                  <a:pt x="669218" y="763480"/>
                  <a:pt x="675137" y="772358"/>
                </a:cubicBezTo>
                <a:lnTo>
                  <a:pt x="701770" y="852257"/>
                </a:lnTo>
                <a:lnTo>
                  <a:pt x="710647" y="878890"/>
                </a:lnTo>
                <a:cubicBezTo>
                  <a:pt x="713606" y="887768"/>
                  <a:pt x="717255" y="896445"/>
                  <a:pt x="719525" y="905523"/>
                </a:cubicBezTo>
                <a:cubicBezTo>
                  <a:pt x="722484" y="917360"/>
                  <a:pt x="724897" y="929347"/>
                  <a:pt x="728403" y="941033"/>
                </a:cubicBezTo>
                <a:cubicBezTo>
                  <a:pt x="733781" y="958959"/>
                  <a:pt x="742487" y="975947"/>
                  <a:pt x="746158" y="994299"/>
                </a:cubicBezTo>
                <a:cubicBezTo>
                  <a:pt x="750922" y="1018121"/>
                  <a:pt x="759919" y="1072646"/>
                  <a:pt x="772791" y="1091954"/>
                </a:cubicBezTo>
                <a:cubicBezTo>
                  <a:pt x="778709" y="1100832"/>
                  <a:pt x="786213" y="1108837"/>
                  <a:pt x="790546" y="1118587"/>
                </a:cubicBezTo>
                <a:cubicBezTo>
                  <a:pt x="798147" y="1135690"/>
                  <a:pt x="797920" y="1156280"/>
                  <a:pt x="808302" y="1171853"/>
                </a:cubicBezTo>
                <a:cubicBezTo>
                  <a:pt x="814220" y="1180731"/>
                  <a:pt x="821285" y="1188943"/>
                  <a:pt x="826057" y="1198486"/>
                </a:cubicBezTo>
                <a:cubicBezTo>
                  <a:pt x="830242" y="1206856"/>
                  <a:pt x="830390" y="1216939"/>
                  <a:pt x="834935" y="1225119"/>
                </a:cubicBezTo>
                <a:cubicBezTo>
                  <a:pt x="845298" y="1243773"/>
                  <a:pt x="858608" y="1260630"/>
                  <a:pt x="870445" y="1278385"/>
                </a:cubicBezTo>
                <a:cubicBezTo>
                  <a:pt x="876364" y="1287263"/>
                  <a:pt x="880656" y="1297473"/>
                  <a:pt x="888201" y="1305018"/>
                </a:cubicBezTo>
                <a:cubicBezTo>
                  <a:pt x="897079" y="1313896"/>
                  <a:pt x="906797" y="1322006"/>
                  <a:pt x="914834" y="1331651"/>
                </a:cubicBezTo>
                <a:cubicBezTo>
                  <a:pt x="951824" y="1376039"/>
                  <a:pt x="910395" y="1343488"/>
                  <a:pt x="959222" y="1376039"/>
                </a:cubicBezTo>
                <a:cubicBezTo>
                  <a:pt x="962181" y="1384917"/>
                  <a:pt x="962485" y="1395186"/>
                  <a:pt x="968100" y="1402672"/>
                </a:cubicBezTo>
                <a:cubicBezTo>
                  <a:pt x="1018233" y="1469517"/>
                  <a:pt x="995995" y="1427851"/>
                  <a:pt x="1039121" y="1464816"/>
                </a:cubicBezTo>
                <a:lnTo>
                  <a:pt x="1101265" y="1526960"/>
                </a:lnTo>
                <a:cubicBezTo>
                  <a:pt x="1110143" y="1535838"/>
                  <a:pt x="1117452" y="1546629"/>
                  <a:pt x="1127898" y="1553593"/>
                </a:cubicBezTo>
                <a:cubicBezTo>
                  <a:pt x="1145653" y="1565430"/>
                  <a:pt x="1166075" y="1574014"/>
                  <a:pt x="1181164" y="1589103"/>
                </a:cubicBezTo>
                <a:cubicBezTo>
                  <a:pt x="1187082" y="1595022"/>
                  <a:pt x="1191955" y="1602216"/>
                  <a:pt x="1198919" y="1606859"/>
                </a:cubicBezTo>
                <a:cubicBezTo>
                  <a:pt x="1209930" y="1614200"/>
                  <a:pt x="1222266" y="1619401"/>
                  <a:pt x="1234430" y="1624614"/>
                </a:cubicBezTo>
                <a:cubicBezTo>
                  <a:pt x="1243031" y="1628300"/>
                  <a:pt x="1252065" y="1630921"/>
                  <a:pt x="1261063" y="1633492"/>
                </a:cubicBezTo>
                <a:cubicBezTo>
                  <a:pt x="1298137" y="1644084"/>
                  <a:pt x="1307996" y="1644273"/>
                  <a:pt x="1349840" y="1651247"/>
                </a:cubicBezTo>
                <a:cubicBezTo>
                  <a:pt x="1386553" y="1648423"/>
                  <a:pt x="1500114" y="1640998"/>
                  <a:pt x="1545148" y="1633492"/>
                </a:cubicBezTo>
                <a:cubicBezTo>
                  <a:pt x="1554379" y="1631954"/>
                  <a:pt x="1562646" y="1626644"/>
                  <a:pt x="1571781" y="1624614"/>
                </a:cubicBezTo>
                <a:cubicBezTo>
                  <a:pt x="1589353" y="1620709"/>
                  <a:pt x="1607292" y="1618695"/>
                  <a:pt x="1625047" y="1615736"/>
                </a:cubicBezTo>
                <a:cubicBezTo>
                  <a:pt x="1633925" y="1609818"/>
                  <a:pt x="1643348" y="1604646"/>
                  <a:pt x="1651680" y="1597981"/>
                </a:cubicBezTo>
                <a:cubicBezTo>
                  <a:pt x="1679202" y="1575965"/>
                  <a:pt x="1659641" y="1580684"/>
                  <a:pt x="1696069" y="1562470"/>
                </a:cubicBezTo>
                <a:cubicBezTo>
                  <a:pt x="1704439" y="1558285"/>
                  <a:pt x="1713824" y="1556552"/>
                  <a:pt x="1722702" y="1553593"/>
                </a:cubicBezTo>
                <a:cubicBezTo>
                  <a:pt x="1731580" y="1544715"/>
                  <a:pt x="1739425" y="1534668"/>
                  <a:pt x="1749335" y="1526960"/>
                </a:cubicBezTo>
                <a:cubicBezTo>
                  <a:pt x="1766179" y="1513859"/>
                  <a:pt x="1784846" y="1503286"/>
                  <a:pt x="1802601" y="1491449"/>
                </a:cubicBezTo>
                <a:cubicBezTo>
                  <a:pt x="1811479" y="1485531"/>
                  <a:pt x="1821690" y="1481239"/>
                  <a:pt x="1829234" y="1473694"/>
                </a:cubicBezTo>
                <a:cubicBezTo>
                  <a:pt x="1844030" y="1458898"/>
                  <a:pt x="1862015" y="1446716"/>
                  <a:pt x="1873622" y="1429305"/>
                </a:cubicBezTo>
                <a:cubicBezTo>
                  <a:pt x="1879540" y="1420427"/>
                  <a:pt x="1883832" y="1410217"/>
                  <a:pt x="1891377" y="1402672"/>
                </a:cubicBezTo>
                <a:cubicBezTo>
                  <a:pt x="1898922" y="1395127"/>
                  <a:pt x="1909678" y="1391582"/>
                  <a:pt x="1918010" y="1384917"/>
                </a:cubicBezTo>
                <a:cubicBezTo>
                  <a:pt x="1924546" y="1379688"/>
                  <a:pt x="1929847" y="1373080"/>
                  <a:pt x="1935766" y="1367161"/>
                </a:cubicBezTo>
                <a:cubicBezTo>
                  <a:pt x="1941684" y="1349406"/>
                  <a:pt x="1945151" y="1330635"/>
                  <a:pt x="1953521" y="1313895"/>
                </a:cubicBezTo>
                <a:cubicBezTo>
                  <a:pt x="1975462" y="1270015"/>
                  <a:pt x="1967092" y="1290940"/>
                  <a:pt x="1980154" y="1251752"/>
                </a:cubicBezTo>
                <a:cubicBezTo>
                  <a:pt x="1977195" y="1210323"/>
                  <a:pt x="1976130" y="1168714"/>
                  <a:pt x="1971277" y="1127464"/>
                </a:cubicBezTo>
                <a:cubicBezTo>
                  <a:pt x="1970184" y="1118170"/>
                  <a:pt x="1964970" y="1109829"/>
                  <a:pt x="1962399" y="1100831"/>
                </a:cubicBezTo>
                <a:cubicBezTo>
                  <a:pt x="1959047" y="1089099"/>
                  <a:pt x="1956873" y="1077053"/>
                  <a:pt x="1953521" y="1065321"/>
                </a:cubicBezTo>
                <a:cubicBezTo>
                  <a:pt x="1950950" y="1056323"/>
                  <a:pt x="1950258" y="1046174"/>
                  <a:pt x="1944643" y="1038688"/>
                </a:cubicBezTo>
                <a:cubicBezTo>
                  <a:pt x="1918675" y="1004064"/>
                  <a:pt x="1904426" y="997080"/>
                  <a:pt x="1873622" y="976544"/>
                </a:cubicBezTo>
                <a:cubicBezTo>
                  <a:pt x="1867704" y="967666"/>
                  <a:pt x="1863412" y="957456"/>
                  <a:pt x="1855867" y="949911"/>
                </a:cubicBezTo>
                <a:cubicBezTo>
                  <a:pt x="1838658" y="932702"/>
                  <a:pt x="1824261" y="930498"/>
                  <a:pt x="1802601" y="923278"/>
                </a:cubicBezTo>
                <a:cubicBezTo>
                  <a:pt x="1796682" y="917360"/>
                  <a:pt x="1793181" y="906281"/>
                  <a:pt x="1784845" y="905523"/>
                </a:cubicBezTo>
                <a:cubicBezTo>
                  <a:pt x="1724643" y="900050"/>
                  <a:pt x="1720241" y="911298"/>
                  <a:pt x="1678313" y="923278"/>
                </a:cubicBezTo>
                <a:cubicBezTo>
                  <a:pt x="1666581" y="926630"/>
                  <a:pt x="1654640" y="929197"/>
                  <a:pt x="1642803" y="932156"/>
                </a:cubicBezTo>
                <a:cubicBezTo>
                  <a:pt x="1633925" y="938074"/>
                  <a:pt x="1625713" y="945139"/>
                  <a:pt x="1616170" y="949911"/>
                </a:cubicBezTo>
                <a:cubicBezTo>
                  <a:pt x="1588797" y="963597"/>
                  <a:pt x="1543003" y="964605"/>
                  <a:pt x="1518515" y="967666"/>
                </a:cubicBezTo>
                <a:lnTo>
                  <a:pt x="1083510" y="958789"/>
                </a:lnTo>
                <a:cubicBezTo>
                  <a:pt x="1058637" y="957832"/>
                  <a:pt x="1014484" y="921649"/>
                  <a:pt x="1003610" y="914400"/>
                </a:cubicBezTo>
                <a:lnTo>
                  <a:pt x="976977" y="896645"/>
                </a:lnTo>
                <a:lnTo>
                  <a:pt x="950344" y="878890"/>
                </a:lnTo>
                <a:cubicBezTo>
                  <a:pt x="947385" y="870012"/>
                  <a:pt x="946282" y="860281"/>
                  <a:pt x="941467" y="852257"/>
                </a:cubicBezTo>
                <a:cubicBezTo>
                  <a:pt x="933033" y="838201"/>
                  <a:pt x="909175" y="824811"/>
                  <a:pt x="897078" y="816746"/>
                </a:cubicBezTo>
                <a:cubicBezTo>
                  <a:pt x="891160" y="807868"/>
                  <a:pt x="886153" y="798310"/>
                  <a:pt x="879323" y="790113"/>
                </a:cubicBezTo>
                <a:cubicBezTo>
                  <a:pt x="871286" y="780468"/>
                  <a:pt x="858787" y="774455"/>
                  <a:pt x="852690" y="763480"/>
                </a:cubicBezTo>
                <a:cubicBezTo>
                  <a:pt x="843601" y="747119"/>
                  <a:pt x="834935" y="710214"/>
                  <a:pt x="834935" y="710214"/>
                </a:cubicBezTo>
                <a:cubicBezTo>
                  <a:pt x="831976" y="674703"/>
                  <a:pt x="828280" y="639246"/>
                  <a:pt x="826057" y="603682"/>
                </a:cubicBezTo>
                <a:cubicBezTo>
                  <a:pt x="822360" y="544539"/>
                  <a:pt x="821556" y="485225"/>
                  <a:pt x="817179" y="426128"/>
                </a:cubicBezTo>
                <a:cubicBezTo>
                  <a:pt x="817015" y="423916"/>
                  <a:pt x="802057" y="317740"/>
                  <a:pt x="799424" y="310719"/>
                </a:cubicBezTo>
                <a:cubicBezTo>
                  <a:pt x="796485" y="302882"/>
                  <a:pt x="787587" y="298882"/>
                  <a:pt x="781669" y="292963"/>
                </a:cubicBezTo>
                <a:cubicBezTo>
                  <a:pt x="778710" y="281126"/>
                  <a:pt x="777597" y="268667"/>
                  <a:pt x="772791" y="257453"/>
                </a:cubicBezTo>
                <a:cubicBezTo>
                  <a:pt x="758307" y="223656"/>
                  <a:pt x="756372" y="238521"/>
                  <a:pt x="737280" y="213064"/>
                </a:cubicBezTo>
                <a:cubicBezTo>
                  <a:pt x="724477" y="195993"/>
                  <a:pt x="719525" y="171635"/>
                  <a:pt x="701770" y="159798"/>
                </a:cubicBezTo>
                <a:cubicBezTo>
                  <a:pt x="661208" y="132757"/>
                  <a:pt x="682682" y="149588"/>
                  <a:pt x="639626" y="106532"/>
                </a:cubicBezTo>
                <a:cubicBezTo>
                  <a:pt x="630748" y="97654"/>
                  <a:pt x="623439" y="86863"/>
                  <a:pt x="612993" y="79899"/>
                </a:cubicBezTo>
                <a:cubicBezTo>
                  <a:pt x="604115" y="73981"/>
                  <a:pt x="594557" y="68974"/>
                  <a:pt x="586360" y="62144"/>
                </a:cubicBezTo>
                <a:cubicBezTo>
                  <a:pt x="576715" y="54107"/>
                  <a:pt x="569372" y="43548"/>
                  <a:pt x="559727" y="35511"/>
                </a:cubicBezTo>
                <a:cubicBezTo>
                  <a:pt x="540418" y="19420"/>
                  <a:pt x="503052" y="0"/>
                  <a:pt x="479828" y="0"/>
                </a:cubicBezTo>
                <a:lnTo>
                  <a:pt x="284519" y="0"/>
                </a:lnTo>
                <a:lnTo>
                  <a:pt x="373296" y="17756"/>
                </a:lnTo>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4894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02B181-6345-4556-9954-4FB8D3BC031C}"/>
              </a:ext>
            </a:extLst>
          </p:cNvPr>
          <p:cNvPicPr>
            <a:picLocks noChangeAspect="1"/>
          </p:cNvPicPr>
          <p:nvPr/>
        </p:nvPicPr>
        <p:blipFill>
          <a:blip r:embed="rId2"/>
          <a:stretch>
            <a:fillRect/>
          </a:stretch>
        </p:blipFill>
        <p:spPr>
          <a:xfrm>
            <a:off x="1882066" y="384738"/>
            <a:ext cx="4509856" cy="2713896"/>
          </a:xfrm>
          <a:prstGeom prst="rect">
            <a:avLst/>
          </a:prstGeom>
        </p:spPr>
      </p:pic>
      <p:pic>
        <p:nvPicPr>
          <p:cNvPr id="4" name="Picture 3">
            <a:extLst>
              <a:ext uri="{FF2B5EF4-FFF2-40B4-BE49-F238E27FC236}">
                <a16:creationId xmlns:a16="http://schemas.microsoft.com/office/drawing/2014/main" id="{7B1E2261-64EB-4506-B2B8-0B593375CA79}"/>
              </a:ext>
            </a:extLst>
          </p:cNvPr>
          <p:cNvPicPr>
            <a:picLocks noChangeAspect="1"/>
          </p:cNvPicPr>
          <p:nvPr/>
        </p:nvPicPr>
        <p:blipFill>
          <a:blip r:embed="rId3"/>
          <a:stretch>
            <a:fillRect/>
          </a:stretch>
        </p:blipFill>
        <p:spPr>
          <a:xfrm>
            <a:off x="1882066" y="3340220"/>
            <a:ext cx="4509856" cy="3473684"/>
          </a:xfrm>
          <a:prstGeom prst="rect">
            <a:avLst/>
          </a:prstGeom>
        </p:spPr>
      </p:pic>
      <p:sp>
        <p:nvSpPr>
          <p:cNvPr id="5" name="Freeform: Shape 4">
            <a:extLst>
              <a:ext uri="{FF2B5EF4-FFF2-40B4-BE49-F238E27FC236}">
                <a16:creationId xmlns:a16="http://schemas.microsoft.com/office/drawing/2014/main" id="{571A9BC1-6E19-400F-BAF8-C92D9F26C4C6}"/>
              </a:ext>
            </a:extLst>
          </p:cNvPr>
          <p:cNvSpPr/>
          <p:nvPr/>
        </p:nvSpPr>
        <p:spPr>
          <a:xfrm>
            <a:off x="1038687" y="3062794"/>
            <a:ext cx="6329779" cy="310718"/>
          </a:xfrm>
          <a:custGeom>
            <a:avLst/>
            <a:gdLst>
              <a:gd name="connsiteX0" fmla="*/ 0 w 6329779"/>
              <a:gd name="connsiteY0" fmla="*/ 106532 h 310718"/>
              <a:gd name="connsiteX1" fmla="*/ 275208 w 6329779"/>
              <a:gd name="connsiteY1" fmla="*/ 115410 h 310718"/>
              <a:gd name="connsiteX2" fmla="*/ 319596 w 6329779"/>
              <a:gd name="connsiteY2" fmla="*/ 124287 h 310718"/>
              <a:gd name="connsiteX3" fmla="*/ 381740 w 6329779"/>
              <a:gd name="connsiteY3" fmla="*/ 133165 h 310718"/>
              <a:gd name="connsiteX4" fmla="*/ 417251 w 6329779"/>
              <a:gd name="connsiteY4" fmla="*/ 142043 h 310718"/>
              <a:gd name="connsiteX5" fmla="*/ 470517 w 6329779"/>
              <a:gd name="connsiteY5" fmla="*/ 159798 h 310718"/>
              <a:gd name="connsiteX6" fmla="*/ 514905 w 6329779"/>
              <a:gd name="connsiteY6" fmla="*/ 168676 h 310718"/>
              <a:gd name="connsiteX7" fmla="*/ 541538 w 6329779"/>
              <a:gd name="connsiteY7" fmla="*/ 177553 h 310718"/>
              <a:gd name="connsiteX8" fmla="*/ 594804 w 6329779"/>
              <a:gd name="connsiteY8" fmla="*/ 186431 h 310718"/>
              <a:gd name="connsiteX9" fmla="*/ 665826 w 6329779"/>
              <a:gd name="connsiteY9" fmla="*/ 204186 h 310718"/>
              <a:gd name="connsiteX10" fmla="*/ 825624 w 6329779"/>
              <a:gd name="connsiteY10" fmla="*/ 221942 h 310718"/>
              <a:gd name="connsiteX11" fmla="*/ 1145220 w 6329779"/>
              <a:gd name="connsiteY11" fmla="*/ 213064 h 310718"/>
              <a:gd name="connsiteX12" fmla="*/ 1296140 w 6329779"/>
              <a:gd name="connsiteY12" fmla="*/ 195309 h 310718"/>
              <a:gd name="connsiteX13" fmla="*/ 1322773 w 6329779"/>
              <a:gd name="connsiteY13" fmla="*/ 186431 h 310718"/>
              <a:gd name="connsiteX14" fmla="*/ 1384917 w 6329779"/>
              <a:gd name="connsiteY14" fmla="*/ 168676 h 310718"/>
              <a:gd name="connsiteX15" fmla="*/ 1411550 w 6329779"/>
              <a:gd name="connsiteY15" fmla="*/ 150920 h 310718"/>
              <a:gd name="connsiteX16" fmla="*/ 1438183 w 6329779"/>
              <a:gd name="connsiteY16" fmla="*/ 142043 h 310718"/>
              <a:gd name="connsiteX17" fmla="*/ 1455938 w 6329779"/>
              <a:gd name="connsiteY17" fmla="*/ 124287 h 310718"/>
              <a:gd name="connsiteX18" fmla="*/ 1526960 w 6329779"/>
              <a:gd name="connsiteY18" fmla="*/ 97654 h 310718"/>
              <a:gd name="connsiteX19" fmla="*/ 1571348 w 6329779"/>
              <a:gd name="connsiteY19" fmla="*/ 62143 h 310718"/>
              <a:gd name="connsiteX20" fmla="*/ 1597981 w 6329779"/>
              <a:gd name="connsiteY20" fmla="*/ 44388 h 310718"/>
              <a:gd name="connsiteX21" fmla="*/ 1722268 w 6329779"/>
              <a:gd name="connsiteY21" fmla="*/ 62143 h 310718"/>
              <a:gd name="connsiteX22" fmla="*/ 1748901 w 6329779"/>
              <a:gd name="connsiteY22" fmla="*/ 79899 h 310718"/>
              <a:gd name="connsiteX23" fmla="*/ 1802167 w 6329779"/>
              <a:gd name="connsiteY23" fmla="*/ 106532 h 310718"/>
              <a:gd name="connsiteX24" fmla="*/ 1819923 w 6329779"/>
              <a:gd name="connsiteY24" fmla="*/ 124287 h 310718"/>
              <a:gd name="connsiteX25" fmla="*/ 1917577 w 6329779"/>
              <a:gd name="connsiteY25" fmla="*/ 150920 h 310718"/>
              <a:gd name="connsiteX26" fmla="*/ 1953088 w 6329779"/>
              <a:gd name="connsiteY26" fmla="*/ 159798 h 310718"/>
              <a:gd name="connsiteX27" fmla="*/ 2352583 w 6329779"/>
              <a:gd name="connsiteY27" fmla="*/ 168676 h 310718"/>
              <a:gd name="connsiteX28" fmla="*/ 2485748 w 6329779"/>
              <a:gd name="connsiteY28" fmla="*/ 159798 h 310718"/>
              <a:gd name="connsiteX29" fmla="*/ 2539014 w 6329779"/>
              <a:gd name="connsiteY29" fmla="*/ 133165 h 310718"/>
              <a:gd name="connsiteX30" fmla="*/ 2574525 w 6329779"/>
              <a:gd name="connsiteY30" fmla="*/ 124287 h 310718"/>
              <a:gd name="connsiteX31" fmla="*/ 2601158 w 6329779"/>
              <a:gd name="connsiteY31" fmla="*/ 115410 h 310718"/>
              <a:gd name="connsiteX32" fmla="*/ 2689934 w 6329779"/>
              <a:gd name="connsiteY32" fmla="*/ 124287 h 310718"/>
              <a:gd name="connsiteX33" fmla="*/ 2734323 w 6329779"/>
              <a:gd name="connsiteY33" fmla="*/ 133165 h 310718"/>
              <a:gd name="connsiteX34" fmla="*/ 2831977 w 6329779"/>
              <a:gd name="connsiteY34" fmla="*/ 142043 h 310718"/>
              <a:gd name="connsiteX35" fmla="*/ 2858610 w 6329779"/>
              <a:gd name="connsiteY35" fmla="*/ 168676 h 310718"/>
              <a:gd name="connsiteX36" fmla="*/ 2876365 w 6329779"/>
              <a:gd name="connsiteY36" fmla="*/ 195309 h 310718"/>
              <a:gd name="connsiteX37" fmla="*/ 2920754 w 6329779"/>
              <a:gd name="connsiteY37" fmla="*/ 150920 h 310718"/>
              <a:gd name="connsiteX38" fmla="*/ 2947387 w 6329779"/>
              <a:gd name="connsiteY38" fmla="*/ 124287 h 310718"/>
              <a:gd name="connsiteX39" fmla="*/ 2974020 w 6329779"/>
              <a:gd name="connsiteY39" fmla="*/ 97654 h 310718"/>
              <a:gd name="connsiteX40" fmla="*/ 3018408 w 6329779"/>
              <a:gd name="connsiteY40" fmla="*/ 53266 h 310718"/>
              <a:gd name="connsiteX41" fmla="*/ 3053919 w 6329779"/>
              <a:gd name="connsiteY41" fmla="*/ 124287 h 310718"/>
              <a:gd name="connsiteX42" fmla="*/ 3062796 w 6329779"/>
              <a:gd name="connsiteY42" fmla="*/ 159798 h 310718"/>
              <a:gd name="connsiteX43" fmla="*/ 3133818 w 6329779"/>
              <a:gd name="connsiteY43" fmla="*/ 239697 h 310718"/>
              <a:gd name="connsiteX44" fmla="*/ 3151573 w 6329779"/>
              <a:gd name="connsiteY44" fmla="*/ 266330 h 310718"/>
              <a:gd name="connsiteX45" fmla="*/ 3169329 w 6329779"/>
              <a:gd name="connsiteY45" fmla="*/ 248575 h 310718"/>
              <a:gd name="connsiteX46" fmla="*/ 3187084 w 6329779"/>
              <a:gd name="connsiteY46" fmla="*/ 186431 h 310718"/>
              <a:gd name="connsiteX47" fmla="*/ 3195962 w 6329779"/>
              <a:gd name="connsiteY47" fmla="*/ 142043 h 310718"/>
              <a:gd name="connsiteX48" fmla="*/ 3204839 w 6329779"/>
              <a:gd name="connsiteY48" fmla="*/ 115410 h 310718"/>
              <a:gd name="connsiteX49" fmla="*/ 3231472 w 6329779"/>
              <a:gd name="connsiteY49" fmla="*/ 106532 h 310718"/>
              <a:gd name="connsiteX50" fmla="*/ 3275861 w 6329779"/>
              <a:gd name="connsiteY50" fmla="*/ 142043 h 310718"/>
              <a:gd name="connsiteX51" fmla="*/ 3293616 w 6329779"/>
              <a:gd name="connsiteY51" fmla="*/ 168676 h 310718"/>
              <a:gd name="connsiteX52" fmla="*/ 3346882 w 6329779"/>
              <a:gd name="connsiteY52" fmla="*/ 221942 h 310718"/>
              <a:gd name="connsiteX53" fmla="*/ 3382393 w 6329779"/>
              <a:gd name="connsiteY53" fmla="*/ 266330 h 310718"/>
              <a:gd name="connsiteX54" fmla="*/ 3444536 w 6329779"/>
              <a:gd name="connsiteY54" fmla="*/ 301841 h 310718"/>
              <a:gd name="connsiteX55" fmla="*/ 3471169 w 6329779"/>
              <a:gd name="connsiteY55" fmla="*/ 310718 h 310718"/>
              <a:gd name="connsiteX56" fmla="*/ 3888420 w 6329779"/>
              <a:gd name="connsiteY56" fmla="*/ 301841 h 310718"/>
              <a:gd name="connsiteX57" fmla="*/ 3923930 w 6329779"/>
              <a:gd name="connsiteY57" fmla="*/ 292963 h 310718"/>
              <a:gd name="connsiteX58" fmla="*/ 4003830 w 6329779"/>
              <a:gd name="connsiteY58" fmla="*/ 284085 h 310718"/>
              <a:gd name="connsiteX59" fmla="*/ 4092606 w 6329779"/>
              <a:gd name="connsiteY59" fmla="*/ 266330 h 310718"/>
              <a:gd name="connsiteX60" fmla="*/ 4403325 w 6329779"/>
              <a:gd name="connsiteY60" fmla="*/ 257452 h 310718"/>
              <a:gd name="connsiteX61" fmla="*/ 4509857 w 6329779"/>
              <a:gd name="connsiteY61" fmla="*/ 213064 h 310718"/>
              <a:gd name="connsiteX62" fmla="*/ 4545367 w 6329779"/>
              <a:gd name="connsiteY62" fmla="*/ 186431 h 310718"/>
              <a:gd name="connsiteX63" fmla="*/ 4607511 w 6329779"/>
              <a:gd name="connsiteY63" fmla="*/ 159798 h 310718"/>
              <a:gd name="connsiteX64" fmla="*/ 4625266 w 6329779"/>
              <a:gd name="connsiteY64" fmla="*/ 133165 h 310718"/>
              <a:gd name="connsiteX65" fmla="*/ 4651899 w 6329779"/>
              <a:gd name="connsiteY65" fmla="*/ 124287 h 310718"/>
              <a:gd name="connsiteX66" fmla="*/ 4722921 w 6329779"/>
              <a:gd name="connsiteY66" fmla="*/ 106532 h 310718"/>
              <a:gd name="connsiteX67" fmla="*/ 4820575 w 6329779"/>
              <a:gd name="connsiteY67" fmla="*/ 88777 h 310718"/>
              <a:gd name="connsiteX68" fmla="*/ 4864963 w 6329779"/>
              <a:gd name="connsiteY68" fmla="*/ 71021 h 310718"/>
              <a:gd name="connsiteX69" fmla="*/ 4909352 w 6329779"/>
              <a:gd name="connsiteY69" fmla="*/ 62143 h 310718"/>
              <a:gd name="connsiteX70" fmla="*/ 4962618 w 6329779"/>
              <a:gd name="connsiteY70" fmla="*/ 44388 h 310718"/>
              <a:gd name="connsiteX71" fmla="*/ 5211193 w 6329779"/>
              <a:gd name="connsiteY71" fmla="*/ 53266 h 310718"/>
              <a:gd name="connsiteX72" fmla="*/ 5282214 w 6329779"/>
              <a:gd name="connsiteY72" fmla="*/ 71021 h 310718"/>
              <a:gd name="connsiteX73" fmla="*/ 5362113 w 6329779"/>
              <a:gd name="connsiteY73" fmla="*/ 79899 h 310718"/>
              <a:gd name="connsiteX74" fmla="*/ 5672831 w 6329779"/>
              <a:gd name="connsiteY74" fmla="*/ 71021 h 310718"/>
              <a:gd name="connsiteX75" fmla="*/ 5690587 w 6329779"/>
              <a:gd name="connsiteY75" fmla="*/ 53266 h 310718"/>
              <a:gd name="connsiteX76" fmla="*/ 5717220 w 6329779"/>
              <a:gd name="connsiteY76" fmla="*/ 44388 h 310718"/>
              <a:gd name="connsiteX77" fmla="*/ 5770486 w 6329779"/>
              <a:gd name="connsiteY77" fmla="*/ 8877 h 310718"/>
              <a:gd name="connsiteX78" fmla="*/ 5859263 w 6329779"/>
              <a:gd name="connsiteY78" fmla="*/ 0 h 310718"/>
              <a:gd name="connsiteX79" fmla="*/ 6036816 w 6329779"/>
              <a:gd name="connsiteY79" fmla="*/ 8877 h 310718"/>
              <a:gd name="connsiteX80" fmla="*/ 6116715 w 6329779"/>
              <a:gd name="connsiteY80" fmla="*/ 26633 h 310718"/>
              <a:gd name="connsiteX81" fmla="*/ 6232125 w 6329779"/>
              <a:gd name="connsiteY81" fmla="*/ 53266 h 310718"/>
              <a:gd name="connsiteX82" fmla="*/ 6258758 w 6329779"/>
              <a:gd name="connsiteY82" fmla="*/ 71021 h 310718"/>
              <a:gd name="connsiteX83" fmla="*/ 6312024 w 6329779"/>
              <a:gd name="connsiteY83" fmla="*/ 88777 h 310718"/>
              <a:gd name="connsiteX84" fmla="*/ 6329779 w 6329779"/>
              <a:gd name="connsiteY84" fmla="*/ 97654 h 3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329779" h="310718">
                <a:moveTo>
                  <a:pt x="0" y="106532"/>
                </a:moveTo>
                <a:cubicBezTo>
                  <a:pt x="91736" y="109491"/>
                  <a:pt x="183566" y="110319"/>
                  <a:pt x="275208" y="115410"/>
                </a:cubicBezTo>
                <a:cubicBezTo>
                  <a:pt x="290274" y="116247"/>
                  <a:pt x="304712" y="121806"/>
                  <a:pt x="319596" y="124287"/>
                </a:cubicBezTo>
                <a:cubicBezTo>
                  <a:pt x="340236" y="127727"/>
                  <a:pt x="361153" y="129422"/>
                  <a:pt x="381740" y="133165"/>
                </a:cubicBezTo>
                <a:cubicBezTo>
                  <a:pt x="393745" y="135348"/>
                  <a:pt x="405564" y="138537"/>
                  <a:pt x="417251" y="142043"/>
                </a:cubicBezTo>
                <a:cubicBezTo>
                  <a:pt x="435177" y="147421"/>
                  <a:pt x="452165" y="156127"/>
                  <a:pt x="470517" y="159798"/>
                </a:cubicBezTo>
                <a:cubicBezTo>
                  <a:pt x="485313" y="162757"/>
                  <a:pt x="500266" y="165016"/>
                  <a:pt x="514905" y="168676"/>
                </a:cubicBezTo>
                <a:cubicBezTo>
                  <a:pt x="523983" y="170946"/>
                  <a:pt x="532403" y="175523"/>
                  <a:pt x="541538" y="177553"/>
                </a:cubicBezTo>
                <a:cubicBezTo>
                  <a:pt x="559110" y="181458"/>
                  <a:pt x="577232" y="182526"/>
                  <a:pt x="594804" y="186431"/>
                </a:cubicBezTo>
                <a:cubicBezTo>
                  <a:pt x="679871" y="205336"/>
                  <a:pt x="541120" y="185001"/>
                  <a:pt x="665826" y="204186"/>
                </a:cubicBezTo>
                <a:cubicBezTo>
                  <a:pt x="712511" y="211368"/>
                  <a:pt x="780230" y="217402"/>
                  <a:pt x="825624" y="221942"/>
                </a:cubicBezTo>
                <a:lnTo>
                  <a:pt x="1145220" y="213064"/>
                </a:lnTo>
                <a:cubicBezTo>
                  <a:pt x="1192472" y="211009"/>
                  <a:pt x="1248421" y="202125"/>
                  <a:pt x="1296140" y="195309"/>
                </a:cubicBezTo>
                <a:cubicBezTo>
                  <a:pt x="1305018" y="192350"/>
                  <a:pt x="1313775" y="189002"/>
                  <a:pt x="1322773" y="186431"/>
                </a:cubicBezTo>
                <a:cubicBezTo>
                  <a:pt x="1400831" y="164128"/>
                  <a:pt x="1321040" y="189967"/>
                  <a:pt x="1384917" y="168676"/>
                </a:cubicBezTo>
                <a:cubicBezTo>
                  <a:pt x="1393795" y="162757"/>
                  <a:pt x="1402007" y="155692"/>
                  <a:pt x="1411550" y="150920"/>
                </a:cubicBezTo>
                <a:cubicBezTo>
                  <a:pt x="1419920" y="146735"/>
                  <a:pt x="1430159" y="146858"/>
                  <a:pt x="1438183" y="142043"/>
                </a:cubicBezTo>
                <a:cubicBezTo>
                  <a:pt x="1445360" y="137737"/>
                  <a:pt x="1448671" y="128440"/>
                  <a:pt x="1455938" y="124287"/>
                </a:cubicBezTo>
                <a:cubicBezTo>
                  <a:pt x="1547504" y="71963"/>
                  <a:pt x="1462608" y="129830"/>
                  <a:pt x="1526960" y="97654"/>
                </a:cubicBezTo>
                <a:cubicBezTo>
                  <a:pt x="1563398" y="79435"/>
                  <a:pt x="1543820" y="84166"/>
                  <a:pt x="1571348" y="62143"/>
                </a:cubicBezTo>
                <a:cubicBezTo>
                  <a:pt x="1579679" y="55478"/>
                  <a:pt x="1589103" y="50306"/>
                  <a:pt x="1597981" y="44388"/>
                </a:cubicBezTo>
                <a:cubicBezTo>
                  <a:pt x="1622916" y="46655"/>
                  <a:pt x="1688114" y="45066"/>
                  <a:pt x="1722268" y="62143"/>
                </a:cubicBezTo>
                <a:cubicBezTo>
                  <a:pt x="1731811" y="66915"/>
                  <a:pt x="1739358" y="75127"/>
                  <a:pt x="1748901" y="79899"/>
                </a:cubicBezTo>
                <a:cubicBezTo>
                  <a:pt x="1792662" y="101780"/>
                  <a:pt x="1759760" y="72607"/>
                  <a:pt x="1802167" y="106532"/>
                </a:cubicBezTo>
                <a:cubicBezTo>
                  <a:pt x="1808703" y="111761"/>
                  <a:pt x="1812437" y="120544"/>
                  <a:pt x="1819923" y="124287"/>
                </a:cubicBezTo>
                <a:cubicBezTo>
                  <a:pt x="1853187" y="140919"/>
                  <a:pt x="1882503" y="143126"/>
                  <a:pt x="1917577" y="150920"/>
                </a:cubicBezTo>
                <a:cubicBezTo>
                  <a:pt x="1929488" y="153567"/>
                  <a:pt x="1940897" y="159300"/>
                  <a:pt x="1953088" y="159798"/>
                </a:cubicBezTo>
                <a:cubicBezTo>
                  <a:pt x="2086175" y="165230"/>
                  <a:pt x="2219418" y="165717"/>
                  <a:pt x="2352583" y="168676"/>
                </a:cubicBezTo>
                <a:cubicBezTo>
                  <a:pt x="2396971" y="165717"/>
                  <a:pt x="2441533" y="164711"/>
                  <a:pt x="2485748" y="159798"/>
                </a:cubicBezTo>
                <a:cubicBezTo>
                  <a:pt x="2519414" y="156057"/>
                  <a:pt x="2508117" y="146406"/>
                  <a:pt x="2539014" y="133165"/>
                </a:cubicBezTo>
                <a:cubicBezTo>
                  <a:pt x="2550229" y="128359"/>
                  <a:pt x="2562793" y="127639"/>
                  <a:pt x="2574525" y="124287"/>
                </a:cubicBezTo>
                <a:cubicBezTo>
                  <a:pt x="2583523" y="121716"/>
                  <a:pt x="2592280" y="118369"/>
                  <a:pt x="2601158" y="115410"/>
                </a:cubicBezTo>
                <a:cubicBezTo>
                  <a:pt x="2630750" y="118369"/>
                  <a:pt x="2660455" y="120357"/>
                  <a:pt x="2689934" y="124287"/>
                </a:cubicBezTo>
                <a:cubicBezTo>
                  <a:pt x="2704891" y="126281"/>
                  <a:pt x="2719350" y="131293"/>
                  <a:pt x="2734323" y="133165"/>
                </a:cubicBezTo>
                <a:cubicBezTo>
                  <a:pt x="2766756" y="137219"/>
                  <a:pt x="2799426" y="139084"/>
                  <a:pt x="2831977" y="142043"/>
                </a:cubicBezTo>
                <a:cubicBezTo>
                  <a:pt x="2840855" y="150921"/>
                  <a:pt x="2850573" y="159031"/>
                  <a:pt x="2858610" y="168676"/>
                </a:cubicBezTo>
                <a:cubicBezTo>
                  <a:pt x="2865440" y="176873"/>
                  <a:pt x="2866106" y="198240"/>
                  <a:pt x="2876365" y="195309"/>
                </a:cubicBezTo>
                <a:cubicBezTo>
                  <a:pt x="2896485" y="189560"/>
                  <a:pt x="2905958" y="165716"/>
                  <a:pt x="2920754" y="150920"/>
                </a:cubicBezTo>
                <a:lnTo>
                  <a:pt x="2947387" y="124287"/>
                </a:lnTo>
                <a:cubicBezTo>
                  <a:pt x="2956265" y="115409"/>
                  <a:pt x="2967056" y="108100"/>
                  <a:pt x="2974020" y="97654"/>
                </a:cubicBezTo>
                <a:cubicBezTo>
                  <a:pt x="2997693" y="62143"/>
                  <a:pt x="2982897" y="76939"/>
                  <a:pt x="3018408" y="53266"/>
                </a:cubicBezTo>
                <a:cubicBezTo>
                  <a:pt x="3030245" y="76940"/>
                  <a:pt x="3047500" y="98609"/>
                  <a:pt x="3053919" y="124287"/>
                </a:cubicBezTo>
                <a:cubicBezTo>
                  <a:pt x="3056878" y="136124"/>
                  <a:pt x="3057990" y="148583"/>
                  <a:pt x="3062796" y="159798"/>
                </a:cubicBezTo>
                <a:cubicBezTo>
                  <a:pt x="3078298" y="195969"/>
                  <a:pt x="3111092" y="205607"/>
                  <a:pt x="3133818" y="239697"/>
                </a:cubicBezTo>
                <a:lnTo>
                  <a:pt x="3151573" y="266330"/>
                </a:lnTo>
                <a:cubicBezTo>
                  <a:pt x="3157492" y="260412"/>
                  <a:pt x="3165023" y="255752"/>
                  <a:pt x="3169329" y="248575"/>
                </a:cubicBezTo>
                <a:cubicBezTo>
                  <a:pt x="3174561" y="239855"/>
                  <a:pt x="3185719" y="192572"/>
                  <a:pt x="3187084" y="186431"/>
                </a:cubicBezTo>
                <a:cubicBezTo>
                  <a:pt x="3190357" y="171701"/>
                  <a:pt x="3192302" y="156682"/>
                  <a:pt x="3195962" y="142043"/>
                </a:cubicBezTo>
                <a:cubicBezTo>
                  <a:pt x="3198232" y="132965"/>
                  <a:pt x="3198222" y="122027"/>
                  <a:pt x="3204839" y="115410"/>
                </a:cubicBezTo>
                <a:cubicBezTo>
                  <a:pt x="3211456" y="108793"/>
                  <a:pt x="3222594" y="109491"/>
                  <a:pt x="3231472" y="106532"/>
                </a:cubicBezTo>
                <a:cubicBezTo>
                  <a:pt x="3251248" y="119716"/>
                  <a:pt x="3261404" y="123971"/>
                  <a:pt x="3275861" y="142043"/>
                </a:cubicBezTo>
                <a:cubicBezTo>
                  <a:pt x="3282526" y="150375"/>
                  <a:pt x="3286528" y="160701"/>
                  <a:pt x="3293616" y="168676"/>
                </a:cubicBezTo>
                <a:cubicBezTo>
                  <a:pt x="3310298" y="187443"/>
                  <a:pt x="3332954" y="201049"/>
                  <a:pt x="3346882" y="221942"/>
                </a:cubicBezTo>
                <a:cubicBezTo>
                  <a:pt x="3360067" y="241720"/>
                  <a:pt x="3364319" y="251872"/>
                  <a:pt x="3382393" y="266330"/>
                </a:cubicBezTo>
                <a:cubicBezTo>
                  <a:pt x="3399536" y="280044"/>
                  <a:pt x="3424911" y="293430"/>
                  <a:pt x="3444536" y="301841"/>
                </a:cubicBezTo>
                <a:cubicBezTo>
                  <a:pt x="3453137" y="305527"/>
                  <a:pt x="3462291" y="307759"/>
                  <a:pt x="3471169" y="310718"/>
                </a:cubicBezTo>
                <a:lnTo>
                  <a:pt x="3888420" y="301841"/>
                </a:lnTo>
                <a:cubicBezTo>
                  <a:pt x="3900612" y="301363"/>
                  <a:pt x="3911871" y="294818"/>
                  <a:pt x="3923930" y="292963"/>
                </a:cubicBezTo>
                <a:cubicBezTo>
                  <a:pt x="3950416" y="288888"/>
                  <a:pt x="3977361" y="288264"/>
                  <a:pt x="4003830" y="284085"/>
                </a:cubicBezTo>
                <a:cubicBezTo>
                  <a:pt x="4033639" y="279378"/>
                  <a:pt x="4062440" y="267192"/>
                  <a:pt x="4092606" y="266330"/>
                </a:cubicBezTo>
                <a:lnTo>
                  <a:pt x="4403325" y="257452"/>
                </a:lnTo>
                <a:cubicBezTo>
                  <a:pt x="4485259" y="216485"/>
                  <a:pt x="4448668" y="228362"/>
                  <a:pt x="4509857" y="213064"/>
                </a:cubicBezTo>
                <a:cubicBezTo>
                  <a:pt x="4521694" y="204186"/>
                  <a:pt x="4532820" y="194273"/>
                  <a:pt x="4545367" y="186431"/>
                </a:cubicBezTo>
                <a:cubicBezTo>
                  <a:pt x="4570439" y="170761"/>
                  <a:pt x="4581623" y="168428"/>
                  <a:pt x="4607511" y="159798"/>
                </a:cubicBezTo>
                <a:cubicBezTo>
                  <a:pt x="4613429" y="150920"/>
                  <a:pt x="4616935" y="139830"/>
                  <a:pt x="4625266" y="133165"/>
                </a:cubicBezTo>
                <a:cubicBezTo>
                  <a:pt x="4632573" y="127319"/>
                  <a:pt x="4642871" y="126749"/>
                  <a:pt x="4651899" y="124287"/>
                </a:cubicBezTo>
                <a:cubicBezTo>
                  <a:pt x="4675442" y="117866"/>
                  <a:pt x="4698764" y="109983"/>
                  <a:pt x="4722921" y="106532"/>
                </a:cubicBezTo>
                <a:cubicBezTo>
                  <a:pt x="4755256" y="101913"/>
                  <a:pt x="4789188" y="99239"/>
                  <a:pt x="4820575" y="88777"/>
                </a:cubicBezTo>
                <a:cubicBezTo>
                  <a:pt x="4835693" y="83738"/>
                  <a:pt x="4849699" y="75600"/>
                  <a:pt x="4864963" y="71021"/>
                </a:cubicBezTo>
                <a:cubicBezTo>
                  <a:pt x="4879416" y="66685"/>
                  <a:pt x="4894794" y="66113"/>
                  <a:pt x="4909352" y="62143"/>
                </a:cubicBezTo>
                <a:cubicBezTo>
                  <a:pt x="4927408" y="57219"/>
                  <a:pt x="4962618" y="44388"/>
                  <a:pt x="4962618" y="44388"/>
                </a:cubicBezTo>
                <a:cubicBezTo>
                  <a:pt x="5045476" y="47347"/>
                  <a:pt x="5128568" y="46381"/>
                  <a:pt x="5211193" y="53266"/>
                </a:cubicBezTo>
                <a:cubicBezTo>
                  <a:pt x="5235511" y="55292"/>
                  <a:pt x="5257961" y="68326"/>
                  <a:pt x="5282214" y="71021"/>
                </a:cubicBezTo>
                <a:lnTo>
                  <a:pt x="5362113" y="79899"/>
                </a:lnTo>
                <a:cubicBezTo>
                  <a:pt x="5465686" y="76940"/>
                  <a:pt x="5569555" y="79395"/>
                  <a:pt x="5672831" y="71021"/>
                </a:cubicBezTo>
                <a:cubicBezTo>
                  <a:pt x="5681174" y="70345"/>
                  <a:pt x="5683410" y="57572"/>
                  <a:pt x="5690587" y="53266"/>
                </a:cubicBezTo>
                <a:cubicBezTo>
                  <a:pt x="5698611" y="48451"/>
                  <a:pt x="5709040" y="48933"/>
                  <a:pt x="5717220" y="44388"/>
                </a:cubicBezTo>
                <a:cubicBezTo>
                  <a:pt x="5735874" y="34025"/>
                  <a:pt x="5749253" y="11000"/>
                  <a:pt x="5770486" y="8877"/>
                </a:cubicBezTo>
                <a:lnTo>
                  <a:pt x="5859263" y="0"/>
                </a:lnTo>
                <a:cubicBezTo>
                  <a:pt x="5918447" y="2959"/>
                  <a:pt x="5977872" y="2779"/>
                  <a:pt x="6036816" y="8877"/>
                </a:cubicBezTo>
                <a:cubicBezTo>
                  <a:pt x="6063954" y="11684"/>
                  <a:pt x="6090158" y="20384"/>
                  <a:pt x="6116715" y="26633"/>
                </a:cubicBezTo>
                <a:cubicBezTo>
                  <a:pt x="6238053" y="55183"/>
                  <a:pt x="6141746" y="35190"/>
                  <a:pt x="6232125" y="53266"/>
                </a:cubicBezTo>
                <a:cubicBezTo>
                  <a:pt x="6241003" y="59184"/>
                  <a:pt x="6249008" y="66688"/>
                  <a:pt x="6258758" y="71021"/>
                </a:cubicBezTo>
                <a:cubicBezTo>
                  <a:pt x="6275861" y="78622"/>
                  <a:pt x="6295284" y="80407"/>
                  <a:pt x="6312024" y="88777"/>
                </a:cubicBezTo>
                <a:lnTo>
                  <a:pt x="6329779" y="97654"/>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3F59312-4597-4CCF-ADCF-6C9E15199EE2}"/>
              </a:ext>
            </a:extLst>
          </p:cNvPr>
          <p:cNvSpPr/>
          <p:nvPr/>
        </p:nvSpPr>
        <p:spPr>
          <a:xfrm>
            <a:off x="3906983" y="6596109"/>
            <a:ext cx="665018" cy="21779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4C34BB4-9680-41E0-9308-07EB342BF78C}"/>
              </a:ext>
            </a:extLst>
          </p:cNvPr>
          <p:cNvSpPr/>
          <p:nvPr/>
        </p:nvSpPr>
        <p:spPr>
          <a:xfrm>
            <a:off x="3906983" y="5403542"/>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Oval 6">
            <a:extLst>
              <a:ext uri="{FF2B5EF4-FFF2-40B4-BE49-F238E27FC236}">
                <a16:creationId xmlns:a16="http://schemas.microsoft.com/office/drawing/2014/main" id="{E2C56B0E-6A2F-4044-A9C0-C9257A896594}"/>
              </a:ext>
            </a:extLst>
          </p:cNvPr>
          <p:cNvSpPr/>
          <p:nvPr/>
        </p:nvSpPr>
        <p:spPr>
          <a:xfrm>
            <a:off x="3906983" y="4210975"/>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76D473-B53E-4C0C-B8C5-6FC8287E6089}"/>
              </a:ext>
            </a:extLst>
          </p:cNvPr>
          <p:cNvSpPr txBox="1"/>
          <p:nvPr/>
        </p:nvSpPr>
        <p:spPr>
          <a:xfrm>
            <a:off x="6418555" y="5958655"/>
            <a:ext cx="2556769" cy="646331"/>
          </a:xfrm>
          <a:prstGeom prst="rect">
            <a:avLst/>
          </a:prstGeom>
          <a:noFill/>
        </p:spPr>
        <p:txBody>
          <a:bodyPr wrap="square" rtlCol="0">
            <a:spAutoFit/>
          </a:bodyPr>
          <a:lstStyle/>
          <a:p>
            <a:r>
              <a:rPr lang="en-US" dirty="0">
                <a:solidFill>
                  <a:srgbClr val="FF0000"/>
                </a:solidFill>
              </a:rPr>
              <a:t>Try substituting a different CORS for VTOX</a:t>
            </a:r>
          </a:p>
        </p:txBody>
      </p:sp>
      <p:sp>
        <p:nvSpPr>
          <p:cNvPr id="8" name="Rectangle 7">
            <a:extLst>
              <a:ext uri="{FF2B5EF4-FFF2-40B4-BE49-F238E27FC236}">
                <a16:creationId xmlns:a16="http://schemas.microsoft.com/office/drawing/2014/main" id="{5AB8A38D-71ED-4797-9A5D-8F1BF6A0BD68}"/>
              </a:ext>
            </a:extLst>
          </p:cNvPr>
          <p:cNvSpPr/>
          <p:nvPr/>
        </p:nvSpPr>
        <p:spPr>
          <a:xfrm>
            <a:off x="3293616" y="1882066"/>
            <a:ext cx="710213" cy="1074198"/>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59079E8-906E-4BF2-8202-12D7C551FB1F}"/>
              </a:ext>
            </a:extLst>
          </p:cNvPr>
          <p:cNvSpPr/>
          <p:nvPr/>
        </p:nvSpPr>
        <p:spPr>
          <a:xfrm>
            <a:off x="2257216" y="3429292"/>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0B7C4F06-0D35-4186-A603-84F7FB586AAB}"/>
              </a:ext>
            </a:extLst>
          </p:cNvPr>
          <p:cNvSpPr/>
          <p:nvPr/>
        </p:nvSpPr>
        <p:spPr>
          <a:xfrm>
            <a:off x="2262059" y="4601035"/>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9918E7-F7C0-4112-B051-1114734CE844}"/>
              </a:ext>
            </a:extLst>
          </p:cNvPr>
          <p:cNvSpPr/>
          <p:nvPr/>
        </p:nvSpPr>
        <p:spPr>
          <a:xfrm>
            <a:off x="2244708" y="5790826"/>
            <a:ext cx="665018" cy="21779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29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P spid="11" grpId="0"/>
      <p:bldP spid="10" grpId="0" animBg="1"/>
      <p:bldP spid="12"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E256F4-CBCF-4ACD-AB93-88195C73FCA2}"/>
              </a:ext>
            </a:extLst>
          </p:cNvPr>
          <p:cNvPicPr>
            <a:picLocks noChangeAspect="1"/>
          </p:cNvPicPr>
          <p:nvPr/>
        </p:nvPicPr>
        <p:blipFill>
          <a:blip r:embed="rId2"/>
          <a:stretch>
            <a:fillRect/>
          </a:stretch>
        </p:blipFill>
        <p:spPr>
          <a:xfrm>
            <a:off x="1976582" y="107024"/>
            <a:ext cx="4645891" cy="2840683"/>
          </a:xfrm>
          <a:prstGeom prst="rect">
            <a:avLst/>
          </a:prstGeom>
        </p:spPr>
      </p:pic>
      <p:sp>
        <p:nvSpPr>
          <p:cNvPr id="3" name="Freeform: Shape 2">
            <a:extLst>
              <a:ext uri="{FF2B5EF4-FFF2-40B4-BE49-F238E27FC236}">
                <a16:creationId xmlns:a16="http://schemas.microsoft.com/office/drawing/2014/main" id="{13407EE1-B45A-4C35-85D8-26ECDBF07A9D}"/>
              </a:ext>
            </a:extLst>
          </p:cNvPr>
          <p:cNvSpPr/>
          <p:nvPr/>
        </p:nvSpPr>
        <p:spPr>
          <a:xfrm>
            <a:off x="1038687" y="2896546"/>
            <a:ext cx="6329779" cy="310718"/>
          </a:xfrm>
          <a:custGeom>
            <a:avLst/>
            <a:gdLst>
              <a:gd name="connsiteX0" fmla="*/ 0 w 6329779"/>
              <a:gd name="connsiteY0" fmla="*/ 106532 h 310718"/>
              <a:gd name="connsiteX1" fmla="*/ 275208 w 6329779"/>
              <a:gd name="connsiteY1" fmla="*/ 115410 h 310718"/>
              <a:gd name="connsiteX2" fmla="*/ 319596 w 6329779"/>
              <a:gd name="connsiteY2" fmla="*/ 124287 h 310718"/>
              <a:gd name="connsiteX3" fmla="*/ 381740 w 6329779"/>
              <a:gd name="connsiteY3" fmla="*/ 133165 h 310718"/>
              <a:gd name="connsiteX4" fmla="*/ 417251 w 6329779"/>
              <a:gd name="connsiteY4" fmla="*/ 142043 h 310718"/>
              <a:gd name="connsiteX5" fmla="*/ 470517 w 6329779"/>
              <a:gd name="connsiteY5" fmla="*/ 159798 h 310718"/>
              <a:gd name="connsiteX6" fmla="*/ 514905 w 6329779"/>
              <a:gd name="connsiteY6" fmla="*/ 168676 h 310718"/>
              <a:gd name="connsiteX7" fmla="*/ 541538 w 6329779"/>
              <a:gd name="connsiteY7" fmla="*/ 177553 h 310718"/>
              <a:gd name="connsiteX8" fmla="*/ 594804 w 6329779"/>
              <a:gd name="connsiteY8" fmla="*/ 186431 h 310718"/>
              <a:gd name="connsiteX9" fmla="*/ 665826 w 6329779"/>
              <a:gd name="connsiteY9" fmla="*/ 204186 h 310718"/>
              <a:gd name="connsiteX10" fmla="*/ 825624 w 6329779"/>
              <a:gd name="connsiteY10" fmla="*/ 221942 h 310718"/>
              <a:gd name="connsiteX11" fmla="*/ 1145220 w 6329779"/>
              <a:gd name="connsiteY11" fmla="*/ 213064 h 310718"/>
              <a:gd name="connsiteX12" fmla="*/ 1296140 w 6329779"/>
              <a:gd name="connsiteY12" fmla="*/ 195309 h 310718"/>
              <a:gd name="connsiteX13" fmla="*/ 1322773 w 6329779"/>
              <a:gd name="connsiteY13" fmla="*/ 186431 h 310718"/>
              <a:gd name="connsiteX14" fmla="*/ 1384917 w 6329779"/>
              <a:gd name="connsiteY14" fmla="*/ 168676 h 310718"/>
              <a:gd name="connsiteX15" fmla="*/ 1411550 w 6329779"/>
              <a:gd name="connsiteY15" fmla="*/ 150920 h 310718"/>
              <a:gd name="connsiteX16" fmla="*/ 1438183 w 6329779"/>
              <a:gd name="connsiteY16" fmla="*/ 142043 h 310718"/>
              <a:gd name="connsiteX17" fmla="*/ 1455938 w 6329779"/>
              <a:gd name="connsiteY17" fmla="*/ 124287 h 310718"/>
              <a:gd name="connsiteX18" fmla="*/ 1526960 w 6329779"/>
              <a:gd name="connsiteY18" fmla="*/ 97654 h 310718"/>
              <a:gd name="connsiteX19" fmla="*/ 1571348 w 6329779"/>
              <a:gd name="connsiteY19" fmla="*/ 62143 h 310718"/>
              <a:gd name="connsiteX20" fmla="*/ 1597981 w 6329779"/>
              <a:gd name="connsiteY20" fmla="*/ 44388 h 310718"/>
              <a:gd name="connsiteX21" fmla="*/ 1722268 w 6329779"/>
              <a:gd name="connsiteY21" fmla="*/ 62143 h 310718"/>
              <a:gd name="connsiteX22" fmla="*/ 1748901 w 6329779"/>
              <a:gd name="connsiteY22" fmla="*/ 79899 h 310718"/>
              <a:gd name="connsiteX23" fmla="*/ 1802167 w 6329779"/>
              <a:gd name="connsiteY23" fmla="*/ 106532 h 310718"/>
              <a:gd name="connsiteX24" fmla="*/ 1819923 w 6329779"/>
              <a:gd name="connsiteY24" fmla="*/ 124287 h 310718"/>
              <a:gd name="connsiteX25" fmla="*/ 1917577 w 6329779"/>
              <a:gd name="connsiteY25" fmla="*/ 150920 h 310718"/>
              <a:gd name="connsiteX26" fmla="*/ 1953088 w 6329779"/>
              <a:gd name="connsiteY26" fmla="*/ 159798 h 310718"/>
              <a:gd name="connsiteX27" fmla="*/ 2352583 w 6329779"/>
              <a:gd name="connsiteY27" fmla="*/ 168676 h 310718"/>
              <a:gd name="connsiteX28" fmla="*/ 2485748 w 6329779"/>
              <a:gd name="connsiteY28" fmla="*/ 159798 h 310718"/>
              <a:gd name="connsiteX29" fmla="*/ 2539014 w 6329779"/>
              <a:gd name="connsiteY29" fmla="*/ 133165 h 310718"/>
              <a:gd name="connsiteX30" fmla="*/ 2574525 w 6329779"/>
              <a:gd name="connsiteY30" fmla="*/ 124287 h 310718"/>
              <a:gd name="connsiteX31" fmla="*/ 2601158 w 6329779"/>
              <a:gd name="connsiteY31" fmla="*/ 115410 h 310718"/>
              <a:gd name="connsiteX32" fmla="*/ 2689934 w 6329779"/>
              <a:gd name="connsiteY32" fmla="*/ 124287 h 310718"/>
              <a:gd name="connsiteX33" fmla="*/ 2734323 w 6329779"/>
              <a:gd name="connsiteY33" fmla="*/ 133165 h 310718"/>
              <a:gd name="connsiteX34" fmla="*/ 2831977 w 6329779"/>
              <a:gd name="connsiteY34" fmla="*/ 142043 h 310718"/>
              <a:gd name="connsiteX35" fmla="*/ 2858610 w 6329779"/>
              <a:gd name="connsiteY35" fmla="*/ 168676 h 310718"/>
              <a:gd name="connsiteX36" fmla="*/ 2876365 w 6329779"/>
              <a:gd name="connsiteY36" fmla="*/ 195309 h 310718"/>
              <a:gd name="connsiteX37" fmla="*/ 2920754 w 6329779"/>
              <a:gd name="connsiteY37" fmla="*/ 150920 h 310718"/>
              <a:gd name="connsiteX38" fmla="*/ 2947387 w 6329779"/>
              <a:gd name="connsiteY38" fmla="*/ 124287 h 310718"/>
              <a:gd name="connsiteX39" fmla="*/ 2974020 w 6329779"/>
              <a:gd name="connsiteY39" fmla="*/ 97654 h 310718"/>
              <a:gd name="connsiteX40" fmla="*/ 3018408 w 6329779"/>
              <a:gd name="connsiteY40" fmla="*/ 53266 h 310718"/>
              <a:gd name="connsiteX41" fmla="*/ 3053919 w 6329779"/>
              <a:gd name="connsiteY41" fmla="*/ 124287 h 310718"/>
              <a:gd name="connsiteX42" fmla="*/ 3062796 w 6329779"/>
              <a:gd name="connsiteY42" fmla="*/ 159798 h 310718"/>
              <a:gd name="connsiteX43" fmla="*/ 3133818 w 6329779"/>
              <a:gd name="connsiteY43" fmla="*/ 239697 h 310718"/>
              <a:gd name="connsiteX44" fmla="*/ 3151573 w 6329779"/>
              <a:gd name="connsiteY44" fmla="*/ 266330 h 310718"/>
              <a:gd name="connsiteX45" fmla="*/ 3169329 w 6329779"/>
              <a:gd name="connsiteY45" fmla="*/ 248575 h 310718"/>
              <a:gd name="connsiteX46" fmla="*/ 3187084 w 6329779"/>
              <a:gd name="connsiteY46" fmla="*/ 186431 h 310718"/>
              <a:gd name="connsiteX47" fmla="*/ 3195962 w 6329779"/>
              <a:gd name="connsiteY47" fmla="*/ 142043 h 310718"/>
              <a:gd name="connsiteX48" fmla="*/ 3204839 w 6329779"/>
              <a:gd name="connsiteY48" fmla="*/ 115410 h 310718"/>
              <a:gd name="connsiteX49" fmla="*/ 3231472 w 6329779"/>
              <a:gd name="connsiteY49" fmla="*/ 106532 h 310718"/>
              <a:gd name="connsiteX50" fmla="*/ 3275861 w 6329779"/>
              <a:gd name="connsiteY50" fmla="*/ 142043 h 310718"/>
              <a:gd name="connsiteX51" fmla="*/ 3293616 w 6329779"/>
              <a:gd name="connsiteY51" fmla="*/ 168676 h 310718"/>
              <a:gd name="connsiteX52" fmla="*/ 3346882 w 6329779"/>
              <a:gd name="connsiteY52" fmla="*/ 221942 h 310718"/>
              <a:gd name="connsiteX53" fmla="*/ 3382393 w 6329779"/>
              <a:gd name="connsiteY53" fmla="*/ 266330 h 310718"/>
              <a:gd name="connsiteX54" fmla="*/ 3444536 w 6329779"/>
              <a:gd name="connsiteY54" fmla="*/ 301841 h 310718"/>
              <a:gd name="connsiteX55" fmla="*/ 3471169 w 6329779"/>
              <a:gd name="connsiteY55" fmla="*/ 310718 h 310718"/>
              <a:gd name="connsiteX56" fmla="*/ 3888420 w 6329779"/>
              <a:gd name="connsiteY56" fmla="*/ 301841 h 310718"/>
              <a:gd name="connsiteX57" fmla="*/ 3923930 w 6329779"/>
              <a:gd name="connsiteY57" fmla="*/ 292963 h 310718"/>
              <a:gd name="connsiteX58" fmla="*/ 4003830 w 6329779"/>
              <a:gd name="connsiteY58" fmla="*/ 284085 h 310718"/>
              <a:gd name="connsiteX59" fmla="*/ 4092606 w 6329779"/>
              <a:gd name="connsiteY59" fmla="*/ 266330 h 310718"/>
              <a:gd name="connsiteX60" fmla="*/ 4403325 w 6329779"/>
              <a:gd name="connsiteY60" fmla="*/ 257452 h 310718"/>
              <a:gd name="connsiteX61" fmla="*/ 4509857 w 6329779"/>
              <a:gd name="connsiteY61" fmla="*/ 213064 h 310718"/>
              <a:gd name="connsiteX62" fmla="*/ 4545367 w 6329779"/>
              <a:gd name="connsiteY62" fmla="*/ 186431 h 310718"/>
              <a:gd name="connsiteX63" fmla="*/ 4607511 w 6329779"/>
              <a:gd name="connsiteY63" fmla="*/ 159798 h 310718"/>
              <a:gd name="connsiteX64" fmla="*/ 4625266 w 6329779"/>
              <a:gd name="connsiteY64" fmla="*/ 133165 h 310718"/>
              <a:gd name="connsiteX65" fmla="*/ 4651899 w 6329779"/>
              <a:gd name="connsiteY65" fmla="*/ 124287 h 310718"/>
              <a:gd name="connsiteX66" fmla="*/ 4722921 w 6329779"/>
              <a:gd name="connsiteY66" fmla="*/ 106532 h 310718"/>
              <a:gd name="connsiteX67" fmla="*/ 4820575 w 6329779"/>
              <a:gd name="connsiteY67" fmla="*/ 88777 h 310718"/>
              <a:gd name="connsiteX68" fmla="*/ 4864963 w 6329779"/>
              <a:gd name="connsiteY68" fmla="*/ 71021 h 310718"/>
              <a:gd name="connsiteX69" fmla="*/ 4909352 w 6329779"/>
              <a:gd name="connsiteY69" fmla="*/ 62143 h 310718"/>
              <a:gd name="connsiteX70" fmla="*/ 4962618 w 6329779"/>
              <a:gd name="connsiteY70" fmla="*/ 44388 h 310718"/>
              <a:gd name="connsiteX71" fmla="*/ 5211193 w 6329779"/>
              <a:gd name="connsiteY71" fmla="*/ 53266 h 310718"/>
              <a:gd name="connsiteX72" fmla="*/ 5282214 w 6329779"/>
              <a:gd name="connsiteY72" fmla="*/ 71021 h 310718"/>
              <a:gd name="connsiteX73" fmla="*/ 5362113 w 6329779"/>
              <a:gd name="connsiteY73" fmla="*/ 79899 h 310718"/>
              <a:gd name="connsiteX74" fmla="*/ 5672831 w 6329779"/>
              <a:gd name="connsiteY74" fmla="*/ 71021 h 310718"/>
              <a:gd name="connsiteX75" fmla="*/ 5690587 w 6329779"/>
              <a:gd name="connsiteY75" fmla="*/ 53266 h 310718"/>
              <a:gd name="connsiteX76" fmla="*/ 5717220 w 6329779"/>
              <a:gd name="connsiteY76" fmla="*/ 44388 h 310718"/>
              <a:gd name="connsiteX77" fmla="*/ 5770486 w 6329779"/>
              <a:gd name="connsiteY77" fmla="*/ 8877 h 310718"/>
              <a:gd name="connsiteX78" fmla="*/ 5859263 w 6329779"/>
              <a:gd name="connsiteY78" fmla="*/ 0 h 310718"/>
              <a:gd name="connsiteX79" fmla="*/ 6036816 w 6329779"/>
              <a:gd name="connsiteY79" fmla="*/ 8877 h 310718"/>
              <a:gd name="connsiteX80" fmla="*/ 6116715 w 6329779"/>
              <a:gd name="connsiteY80" fmla="*/ 26633 h 310718"/>
              <a:gd name="connsiteX81" fmla="*/ 6232125 w 6329779"/>
              <a:gd name="connsiteY81" fmla="*/ 53266 h 310718"/>
              <a:gd name="connsiteX82" fmla="*/ 6258758 w 6329779"/>
              <a:gd name="connsiteY82" fmla="*/ 71021 h 310718"/>
              <a:gd name="connsiteX83" fmla="*/ 6312024 w 6329779"/>
              <a:gd name="connsiteY83" fmla="*/ 88777 h 310718"/>
              <a:gd name="connsiteX84" fmla="*/ 6329779 w 6329779"/>
              <a:gd name="connsiteY84" fmla="*/ 97654 h 31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329779" h="310718">
                <a:moveTo>
                  <a:pt x="0" y="106532"/>
                </a:moveTo>
                <a:cubicBezTo>
                  <a:pt x="91736" y="109491"/>
                  <a:pt x="183566" y="110319"/>
                  <a:pt x="275208" y="115410"/>
                </a:cubicBezTo>
                <a:cubicBezTo>
                  <a:pt x="290274" y="116247"/>
                  <a:pt x="304712" y="121806"/>
                  <a:pt x="319596" y="124287"/>
                </a:cubicBezTo>
                <a:cubicBezTo>
                  <a:pt x="340236" y="127727"/>
                  <a:pt x="361153" y="129422"/>
                  <a:pt x="381740" y="133165"/>
                </a:cubicBezTo>
                <a:cubicBezTo>
                  <a:pt x="393745" y="135348"/>
                  <a:pt x="405564" y="138537"/>
                  <a:pt x="417251" y="142043"/>
                </a:cubicBezTo>
                <a:cubicBezTo>
                  <a:pt x="435177" y="147421"/>
                  <a:pt x="452165" y="156127"/>
                  <a:pt x="470517" y="159798"/>
                </a:cubicBezTo>
                <a:cubicBezTo>
                  <a:pt x="485313" y="162757"/>
                  <a:pt x="500266" y="165016"/>
                  <a:pt x="514905" y="168676"/>
                </a:cubicBezTo>
                <a:cubicBezTo>
                  <a:pt x="523983" y="170946"/>
                  <a:pt x="532403" y="175523"/>
                  <a:pt x="541538" y="177553"/>
                </a:cubicBezTo>
                <a:cubicBezTo>
                  <a:pt x="559110" y="181458"/>
                  <a:pt x="577232" y="182526"/>
                  <a:pt x="594804" y="186431"/>
                </a:cubicBezTo>
                <a:cubicBezTo>
                  <a:pt x="679871" y="205336"/>
                  <a:pt x="541120" y="185001"/>
                  <a:pt x="665826" y="204186"/>
                </a:cubicBezTo>
                <a:cubicBezTo>
                  <a:pt x="712511" y="211368"/>
                  <a:pt x="780230" y="217402"/>
                  <a:pt x="825624" y="221942"/>
                </a:cubicBezTo>
                <a:lnTo>
                  <a:pt x="1145220" y="213064"/>
                </a:lnTo>
                <a:cubicBezTo>
                  <a:pt x="1192472" y="211009"/>
                  <a:pt x="1248421" y="202125"/>
                  <a:pt x="1296140" y="195309"/>
                </a:cubicBezTo>
                <a:cubicBezTo>
                  <a:pt x="1305018" y="192350"/>
                  <a:pt x="1313775" y="189002"/>
                  <a:pt x="1322773" y="186431"/>
                </a:cubicBezTo>
                <a:cubicBezTo>
                  <a:pt x="1400831" y="164128"/>
                  <a:pt x="1321040" y="189967"/>
                  <a:pt x="1384917" y="168676"/>
                </a:cubicBezTo>
                <a:cubicBezTo>
                  <a:pt x="1393795" y="162757"/>
                  <a:pt x="1402007" y="155692"/>
                  <a:pt x="1411550" y="150920"/>
                </a:cubicBezTo>
                <a:cubicBezTo>
                  <a:pt x="1419920" y="146735"/>
                  <a:pt x="1430159" y="146858"/>
                  <a:pt x="1438183" y="142043"/>
                </a:cubicBezTo>
                <a:cubicBezTo>
                  <a:pt x="1445360" y="137737"/>
                  <a:pt x="1448671" y="128440"/>
                  <a:pt x="1455938" y="124287"/>
                </a:cubicBezTo>
                <a:cubicBezTo>
                  <a:pt x="1547504" y="71963"/>
                  <a:pt x="1462608" y="129830"/>
                  <a:pt x="1526960" y="97654"/>
                </a:cubicBezTo>
                <a:cubicBezTo>
                  <a:pt x="1563398" y="79435"/>
                  <a:pt x="1543820" y="84166"/>
                  <a:pt x="1571348" y="62143"/>
                </a:cubicBezTo>
                <a:cubicBezTo>
                  <a:pt x="1579679" y="55478"/>
                  <a:pt x="1589103" y="50306"/>
                  <a:pt x="1597981" y="44388"/>
                </a:cubicBezTo>
                <a:cubicBezTo>
                  <a:pt x="1622916" y="46655"/>
                  <a:pt x="1688114" y="45066"/>
                  <a:pt x="1722268" y="62143"/>
                </a:cubicBezTo>
                <a:cubicBezTo>
                  <a:pt x="1731811" y="66915"/>
                  <a:pt x="1739358" y="75127"/>
                  <a:pt x="1748901" y="79899"/>
                </a:cubicBezTo>
                <a:cubicBezTo>
                  <a:pt x="1792662" y="101780"/>
                  <a:pt x="1759760" y="72607"/>
                  <a:pt x="1802167" y="106532"/>
                </a:cubicBezTo>
                <a:cubicBezTo>
                  <a:pt x="1808703" y="111761"/>
                  <a:pt x="1812437" y="120544"/>
                  <a:pt x="1819923" y="124287"/>
                </a:cubicBezTo>
                <a:cubicBezTo>
                  <a:pt x="1853187" y="140919"/>
                  <a:pt x="1882503" y="143126"/>
                  <a:pt x="1917577" y="150920"/>
                </a:cubicBezTo>
                <a:cubicBezTo>
                  <a:pt x="1929488" y="153567"/>
                  <a:pt x="1940897" y="159300"/>
                  <a:pt x="1953088" y="159798"/>
                </a:cubicBezTo>
                <a:cubicBezTo>
                  <a:pt x="2086175" y="165230"/>
                  <a:pt x="2219418" y="165717"/>
                  <a:pt x="2352583" y="168676"/>
                </a:cubicBezTo>
                <a:cubicBezTo>
                  <a:pt x="2396971" y="165717"/>
                  <a:pt x="2441533" y="164711"/>
                  <a:pt x="2485748" y="159798"/>
                </a:cubicBezTo>
                <a:cubicBezTo>
                  <a:pt x="2519414" y="156057"/>
                  <a:pt x="2508117" y="146406"/>
                  <a:pt x="2539014" y="133165"/>
                </a:cubicBezTo>
                <a:cubicBezTo>
                  <a:pt x="2550229" y="128359"/>
                  <a:pt x="2562793" y="127639"/>
                  <a:pt x="2574525" y="124287"/>
                </a:cubicBezTo>
                <a:cubicBezTo>
                  <a:pt x="2583523" y="121716"/>
                  <a:pt x="2592280" y="118369"/>
                  <a:pt x="2601158" y="115410"/>
                </a:cubicBezTo>
                <a:cubicBezTo>
                  <a:pt x="2630750" y="118369"/>
                  <a:pt x="2660455" y="120357"/>
                  <a:pt x="2689934" y="124287"/>
                </a:cubicBezTo>
                <a:cubicBezTo>
                  <a:pt x="2704891" y="126281"/>
                  <a:pt x="2719350" y="131293"/>
                  <a:pt x="2734323" y="133165"/>
                </a:cubicBezTo>
                <a:cubicBezTo>
                  <a:pt x="2766756" y="137219"/>
                  <a:pt x="2799426" y="139084"/>
                  <a:pt x="2831977" y="142043"/>
                </a:cubicBezTo>
                <a:cubicBezTo>
                  <a:pt x="2840855" y="150921"/>
                  <a:pt x="2850573" y="159031"/>
                  <a:pt x="2858610" y="168676"/>
                </a:cubicBezTo>
                <a:cubicBezTo>
                  <a:pt x="2865440" y="176873"/>
                  <a:pt x="2866106" y="198240"/>
                  <a:pt x="2876365" y="195309"/>
                </a:cubicBezTo>
                <a:cubicBezTo>
                  <a:pt x="2896485" y="189560"/>
                  <a:pt x="2905958" y="165716"/>
                  <a:pt x="2920754" y="150920"/>
                </a:cubicBezTo>
                <a:lnTo>
                  <a:pt x="2947387" y="124287"/>
                </a:lnTo>
                <a:cubicBezTo>
                  <a:pt x="2956265" y="115409"/>
                  <a:pt x="2967056" y="108100"/>
                  <a:pt x="2974020" y="97654"/>
                </a:cubicBezTo>
                <a:cubicBezTo>
                  <a:pt x="2997693" y="62143"/>
                  <a:pt x="2982897" y="76939"/>
                  <a:pt x="3018408" y="53266"/>
                </a:cubicBezTo>
                <a:cubicBezTo>
                  <a:pt x="3030245" y="76940"/>
                  <a:pt x="3047500" y="98609"/>
                  <a:pt x="3053919" y="124287"/>
                </a:cubicBezTo>
                <a:cubicBezTo>
                  <a:pt x="3056878" y="136124"/>
                  <a:pt x="3057990" y="148583"/>
                  <a:pt x="3062796" y="159798"/>
                </a:cubicBezTo>
                <a:cubicBezTo>
                  <a:pt x="3078298" y="195969"/>
                  <a:pt x="3111092" y="205607"/>
                  <a:pt x="3133818" y="239697"/>
                </a:cubicBezTo>
                <a:lnTo>
                  <a:pt x="3151573" y="266330"/>
                </a:lnTo>
                <a:cubicBezTo>
                  <a:pt x="3157492" y="260412"/>
                  <a:pt x="3165023" y="255752"/>
                  <a:pt x="3169329" y="248575"/>
                </a:cubicBezTo>
                <a:cubicBezTo>
                  <a:pt x="3174561" y="239855"/>
                  <a:pt x="3185719" y="192572"/>
                  <a:pt x="3187084" y="186431"/>
                </a:cubicBezTo>
                <a:cubicBezTo>
                  <a:pt x="3190357" y="171701"/>
                  <a:pt x="3192302" y="156682"/>
                  <a:pt x="3195962" y="142043"/>
                </a:cubicBezTo>
                <a:cubicBezTo>
                  <a:pt x="3198232" y="132965"/>
                  <a:pt x="3198222" y="122027"/>
                  <a:pt x="3204839" y="115410"/>
                </a:cubicBezTo>
                <a:cubicBezTo>
                  <a:pt x="3211456" y="108793"/>
                  <a:pt x="3222594" y="109491"/>
                  <a:pt x="3231472" y="106532"/>
                </a:cubicBezTo>
                <a:cubicBezTo>
                  <a:pt x="3251248" y="119716"/>
                  <a:pt x="3261404" y="123971"/>
                  <a:pt x="3275861" y="142043"/>
                </a:cubicBezTo>
                <a:cubicBezTo>
                  <a:pt x="3282526" y="150375"/>
                  <a:pt x="3286528" y="160701"/>
                  <a:pt x="3293616" y="168676"/>
                </a:cubicBezTo>
                <a:cubicBezTo>
                  <a:pt x="3310298" y="187443"/>
                  <a:pt x="3332954" y="201049"/>
                  <a:pt x="3346882" y="221942"/>
                </a:cubicBezTo>
                <a:cubicBezTo>
                  <a:pt x="3360067" y="241720"/>
                  <a:pt x="3364319" y="251872"/>
                  <a:pt x="3382393" y="266330"/>
                </a:cubicBezTo>
                <a:cubicBezTo>
                  <a:pt x="3399536" y="280044"/>
                  <a:pt x="3424911" y="293430"/>
                  <a:pt x="3444536" y="301841"/>
                </a:cubicBezTo>
                <a:cubicBezTo>
                  <a:pt x="3453137" y="305527"/>
                  <a:pt x="3462291" y="307759"/>
                  <a:pt x="3471169" y="310718"/>
                </a:cubicBezTo>
                <a:lnTo>
                  <a:pt x="3888420" y="301841"/>
                </a:lnTo>
                <a:cubicBezTo>
                  <a:pt x="3900612" y="301363"/>
                  <a:pt x="3911871" y="294818"/>
                  <a:pt x="3923930" y="292963"/>
                </a:cubicBezTo>
                <a:cubicBezTo>
                  <a:pt x="3950416" y="288888"/>
                  <a:pt x="3977361" y="288264"/>
                  <a:pt x="4003830" y="284085"/>
                </a:cubicBezTo>
                <a:cubicBezTo>
                  <a:pt x="4033639" y="279378"/>
                  <a:pt x="4062440" y="267192"/>
                  <a:pt x="4092606" y="266330"/>
                </a:cubicBezTo>
                <a:lnTo>
                  <a:pt x="4403325" y="257452"/>
                </a:lnTo>
                <a:cubicBezTo>
                  <a:pt x="4485259" y="216485"/>
                  <a:pt x="4448668" y="228362"/>
                  <a:pt x="4509857" y="213064"/>
                </a:cubicBezTo>
                <a:cubicBezTo>
                  <a:pt x="4521694" y="204186"/>
                  <a:pt x="4532820" y="194273"/>
                  <a:pt x="4545367" y="186431"/>
                </a:cubicBezTo>
                <a:cubicBezTo>
                  <a:pt x="4570439" y="170761"/>
                  <a:pt x="4581623" y="168428"/>
                  <a:pt x="4607511" y="159798"/>
                </a:cubicBezTo>
                <a:cubicBezTo>
                  <a:pt x="4613429" y="150920"/>
                  <a:pt x="4616935" y="139830"/>
                  <a:pt x="4625266" y="133165"/>
                </a:cubicBezTo>
                <a:cubicBezTo>
                  <a:pt x="4632573" y="127319"/>
                  <a:pt x="4642871" y="126749"/>
                  <a:pt x="4651899" y="124287"/>
                </a:cubicBezTo>
                <a:cubicBezTo>
                  <a:pt x="4675442" y="117866"/>
                  <a:pt x="4698764" y="109983"/>
                  <a:pt x="4722921" y="106532"/>
                </a:cubicBezTo>
                <a:cubicBezTo>
                  <a:pt x="4755256" y="101913"/>
                  <a:pt x="4789188" y="99239"/>
                  <a:pt x="4820575" y="88777"/>
                </a:cubicBezTo>
                <a:cubicBezTo>
                  <a:pt x="4835693" y="83738"/>
                  <a:pt x="4849699" y="75600"/>
                  <a:pt x="4864963" y="71021"/>
                </a:cubicBezTo>
                <a:cubicBezTo>
                  <a:pt x="4879416" y="66685"/>
                  <a:pt x="4894794" y="66113"/>
                  <a:pt x="4909352" y="62143"/>
                </a:cubicBezTo>
                <a:cubicBezTo>
                  <a:pt x="4927408" y="57219"/>
                  <a:pt x="4962618" y="44388"/>
                  <a:pt x="4962618" y="44388"/>
                </a:cubicBezTo>
                <a:cubicBezTo>
                  <a:pt x="5045476" y="47347"/>
                  <a:pt x="5128568" y="46381"/>
                  <a:pt x="5211193" y="53266"/>
                </a:cubicBezTo>
                <a:cubicBezTo>
                  <a:pt x="5235511" y="55292"/>
                  <a:pt x="5257961" y="68326"/>
                  <a:pt x="5282214" y="71021"/>
                </a:cubicBezTo>
                <a:lnTo>
                  <a:pt x="5362113" y="79899"/>
                </a:lnTo>
                <a:cubicBezTo>
                  <a:pt x="5465686" y="76940"/>
                  <a:pt x="5569555" y="79395"/>
                  <a:pt x="5672831" y="71021"/>
                </a:cubicBezTo>
                <a:cubicBezTo>
                  <a:pt x="5681174" y="70345"/>
                  <a:pt x="5683410" y="57572"/>
                  <a:pt x="5690587" y="53266"/>
                </a:cubicBezTo>
                <a:cubicBezTo>
                  <a:pt x="5698611" y="48451"/>
                  <a:pt x="5709040" y="48933"/>
                  <a:pt x="5717220" y="44388"/>
                </a:cubicBezTo>
                <a:cubicBezTo>
                  <a:pt x="5735874" y="34025"/>
                  <a:pt x="5749253" y="11000"/>
                  <a:pt x="5770486" y="8877"/>
                </a:cubicBezTo>
                <a:lnTo>
                  <a:pt x="5859263" y="0"/>
                </a:lnTo>
                <a:cubicBezTo>
                  <a:pt x="5918447" y="2959"/>
                  <a:pt x="5977872" y="2779"/>
                  <a:pt x="6036816" y="8877"/>
                </a:cubicBezTo>
                <a:cubicBezTo>
                  <a:pt x="6063954" y="11684"/>
                  <a:pt x="6090158" y="20384"/>
                  <a:pt x="6116715" y="26633"/>
                </a:cubicBezTo>
                <a:cubicBezTo>
                  <a:pt x="6238053" y="55183"/>
                  <a:pt x="6141746" y="35190"/>
                  <a:pt x="6232125" y="53266"/>
                </a:cubicBezTo>
                <a:cubicBezTo>
                  <a:pt x="6241003" y="59184"/>
                  <a:pt x="6249008" y="66688"/>
                  <a:pt x="6258758" y="71021"/>
                </a:cubicBezTo>
                <a:cubicBezTo>
                  <a:pt x="6275861" y="78622"/>
                  <a:pt x="6295284" y="80407"/>
                  <a:pt x="6312024" y="88777"/>
                </a:cubicBezTo>
                <a:lnTo>
                  <a:pt x="6329779" y="97654"/>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31ED11-F1EB-4249-B8E3-0E9C2BFB8AC3}"/>
              </a:ext>
            </a:extLst>
          </p:cNvPr>
          <p:cNvPicPr>
            <a:picLocks noChangeAspect="1"/>
          </p:cNvPicPr>
          <p:nvPr/>
        </p:nvPicPr>
        <p:blipFill>
          <a:blip r:embed="rId3"/>
          <a:stretch>
            <a:fillRect/>
          </a:stretch>
        </p:blipFill>
        <p:spPr>
          <a:xfrm>
            <a:off x="1976581" y="3244510"/>
            <a:ext cx="4645891" cy="3563583"/>
          </a:xfrm>
          <a:prstGeom prst="rect">
            <a:avLst/>
          </a:prstGeom>
        </p:spPr>
      </p:pic>
      <p:sp>
        <p:nvSpPr>
          <p:cNvPr id="5" name="Rectangle 4">
            <a:extLst>
              <a:ext uri="{FF2B5EF4-FFF2-40B4-BE49-F238E27FC236}">
                <a16:creationId xmlns:a16="http://schemas.microsoft.com/office/drawing/2014/main" id="{A75B026E-829B-4E92-BBD9-C99113824DAC}"/>
              </a:ext>
            </a:extLst>
          </p:cNvPr>
          <p:cNvSpPr/>
          <p:nvPr/>
        </p:nvSpPr>
        <p:spPr>
          <a:xfrm>
            <a:off x="1766656" y="4376691"/>
            <a:ext cx="5122416" cy="1260629"/>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7F1B95-45BD-4863-8FF1-CAD5E2EFE940}"/>
              </a:ext>
            </a:extLst>
          </p:cNvPr>
          <p:cNvSpPr/>
          <p:nvPr/>
        </p:nvSpPr>
        <p:spPr>
          <a:xfrm>
            <a:off x="4075659" y="5380402"/>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08006B9-8821-4A80-819C-DEBC5773446A}"/>
              </a:ext>
            </a:extLst>
          </p:cNvPr>
          <p:cNvSpPr/>
          <p:nvPr/>
        </p:nvSpPr>
        <p:spPr>
          <a:xfrm>
            <a:off x="4071625" y="4158896"/>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1972DC3-4904-47F3-B3D4-86D9041CD49C}"/>
              </a:ext>
            </a:extLst>
          </p:cNvPr>
          <p:cNvSpPr/>
          <p:nvPr/>
        </p:nvSpPr>
        <p:spPr>
          <a:xfrm>
            <a:off x="4080638" y="6599468"/>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33BAC07-0353-43C0-AC15-678085853E70}"/>
              </a:ext>
            </a:extLst>
          </p:cNvPr>
          <p:cNvSpPr txBox="1"/>
          <p:nvPr/>
        </p:nvSpPr>
        <p:spPr>
          <a:xfrm>
            <a:off x="7084381" y="4500979"/>
            <a:ext cx="1903769" cy="646331"/>
          </a:xfrm>
          <a:prstGeom prst="rect">
            <a:avLst/>
          </a:prstGeom>
          <a:noFill/>
        </p:spPr>
        <p:txBody>
          <a:bodyPr wrap="square" rtlCol="0">
            <a:spAutoFit/>
          </a:bodyPr>
          <a:lstStyle/>
          <a:p>
            <a:r>
              <a:rPr lang="en-US" dirty="0">
                <a:solidFill>
                  <a:srgbClr val="00B050"/>
                </a:solidFill>
              </a:rPr>
              <a:t>VTC1 Substituted for VTOX</a:t>
            </a:r>
          </a:p>
        </p:txBody>
      </p:sp>
      <p:sp>
        <p:nvSpPr>
          <p:cNvPr id="10" name="Rectangle 9">
            <a:extLst>
              <a:ext uri="{FF2B5EF4-FFF2-40B4-BE49-F238E27FC236}">
                <a16:creationId xmlns:a16="http://schemas.microsoft.com/office/drawing/2014/main" id="{B0DA773C-935C-4ECA-9205-C39EE29B2FE5}"/>
              </a:ext>
            </a:extLst>
          </p:cNvPr>
          <p:cNvSpPr/>
          <p:nvPr/>
        </p:nvSpPr>
        <p:spPr>
          <a:xfrm>
            <a:off x="3417908" y="1677872"/>
            <a:ext cx="710213" cy="1074198"/>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1039A01-4B57-4B61-8517-749473E79124}"/>
              </a:ext>
            </a:extLst>
          </p:cNvPr>
          <p:cNvSpPr/>
          <p:nvPr/>
        </p:nvSpPr>
        <p:spPr>
          <a:xfrm>
            <a:off x="2354874" y="3349386"/>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ED436EA-72CA-458B-80D1-62D7222065F9}"/>
              </a:ext>
            </a:extLst>
          </p:cNvPr>
          <p:cNvSpPr/>
          <p:nvPr/>
        </p:nvSpPr>
        <p:spPr>
          <a:xfrm>
            <a:off x="2359717" y="4574397"/>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B6BB120-933C-41AE-9BE8-C33A099D02A6}"/>
              </a:ext>
            </a:extLst>
          </p:cNvPr>
          <p:cNvSpPr/>
          <p:nvPr/>
        </p:nvSpPr>
        <p:spPr>
          <a:xfrm>
            <a:off x="2342366" y="5781944"/>
            <a:ext cx="665018" cy="217795"/>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11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F5D8F-B846-48B5-A215-0DB7D62744C0}"/>
              </a:ext>
            </a:extLst>
          </p:cNvPr>
          <p:cNvPicPr>
            <a:picLocks noChangeAspect="1"/>
          </p:cNvPicPr>
          <p:nvPr/>
        </p:nvPicPr>
        <p:blipFill>
          <a:blip r:embed="rId2"/>
          <a:stretch>
            <a:fillRect/>
          </a:stretch>
        </p:blipFill>
        <p:spPr>
          <a:xfrm>
            <a:off x="743551" y="926930"/>
            <a:ext cx="7248525" cy="2962275"/>
          </a:xfrm>
          <a:prstGeom prst="rect">
            <a:avLst/>
          </a:prstGeom>
        </p:spPr>
      </p:pic>
      <p:pic>
        <p:nvPicPr>
          <p:cNvPr id="5" name="Picture 4">
            <a:extLst>
              <a:ext uri="{FF2B5EF4-FFF2-40B4-BE49-F238E27FC236}">
                <a16:creationId xmlns:a16="http://schemas.microsoft.com/office/drawing/2014/main" id="{F6833BDC-9791-4CA4-8F91-F66860AA7383}"/>
              </a:ext>
            </a:extLst>
          </p:cNvPr>
          <p:cNvPicPr>
            <a:picLocks noChangeAspect="1"/>
          </p:cNvPicPr>
          <p:nvPr/>
        </p:nvPicPr>
        <p:blipFill>
          <a:blip r:embed="rId3"/>
          <a:stretch>
            <a:fillRect/>
          </a:stretch>
        </p:blipFill>
        <p:spPr>
          <a:xfrm>
            <a:off x="742866" y="3809303"/>
            <a:ext cx="7249210" cy="1928600"/>
          </a:xfrm>
          <a:prstGeom prst="rect">
            <a:avLst/>
          </a:prstGeom>
        </p:spPr>
      </p:pic>
      <p:sp>
        <p:nvSpPr>
          <p:cNvPr id="6" name="Rectangle 5">
            <a:extLst>
              <a:ext uri="{FF2B5EF4-FFF2-40B4-BE49-F238E27FC236}">
                <a16:creationId xmlns:a16="http://schemas.microsoft.com/office/drawing/2014/main" id="{8CF234FF-BEC2-4C6F-BDDD-9A3AAB92FA61}"/>
              </a:ext>
            </a:extLst>
          </p:cNvPr>
          <p:cNvSpPr/>
          <p:nvPr/>
        </p:nvSpPr>
        <p:spPr>
          <a:xfrm>
            <a:off x="6489577" y="2743200"/>
            <a:ext cx="719091" cy="78123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17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6073E5-92DB-4268-B1E6-4AB01C47D50E}"/>
              </a:ext>
            </a:extLst>
          </p:cNvPr>
          <p:cNvPicPr>
            <a:picLocks noChangeAspect="1"/>
          </p:cNvPicPr>
          <p:nvPr/>
        </p:nvPicPr>
        <p:blipFill>
          <a:blip r:embed="rId2"/>
          <a:stretch>
            <a:fillRect/>
          </a:stretch>
        </p:blipFill>
        <p:spPr>
          <a:xfrm>
            <a:off x="0" y="787984"/>
            <a:ext cx="9144000" cy="5193256"/>
          </a:xfrm>
          <a:prstGeom prst="rect">
            <a:avLst/>
          </a:prstGeom>
        </p:spPr>
      </p:pic>
      <p:sp>
        <p:nvSpPr>
          <p:cNvPr id="4" name="Rectangle 3">
            <a:extLst>
              <a:ext uri="{FF2B5EF4-FFF2-40B4-BE49-F238E27FC236}">
                <a16:creationId xmlns:a16="http://schemas.microsoft.com/office/drawing/2014/main" id="{3C0517DE-8818-42AE-91D9-A6BE7D5E8712}"/>
              </a:ext>
            </a:extLst>
          </p:cNvPr>
          <p:cNvSpPr/>
          <p:nvPr/>
        </p:nvSpPr>
        <p:spPr>
          <a:xfrm>
            <a:off x="3018407" y="2201661"/>
            <a:ext cx="550416" cy="14204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952DFF-EFBA-45B3-A4DB-541B26ECF702}"/>
              </a:ext>
            </a:extLst>
          </p:cNvPr>
          <p:cNvSpPr/>
          <p:nvPr/>
        </p:nvSpPr>
        <p:spPr>
          <a:xfrm>
            <a:off x="3018406" y="2343704"/>
            <a:ext cx="550416" cy="14204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FD025E-00C0-4BA9-8236-D8516859510D}"/>
              </a:ext>
            </a:extLst>
          </p:cNvPr>
          <p:cNvSpPr/>
          <p:nvPr/>
        </p:nvSpPr>
        <p:spPr>
          <a:xfrm>
            <a:off x="3018406" y="2485747"/>
            <a:ext cx="1136343" cy="14352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3C0192C-241A-4457-8605-CB44887656E8}"/>
              </a:ext>
            </a:extLst>
          </p:cNvPr>
          <p:cNvSpPr/>
          <p:nvPr/>
        </p:nvSpPr>
        <p:spPr>
          <a:xfrm>
            <a:off x="3018407" y="4567561"/>
            <a:ext cx="3480047" cy="14204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5990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F53E8-B010-4534-913A-B50E2DD0C0B9}"/>
              </a:ext>
            </a:extLst>
          </p:cNvPr>
          <p:cNvPicPr>
            <a:picLocks noChangeAspect="1"/>
          </p:cNvPicPr>
          <p:nvPr/>
        </p:nvPicPr>
        <p:blipFill>
          <a:blip r:embed="rId2"/>
          <a:stretch>
            <a:fillRect/>
          </a:stretch>
        </p:blipFill>
        <p:spPr>
          <a:xfrm>
            <a:off x="614362" y="576262"/>
            <a:ext cx="7915275" cy="5705475"/>
          </a:xfrm>
          <a:prstGeom prst="rect">
            <a:avLst/>
          </a:prstGeom>
        </p:spPr>
      </p:pic>
      <p:sp>
        <p:nvSpPr>
          <p:cNvPr id="3" name="TextBox 2">
            <a:extLst>
              <a:ext uri="{FF2B5EF4-FFF2-40B4-BE49-F238E27FC236}">
                <a16:creationId xmlns:a16="http://schemas.microsoft.com/office/drawing/2014/main" id="{755908DA-7BFC-4A19-8FA2-D23EF26B7D7C}"/>
              </a:ext>
            </a:extLst>
          </p:cNvPr>
          <p:cNvSpPr txBox="1"/>
          <p:nvPr/>
        </p:nvSpPr>
        <p:spPr>
          <a:xfrm>
            <a:off x="7341829" y="2077373"/>
            <a:ext cx="656948" cy="369332"/>
          </a:xfrm>
          <a:prstGeom prst="rect">
            <a:avLst/>
          </a:prstGeom>
          <a:noFill/>
        </p:spPr>
        <p:txBody>
          <a:bodyPr wrap="square" rtlCol="0">
            <a:spAutoFit/>
          </a:bodyPr>
          <a:lstStyle/>
          <a:p>
            <a:r>
              <a:rPr lang="en-US" dirty="0">
                <a:solidFill>
                  <a:srgbClr val="FF0000"/>
                </a:solidFill>
              </a:rPr>
              <a:t>73%</a:t>
            </a:r>
          </a:p>
        </p:txBody>
      </p:sp>
      <p:sp>
        <p:nvSpPr>
          <p:cNvPr id="4" name="TextBox 3">
            <a:extLst>
              <a:ext uri="{FF2B5EF4-FFF2-40B4-BE49-F238E27FC236}">
                <a16:creationId xmlns:a16="http://schemas.microsoft.com/office/drawing/2014/main" id="{44034C35-4B16-468B-90F9-C8E7122A5B1B}"/>
              </a:ext>
            </a:extLst>
          </p:cNvPr>
          <p:cNvSpPr txBox="1"/>
          <p:nvPr/>
        </p:nvSpPr>
        <p:spPr>
          <a:xfrm>
            <a:off x="7590404" y="2340172"/>
            <a:ext cx="656948" cy="369332"/>
          </a:xfrm>
          <a:prstGeom prst="rect">
            <a:avLst/>
          </a:prstGeom>
          <a:noFill/>
        </p:spPr>
        <p:txBody>
          <a:bodyPr wrap="square" rtlCol="0">
            <a:spAutoFit/>
          </a:bodyPr>
          <a:lstStyle/>
          <a:p>
            <a:r>
              <a:rPr lang="en-US" dirty="0">
                <a:solidFill>
                  <a:srgbClr val="FF0000"/>
                </a:solidFill>
              </a:rPr>
              <a:t>65%</a:t>
            </a:r>
          </a:p>
        </p:txBody>
      </p:sp>
    </p:spTree>
    <p:extLst>
      <p:ext uri="{BB962C8B-B14F-4D97-AF65-F5344CB8AC3E}">
        <p14:creationId xmlns:p14="http://schemas.microsoft.com/office/powerpoint/2010/main" val="3748448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EC4F18-8929-4306-AC99-5B0BBEA31CA0}"/>
              </a:ext>
            </a:extLst>
          </p:cNvPr>
          <p:cNvPicPr>
            <a:picLocks noChangeAspect="1"/>
          </p:cNvPicPr>
          <p:nvPr/>
        </p:nvPicPr>
        <p:blipFill>
          <a:blip r:embed="rId2"/>
          <a:stretch>
            <a:fillRect/>
          </a:stretch>
        </p:blipFill>
        <p:spPr>
          <a:xfrm>
            <a:off x="1734687" y="2506499"/>
            <a:ext cx="7391399" cy="781050"/>
          </a:xfrm>
          <a:prstGeom prst="rect">
            <a:avLst/>
          </a:prstGeom>
        </p:spPr>
      </p:pic>
      <p:pic>
        <p:nvPicPr>
          <p:cNvPr id="5" name="Picture 4">
            <a:extLst>
              <a:ext uri="{FF2B5EF4-FFF2-40B4-BE49-F238E27FC236}">
                <a16:creationId xmlns:a16="http://schemas.microsoft.com/office/drawing/2014/main" id="{ED98A606-F08D-40FD-997E-787590AE9863}"/>
              </a:ext>
            </a:extLst>
          </p:cNvPr>
          <p:cNvPicPr>
            <a:picLocks noChangeAspect="1"/>
          </p:cNvPicPr>
          <p:nvPr/>
        </p:nvPicPr>
        <p:blipFill>
          <a:blip r:embed="rId3"/>
          <a:stretch>
            <a:fillRect/>
          </a:stretch>
        </p:blipFill>
        <p:spPr>
          <a:xfrm>
            <a:off x="1766745" y="4579452"/>
            <a:ext cx="7391400" cy="800100"/>
          </a:xfrm>
          <a:prstGeom prst="rect">
            <a:avLst/>
          </a:prstGeom>
        </p:spPr>
      </p:pic>
      <p:sp>
        <p:nvSpPr>
          <p:cNvPr id="2" name="TextBox 1">
            <a:extLst>
              <a:ext uri="{FF2B5EF4-FFF2-40B4-BE49-F238E27FC236}">
                <a16:creationId xmlns:a16="http://schemas.microsoft.com/office/drawing/2014/main" id="{924D0741-A553-4EA5-A648-0F3558316BB3}"/>
              </a:ext>
            </a:extLst>
          </p:cNvPr>
          <p:cNvSpPr txBox="1"/>
          <p:nvPr/>
        </p:nvSpPr>
        <p:spPr>
          <a:xfrm>
            <a:off x="2853017" y="1985363"/>
            <a:ext cx="3551068" cy="369332"/>
          </a:xfrm>
          <a:prstGeom prst="rect">
            <a:avLst/>
          </a:prstGeom>
          <a:noFill/>
        </p:spPr>
        <p:txBody>
          <a:bodyPr wrap="square" rtlCol="0">
            <a:spAutoFit/>
          </a:bodyPr>
          <a:lstStyle/>
          <a:p>
            <a:r>
              <a:rPr lang="en-US" dirty="0"/>
              <a:t>OPUS Statistics in OPUS Projects</a:t>
            </a:r>
          </a:p>
        </p:txBody>
      </p:sp>
      <p:sp>
        <p:nvSpPr>
          <p:cNvPr id="7" name="TextBox 6">
            <a:extLst>
              <a:ext uri="{FF2B5EF4-FFF2-40B4-BE49-F238E27FC236}">
                <a16:creationId xmlns:a16="http://schemas.microsoft.com/office/drawing/2014/main" id="{3AA40F92-095F-43F3-981D-7D6883A017DF}"/>
              </a:ext>
            </a:extLst>
          </p:cNvPr>
          <p:cNvSpPr txBox="1"/>
          <p:nvPr/>
        </p:nvSpPr>
        <p:spPr>
          <a:xfrm>
            <a:off x="2853017" y="4055672"/>
            <a:ext cx="3986074" cy="369332"/>
          </a:xfrm>
          <a:prstGeom prst="rect">
            <a:avLst/>
          </a:prstGeom>
          <a:noFill/>
        </p:spPr>
        <p:txBody>
          <a:bodyPr wrap="square" rtlCol="0">
            <a:spAutoFit/>
          </a:bodyPr>
          <a:lstStyle/>
          <a:p>
            <a:r>
              <a:rPr lang="en-US" dirty="0"/>
              <a:t>Session Statistics in OPUS Projects</a:t>
            </a:r>
          </a:p>
        </p:txBody>
      </p:sp>
      <p:pic>
        <p:nvPicPr>
          <p:cNvPr id="8" name="Picture 7">
            <a:extLst>
              <a:ext uri="{FF2B5EF4-FFF2-40B4-BE49-F238E27FC236}">
                <a16:creationId xmlns:a16="http://schemas.microsoft.com/office/drawing/2014/main" id="{54F952B3-A64B-45D9-9884-0AABDF8799E6}"/>
              </a:ext>
            </a:extLst>
          </p:cNvPr>
          <p:cNvPicPr>
            <a:picLocks noChangeAspect="1"/>
          </p:cNvPicPr>
          <p:nvPr/>
        </p:nvPicPr>
        <p:blipFill>
          <a:blip r:embed="rId4"/>
          <a:stretch>
            <a:fillRect/>
          </a:stretch>
        </p:blipFill>
        <p:spPr>
          <a:xfrm>
            <a:off x="54864" y="2496974"/>
            <a:ext cx="1766745" cy="790575"/>
          </a:xfrm>
          <a:prstGeom prst="rect">
            <a:avLst/>
          </a:prstGeom>
        </p:spPr>
      </p:pic>
      <p:pic>
        <p:nvPicPr>
          <p:cNvPr id="9" name="Picture 8">
            <a:extLst>
              <a:ext uri="{FF2B5EF4-FFF2-40B4-BE49-F238E27FC236}">
                <a16:creationId xmlns:a16="http://schemas.microsoft.com/office/drawing/2014/main" id="{A68AE012-53AF-446F-94B1-E3143E98483A}"/>
              </a:ext>
            </a:extLst>
          </p:cNvPr>
          <p:cNvPicPr>
            <a:picLocks noChangeAspect="1"/>
          </p:cNvPicPr>
          <p:nvPr/>
        </p:nvPicPr>
        <p:blipFill>
          <a:blip r:embed="rId4"/>
          <a:stretch>
            <a:fillRect/>
          </a:stretch>
        </p:blipFill>
        <p:spPr>
          <a:xfrm>
            <a:off x="54864" y="4570308"/>
            <a:ext cx="1766745" cy="790575"/>
          </a:xfrm>
          <a:prstGeom prst="rect">
            <a:avLst/>
          </a:prstGeom>
        </p:spPr>
      </p:pic>
      <p:sp>
        <p:nvSpPr>
          <p:cNvPr id="10" name="Title 9">
            <a:extLst>
              <a:ext uri="{FF2B5EF4-FFF2-40B4-BE49-F238E27FC236}">
                <a16:creationId xmlns:a16="http://schemas.microsoft.com/office/drawing/2014/main" id="{A6867C9F-477B-41F6-A797-B7E21798E965}"/>
              </a:ext>
            </a:extLst>
          </p:cNvPr>
          <p:cNvSpPr>
            <a:spLocks noGrp="1"/>
          </p:cNvSpPr>
          <p:nvPr>
            <p:ph type="title"/>
          </p:nvPr>
        </p:nvSpPr>
        <p:spPr/>
        <p:txBody>
          <a:bodyPr/>
          <a:lstStyle/>
          <a:p>
            <a:r>
              <a:rPr lang="en-US" dirty="0"/>
              <a:t>Try Processing in OPUS Projects</a:t>
            </a:r>
          </a:p>
        </p:txBody>
      </p:sp>
    </p:spTree>
    <p:extLst>
      <p:ext uri="{BB962C8B-B14F-4D97-AF65-F5344CB8AC3E}">
        <p14:creationId xmlns:p14="http://schemas.microsoft.com/office/powerpoint/2010/main" val="829481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5453047-1C65-4F77-AA6D-30E210AFF0FB}"/>
              </a:ext>
            </a:extLst>
          </p:cNvPr>
          <p:cNvSpPr>
            <a:spLocks noGrp="1"/>
          </p:cNvSpPr>
          <p:nvPr>
            <p:ph type="title"/>
          </p:nvPr>
        </p:nvSpPr>
        <p:spPr/>
        <p:txBody>
          <a:bodyPr/>
          <a:lstStyle/>
          <a:p>
            <a:r>
              <a:rPr lang="en-US" altLang="en-US">
                <a:ea typeface="ＭＳ Ｐゴシック" panose="020B0600070205080204" pitchFamily="34" charset="-128"/>
              </a:rPr>
              <a:t>What’s New with OPUS??</a:t>
            </a:r>
          </a:p>
        </p:txBody>
      </p:sp>
      <p:sp>
        <p:nvSpPr>
          <p:cNvPr id="6" name="Content Placeholder 5">
            <a:extLst>
              <a:ext uri="{FF2B5EF4-FFF2-40B4-BE49-F238E27FC236}">
                <a16:creationId xmlns:a16="http://schemas.microsoft.com/office/drawing/2014/main" id="{07E787AC-0E24-4247-BAB3-3A4C4C055DD0}"/>
              </a:ext>
            </a:extLst>
          </p:cNvPr>
          <p:cNvSpPr>
            <a:spLocks noGrp="1"/>
          </p:cNvSpPr>
          <p:nvPr>
            <p:ph idx="1"/>
          </p:nvPr>
        </p:nvSpPr>
        <p:spPr/>
        <p:txBody>
          <a:bodyPr/>
          <a:lstStyle/>
          <a:p>
            <a:pPr marL="0" indent="0">
              <a:buNone/>
            </a:pPr>
            <a:endParaRPr lang="en-US" dirty="0"/>
          </a:p>
          <a:p>
            <a:r>
              <a:rPr lang="en-US" dirty="0"/>
              <a:t>OPUS Projects 4.0 (production)</a:t>
            </a:r>
          </a:p>
          <a:p>
            <a:r>
              <a:rPr lang="en-US" dirty="0"/>
              <a:t>OPUS Projects 5.1 (Beta) beta.ngs.noaa.gov</a:t>
            </a:r>
          </a:p>
          <a:p>
            <a:r>
              <a:rPr lang="en-US" dirty="0"/>
              <a:t>M-PAGES (Alpha) (internal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8">
            <a:extLst>
              <a:ext uri="{FF2B5EF4-FFF2-40B4-BE49-F238E27FC236}">
                <a16:creationId xmlns:a16="http://schemas.microsoft.com/office/drawing/2014/main" id="{E1497287-B2E8-4075-A4C2-AFFBF116C3E8}"/>
              </a:ext>
            </a:extLst>
          </p:cNvPr>
          <p:cNvSpPr txBox="1">
            <a:spLocks noChangeArrowheads="1"/>
          </p:cNvSpPr>
          <p:nvPr/>
        </p:nvSpPr>
        <p:spPr bwMode="auto">
          <a:xfrm>
            <a:off x="365125" y="482600"/>
            <a:ext cx="8302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Static: </a:t>
            </a:r>
            <a:r>
              <a:rPr lang="en-US" altLang="en-US" sz="2400">
                <a:latin typeface="Times New Roman" panose="02020603050405020304" pitchFamily="18" charset="0"/>
                <a:cs typeface="Times New Roman" panose="02020603050405020304" pitchFamily="18" charset="0"/>
              </a:rPr>
              <a:t>OPUS determines your position with a differential GPS static solution, using hours of data.</a:t>
            </a:r>
          </a:p>
        </p:txBody>
      </p:sp>
      <p:sp>
        <p:nvSpPr>
          <p:cNvPr id="85011" name="Text Box 19">
            <a:extLst>
              <a:ext uri="{FF2B5EF4-FFF2-40B4-BE49-F238E27FC236}">
                <a16:creationId xmlns:a16="http://schemas.microsoft.com/office/drawing/2014/main" id="{58728F46-71DF-46E1-908E-2721C405B45E}"/>
              </a:ext>
            </a:extLst>
          </p:cNvPr>
          <p:cNvSpPr txBox="1">
            <a:spLocks noChangeArrowheads="1"/>
          </p:cNvSpPr>
          <p:nvPr/>
        </p:nvSpPr>
        <p:spPr bwMode="auto">
          <a:xfrm>
            <a:off x="365125" y="1439863"/>
            <a:ext cx="84359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This process is repeated four more times from other CORSs.</a:t>
            </a:r>
          </a:p>
        </p:txBody>
      </p:sp>
      <p:pic>
        <p:nvPicPr>
          <p:cNvPr id="21508" name="Picture 20" descr="MCj04347380000[1]">
            <a:extLst>
              <a:ext uri="{FF2B5EF4-FFF2-40B4-BE49-F238E27FC236}">
                <a16:creationId xmlns:a16="http://schemas.microsoft.com/office/drawing/2014/main" id="{5A72190F-7BFC-4AE8-BB5C-1FCD18355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527" r="24901" b="71936"/>
          <a:stretch>
            <a:fillRect/>
          </a:stretch>
        </p:blipFill>
        <p:spPr bwMode="auto">
          <a:xfrm>
            <a:off x="0" y="2239963"/>
            <a:ext cx="91440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5">
            <a:extLst>
              <a:ext uri="{FF2B5EF4-FFF2-40B4-BE49-F238E27FC236}">
                <a16:creationId xmlns:a16="http://schemas.microsoft.com/office/drawing/2014/main" id="{A263A05A-0737-47C0-AF80-FE4A5206ACE5}"/>
              </a:ext>
            </a:extLst>
          </p:cNvPr>
          <p:cNvSpPr>
            <a:spLocks noChangeArrowheads="1"/>
          </p:cNvSpPr>
          <p:nvPr/>
        </p:nvSpPr>
        <p:spPr bwMode="auto">
          <a:xfrm rot="767916">
            <a:off x="5930900" y="3359150"/>
            <a:ext cx="339725" cy="117475"/>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21510" name="AutoShape 3">
            <a:extLst>
              <a:ext uri="{FF2B5EF4-FFF2-40B4-BE49-F238E27FC236}">
                <a16:creationId xmlns:a16="http://schemas.microsoft.com/office/drawing/2014/main" id="{AC6805F5-70A6-470F-BD06-D9E1119370FA}"/>
              </a:ext>
            </a:extLst>
          </p:cNvPr>
          <p:cNvSpPr>
            <a:spLocks noChangeArrowheads="1"/>
          </p:cNvSpPr>
          <p:nvPr/>
        </p:nvSpPr>
        <p:spPr bwMode="auto">
          <a:xfrm rot="1035962">
            <a:off x="4733925" y="3914775"/>
            <a:ext cx="522288" cy="195263"/>
          </a:xfrm>
          <a:prstGeom prst="triangle">
            <a:avLst>
              <a:gd name="adj" fmla="val 76056"/>
            </a:avLst>
          </a:prstGeom>
          <a:solidFill>
            <a:srgbClr val="FFFF00"/>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7" name="Line 4">
            <a:extLst>
              <a:ext uri="{FF2B5EF4-FFF2-40B4-BE49-F238E27FC236}">
                <a16:creationId xmlns:a16="http://schemas.microsoft.com/office/drawing/2014/main" id="{038FDBD6-2EAC-49C6-8F53-CB590F104306}"/>
              </a:ext>
            </a:extLst>
          </p:cNvPr>
          <p:cNvSpPr>
            <a:spLocks noChangeShapeType="1"/>
          </p:cNvSpPr>
          <p:nvPr/>
        </p:nvSpPr>
        <p:spPr bwMode="auto">
          <a:xfrm flipV="1">
            <a:off x="1803400" y="4041775"/>
            <a:ext cx="3221038" cy="744538"/>
          </a:xfrm>
          <a:prstGeom prst="line">
            <a:avLst/>
          </a:prstGeom>
          <a:noFill/>
          <a:ln w="15875">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28" name="Line 5">
            <a:extLst>
              <a:ext uri="{FF2B5EF4-FFF2-40B4-BE49-F238E27FC236}">
                <a16:creationId xmlns:a16="http://schemas.microsoft.com/office/drawing/2014/main" id="{4A73B8B6-9464-4BE5-8A33-C82064AE6314}"/>
              </a:ext>
            </a:extLst>
          </p:cNvPr>
          <p:cNvSpPr>
            <a:spLocks noChangeShapeType="1"/>
          </p:cNvSpPr>
          <p:nvPr/>
        </p:nvSpPr>
        <p:spPr bwMode="auto">
          <a:xfrm flipH="1">
            <a:off x="5040313" y="3887788"/>
            <a:ext cx="1674812" cy="149225"/>
          </a:xfrm>
          <a:prstGeom prst="line">
            <a:avLst/>
          </a:prstGeom>
          <a:noFill/>
          <a:ln w="15875">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29" name="Line 6">
            <a:extLst>
              <a:ext uri="{FF2B5EF4-FFF2-40B4-BE49-F238E27FC236}">
                <a16:creationId xmlns:a16="http://schemas.microsoft.com/office/drawing/2014/main" id="{6C8F5811-6449-4041-ABE7-E8305F8667CA}"/>
              </a:ext>
            </a:extLst>
          </p:cNvPr>
          <p:cNvSpPr>
            <a:spLocks noChangeShapeType="1"/>
          </p:cNvSpPr>
          <p:nvPr/>
        </p:nvSpPr>
        <p:spPr bwMode="auto">
          <a:xfrm flipH="1" flipV="1">
            <a:off x="5038725" y="4056063"/>
            <a:ext cx="1263650" cy="960437"/>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30" name="AutoShape 7">
            <a:extLst>
              <a:ext uri="{FF2B5EF4-FFF2-40B4-BE49-F238E27FC236}">
                <a16:creationId xmlns:a16="http://schemas.microsoft.com/office/drawing/2014/main" id="{FADC0B7A-3931-4D76-8CB0-13A087B129F3}"/>
              </a:ext>
            </a:extLst>
          </p:cNvPr>
          <p:cNvSpPr>
            <a:spLocks noChangeArrowheads="1"/>
          </p:cNvSpPr>
          <p:nvPr/>
        </p:nvSpPr>
        <p:spPr bwMode="auto">
          <a:xfrm rot="-1691938">
            <a:off x="1416050" y="4665663"/>
            <a:ext cx="623888" cy="274637"/>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31" name="AutoShape 8">
            <a:extLst>
              <a:ext uri="{FF2B5EF4-FFF2-40B4-BE49-F238E27FC236}">
                <a16:creationId xmlns:a16="http://schemas.microsoft.com/office/drawing/2014/main" id="{3A54A74E-0C9B-4256-8930-282B3FCCB0D7}"/>
              </a:ext>
            </a:extLst>
          </p:cNvPr>
          <p:cNvSpPr>
            <a:spLocks noChangeArrowheads="1"/>
          </p:cNvSpPr>
          <p:nvPr/>
        </p:nvSpPr>
        <p:spPr bwMode="auto">
          <a:xfrm rot="798520">
            <a:off x="5983288" y="4816475"/>
            <a:ext cx="623887" cy="376238"/>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32" name="AutoShape 9">
            <a:extLst>
              <a:ext uri="{FF2B5EF4-FFF2-40B4-BE49-F238E27FC236}">
                <a16:creationId xmlns:a16="http://schemas.microsoft.com/office/drawing/2014/main" id="{02DF4511-1458-4D02-8D17-AF7933A9DA79}"/>
              </a:ext>
            </a:extLst>
          </p:cNvPr>
          <p:cNvSpPr>
            <a:spLocks noChangeArrowheads="1"/>
          </p:cNvSpPr>
          <p:nvPr/>
        </p:nvSpPr>
        <p:spPr bwMode="auto">
          <a:xfrm rot="1097357">
            <a:off x="6396038" y="3824288"/>
            <a:ext cx="623887" cy="174625"/>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33" name="Line 10">
            <a:extLst>
              <a:ext uri="{FF2B5EF4-FFF2-40B4-BE49-F238E27FC236}">
                <a16:creationId xmlns:a16="http://schemas.microsoft.com/office/drawing/2014/main" id="{E7441878-8839-4B4D-BFC9-33A36F42D71B}"/>
              </a:ext>
            </a:extLst>
          </p:cNvPr>
          <p:cNvSpPr>
            <a:spLocks noChangeShapeType="1"/>
          </p:cNvSpPr>
          <p:nvPr/>
        </p:nvSpPr>
        <p:spPr bwMode="auto">
          <a:xfrm flipH="1">
            <a:off x="1735138" y="2460625"/>
            <a:ext cx="2513012" cy="2339975"/>
          </a:xfrm>
          <a:prstGeom prst="line">
            <a:avLst/>
          </a:prstGeom>
          <a:noFill/>
          <a:ln w="34925"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11">
            <a:extLst>
              <a:ext uri="{FF2B5EF4-FFF2-40B4-BE49-F238E27FC236}">
                <a16:creationId xmlns:a16="http://schemas.microsoft.com/office/drawing/2014/main" id="{E5C3BC4F-A81A-4483-AAA8-6C97EF05DA55}"/>
              </a:ext>
            </a:extLst>
          </p:cNvPr>
          <p:cNvSpPr>
            <a:spLocks noChangeShapeType="1"/>
          </p:cNvSpPr>
          <p:nvPr/>
        </p:nvSpPr>
        <p:spPr bwMode="auto">
          <a:xfrm>
            <a:off x="4233863" y="2438400"/>
            <a:ext cx="812800" cy="1573213"/>
          </a:xfrm>
          <a:prstGeom prst="line">
            <a:avLst/>
          </a:prstGeom>
          <a:noFill/>
          <a:ln w="31750"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12">
            <a:extLst>
              <a:ext uri="{FF2B5EF4-FFF2-40B4-BE49-F238E27FC236}">
                <a16:creationId xmlns:a16="http://schemas.microsoft.com/office/drawing/2014/main" id="{667CA51E-7FA7-4052-915E-FFC0B5445DA9}"/>
              </a:ext>
            </a:extLst>
          </p:cNvPr>
          <p:cNvSpPr>
            <a:spLocks noChangeShapeType="1"/>
          </p:cNvSpPr>
          <p:nvPr/>
        </p:nvSpPr>
        <p:spPr bwMode="auto">
          <a:xfrm>
            <a:off x="4237038" y="2443163"/>
            <a:ext cx="2071687" cy="2560637"/>
          </a:xfrm>
          <a:prstGeom prst="line">
            <a:avLst/>
          </a:prstGeom>
          <a:noFill/>
          <a:ln w="38100"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13">
            <a:extLst>
              <a:ext uri="{FF2B5EF4-FFF2-40B4-BE49-F238E27FC236}">
                <a16:creationId xmlns:a16="http://schemas.microsoft.com/office/drawing/2014/main" id="{443431DC-0048-4C55-B82A-4C53C1502577}"/>
              </a:ext>
            </a:extLst>
          </p:cNvPr>
          <p:cNvSpPr>
            <a:spLocks noChangeShapeType="1"/>
          </p:cNvSpPr>
          <p:nvPr/>
        </p:nvSpPr>
        <p:spPr bwMode="auto">
          <a:xfrm>
            <a:off x="4229100" y="2446338"/>
            <a:ext cx="2468563" cy="1460500"/>
          </a:xfrm>
          <a:prstGeom prst="line">
            <a:avLst/>
          </a:prstGeom>
          <a:noFill/>
          <a:ln w="34925"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Text Box 14">
            <a:extLst>
              <a:ext uri="{FF2B5EF4-FFF2-40B4-BE49-F238E27FC236}">
                <a16:creationId xmlns:a16="http://schemas.microsoft.com/office/drawing/2014/main" id="{8B3EEBE6-A1B3-4E23-8EA8-5E2D5EDCDB96}"/>
              </a:ext>
            </a:extLst>
          </p:cNvPr>
          <p:cNvSpPr txBox="1">
            <a:spLocks noChangeArrowheads="1"/>
          </p:cNvSpPr>
          <p:nvPr/>
        </p:nvSpPr>
        <p:spPr bwMode="auto">
          <a:xfrm rot="-780000">
            <a:off x="2012950" y="4329113"/>
            <a:ext cx="1117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E1E20"/>
                </a:solidFill>
                <a:latin typeface="Arial" panose="020B0604020202020204" pitchFamily="34" charset="0"/>
              </a:rPr>
              <a:t>baseline 1</a:t>
            </a:r>
          </a:p>
        </p:txBody>
      </p:sp>
      <p:sp>
        <p:nvSpPr>
          <p:cNvPr id="38" name="Text Box 15">
            <a:extLst>
              <a:ext uri="{FF2B5EF4-FFF2-40B4-BE49-F238E27FC236}">
                <a16:creationId xmlns:a16="http://schemas.microsoft.com/office/drawing/2014/main" id="{9B633EE3-3E77-4284-A578-3E8328361486}"/>
              </a:ext>
            </a:extLst>
          </p:cNvPr>
          <p:cNvSpPr txBox="1">
            <a:spLocks noChangeArrowheads="1"/>
          </p:cNvSpPr>
          <p:nvPr/>
        </p:nvSpPr>
        <p:spPr bwMode="auto">
          <a:xfrm rot="2310538">
            <a:off x="5054600" y="4235450"/>
            <a:ext cx="127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E1E20"/>
                </a:solidFill>
                <a:latin typeface="Arial" panose="020B0604020202020204" pitchFamily="34" charset="0"/>
              </a:rPr>
              <a:t>baseline 3</a:t>
            </a:r>
          </a:p>
        </p:txBody>
      </p:sp>
      <p:sp>
        <p:nvSpPr>
          <p:cNvPr id="39" name="Text Box 16">
            <a:extLst>
              <a:ext uri="{FF2B5EF4-FFF2-40B4-BE49-F238E27FC236}">
                <a16:creationId xmlns:a16="http://schemas.microsoft.com/office/drawing/2014/main" id="{9DD84B59-F945-4781-8010-3F781401AA6D}"/>
              </a:ext>
            </a:extLst>
          </p:cNvPr>
          <p:cNvSpPr txBox="1">
            <a:spLocks noChangeArrowheads="1"/>
          </p:cNvSpPr>
          <p:nvPr/>
        </p:nvSpPr>
        <p:spPr bwMode="auto">
          <a:xfrm rot="-300000">
            <a:off x="5416550" y="3698875"/>
            <a:ext cx="1001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0E1E20"/>
                </a:solidFill>
                <a:latin typeface="Arial" panose="020B0604020202020204" pitchFamily="34" charset="0"/>
              </a:rPr>
              <a:t>baseline 4</a:t>
            </a:r>
          </a:p>
        </p:txBody>
      </p:sp>
      <p:sp>
        <p:nvSpPr>
          <p:cNvPr id="40" name="Line 4">
            <a:extLst>
              <a:ext uri="{FF2B5EF4-FFF2-40B4-BE49-F238E27FC236}">
                <a16:creationId xmlns:a16="http://schemas.microsoft.com/office/drawing/2014/main" id="{60BCD453-C398-4CC2-A007-C4107F8AFC94}"/>
              </a:ext>
            </a:extLst>
          </p:cNvPr>
          <p:cNvSpPr>
            <a:spLocks noChangeShapeType="1"/>
          </p:cNvSpPr>
          <p:nvPr/>
        </p:nvSpPr>
        <p:spPr bwMode="auto">
          <a:xfrm flipV="1">
            <a:off x="1881188" y="4105275"/>
            <a:ext cx="3114675" cy="1558925"/>
          </a:xfrm>
          <a:prstGeom prst="line">
            <a:avLst/>
          </a:prstGeom>
          <a:noFill/>
          <a:ln w="1905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41" name="Text Box 14">
            <a:extLst>
              <a:ext uri="{FF2B5EF4-FFF2-40B4-BE49-F238E27FC236}">
                <a16:creationId xmlns:a16="http://schemas.microsoft.com/office/drawing/2014/main" id="{52F8F31B-989E-4449-B8CA-0FE6E78FF622}"/>
              </a:ext>
            </a:extLst>
          </p:cNvPr>
          <p:cNvSpPr txBox="1">
            <a:spLocks noChangeArrowheads="1"/>
          </p:cNvSpPr>
          <p:nvPr/>
        </p:nvSpPr>
        <p:spPr bwMode="auto">
          <a:xfrm rot="-1716466">
            <a:off x="1990725" y="5295900"/>
            <a:ext cx="1119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a:solidFill>
                  <a:srgbClr val="0E1E20"/>
                </a:solidFill>
                <a:latin typeface="Arial" panose="020B0604020202020204" pitchFamily="34" charset="0"/>
              </a:rPr>
              <a:t>baseline 2</a:t>
            </a:r>
          </a:p>
        </p:txBody>
      </p:sp>
      <p:sp>
        <p:nvSpPr>
          <p:cNvPr id="42" name="Line 6">
            <a:extLst>
              <a:ext uri="{FF2B5EF4-FFF2-40B4-BE49-F238E27FC236}">
                <a16:creationId xmlns:a16="http://schemas.microsoft.com/office/drawing/2014/main" id="{B2CF9129-C96C-4DDB-93B2-3CBE927D35CC}"/>
              </a:ext>
            </a:extLst>
          </p:cNvPr>
          <p:cNvSpPr>
            <a:spLocks noChangeShapeType="1"/>
          </p:cNvSpPr>
          <p:nvPr/>
        </p:nvSpPr>
        <p:spPr bwMode="auto">
          <a:xfrm flipH="1">
            <a:off x="5046663" y="3392488"/>
            <a:ext cx="1030287" cy="649287"/>
          </a:xfrm>
          <a:prstGeom prst="line">
            <a:avLst/>
          </a:prstGeom>
          <a:noFill/>
          <a:ln w="12700">
            <a:solidFill>
              <a:schemeClr val="accent5">
                <a:lumMod val="10000"/>
              </a:schemeClr>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US">
              <a:solidFill>
                <a:srgbClr val="000000"/>
              </a:solidFill>
            </a:endParaRPr>
          </a:p>
        </p:txBody>
      </p:sp>
      <p:sp>
        <p:nvSpPr>
          <p:cNvPr id="43" name="Text Box 15">
            <a:extLst>
              <a:ext uri="{FF2B5EF4-FFF2-40B4-BE49-F238E27FC236}">
                <a16:creationId xmlns:a16="http://schemas.microsoft.com/office/drawing/2014/main" id="{8D451B2E-55D7-4A50-BB4B-E452A8C520AF}"/>
              </a:ext>
            </a:extLst>
          </p:cNvPr>
          <p:cNvSpPr txBox="1">
            <a:spLocks noChangeArrowheads="1"/>
          </p:cNvSpPr>
          <p:nvPr/>
        </p:nvSpPr>
        <p:spPr bwMode="auto">
          <a:xfrm rot="-1739266">
            <a:off x="5084763" y="3486150"/>
            <a:ext cx="8810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0E1E20"/>
                </a:solidFill>
                <a:latin typeface="Arial" panose="020B0604020202020204" pitchFamily="34" charset="0"/>
              </a:rPr>
              <a:t>baseline 5</a:t>
            </a:r>
          </a:p>
        </p:txBody>
      </p:sp>
      <p:sp>
        <p:nvSpPr>
          <p:cNvPr id="44" name="AutoShape 5">
            <a:extLst>
              <a:ext uri="{FF2B5EF4-FFF2-40B4-BE49-F238E27FC236}">
                <a16:creationId xmlns:a16="http://schemas.microsoft.com/office/drawing/2014/main" id="{9B925CFC-9360-43F1-B16A-F0A0F53FEB3E}"/>
              </a:ext>
            </a:extLst>
          </p:cNvPr>
          <p:cNvSpPr>
            <a:spLocks noChangeArrowheads="1"/>
          </p:cNvSpPr>
          <p:nvPr/>
        </p:nvSpPr>
        <p:spPr bwMode="auto">
          <a:xfrm rot="19324793">
            <a:off x="1568450" y="5527675"/>
            <a:ext cx="623888" cy="274638"/>
          </a:xfrm>
          <a:prstGeom prst="star5">
            <a:avLst/>
          </a:prstGeom>
          <a:solidFill>
            <a:schemeClr val="accent5"/>
          </a:solidFill>
          <a:ln w="9525">
            <a:solidFill>
              <a:schemeClr val="tx1"/>
            </a:solidFill>
            <a:miter lim="800000"/>
            <a:headEnd/>
            <a:tailEnd/>
          </a:ln>
          <a:effectLst/>
        </p:spPr>
        <p:txBody>
          <a:bodyPr wrap="none" anchor="ctr"/>
          <a:lstStyle/>
          <a:p>
            <a:pPr eaLnBrk="1" hangingPunct="1">
              <a:defRPr/>
            </a:pPr>
            <a:endParaRPr lang="en-US">
              <a:solidFill>
                <a:srgbClr val="000000"/>
              </a:solidFill>
            </a:endParaRPr>
          </a:p>
        </p:txBody>
      </p:sp>
      <p:sp>
        <p:nvSpPr>
          <p:cNvPr id="45" name="Line 12">
            <a:extLst>
              <a:ext uri="{FF2B5EF4-FFF2-40B4-BE49-F238E27FC236}">
                <a16:creationId xmlns:a16="http://schemas.microsoft.com/office/drawing/2014/main" id="{FE72BFEC-350E-4E60-AFBC-62FDCA4C2E48}"/>
              </a:ext>
            </a:extLst>
          </p:cNvPr>
          <p:cNvSpPr>
            <a:spLocks noChangeShapeType="1"/>
          </p:cNvSpPr>
          <p:nvPr/>
        </p:nvSpPr>
        <p:spPr bwMode="auto">
          <a:xfrm flipH="1">
            <a:off x="1881188" y="2460625"/>
            <a:ext cx="2355850" cy="3205163"/>
          </a:xfrm>
          <a:prstGeom prst="line">
            <a:avLst/>
          </a:prstGeom>
          <a:noFill/>
          <a:ln w="38100"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12">
            <a:extLst>
              <a:ext uri="{FF2B5EF4-FFF2-40B4-BE49-F238E27FC236}">
                <a16:creationId xmlns:a16="http://schemas.microsoft.com/office/drawing/2014/main" id="{91C84DE8-F0C2-4D3D-BD0B-2AB701C02F6D}"/>
              </a:ext>
            </a:extLst>
          </p:cNvPr>
          <p:cNvSpPr>
            <a:spLocks noChangeShapeType="1"/>
          </p:cNvSpPr>
          <p:nvPr/>
        </p:nvSpPr>
        <p:spPr bwMode="auto">
          <a:xfrm>
            <a:off x="4248150" y="2460625"/>
            <a:ext cx="1828800" cy="931863"/>
          </a:xfrm>
          <a:prstGeom prst="line">
            <a:avLst/>
          </a:prstGeom>
          <a:noFill/>
          <a:ln w="25400" cap="rnd">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7" name="Picture 17" descr="MCj04348570000[1]">
            <a:extLst>
              <a:ext uri="{FF2B5EF4-FFF2-40B4-BE49-F238E27FC236}">
                <a16:creationId xmlns:a16="http://schemas.microsoft.com/office/drawing/2014/main" id="{DDC5AB23-69DA-4A1B-A46A-90203CE59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42227">
            <a:off x="3752850" y="1920875"/>
            <a:ext cx="8270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5011"/>
                                        </p:tgtEl>
                                        <p:attrNameLst>
                                          <p:attrName>style.visibility</p:attrName>
                                        </p:attrNameLst>
                                      </p:cBhvr>
                                      <p:to>
                                        <p:strVal val="visible"/>
                                      </p:to>
                                    </p:set>
                                    <p:animEffect transition="in" filter="wipe(left)">
                                      <p:cBhvr>
                                        <p:cTn id="7" dur="500"/>
                                        <p:tgtEl>
                                          <p:spTgt spid="85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Scale>
                                      <p:cBhvr>
                                        <p:cTn id="1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7"/>
                                        </p:tgtEl>
                                        <p:attrNameLst>
                                          <p:attrName>ppt_x</p:attrName>
                                          <p:attrName>ppt_y</p:attrName>
                                        </p:attrNameLst>
                                      </p:cBhvr>
                                    </p:animMotion>
                                    <p:animEffect transition="in" filter="fade">
                                      <p:cBhvr>
                                        <p:cTn id="14" dur="1000"/>
                                        <p:tgtEl>
                                          <p:spTgt spid="47"/>
                                        </p:tgtEl>
                                      </p:cBhvr>
                                    </p:animEffect>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par>
                                <p:cTn id="19" presetID="22" presetClass="entr" presetSubtype="1"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par>
                                <p:cTn id="38" presetID="22" presetClass="entr" presetSubtype="8"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par>
                          <p:cTn id="45" fill="hold" nodeType="afterGroup">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right)">
                                      <p:cBhvr>
                                        <p:cTn id="48" dur="500"/>
                                        <p:tgtEl>
                                          <p:spTgt spid="38"/>
                                        </p:tgtEl>
                                      </p:cBhvr>
                                    </p:animEffect>
                                  </p:childTnLst>
                                </p:cTn>
                              </p:par>
                              <p:par>
                                <p:cTn id="49" presetID="2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par>
                          <p:cTn id="52" fill="hold" nodeType="afterGroup">
                            <p:stCondLst>
                              <p:cond delay="2000"/>
                            </p:stCondLst>
                            <p:childTnLst>
                              <p:par>
                                <p:cTn id="53" presetID="22" presetClass="entr" presetSubtype="1" fill="hold"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up)">
                                      <p:cBhvr>
                                        <p:cTn id="55" dur="500"/>
                                        <p:tgtEl>
                                          <p:spTgt spid="36"/>
                                        </p:tgtEl>
                                      </p:cBhvr>
                                    </p:animEffect>
                                  </p:childTnLst>
                                </p:cTn>
                              </p:par>
                            </p:childTnLst>
                          </p:cTn>
                        </p:par>
                        <p:par>
                          <p:cTn id="56" fill="hold" nodeType="afterGroup">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right)">
                                      <p:cBhvr>
                                        <p:cTn id="59" dur="500"/>
                                        <p:tgtEl>
                                          <p:spTgt spid="39"/>
                                        </p:tgtEl>
                                      </p:cBhvr>
                                    </p:animEffect>
                                  </p:childTnLst>
                                </p:cTn>
                              </p:par>
                              <p:par>
                                <p:cTn id="60" presetID="22" presetClass="entr" presetSubtype="2"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right)">
                                      <p:cBhvr>
                                        <p:cTn id="62" dur="500"/>
                                        <p:tgtEl>
                                          <p:spTgt spid="28"/>
                                        </p:tgtEl>
                                      </p:cBhvr>
                                    </p:animEffect>
                                  </p:childTnLst>
                                </p:cTn>
                              </p:par>
                            </p:childTnLst>
                          </p:cTn>
                        </p:par>
                        <p:par>
                          <p:cTn id="63" fill="hold" nodeType="afterGroup">
                            <p:stCondLst>
                              <p:cond delay="3000"/>
                            </p:stCondLst>
                            <p:childTnLst>
                              <p:par>
                                <p:cTn id="64" presetID="22" presetClass="entr" presetSubtype="1"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up)">
                                      <p:cBhvr>
                                        <p:cTn id="66" dur="500"/>
                                        <p:tgtEl>
                                          <p:spTgt spid="46"/>
                                        </p:tgtEl>
                                      </p:cBhvr>
                                    </p:animEffect>
                                  </p:childTnLst>
                                </p:cTn>
                              </p:par>
                            </p:childTnLst>
                          </p:cTn>
                        </p:par>
                        <p:par>
                          <p:cTn id="67" fill="hold" nodeType="afterGroup">
                            <p:stCondLst>
                              <p:cond delay="3500"/>
                            </p:stCondLst>
                            <p:childTnLst>
                              <p:par>
                                <p:cTn id="68" presetID="22" presetClass="entr" presetSubtype="2" fill="hold" grpId="0" nodeType="after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right)">
                                      <p:cBhvr>
                                        <p:cTn id="70" dur="500"/>
                                        <p:tgtEl>
                                          <p:spTgt spid="43"/>
                                        </p:tgtEl>
                                      </p:cBhvr>
                                    </p:animEffect>
                                  </p:childTnLst>
                                </p:cTn>
                              </p:par>
                              <p:par>
                                <p:cTn id="71" presetID="22" presetClass="entr" presetSubtype="2"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right)">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1" grpId="0"/>
      <p:bldP spid="37" grpId="0"/>
      <p:bldP spid="38" grpId="0"/>
      <p:bldP spid="39" grpId="0"/>
      <p:bldP spid="41" grpId="0"/>
      <p:bldP spid="4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E51E1D-274F-4BF8-B3D3-380F6961BECE}"/>
              </a:ext>
            </a:extLst>
          </p:cNvPr>
          <p:cNvSpPr>
            <a:spLocks noGrp="1"/>
          </p:cNvSpPr>
          <p:nvPr>
            <p:ph type="title"/>
          </p:nvPr>
        </p:nvSpPr>
        <p:spPr/>
        <p:txBody>
          <a:bodyPr/>
          <a:lstStyle/>
          <a:p>
            <a:r>
              <a:rPr lang="en-US" dirty="0"/>
              <a:t>OP 4.0</a:t>
            </a:r>
          </a:p>
        </p:txBody>
      </p:sp>
      <p:sp>
        <p:nvSpPr>
          <p:cNvPr id="4" name="Content Placeholder 3">
            <a:extLst>
              <a:ext uri="{FF2B5EF4-FFF2-40B4-BE49-F238E27FC236}">
                <a16:creationId xmlns:a16="http://schemas.microsoft.com/office/drawing/2014/main" id="{A5BEAA06-E4A4-4D76-BF14-70E68C9E8D99}"/>
              </a:ext>
            </a:extLst>
          </p:cNvPr>
          <p:cNvSpPr>
            <a:spLocks noGrp="1"/>
          </p:cNvSpPr>
          <p:nvPr>
            <p:ph idx="1"/>
          </p:nvPr>
        </p:nvSpPr>
        <p:spPr/>
        <p:txBody>
          <a:bodyPr/>
          <a:lstStyle/>
          <a:p>
            <a:r>
              <a:rPr lang="en-US" dirty="0"/>
              <a:t>Full Support for Submission to NGS (Bluebook)</a:t>
            </a:r>
          </a:p>
          <a:p>
            <a:r>
              <a:rPr lang="en-US" dirty="0"/>
              <a:t>Full manual developed with context sensitive help in app.</a:t>
            </a:r>
          </a:p>
          <a:p>
            <a:r>
              <a:rPr lang="en-US" dirty="0"/>
              <a:t>Creating training modules (OP101, OP102)</a:t>
            </a:r>
          </a:p>
        </p:txBody>
      </p:sp>
      <p:sp>
        <p:nvSpPr>
          <p:cNvPr id="2" name="Google Shape;229;p28">
            <a:extLst>
              <a:ext uri="{FF2B5EF4-FFF2-40B4-BE49-F238E27FC236}">
                <a16:creationId xmlns:a16="http://schemas.microsoft.com/office/drawing/2014/main" id="{93945E6E-E412-4A09-9D2C-484FF5E490B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B13E03F-F5AE-48EE-B5E6-D9DB24CE4708}" type="slidenum">
              <a:rPr lang="en-US" altLang="en-US" smtClean="0">
                <a:solidFill>
                  <a:srgbClr val="898989"/>
                </a:solidFill>
              </a:rPr>
              <a:pPr/>
              <a:t>60</a:t>
            </a:fld>
            <a:endParaRPr lang="en-US" altLang="en-US" dirty="0">
              <a:solidFill>
                <a:srgbClr val="898989"/>
              </a:solidFill>
            </a:endParaRPr>
          </a:p>
        </p:txBody>
      </p:sp>
    </p:spTree>
    <p:extLst>
      <p:ext uri="{BB962C8B-B14F-4D97-AF65-F5344CB8AC3E}">
        <p14:creationId xmlns:p14="http://schemas.microsoft.com/office/powerpoint/2010/main" val="3403549329"/>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a:t>2013-08-07</a:t>
            </a:r>
          </a:p>
        </p:txBody>
      </p:sp>
      <p:sp>
        <p:nvSpPr>
          <p:cNvPr id="6" name="Slide Number Placeholder 5"/>
          <p:cNvSpPr>
            <a:spLocks noGrp="1"/>
          </p:cNvSpPr>
          <p:nvPr>
            <p:ph type="sldNum" sz="quarter" idx="12"/>
          </p:nvPr>
        </p:nvSpPr>
        <p:spPr/>
        <p:txBody>
          <a:bodyPr/>
          <a:lstStyle/>
          <a:p>
            <a:pPr>
              <a:defRPr/>
            </a:pPr>
            <a:fld id="{E220C3D0-729A-4A15-8E23-72CBC95666E6}" type="slidenum">
              <a:rPr lang="en-US" smtClean="0"/>
              <a:pPr>
                <a:defRPr/>
              </a:pPr>
              <a:t>61</a:t>
            </a:fld>
            <a:endParaRPr lang="en-US"/>
          </a:p>
        </p:txBody>
      </p:sp>
      <p:pic>
        <p:nvPicPr>
          <p:cNvPr id="3" name="Picture 2">
            <a:extLst>
              <a:ext uri="{FF2B5EF4-FFF2-40B4-BE49-F238E27FC236}">
                <a16:creationId xmlns:a16="http://schemas.microsoft.com/office/drawing/2014/main" id="{75F5A16B-1E37-4580-8526-1142326BC965}"/>
              </a:ext>
            </a:extLst>
          </p:cNvPr>
          <p:cNvPicPr>
            <a:picLocks noChangeAspect="1"/>
          </p:cNvPicPr>
          <p:nvPr/>
        </p:nvPicPr>
        <p:blipFill>
          <a:blip r:embed="rId3"/>
          <a:stretch>
            <a:fillRect/>
          </a:stretch>
        </p:blipFill>
        <p:spPr>
          <a:xfrm>
            <a:off x="232199" y="4160469"/>
            <a:ext cx="1612930" cy="2752338"/>
          </a:xfrm>
          <a:prstGeom prst="rect">
            <a:avLst/>
          </a:prstGeom>
        </p:spPr>
      </p:pic>
      <p:pic>
        <p:nvPicPr>
          <p:cNvPr id="9" name="Picture 8">
            <a:extLst>
              <a:ext uri="{FF2B5EF4-FFF2-40B4-BE49-F238E27FC236}">
                <a16:creationId xmlns:a16="http://schemas.microsoft.com/office/drawing/2014/main" id="{DDF0CB3C-1BA9-45EB-9DCB-F91A81ECF64F}"/>
              </a:ext>
            </a:extLst>
          </p:cNvPr>
          <p:cNvPicPr>
            <a:picLocks noChangeAspect="1"/>
          </p:cNvPicPr>
          <p:nvPr/>
        </p:nvPicPr>
        <p:blipFill>
          <a:blip r:embed="rId4"/>
          <a:stretch>
            <a:fillRect/>
          </a:stretch>
        </p:blipFill>
        <p:spPr>
          <a:xfrm>
            <a:off x="0" y="0"/>
            <a:ext cx="9144000" cy="4178338"/>
          </a:xfrm>
          <a:prstGeom prst="rect">
            <a:avLst/>
          </a:prstGeom>
        </p:spPr>
      </p:pic>
      <p:sp>
        <p:nvSpPr>
          <p:cNvPr id="10" name="TextBox 9">
            <a:extLst>
              <a:ext uri="{FF2B5EF4-FFF2-40B4-BE49-F238E27FC236}">
                <a16:creationId xmlns:a16="http://schemas.microsoft.com/office/drawing/2014/main" id="{410513CE-93E6-411A-8C7D-AA2BCCEFF85D}"/>
              </a:ext>
            </a:extLst>
          </p:cNvPr>
          <p:cNvSpPr txBox="1"/>
          <p:nvPr/>
        </p:nvSpPr>
        <p:spPr>
          <a:xfrm>
            <a:off x="2590800" y="4304240"/>
            <a:ext cx="554082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GPS Session Processing and Adjustment Software</a:t>
            </a:r>
          </a:p>
          <a:p>
            <a:pPr marL="285750" indent="-285750">
              <a:buFont typeface="Arial" panose="020B0604020202020204" pitchFamily="34" charset="0"/>
              <a:buChar char="•"/>
            </a:pPr>
            <a:r>
              <a:rPr lang="en-US" dirty="0"/>
              <a:t>Visualize processing by session</a:t>
            </a:r>
          </a:p>
          <a:p>
            <a:pPr marL="285750" indent="-285750">
              <a:buFont typeface="Arial" panose="020B0604020202020204" pitchFamily="34" charset="0"/>
              <a:buChar char="•"/>
            </a:pPr>
            <a:r>
              <a:rPr lang="en-US" dirty="0"/>
              <a:t>Processing statistics available through dropdown</a:t>
            </a:r>
          </a:p>
          <a:p>
            <a:pPr marL="285750" indent="-285750">
              <a:buFont typeface="Arial" panose="020B0604020202020204" pitchFamily="34" charset="0"/>
              <a:buChar char="•"/>
            </a:pPr>
            <a:r>
              <a:rPr lang="en-US" dirty="0"/>
              <a:t>Access to station information through station hyperlink</a:t>
            </a:r>
          </a:p>
          <a:p>
            <a:pPr marL="285750" indent="-285750">
              <a:buFont typeface="Arial" panose="020B0604020202020204" pitchFamily="34" charset="0"/>
              <a:buChar char="•"/>
            </a:pPr>
            <a:r>
              <a:rPr lang="en-US" dirty="0"/>
              <a:t>New “What is OPUS Projects” Projects </a:t>
            </a:r>
            <a:r>
              <a:rPr lang="en-US" sz="1600" dirty="0"/>
              <a:t>Video </a:t>
            </a:r>
          </a:p>
        </p:txBody>
      </p:sp>
      <p:sp>
        <p:nvSpPr>
          <p:cNvPr id="7" name="TextBox 6">
            <a:extLst>
              <a:ext uri="{FF2B5EF4-FFF2-40B4-BE49-F238E27FC236}">
                <a16:creationId xmlns:a16="http://schemas.microsoft.com/office/drawing/2014/main" id="{E2A22266-7E0F-47D9-8026-1F9657A6EBBD}"/>
              </a:ext>
            </a:extLst>
          </p:cNvPr>
          <p:cNvSpPr txBox="1"/>
          <p:nvPr/>
        </p:nvSpPr>
        <p:spPr>
          <a:xfrm>
            <a:off x="1916840" y="6058566"/>
            <a:ext cx="7165016" cy="338554"/>
          </a:xfrm>
          <a:prstGeom prst="rect">
            <a:avLst/>
          </a:prstGeom>
          <a:noFill/>
        </p:spPr>
        <p:txBody>
          <a:bodyPr wrap="square" rtlCol="0">
            <a:spAutoFit/>
          </a:bodyPr>
          <a:lstStyle/>
          <a:p>
            <a:r>
              <a:rPr lang="en-US" sz="1600" dirty="0">
                <a:hlinkClick r:id="rId5"/>
              </a:rPr>
              <a:t>https://geodesy.noaa.gov/corbin/class_description/What_is_OPUS_Projects2.shtml</a:t>
            </a:r>
            <a:endParaRPr lang="en-US" sz="1600" dirty="0"/>
          </a:p>
        </p:txBody>
      </p:sp>
    </p:spTree>
    <p:extLst>
      <p:ext uri="{BB962C8B-B14F-4D97-AF65-F5344CB8AC3E}">
        <p14:creationId xmlns:p14="http://schemas.microsoft.com/office/powerpoint/2010/main" val="2214861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C90D-EA99-47B2-882B-8B8A73242FA0}"/>
              </a:ext>
            </a:extLst>
          </p:cNvPr>
          <p:cNvSpPr>
            <a:spLocks noGrp="1"/>
          </p:cNvSpPr>
          <p:nvPr>
            <p:ph type="title"/>
          </p:nvPr>
        </p:nvSpPr>
        <p:spPr/>
        <p:txBody>
          <a:bodyPr/>
          <a:lstStyle/>
          <a:p>
            <a:r>
              <a:rPr lang="en-US" dirty="0"/>
              <a:t>OP 5.1</a:t>
            </a:r>
          </a:p>
        </p:txBody>
      </p:sp>
      <p:sp>
        <p:nvSpPr>
          <p:cNvPr id="3" name="Content Placeholder 2">
            <a:extLst>
              <a:ext uri="{FF2B5EF4-FFF2-40B4-BE49-F238E27FC236}">
                <a16:creationId xmlns:a16="http://schemas.microsoft.com/office/drawing/2014/main" id="{373EB6B2-D6F8-469D-8020-DA1B9C768D66}"/>
              </a:ext>
            </a:extLst>
          </p:cNvPr>
          <p:cNvSpPr>
            <a:spLocks noGrp="1"/>
          </p:cNvSpPr>
          <p:nvPr>
            <p:ph idx="1"/>
          </p:nvPr>
        </p:nvSpPr>
        <p:spPr/>
        <p:txBody>
          <a:bodyPr/>
          <a:lstStyle/>
          <a:p>
            <a:r>
              <a:rPr lang="en-US" dirty="0"/>
              <a:t>Released to BETA 08/03/2022</a:t>
            </a:r>
          </a:p>
          <a:p>
            <a:r>
              <a:rPr lang="en-US" dirty="0"/>
              <a:t>Ability to include RTK/RTN vectors (any GNSS vector for that matter)</a:t>
            </a:r>
          </a:p>
          <a:p>
            <a:pPr lvl="1"/>
            <a:r>
              <a:rPr lang="en-US" dirty="0"/>
              <a:t>Has sample data to try</a:t>
            </a:r>
          </a:p>
          <a:p>
            <a:pPr lvl="1"/>
            <a:r>
              <a:rPr lang="en-US" dirty="0"/>
              <a:t>Contact your vendor about converting to </a:t>
            </a:r>
            <a:r>
              <a:rPr lang="en-US" dirty="0" err="1"/>
              <a:t>gvx</a:t>
            </a:r>
            <a:r>
              <a:rPr lang="en-US" dirty="0"/>
              <a:t> format</a:t>
            </a:r>
          </a:p>
        </p:txBody>
      </p:sp>
      <p:sp>
        <p:nvSpPr>
          <p:cNvPr id="4" name="Google Shape;229;p28">
            <a:extLst>
              <a:ext uri="{FF2B5EF4-FFF2-40B4-BE49-F238E27FC236}">
                <a16:creationId xmlns:a16="http://schemas.microsoft.com/office/drawing/2014/main" id="{B3312D2A-2589-4AE7-B4CC-DBEBF16066D6}"/>
              </a:ext>
            </a:extLst>
          </p:cNvPr>
          <p:cNvSpPr>
            <a:spLocks noGrp="1"/>
          </p:cNvSpPr>
          <p:nvPr>
            <p:ph type="sldNum" sz="quarter" idx="10"/>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B13E03F-F5AE-48EE-B5E6-D9DB24CE4708}" type="slidenum">
              <a:rPr lang="en-US" altLang="en-US" smtClean="0">
                <a:solidFill>
                  <a:srgbClr val="898989"/>
                </a:solidFill>
              </a:rPr>
              <a:pPr/>
              <a:t>62</a:t>
            </a:fld>
            <a:endParaRPr lang="en-US" altLang="en-US" dirty="0">
              <a:solidFill>
                <a:srgbClr val="898989"/>
              </a:solidFill>
            </a:endParaRPr>
          </a:p>
        </p:txBody>
      </p:sp>
    </p:spTree>
    <p:extLst>
      <p:ext uri="{BB962C8B-B14F-4D97-AF65-F5344CB8AC3E}">
        <p14:creationId xmlns:p14="http://schemas.microsoft.com/office/powerpoint/2010/main" val="7687779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BA09A3-B4FD-4B30-A691-7D6A6E8E8894}"/>
              </a:ext>
            </a:extLst>
          </p:cNvPr>
          <p:cNvPicPr>
            <a:picLocks noChangeAspect="1"/>
          </p:cNvPicPr>
          <p:nvPr/>
        </p:nvPicPr>
        <p:blipFill>
          <a:blip r:embed="rId2"/>
          <a:stretch>
            <a:fillRect/>
          </a:stretch>
        </p:blipFill>
        <p:spPr>
          <a:xfrm>
            <a:off x="-6246" y="1033671"/>
            <a:ext cx="9246890" cy="4744278"/>
          </a:xfrm>
          <a:prstGeom prst="rect">
            <a:avLst/>
          </a:prstGeom>
        </p:spPr>
      </p:pic>
      <p:sp>
        <p:nvSpPr>
          <p:cNvPr id="6" name="Google Shape;229;p28">
            <a:extLst>
              <a:ext uri="{FF2B5EF4-FFF2-40B4-BE49-F238E27FC236}">
                <a16:creationId xmlns:a16="http://schemas.microsoft.com/office/drawing/2014/main" id="{78A16B4C-6535-4603-A9A8-25B091B8D5DC}"/>
              </a:ext>
            </a:extLst>
          </p:cNvPr>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B13E03F-F5AE-48EE-B5E6-D9DB24CE4708}" type="slidenum">
              <a:rPr lang="en-US" altLang="en-US" smtClean="0">
                <a:solidFill>
                  <a:srgbClr val="898989"/>
                </a:solidFill>
              </a:rPr>
              <a:pPr/>
              <a:t>63</a:t>
            </a:fld>
            <a:endParaRPr lang="en-US" altLang="en-US" dirty="0">
              <a:solidFill>
                <a:srgbClr val="898989"/>
              </a:solidFill>
            </a:endParaRPr>
          </a:p>
        </p:txBody>
      </p:sp>
    </p:spTree>
    <p:extLst>
      <p:ext uri="{BB962C8B-B14F-4D97-AF65-F5344CB8AC3E}">
        <p14:creationId xmlns:p14="http://schemas.microsoft.com/office/powerpoint/2010/main" val="2318017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Google Shape;228;p28">
            <a:extLst>
              <a:ext uri="{FF2B5EF4-FFF2-40B4-BE49-F238E27FC236}">
                <a16:creationId xmlns:a16="http://schemas.microsoft.com/office/drawing/2014/main" id="{DD4F0366-BD00-40B8-BB0F-F299AE7CCFE4}"/>
              </a:ext>
            </a:extLst>
          </p:cNvPr>
          <p:cNvSpPr txBox="1">
            <a:spLocks noChangeArrowheads="1"/>
          </p:cNvSpPr>
          <p:nvPr/>
        </p:nvSpPr>
        <p:spPr bwMode="auto">
          <a:xfrm>
            <a:off x="82550" y="1166813"/>
            <a:ext cx="8974138"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381000">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ts val="1000"/>
              </a:spcBef>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Capable of ingesting all GNSS observables currently supported by the global infrastructure.</a:t>
            </a:r>
          </a:p>
          <a:p>
            <a:pPr>
              <a:spcBef>
                <a:spcPts val="1000"/>
              </a:spcBef>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Capable of using more than two frequencies.</a:t>
            </a:r>
          </a:p>
          <a:p>
            <a:pPr>
              <a:spcBef>
                <a:spcPts val="1000"/>
              </a:spcBef>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Capable of ingesting RINEX 2 or 3.</a:t>
            </a:r>
          </a:p>
          <a:p>
            <a:pPr>
              <a:spcBef>
                <a:spcPts val="1000"/>
              </a:spcBef>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Capable of using </a:t>
            </a:r>
            <a:r>
              <a:rPr lang="en-US" altLang="en-US" sz="2400" dirty="0" err="1">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pseudorange</a:t>
            </a: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 and phase.</a:t>
            </a:r>
          </a:p>
          <a:p>
            <a:pPr>
              <a:spcBef>
                <a:spcPts val="1000"/>
              </a:spcBef>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Capable of multi-GNSS processing.</a:t>
            </a:r>
          </a:p>
          <a:p>
            <a:pPr>
              <a:spcBef>
                <a:spcPts val="1000"/>
              </a:spcBef>
              <a:spcAft>
                <a:spcPts val="1000"/>
              </a:spcAft>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Uses a single-difference processing strategy.</a:t>
            </a:r>
          </a:p>
          <a:p>
            <a:pPr>
              <a:spcBef>
                <a:spcPts val="1000"/>
              </a:spcBef>
              <a:spcAft>
                <a:spcPts val="1000"/>
              </a:spcAft>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See August 11 Webinar</a:t>
            </a:r>
          </a:p>
          <a:p>
            <a:pPr lvl="1">
              <a:spcBef>
                <a:spcPts val="1000"/>
              </a:spcBef>
              <a:spcAft>
                <a:spcPts val="1000"/>
              </a:spcAft>
              <a:buClr>
                <a:srgbClr val="000000"/>
              </a:buClr>
              <a:buSzPts val="2400"/>
              <a:buFont typeface="Times New Roman" panose="02020603050405020304" pitchFamily="18" charset="0"/>
              <a:buChar char="●"/>
            </a:pPr>
            <a:r>
              <a:rPr lang="en-US" altLang="en-US" sz="1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hlinkClick r:id="rId3"/>
              </a:rPr>
              <a:t>https://geodesy.noaa.gov/web/science_edu/webinar_series/multi-ngss-world-at-ngs.shtml</a:t>
            </a:r>
            <a:endParaRPr lang="en-US" altLang="en-US" sz="16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1000"/>
              </a:spcBef>
              <a:spcAft>
                <a:spcPts val="1000"/>
              </a:spcAft>
              <a:buClr>
                <a:srgbClr val="000000"/>
              </a:buClr>
              <a:buSzPts val="2400"/>
              <a:buFont typeface="Times New Roman" panose="02020603050405020304" pitchFamily="18" charset="0"/>
              <a:buChar char="●"/>
            </a:pPr>
            <a:r>
              <a:rPr lang="en-US" altLang="en-US" sz="2400"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Planned release to BETA by December 2022</a:t>
            </a:r>
          </a:p>
        </p:txBody>
      </p:sp>
      <p:sp>
        <p:nvSpPr>
          <p:cNvPr id="99331" name="Google Shape;229;p28">
            <a:extLst>
              <a:ext uri="{FF2B5EF4-FFF2-40B4-BE49-F238E27FC236}">
                <a16:creationId xmlns:a16="http://schemas.microsoft.com/office/drawing/2014/main" id="{54E8522C-C4FB-4324-89D6-2BF0A91CAC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B13E03F-F5AE-48EE-B5E6-D9DB24CE4708}" type="slidenum">
              <a:rPr lang="en-US" altLang="en-US" smtClean="0">
                <a:solidFill>
                  <a:srgbClr val="898989"/>
                </a:solidFill>
              </a:rPr>
              <a:pPr/>
              <a:t>64</a:t>
            </a:fld>
            <a:endParaRPr lang="en-US" altLang="en-US" dirty="0">
              <a:solidFill>
                <a:srgbClr val="898989"/>
              </a:solidFill>
            </a:endParaRPr>
          </a:p>
        </p:txBody>
      </p:sp>
      <p:sp>
        <p:nvSpPr>
          <p:cNvPr id="99332" name="Google Shape;230;p28">
            <a:extLst>
              <a:ext uri="{FF2B5EF4-FFF2-40B4-BE49-F238E27FC236}">
                <a16:creationId xmlns:a16="http://schemas.microsoft.com/office/drawing/2014/main" id="{C2258ED6-85A8-44F1-9913-53C351419390}"/>
              </a:ext>
            </a:extLst>
          </p:cNvPr>
          <p:cNvSpPr txBox="1">
            <a:spLocks noChangeArrowheads="1"/>
          </p:cNvSpPr>
          <p:nvPr/>
        </p:nvSpPr>
        <p:spPr bwMode="auto">
          <a:xfrm>
            <a:off x="82550" y="330200"/>
            <a:ext cx="89741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buClr>
                <a:srgbClr val="000000"/>
              </a:buClr>
              <a:buSzPts val="1100"/>
              <a:buFont typeface="Arial" panose="020B0604020202020204" pitchFamily="34" charset="0"/>
              <a:buNone/>
            </a:pPr>
            <a:r>
              <a:rPr lang="en-US" altLang="en-US" sz="36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rPr>
              <a:t>M-PAGES = Multi-GNSS PAGES</a:t>
            </a:r>
          </a:p>
        </p:txBody>
      </p:sp>
    </p:spTree>
    <p:extLst>
      <p:ext uri="{BB962C8B-B14F-4D97-AF65-F5344CB8AC3E}">
        <p14:creationId xmlns:p14="http://schemas.microsoft.com/office/powerpoint/2010/main" val="3590714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a:extLst>
              <a:ext uri="{FF2B5EF4-FFF2-40B4-BE49-F238E27FC236}">
                <a16:creationId xmlns:a16="http://schemas.microsoft.com/office/drawing/2014/main" id="{783A3D2D-2E77-4769-94DD-D7A229F9D895}"/>
              </a:ext>
            </a:extLst>
          </p:cNvPr>
          <p:cNvSpPr>
            <a:spLocks noGrp="1"/>
          </p:cNvSpPr>
          <p:nvPr>
            <p:ph type="title"/>
          </p:nvPr>
        </p:nvSpPr>
        <p:spPr>
          <a:xfrm>
            <a:off x="457200" y="1663700"/>
            <a:ext cx="8229600" cy="1143000"/>
          </a:xfrm>
        </p:spPr>
        <p:txBody>
          <a:bodyPr/>
          <a:lstStyle/>
          <a:p>
            <a:r>
              <a:rPr lang="en-US" altLang="en-US">
                <a:ea typeface="ＭＳ Ｐゴシック" panose="020B0600070205080204" pitchFamily="34" charset="-128"/>
              </a:rPr>
              <a:t>Thank You!</a:t>
            </a:r>
            <a:br>
              <a:rPr lang="en-US" altLang="en-US">
                <a:ea typeface="ＭＳ Ｐゴシック" panose="020B0600070205080204" pitchFamily="34" charset="-128"/>
              </a:rPr>
            </a:br>
            <a:br>
              <a:rPr lang="en-US" altLang="en-US">
                <a:ea typeface="ＭＳ Ｐゴシック" panose="020B0600070205080204" pitchFamily="34" charset="-128"/>
              </a:rPr>
            </a:br>
            <a:r>
              <a:rPr lang="en-US" altLang="en-US">
                <a:ea typeface="ＭＳ Ｐゴシック" panose="020B0600070205080204" pitchFamily="34" charset="-128"/>
              </a:rPr>
              <a:t>Questions?</a:t>
            </a:r>
          </a:p>
        </p:txBody>
      </p:sp>
      <p:sp>
        <p:nvSpPr>
          <p:cNvPr id="63491" name="TextBox 1">
            <a:extLst>
              <a:ext uri="{FF2B5EF4-FFF2-40B4-BE49-F238E27FC236}">
                <a16:creationId xmlns:a16="http://schemas.microsoft.com/office/drawing/2014/main" id="{538CE010-DC8F-4D59-B292-96A491DB3235}"/>
              </a:ext>
            </a:extLst>
          </p:cNvPr>
          <p:cNvSpPr txBox="1">
            <a:spLocks noChangeArrowheads="1"/>
          </p:cNvSpPr>
          <p:nvPr/>
        </p:nvSpPr>
        <p:spPr bwMode="auto">
          <a:xfrm>
            <a:off x="2635250" y="5354638"/>
            <a:ext cx="3873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lgn="ctr">
              <a:spcBef>
                <a:spcPct val="0"/>
              </a:spcBef>
              <a:buFontTx/>
              <a:buNone/>
            </a:pPr>
            <a:r>
              <a:rPr lang="en-GB" altLang="en-US" sz="1800" b="1"/>
              <a:t>Dan Martin</a:t>
            </a:r>
          </a:p>
          <a:p>
            <a:pPr algn="ctr">
              <a:spcBef>
                <a:spcPct val="0"/>
              </a:spcBef>
              <a:buFontTx/>
              <a:buNone/>
            </a:pPr>
            <a:r>
              <a:rPr lang="en-GB" altLang="en-US" sz="1800" b="1"/>
              <a:t>Northeast Regional Geodetic Advisor</a:t>
            </a:r>
          </a:p>
          <a:p>
            <a:pPr algn="ctr">
              <a:spcBef>
                <a:spcPct val="0"/>
              </a:spcBef>
              <a:buFontTx/>
              <a:buNone/>
            </a:pPr>
            <a:r>
              <a:rPr lang="en-GB" altLang="en-US" sz="1800" b="1"/>
              <a:t>ME, NH, VT, MA, CT, RI, NY, NJ</a:t>
            </a:r>
          </a:p>
          <a:p>
            <a:pPr algn="ctr">
              <a:spcBef>
                <a:spcPct val="0"/>
              </a:spcBef>
              <a:buFontTx/>
              <a:buNone/>
            </a:pPr>
            <a:r>
              <a:rPr lang="en-GB" altLang="en-US" sz="1800" b="1"/>
              <a:t>Dan.martin@noaa.gov</a:t>
            </a:r>
          </a:p>
          <a:p>
            <a:pPr algn="ctr">
              <a:spcBef>
                <a:spcPct val="0"/>
              </a:spcBef>
              <a:buFontTx/>
              <a:buNone/>
            </a:pPr>
            <a:r>
              <a:rPr lang="en-GB" altLang="en-US" sz="1800" b="1"/>
              <a:t>240-676-4762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8EB670A6-A889-41BC-BF7A-41E0F01B9367}"/>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How Does OPUS-S Work?</a:t>
            </a:r>
          </a:p>
        </p:txBody>
      </p:sp>
      <p:sp>
        <p:nvSpPr>
          <p:cNvPr id="23555" name="TextBox 6">
            <a:extLst>
              <a:ext uri="{FF2B5EF4-FFF2-40B4-BE49-F238E27FC236}">
                <a16:creationId xmlns:a16="http://schemas.microsoft.com/office/drawing/2014/main" id="{620B8872-64A9-42D2-ADA9-6C92BEDE7EF0}"/>
              </a:ext>
            </a:extLst>
          </p:cNvPr>
          <p:cNvSpPr txBox="1">
            <a:spLocks noChangeArrowheads="1"/>
          </p:cNvSpPr>
          <p:nvPr/>
        </p:nvSpPr>
        <p:spPr bwMode="auto">
          <a:xfrm>
            <a:off x="865188" y="1355725"/>
            <a:ext cx="7848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463550" indent="-4635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920750" indent="-4635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The primary steps of OPUS-S processing are:</a:t>
            </a:r>
          </a:p>
          <a:p>
            <a:pPr eaLnBrk="1" hangingPunct="1">
              <a:spcBef>
                <a:spcPct val="0"/>
              </a:spcBef>
              <a:buFontTx/>
              <a:buNone/>
            </a:pPr>
            <a:endParaRPr lang="en-US" altLang="en-US" sz="2400" dirty="0">
              <a:solidFill>
                <a:srgbClr val="000000"/>
              </a:solidFill>
            </a:endParaRPr>
          </a:p>
          <a:p>
            <a:pPr eaLnBrk="1" hangingPunct="1">
              <a:spcBef>
                <a:spcPct val="0"/>
              </a:spcBef>
              <a:buFont typeface="Calibri" panose="020F0502020204030204" pitchFamily="34" charset="0"/>
              <a:buAutoNum type="arabicPeriod"/>
            </a:pPr>
            <a:r>
              <a:rPr lang="en-US" altLang="en-US" sz="2400" dirty="0">
                <a:solidFill>
                  <a:srgbClr val="000000"/>
                </a:solidFill>
              </a:rPr>
              <a:t>Prepare and quality control the submitted data.</a:t>
            </a:r>
          </a:p>
          <a:p>
            <a:pPr eaLnBrk="1" hangingPunct="1">
              <a:spcBef>
                <a:spcPct val="0"/>
              </a:spcBef>
              <a:buFontTx/>
              <a:buAutoNum type="arabicPeriod"/>
            </a:pPr>
            <a:r>
              <a:rPr lang="en-US" altLang="en-US" sz="2400" dirty="0">
                <a:solidFill>
                  <a:srgbClr val="000000"/>
                </a:solidFill>
              </a:rPr>
              <a:t>Estimate a crude point-position.</a:t>
            </a:r>
          </a:p>
          <a:p>
            <a:pPr eaLnBrk="1" hangingPunct="1">
              <a:spcBef>
                <a:spcPct val="0"/>
              </a:spcBef>
              <a:buFontTx/>
              <a:buAutoNum type="arabicPeriod"/>
            </a:pPr>
            <a:r>
              <a:rPr lang="en-US" altLang="en-US" sz="2400" dirty="0">
                <a:solidFill>
                  <a:srgbClr val="000000"/>
                </a:solidFill>
              </a:rPr>
              <a:t>Compute distances to every available CORS.</a:t>
            </a:r>
          </a:p>
          <a:p>
            <a:pPr eaLnBrk="1" hangingPunct="1">
              <a:spcBef>
                <a:spcPct val="0"/>
              </a:spcBef>
              <a:buFontTx/>
              <a:buAutoNum type="arabicPeriod"/>
            </a:pPr>
            <a:r>
              <a:rPr lang="en-US" altLang="en-US" sz="2400" dirty="0">
                <a:solidFill>
                  <a:srgbClr val="000000"/>
                </a:solidFill>
              </a:rPr>
              <a:t>Select the five “best” CORSs based upon:</a:t>
            </a:r>
          </a:p>
          <a:p>
            <a:pPr lvl="2" eaLnBrk="1" hangingPunct="1">
              <a:spcBef>
                <a:spcPct val="0"/>
              </a:spcBef>
            </a:pPr>
            <a:r>
              <a:rPr lang="en-US" altLang="en-US" dirty="0">
                <a:solidFill>
                  <a:srgbClr val="000000"/>
                </a:solidFill>
              </a:rPr>
              <a:t>Being closest to the user’s site.</a:t>
            </a:r>
          </a:p>
          <a:p>
            <a:pPr lvl="2" eaLnBrk="1" hangingPunct="1">
              <a:spcBef>
                <a:spcPct val="0"/>
              </a:spcBef>
            </a:pPr>
            <a:r>
              <a:rPr lang="en-US" altLang="en-US" dirty="0">
                <a:solidFill>
                  <a:srgbClr val="000000"/>
                </a:solidFill>
              </a:rPr>
              <a:t>Having common satellite visibility with the user data.</a:t>
            </a:r>
          </a:p>
          <a:p>
            <a:pPr lvl="2" eaLnBrk="1" hangingPunct="1">
              <a:spcBef>
                <a:spcPct val="0"/>
              </a:spcBef>
            </a:pPr>
            <a:r>
              <a:rPr lang="en-US" altLang="en-US" dirty="0">
                <a:solidFill>
                  <a:srgbClr val="000000"/>
                </a:solidFill>
              </a:rPr>
              <a:t>Having more than 80% of the possible data available.</a:t>
            </a:r>
          </a:p>
          <a:p>
            <a:pPr lvl="2" eaLnBrk="1" hangingPunct="1">
              <a:spcBef>
                <a:spcPct val="0"/>
              </a:spcBef>
            </a:pPr>
            <a:r>
              <a:rPr lang="en-US" altLang="en-US" dirty="0">
                <a:solidFill>
                  <a:srgbClr val="000000"/>
                </a:solidFill>
              </a:rPr>
              <a:t>Having low multipath measures.</a:t>
            </a:r>
          </a:p>
          <a:p>
            <a:pPr lvl="2" eaLnBrk="1" hangingPunct="1">
              <a:spcBef>
                <a:spcPct val="0"/>
              </a:spcBef>
            </a:pPr>
            <a:r>
              <a:rPr lang="en-US" altLang="en-US" dirty="0">
                <a:solidFill>
                  <a:srgbClr val="000000"/>
                </a:solidFill>
              </a:rPr>
              <a:t>Geometry of CORSs around you</a:t>
            </a:r>
          </a:p>
          <a:p>
            <a:pPr lvl="1" eaLnBrk="1" hangingPunct="1">
              <a:spcBef>
                <a:spcPct val="0"/>
              </a:spcBef>
              <a:buFont typeface="Calibri" panose="020F0502020204030204" pitchFamily="34" charset="0"/>
              <a:buAutoNum type="arabicPeriod" startAt="5"/>
            </a:pPr>
            <a:r>
              <a:rPr lang="en-US" altLang="en-US" sz="2400" dirty="0">
                <a:solidFill>
                  <a:srgbClr val="000000"/>
                </a:solidFill>
              </a:rPr>
              <a:t>Complete the single-baseline processing using PAGES.</a:t>
            </a:r>
          </a:p>
          <a:p>
            <a:pPr lvl="1" eaLnBrk="1" hangingPunct="1">
              <a:spcBef>
                <a:spcPct val="0"/>
              </a:spcBef>
              <a:buFont typeface="Calibri" panose="020F0502020204030204" pitchFamily="34" charset="0"/>
              <a:buAutoNum type="arabicPeriod" startAt="6"/>
            </a:pPr>
            <a:r>
              <a:rPr lang="en-US" altLang="en-US" sz="2400" dirty="0">
                <a:solidFill>
                  <a:srgbClr val="000000"/>
                </a:solidFill>
              </a:rPr>
              <a:t>Computes median solution and two closest to it then averages those three.</a:t>
            </a:r>
          </a:p>
          <a:p>
            <a:pPr lvl="1" eaLnBrk="1" hangingPunct="1">
              <a:spcBef>
                <a:spcPct val="0"/>
              </a:spcBef>
              <a:buFont typeface="Calibri" panose="020F0502020204030204" pitchFamily="34" charset="0"/>
              <a:buAutoNum type="arabicPeriod" startAt="6"/>
            </a:pPr>
            <a:r>
              <a:rPr lang="en-US" altLang="en-US" sz="2400" dirty="0">
                <a:solidFill>
                  <a:srgbClr val="000000"/>
                </a:solidFill>
              </a:rPr>
              <a:t>Generate and email the report to the user.</a:t>
            </a:r>
          </a:p>
        </p:txBody>
      </p:sp>
      <p:grpSp>
        <p:nvGrpSpPr>
          <p:cNvPr id="23556" name="Group 2">
            <a:extLst>
              <a:ext uri="{FF2B5EF4-FFF2-40B4-BE49-F238E27FC236}">
                <a16:creationId xmlns:a16="http://schemas.microsoft.com/office/drawing/2014/main" id="{3B1A3FE7-0F85-4BB4-B9DF-57695AAB0DC3}"/>
              </a:ext>
            </a:extLst>
          </p:cNvPr>
          <p:cNvGrpSpPr>
            <a:grpSpLocks/>
          </p:cNvGrpSpPr>
          <p:nvPr/>
        </p:nvGrpSpPr>
        <p:grpSpPr bwMode="auto">
          <a:xfrm>
            <a:off x="174625" y="6562725"/>
            <a:ext cx="1460500" cy="277813"/>
            <a:chOff x="121" y="4559"/>
            <a:chExt cx="1014" cy="193"/>
          </a:xfrm>
        </p:grpSpPr>
        <p:sp>
          <p:nvSpPr>
            <p:cNvPr id="23562" name="AutoShape 3">
              <a:extLst>
                <a:ext uri="{FF2B5EF4-FFF2-40B4-BE49-F238E27FC236}">
                  <a16:creationId xmlns:a16="http://schemas.microsoft.com/office/drawing/2014/main" id="{9FD9C87B-F099-457F-B9AE-2ED49BC9473F}"/>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3563" name="Group 4">
              <a:extLst>
                <a:ext uri="{FF2B5EF4-FFF2-40B4-BE49-F238E27FC236}">
                  <a16:creationId xmlns:a16="http://schemas.microsoft.com/office/drawing/2014/main" id="{407ED0B3-A948-4D05-A891-B601CB49E98A}"/>
                </a:ext>
              </a:extLst>
            </p:cNvPr>
            <p:cNvGrpSpPr>
              <a:grpSpLocks/>
            </p:cNvGrpSpPr>
            <p:nvPr/>
          </p:nvGrpSpPr>
          <p:grpSpPr bwMode="auto">
            <a:xfrm>
              <a:off x="121" y="4559"/>
              <a:ext cx="1014" cy="193"/>
              <a:chOff x="121" y="4559"/>
              <a:chExt cx="1014" cy="193"/>
            </a:xfrm>
          </p:grpSpPr>
          <p:sp>
            <p:nvSpPr>
              <p:cNvPr id="23564" name="AutoShape 5">
                <a:extLst>
                  <a:ext uri="{FF2B5EF4-FFF2-40B4-BE49-F238E27FC236}">
                    <a16:creationId xmlns:a16="http://schemas.microsoft.com/office/drawing/2014/main" id="{F08C7B2F-1380-4DC3-88D1-294250F0A472}"/>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3565" name="AutoShape 6">
                <a:extLst>
                  <a:ext uri="{FF2B5EF4-FFF2-40B4-BE49-F238E27FC236}">
                    <a16:creationId xmlns:a16="http://schemas.microsoft.com/office/drawing/2014/main" id="{66372E48-0119-4E06-B97D-2318815807BE}"/>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23557" name="Group 7">
            <a:extLst>
              <a:ext uri="{FF2B5EF4-FFF2-40B4-BE49-F238E27FC236}">
                <a16:creationId xmlns:a16="http://schemas.microsoft.com/office/drawing/2014/main" id="{6B8350CA-7D46-4DC5-B90B-B2FA038214F3}"/>
              </a:ext>
            </a:extLst>
          </p:cNvPr>
          <p:cNvGrpSpPr>
            <a:grpSpLocks/>
          </p:cNvGrpSpPr>
          <p:nvPr/>
        </p:nvGrpSpPr>
        <p:grpSpPr bwMode="auto">
          <a:xfrm>
            <a:off x="8505825" y="6540500"/>
            <a:ext cx="257175" cy="277813"/>
            <a:chOff x="5904" y="4543"/>
            <a:chExt cx="178" cy="193"/>
          </a:xfrm>
        </p:grpSpPr>
        <p:sp>
          <p:nvSpPr>
            <p:cNvPr id="23558" name="AutoShape 8">
              <a:extLst>
                <a:ext uri="{FF2B5EF4-FFF2-40B4-BE49-F238E27FC236}">
                  <a16:creationId xmlns:a16="http://schemas.microsoft.com/office/drawing/2014/main" id="{09C6A88F-1346-4BB0-8642-FBE62B56EE86}"/>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3559" name="Group 9">
              <a:extLst>
                <a:ext uri="{FF2B5EF4-FFF2-40B4-BE49-F238E27FC236}">
                  <a16:creationId xmlns:a16="http://schemas.microsoft.com/office/drawing/2014/main" id="{8F3F81F7-FAC8-4C46-93CC-2E43B6242B69}"/>
                </a:ext>
              </a:extLst>
            </p:cNvPr>
            <p:cNvGrpSpPr>
              <a:grpSpLocks/>
            </p:cNvGrpSpPr>
            <p:nvPr/>
          </p:nvGrpSpPr>
          <p:grpSpPr bwMode="auto">
            <a:xfrm>
              <a:off x="5904" y="4543"/>
              <a:ext cx="178" cy="193"/>
              <a:chOff x="5904" y="4543"/>
              <a:chExt cx="178" cy="193"/>
            </a:xfrm>
          </p:grpSpPr>
          <p:sp>
            <p:nvSpPr>
              <p:cNvPr id="23560" name="AutoShape 10">
                <a:extLst>
                  <a:ext uri="{FF2B5EF4-FFF2-40B4-BE49-F238E27FC236}">
                    <a16:creationId xmlns:a16="http://schemas.microsoft.com/office/drawing/2014/main" id="{AB7D800A-02C0-41C9-816F-55BAC03B178A}"/>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3561" name="AutoShape 11">
                <a:extLst>
                  <a:ext uri="{FF2B5EF4-FFF2-40B4-BE49-F238E27FC236}">
                    <a16:creationId xmlns:a16="http://schemas.microsoft.com/office/drawing/2014/main" id="{755EDB9B-99B6-4617-9647-AB3C9DDCE3E8}"/>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1021CCA3-7057-49B5-A2CC-16FC26278DB1}"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7</a:t>
                </a:fld>
                <a:r>
                  <a:rPr lang="en-GB" altLang="en-US" sz="1800" b="1">
                    <a:solidFill>
                      <a:srgbClr val="282878"/>
                    </a:solidFill>
                  </a:rPr>
                  <a:t> </a:t>
                </a:r>
              </a:p>
            </p:txBody>
          </p:sp>
        </p:gr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78BCD6AB-10AF-457B-AFCB-ABEC67B0FB9A}"/>
              </a:ext>
            </a:extLst>
          </p:cNvPr>
          <p:cNvSpPr>
            <a:spLocks noGrp="1"/>
          </p:cNvSpPr>
          <p:nvPr>
            <p:ph type="title"/>
          </p:nvPr>
        </p:nvSpPr>
        <p:spPr>
          <a:xfrm>
            <a:off x="1538288" y="593725"/>
            <a:ext cx="5964237" cy="595313"/>
          </a:xfrm>
        </p:spPr>
        <p:txBody>
          <a:bodyPr/>
          <a:lstStyle/>
          <a:p>
            <a:pPr algn="l" eaLnBrk="1" hangingPunct="1"/>
            <a:r>
              <a:rPr lang="en-US" altLang="en-US" sz="4000">
                <a:ea typeface="ＭＳ Ｐゴシック" panose="020B0600070205080204" pitchFamily="34" charset="-128"/>
              </a:rPr>
              <a:t>How Does OPUS-S Work?</a:t>
            </a:r>
          </a:p>
        </p:txBody>
      </p:sp>
      <p:sp>
        <p:nvSpPr>
          <p:cNvPr id="24579" name="TextBox 6">
            <a:extLst>
              <a:ext uri="{FF2B5EF4-FFF2-40B4-BE49-F238E27FC236}">
                <a16:creationId xmlns:a16="http://schemas.microsoft.com/office/drawing/2014/main" id="{6D1816CA-5676-46F3-94F5-99990E8BDDCF}"/>
              </a:ext>
            </a:extLst>
          </p:cNvPr>
          <p:cNvSpPr txBox="1">
            <a:spLocks noChangeArrowheads="1"/>
          </p:cNvSpPr>
          <p:nvPr/>
        </p:nvSpPr>
        <p:spPr bwMode="auto">
          <a:xfrm>
            <a:off x="1281113" y="1619250"/>
            <a:ext cx="678497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 indent="-63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000000"/>
                </a:solidFill>
              </a:rPr>
              <a:t>OPUS-S uses PAGES (Program for Adjustment of GPS Ephemerides) for data processing.</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PAGES engine developed by the NGS.</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2400" dirty="0">
                <a:solidFill>
                  <a:srgbClr val="000000"/>
                </a:solidFill>
              </a:rPr>
              <a:t>Besides OPUS-S, PAGES is used for OPUS-Projects session processing, orbit production, reference frame definition, network monitoring and many other GPS data processing tasks.</a:t>
            </a:r>
          </a:p>
          <a:p>
            <a:pPr eaLnBrk="1" hangingPunct="1">
              <a:spcBef>
                <a:spcPct val="0"/>
              </a:spcBef>
              <a:buFontTx/>
              <a:buNone/>
            </a:pPr>
            <a:endParaRPr lang="en-US" altLang="en-US" sz="2400" dirty="0">
              <a:solidFill>
                <a:srgbClr val="000000"/>
              </a:solidFill>
            </a:endParaRPr>
          </a:p>
          <a:p>
            <a:pPr eaLnBrk="1" hangingPunct="1">
              <a:spcBef>
                <a:spcPct val="0"/>
              </a:spcBef>
              <a:buFontTx/>
              <a:buNone/>
            </a:pPr>
            <a:r>
              <a:rPr lang="en-US" altLang="en-US" sz="1400" dirty="0">
                <a:solidFill>
                  <a:srgbClr val="000000"/>
                </a:solidFill>
              </a:rPr>
              <a:t>http://geodesy.noaa.gov/GRD/GPS/DOC/toc.html</a:t>
            </a:r>
          </a:p>
          <a:p>
            <a:pPr eaLnBrk="1" hangingPunct="1">
              <a:spcBef>
                <a:spcPct val="0"/>
              </a:spcBef>
              <a:buFontTx/>
              <a:buNone/>
            </a:pPr>
            <a:r>
              <a:rPr lang="en-US" altLang="en-US" sz="1400" dirty="0">
                <a:solidFill>
                  <a:srgbClr val="000000"/>
                </a:solidFill>
              </a:rPr>
              <a:t>http://igscb.jpl.nasa.gov/igscb/center/analysis/noaa.acn</a:t>
            </a:r>
          </a:p>
        </p:txBody>
      </p:sp>
      <p:grpSp>
        <p:nvGrpSpPr>
          <p:cNvPr id="24580" name="Group 2">
            <a:extLst>
              <a:ext uri="{FF2B5EF4-FFF2-40B4-BE49-F238E27FC236}">
                <a16:creationId xmlns:a16="http://schemas.microsoft.com/office/drawing/2014/main" id="{B5835605-7949-4182-AA12-441D04A74E84}"/>
              </a:ext>
            </a:extLst>
          </p:cNvPr>
          <p:cNvGrpSpPr>
            <a:grpSpLocks/>
          </p:cNvGrpSpPr>
          <p:nvPr/>
        </p:nvGrpSpPr>
        <p:grpSpPr bwMode="auto">
          <a:xfrm>
            <a:off x="174625" y="6562725"/>
            <a:ext cx="1460500" cy="277813"/>
            <a:chOff x="121" y="4559"/>
            <a:chExt cx="1014" cy="193"/>
          </a:xfrm>
        </p:grpSpPr>
        <p:sp>
          <p:nvSpPr>
            <p:cNvPr id="24586" name="AutoShape 3">
              <a:extLst>
                <a:ext uri="{FF2B5EF4-FFF2-40B4-BE49-F238E27FC236}">
                  <a16:creationId xmlns:a16="http://schemas.microsoft.com/office/drawing/2014/main" id="{E1906FA6-4B62-42C9-B1C3-CC7EF6384F02}"/>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4587" name="Group 4">
              <a:extLst>
                <a:ext uri="{FF2B5EF4-FFF2-40B4-BE49-F238E27FC236}">
                  <a16:creationId xmlns:a16="http://schemas.microsoft.com/office/drawing/2014/main" id="{5743A4FC-AEF9-4BAC-AAE8-2F15FA73199B}"/>
                </a:ext>
              </a:extLst>
            </p:cNvPr>
            <p:cNvGrpSpPr>
              <a:grpSpLocks/>
            </p:cNvGrpSpPr>
            <p:nvPr/>
          </p:nvGrpSpPr>
          <p:grpSpPr bwMode="auto">
            <a:xfrm>
              <a:off x="121" y="4559"/>
              <a:ext cx="1014" cy="193"/>
              <a:chOff x="121" y="4559"/>
              <a:chExt cx="1014" cy="193"/>
            </a:xfrm>
          </p:grpSpPr>
          <p:sp>
            <p:nvSpPr>
              <p:cNvPr id="24588" name="AutoShape 5">
                <a:extLst>
                  <a:ext uri="{FF2B5EF4-FFF2-40B4-BE49-F238E27FC236}">
                    <a16:creationId xmlns:a16="http://schemas.microsoft.com/office/drawing/2014/main" id="{AA8ABF94-B06C-4CD0-9FE9-B33E8E8D12C3}"/>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4589" name="AutoShape 6">
                <a:extLst>
                  <a:ext uri="{FF2B5EF4-FFF2-40B4-BE49-F238E27FC236}">
                    <a16:creationId xmlns:a16="http://schemas.microsoft.com/office/drawing/2014/main" id="{CCFC5ABF-5326-4167-8636-FBE69E1B88D8}"/>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24581" name="Group 7">
            <a:extLst>
              <a:ext uri="{FF2B5EF4-FFF2-40B4-BE49-F238E27FC236}">
                <a16:creationId xmlns:a16="http://schemas.microsoft.com/office/drawing/2014/main" id="{C6423964-8B60-49D6-9DC2-3BAD0B7257C6}"/>
              </a:ext>
            </a:extLst>
          </p:cNvPr>
          <p:cNvGrpSpPr>
            <a:grpSpLocks/>
          </p:cNvGrpSpPr>
          <p:nvPr/>
        </p:nvGrpSpPr>
        <p:grpSpPr bwMode="auto">
          <a:xfrm>
            <a:off x="8505825" y="6540500"/>
            <a:ext cx="257175" cy="277813"/>
            <a:chOff x="5904" y="4543"/>
            <a:chExt cx="178" cy="193"/>
          </a:xfrm>
        </p:grpSpPr>
        <p:sp>
          <p:nvSpPr>
            <p:cNvPr id="24582" name="AutoShape 8">
              <a:extLst>
                <a:ext uri="{FF2B5EF4-FFF2-40B4-BE49-F238E27FC236}">
                  <a16:creationId xmlns:a16="http://schemas.microsoft.com/office/drawing/2014/main" id="{72283966-8786-4C8A-A5EC-E6CFB11877B0}"/>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4583" name="Group 9">
              <a:extLst>
                <a:ext uri="{FF2B5EF4-FFF2-40B4-BE49-F238E27FC236}">
                  <a16:creationId xmlns:a16="http://schemas.microsoft.com/office/drawing/2014/main" id="{307401FA-60E2-41B3-BD01-7526F6E2CB43}"/>
                </a:ext>
              </a:extLst>
            </p:cNvPr>
            <p:cNvGrpSpPr>
              <a:grpSpLocks/>
            </p:cNvGrpSpPr>
            <p:nvPr/>
          </p:nvGrpSpPr>
          <p:grpSpPr bwMode="auto">
            <a:xfrm>
              <a:off x="5904" y="4543"/>
              <a:ext cx="178" cy="193"/>
              <a:chOff x="5904" y="4543"/>
              <a:chExt cx="178" cy="193"/>
            </a:xfrm>
          </p:grpSpPr>
          <p:sp>
            <p:nvSpPr>
              <p:cNvPr id="24584" name="AutoShape 10">
                <a:extLst>
                  <a:ext uri="{FF2B5EF4-FFF2-40B4-BE49-F238E27FC236}">
                    <a16:creationId xmlns:a16="http://schemas.microsoft.com/office/drawing/2014/main" id="{B5AF72F9-60F2-4D8E-82B2-0961F5E9BDCD}"/>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4585" name="AutoShape 11">
                <a:extLst>
                  <a:ext uri="{FF2B5EF4-FFF2-40B4-BE49-F238E27FC236}">
                    <a16:creationId xmlns:a16="http://schemas.microsoft.com/office/drawing/2014/main" id="{263B63EA-BAEF-464E-8335-EDB207E33ACA}"/>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121D9718-0FBE-4E13-9C8E-78DE98D5E660}"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8</a:t>
                </a:fld>
                <a:r>
                  <a:rPr lang="en-GB" altLang="en-US" sz="1800" b="1">
                    <a:solidFill>
                      <a:srgbClr val="282878"/>
                    </a:solidFill>
                  </a:rPr>
                  <a:t> </a:t>
                </a:r>
              </a:p>
            </p:txBody>
          </p:sp>
        </p:gr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DD9DF241-515D-41EA-815B-E763AFD36668}"/>
              </a:ext>
            </a:extLst>
          </p:cNvPr>
          <p:cNvSpPr>
            <a:spLocks noGrp="1"/>
          </p:cNvSpPr>
          <p:nvPr>
            <p:ph type="title"/>
          </p:nvPr>
        </p:nvSpPr>
        <p:spPr>
          <a:xfrm>
            <a:off x="1566069" y="450095"/>
            <a:ext cx="5981700" cy="595312"/>
          </a:xfrm>
        </p:spPr>
        <p:txBody>
          <a:bodyPr/>
          <a:lstStyle/>
          <a:p>
            <a:pPr algn="l" eaLnBrk="1" hangingPunct="1"/>
            <a:r>
              <a:rPr lang="en-US" altLang="en-US" sz="4000">
                <a:ea typeface="ＭＳ Ｐゴシック" panose="020B0600070205080204" pitchFamily="34" charset="-128"/>
              </a:rPr>
              <a:t>How Does OPUS-S Work?</a:t>
            </a:r>
          </a:p>
        </p:txBody>
      </p:sp>
      <p:sp>
        <p:nvSpPr>
          <p:cNvPr id="7" name="TextBox 6">
            <a:extLst>
              <a:ext uri="{FF2B5EF4-FFF2-40B4-BE49-F238E27FC236}">
                <a16:creationId xmlns:a16="http://schemas.microsoft.com/office/drawing/2014/main" id="{31CFD416-5033-49AC-AC18-742010765A90}"/>
              </a:ext>
            </a:extLst>
          </p:cNvPr>
          <p:cNvSpPr txBox="1"/>
          <p:nvPr/>
        </p:nvSpPr>
        <p:spPr>
          <a:xfrm>
            <a:off x="228600" y="1189038"/>
            <a:ext cx="8656638" cy="5600700"/>
          </a:xfrm>
          <a:prstGeom prst="rect">
            <a:avLst/>
          </a:prstGeom>
          <a:noFill/>
        </p:spPr>
        <p:txBody>
          <a:bodyPr>
            <a:spAutoFit/>
          </a:bodyPr>
          <a:lstStyle/>
          <a:p>
            <a:pPr marL="6350" indent="-6350" eaLnBrk="1" hangingPunct="1">
              <a:defRPr/>
            </a:pPr>
            <a:r>
              <a:rPr lang="en-US" sz="2400" dirty="0">
                <a:solidFill>
                  <a:prstClr val="black"/>
                </a:solidFill>
              </a:rPr>
              <a:t>			OPUS-S modeling highlights:</a:t>
            </a:r>
          </a:p>
          <a:p>
            <a:pPr marL="6350" indent="-6350" eaLnBrk="1" hangingPunct="1">
              <a:defRPr/>
            </a:pPr>
            <a:endParaRPr lang="en-US" sz="2400" dirty="0">
              <a:solidFill>
                <a:prstClr val="black"/>
              </a:solidFill>
            </a:endParaRPr>
          </a:p>
          <a:p>
            <a:pPr marL="352425" indent="-352425" eaLnBrk="1" hangingPunct="1">
              <a:buFont typeface="Arial" pitchFamily="34" charset="0"/>
              <a:buChar char="•"/>
              <a:defRPr/>
            </a:pPr>
            <a:r>
              <a:rPr lang="en-US" sz="2400" dirty="0">
                <a:solidFill>
                  <a:prstClr val="black"/>
                </a:solidFill>
              </a:rPr>
              <a:t>Satellite coordinates from the </a:t>
            </a:r>
            <a:r>
              <a:rPr lang="en-US" sz="2400" b="1" dirty="0">
                <a:solidFill>
                  <a:prstClr val="black"/>
                </a:solidFill>
              </a:rPr>
              <a:t>International GNSS Service </a:t>
            </a:r>
            <a:r>
              <a:rPr lang="en-US" sz="2400" dirty="0">
                <a:solidFill>
                  <a:prstClr val="black"/>
                </a:solidFill>
              </a:rPr>
              <a:t>(IGS) precise ephemerides.</a:t>
            </a:r>
            <a:br>
              <a:rPr lang="en-US" sz="1200" dirty="0">
                <a:solidFill>
                  <a:prstClr val="black"/>
                </a:solidFill>
              </a:rPr>
            </a:br>
            <a:r>
              <a:rPr lang="en-US" sz="1200" dirty="0">
                <a:solidFill>
                  <a:prstClr val="black"/>
                </a:solidFill>
              </a:rPr>
              <a:t> </a:t>
            </a:r>
            <a:r>
              <a:rPr lang="en-US" sz="1400" dirty="0">
                <a:solidFill>
                  <a:prstClr val="black"/>
                </a:solidFill>
              </a:rPr>
              <a:t>http://igscb.jpl.nasa.gov/components/usage.html.</a:t>
            </a:r>
          </a:p>
          <a:p>
            <a:pPr marL="352425" indent="-352425" eaLnBrk="1" hangingPunct="1">
              <a:buFont typeface="Arial" pitchFamily="34" charset="0"/>
              <a:buChar char="•"/>
              <a:defRPr/>
            </a:pPr>
            <a:r>
              <a:rPr lang="en-US" sz="2400" dirty="0">
                <a:solidFill>
                  <a:prstClr val="black"/>
                </a:solidFill>
              </a:rPr>
              <a:t>CORS coordinates and hardware histories from the NGS site information data base.</a:t>
            </a:r>
          </a:p>
          <a:p>
            <a:pPr marL="352425" indent="-352425" eaLnBrk="1" hangingPunct="1">
              <a:buFont typeface="Arial" pitchFamily="34" charset="0"/>
              <a:buChar char="•"/>
              <a:defRPr/>
            </a:pPr>
            <a:r>
              <a:rPr lang="en-US" sz="2400" dirty="0">
                <a:solidFill>
                  <a:prstClr val="black"/>
                </a:solidFill>
              </a:rPr>
              <a:t>Receiver antenna phase center offsets and variations from the NGS absolute antenna model data base.</a:t>
            </a:r>
            <a:br>
              <a:rPr lang="en-US" sz="1200" dirty="0">
                <a:solidFill>
                  <a:prstClr val="black"/>
                </a:solidFill>
              </a:rPr>
            </a:br>
            <a:r>
              <a:rPr lang="en-US" sz="1400" dirty="0">
                <a:solidFill>
                  <a:prstClr val="black"/>
                </a:solidFill>
              </a:rPr>
              <a:t> http://geodesy.noaa.gov/ANTCAL/.</a:t>
            </a:r>
          </a:p>
          <a:p>
            <a:pPr marL="352425" indent="-352425" eaLnBrk="1" hangingPunct="1">
              <a:buFont typeface="Arial" pitchFamily="34" charset="0"/>
              <a:buChar char="•"/>
              <a:defRPr/>
            </a:pPr>
            <a:r>
              <a:rPr lang="en-US" sz="2400" b="1" dirty="0">
                <a:solidFill>
                  <a:prstClr val="black"/>
                </a:solidFill>
              </a:rPr>
              <a:t>International Earth Rotation Service </a:t>
            </a:r>
            <a:r>
              <a:rPr lang="en-US" sz="2400" dirty="0">
                <a:solidFill>
                  <a:prstClr val="black"/>
                </a:solidFill>
              </a:rPr>
              <a:t>(IERS) 2003 solid Earth tide model.</a:t>
            </a:r>
            <a:br>
              <a:rPr lang="en-US" sz="1200" dirty="0">
                <a:solidFill>
                  <a:prstClr val="black"/>
                </a:solidFill>
              </a:rPr>
            </a:br>
            <a:r>
              <a:rPr lang="en-US" sz="1400" dirty="0">
                <a:solidFill>
                  <a:prstClr val="black"/>
                </a:solidFill>
              </a:rPr>
              <a:t>http://www.iers.org/nn_11216/IERS/EN/Publications/TechnicalNotes/tn32.html.</a:t>
            </a:r>
          </a:p>
          <a:p>
            <a:pPr marL="352425" indent="-352425" eaLnBrk="1" hangingPunct="1">
              <a:buFont typeface="Arial" pitchFamily="34" charset="0"/>
              <a:buChar char="•"/>
              <a:defRPr/>
            </a:pPr>
            <a:r>
              <a:rPr lang="en-US" sz="2400" dirty="0">
                <a:solidFill>
                  <a:prstClr val="black"/>
                </a:solidFill>
              </a:rPr>
              <a:t>Surface met from a climatological model.</a:t>
            </a:r>
            <a:br>
              <a:rPr lang="en-US" sz="2400" dirty="0">
                <a:solidFill>
                  <a:prstClr val="black"/>
                </a:solidFill>
              </a:rPr>
            </a:br>
            <a:r>
              <a:rPr lang="en-US" sz="1400" dirty="0">
                <a:solidFill>
                  <a:prstClr val="black"/>
                </a:solidFill>
              </a:rPr>
              <a:t>Boehm et al., “Short Note: A global model of pressure and temperature for geodetic applications”,</a:t>
            </a:r>
            <a:br>
              <a:rPr lang="en-US" sz="1400" dirty="0">
                <a:solidFill>
                  <a:prstClr val="black"/>
                </a:solidFill>
              </a:rPr>
            </a:br>
            <a:r>
              <a:rPr lang="en-US" sz="1400" dirty="0">
                <a:solidFill>
                  <a:prstClr val="black"/>
                </a:solidFill>
              </a:rPr>
              <a:t>J. </a:t>
            </a:r>
            <a:r>
              <a:rPr lang="en-US" sz="1400" dirty="0" err="1">
                <a:solidFill>
                  <a:prstClr val="black"/>
                </a:solidFill>
              </a:rPr>
              <a:t>Geod</a:t>
            </a:r>
            <a:r>
              <a:rPr lang="en-US" sz="1400" dirty="0">
                <a:solidFill>
                  <a:prstClr val="black"/>
                </a:solidFill>
              </a:rPr>
              <a:t>., 2007.</a:t>
            </a:r>
          </a:p>
          <a:p>
            <a:pPr marL="352425" indent="-352425" eaLnBrk="1" hangingPunct="1">
              <a:buFont typeface="Arial" pitchFamily="34" charset="0"/>
              <a:buChar char="•"/>
              <a:defRPr/>
            </a:pPr>
            <a:endParaRPr lang="en-US" sz="2400" dirty="0">
              <a:solidFill>
                <a:prstClr val="black"/>
              </a:solidFill>
            </a:endParaRPr>
          </a:p>
        </p:txBody>
      </p:sp>
      <p:grpSp>
        <p:nvGrpSpPr>
          <p:cNvPr id="25604" name="Group 2">
            <a:extLst>
              <a:ext uri="{FF2B5EF4-FFF2-40B4-BE49-F238E27FC236}">
                <a16:creationId xmlns:a16="http://schemas.microsoft.com/office/drawing/2014/main" id="{4404D8A9-E2D1-4B45-B4E1-943CC1766367}"/>
              </a:ext>
            </a:extLst>
          </p:cNvPr>
          <p:cNvGrpSpPr>
            <a:grpSpLocks/>
          </p:cNvGrpSpPr>
          <p:nvPr/>
        </p:nvGrpSpPr>
        <p:grpSpPr bwMode="auto">
          <a:xfrm>
            <a:off x="174625" y="6562725"/>
            <a:ext cx="1460500" cy="277813"/>
            <a:chOff x="121" y="4559"/>
            <a:chExt cx="1014" cy="193"/>
          </a:xfrm>
        </p:grpSpPr>
        <p:sp>
          <p:nvSpPr>
            <p:cNvPr id="25610" name="AutoShape 3">
              <a:extLst>
                <a:ext uri="{FF2B5EF4-FFF2-40B4-BE49-F238E27FC236}">
                  <a16:creationId xmlns:a16="http://schemas.microsoft.com/office/drawing/2014/main" id="{AADEE97E-C0E9-48D4-8B3E-6A6674D6A471}"/>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5611" name="Group 4">
              <a:extLst>
                <a:ext uri="{FF2B5EF4-FFF2-40B4-BE49-F238E27FC236}">
                  <a16:creationId xmlns:a16="http://schemas.microsoft.com/office/drawing/2014/main" id="{3CBDD649-BDD4-4E1A-AEFE-F7350AD87526}"/>
                </a:ext>
              </a:extLst>
            </p:cNvPr>
            <p:cNvGrpSpPr>
              <a:grpSpLocks/>
            </p:cNvGrpSpPr>
            <p:nvPr/>
          </p:nvGrpSpPr>
          <p:grpSpPr bwMode="auto">
            <a:xfrm>
              <a:off x="121" y="4559"/>
              <a:ext cx="1014" cy="193"/>
              <a:chOff x="121" y="4559"/>
              <a:chExt cx="1014" cy="193"/>
            </a:xfrm>
          </p:grpSpPr>
          <p:sp>
            <p:nvSpPr>
              <p:cNvPr id="25612" name="AutoShape 5">
                <a:extLst>
                  <a:ext uri="{FF2B5EF4-FFF2-40B4-BE49-F238E27FC236}">
                    <a16:creationId xmlns:a16="http://schemas.microsoft.com/office/drawing/2014/main" id="{26E2E605-27E9-406E-B2F6-E2CCFAFD7A2E}"/>
                  </a:ext>
                </a:extLst>
              </p:cNvPr>
              <p:cNvSpPr>
                <a:spLocks noChangeArrowheads="1"/>
              </p:cNvSpPr>
              <p:nvPr/>
            </p:nvSpPr>
            <p:spPr bwMode="auto">
              <a:xfrm>
                <a:off x="121" y="4559"/>
                <a:ext cx="1014" cy="193"/>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5613" name="AutoShape 6">
                <a:extLst>
                  <a:ext uri="{FF2B5EF4-FFF2-40B4-BE49-F238E27FC236}">
                    <a16:creationId xmlns:a16="http://schemas.microsoft.com/office/drawing/2014/main" id="{C1141D3E-7EC8-48D8-AEBE-7DD2B834B6AB}"/>
                  </a:ext>
                </a:extLst>
              </p:cNvPr>
              <p:cNvSpPr>
                <a:spLocks noChangeArrowheads="1"/>
              </p:cNvSpPr>
              <p:nvPr/>
            </p:nvSpPr>
            <p:spPr bwMode="auto">
              <a:xfrm>
                <a:off x="629" y="4559"/>
                <a:ext cx="0" cy="141"/>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ctr">
                  <a:lnSpc>
                    <a:spcPct val="94000"/>
                  </a:lnSpc>
                  <a:spcBef>
                    <a:spcPct val="0"/>
                  </a:spcBef>
                  <a:buClr>
                    <a:srgbClr val="000000"/>
                  </a:buClr>
                  <a:buFont typeface="Times New Roman" panose="02020603050405020304" pitchFamily="18" charset="0"/>
                  <a:buNone/>
                </a:pPr>
                <a:endParaRPr lang="en-GB" altLang="en-US" sz="1400" b="1">
                  <a:solidFill>
                    <a:srgbClr val="558ED5"/>
                  </a:solidFill>
                </a:endParaRPr>
              </a:p>
            </p:txBody>
          </p:sp>
        </p:grpSp>
      </p:grpSp>
      <p:grpSp>
        <p:nvGrpSpPr>
          <p:cNvPr id="25605" name="Group 7">
            <a:extLst>
              <a:ext uri="{FF2B5EF4-FFF2-40B4-BE49-F238E27FC236}">
                <a16:creationId xmlns:a16="http://schemas.microsoft.com/office/drawing/2014/main" id="{EB512F20-E9BE-40E3-A9D4-E9BB48C74215}"/>
              </a:ext>
            </a:extLst>
          </p:cNvPr>
          <p:cNvGrpSpPr>
            <a:grpSpLocks/>
          </p:cNvGrpSpPr>
          <p:nvPr/>
        </p:nvGrpSpPr>
        <p:grpSpPr bwMode="auto">
          <a:xfrm>
            <a:off x="8505825" y="6540500"/>
            <a:ext cx="257175" cy="277813"/>
            <a:chOff x="5904" y="4543"/>
            <a:chExt cx="178" cy="193"/>
          </a:xfrm>
        </p:grpSpPr>
        <p:sp>
          <p:nvSpPr>
            <p:cNvPr id="25606" name="AutoShape 8">
              <a:extLst>
                <a:ext uri="{FF2B5EF4-FFF2-40B4-BE49-F238E27FC236}">
                  <a16:creationId xmlns:a16="http://schemas.microsoft.com/office/drawing/2014/main" id="{331CEA3F-DC6F-45D3-99B2-CBF3B07E82B6}"/>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grpSp>
          <p:nvGrpSpPr>
            <p:cNvPr id="25607" name="Group 9">
              <a:extLst>
                <a:ext uri="{FF2B5EF4-FFF2-40B4-BE49-F238E27FC236}">
                  <a16:creationId xmlns:a16="http://schemas.microsoft.com/office/drawing/2014/main" id="{705E2E67-E420-4317-9670-DEEBDA99601C}"/>
                </a:ext>
              </a:extLst>
            </p:cNvPr>
            <p:cNvGrpSpPr>
              <a:grpSpLocks/>
            </p:cNvGrpSpPr>
            <p:nvPr/>
          </p:nvGrpSpPr>
          <p:grpSpPr bwMode="auto">
            <a:xfrm>
              <a:off x="5904" y="4543"/>
              <a:ext cx="178" cy="193"/>
              <a:chOff x="5904" y="4543"/>
              <a:chExt cx="178" cy="193"/>
            </a:xfrm>
          </p:grpSpPr>
          <p:sp>
            <p:nvSpPr>
              <p:cNvPr id="25608" name="AutoShape 10">
                <a:extLst>
                  <a:ext uri="{FF2B5EF4-FFF2-40B4-BE49-F238E27FC236}">
                    <a16:creationId xmlns:a16="http://schemas.microsoft.com/office/drawing/2014/main" id="{797D00D5-E4FA-4131-942B-A31D726AB623}"/>
                  </a:ext>
                </a:extLst>
              </p:cNvPr>
              <p:cNvSpPr>
                <a:spLocks noChangeArrowheads="1"/>
              </p:cNvSpPr>
              <p:nvPr/>
            </p:nvSpPr>
            <p:spPr bwMode="auto">
              <a:xfrm>
                <a:off x="5904" y="4543"/>
                <a:ext cx="178" cy="193"/>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endParaRPr>
              </a:p>
            </p:txBody>
          </p:sp>
          <p:sp>
            <p:nvSpPr>
              <p:cNvPr id="25609" name="AutoShape 11">
                <a:extLst>
                  <a:ext uri="{FF2B5EF4-FFF2-40B4-BE49-F238E27FC236}">
                    <a16:creationId xmlns:a16="http://schemas.microsoft.com/office/drawing/2014/main" id="{CB9CC998-B5E7-490C-97AB-922322FEA29C}"/>
                  </a:ext>
                </a:extLst>
              </p:cNvPr>
              <p:cNvSpPr>
                <a:spLocks noChangeArrowheads="1"/>
              </p:cNvSpPr>
              <p:nvPr/>
            </p:nvSpPr>
            <p:spPr bwMode="auto">
              <a:xfrm>
                <a:off x="5914" y="4543"/>
                <a:ext cx="168" cy="181"/>
              </a:xfrm>
              <a:prstGeom prst="roundRect">
                <a:avLst>
                  <a:gd name="adj" fmla="val 56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defTabSz="830263">
                  <a:spcBef>
                    <a:spcPct val="20000"/>
                  </a:spcBef>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defTabSz="830263" eaLnBrk="0" fontAlgn="base" hangingPunct="0">
                  <a:spcBef>
                    <a:spcPct val="20000"/>
                  </a:spcBef>
                  <a:spcAft>
                    <a:spcPct val="0"/>
                  </a:spcAft>
                  <a:buFont typeface="Arial" panose="020B0604020202020204" pitchFamily="34" charset="0"/>
                  <a:buChar char="»"/>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defRPr sz="2000">
                    <a:solidFill>
                      <a:schemeClr val="tx1"/>
                    </a:solidFill>
                    <a:latin typeface="Calibri" panose="020F0502020204030204" pitchFamily="34" charset="0"/>
                    <a:ea typeface="ＭＳ Ｐゴシック" panose="020B0600070205080204" pitchFamily="34" charset="-128"/>
                  </a:defRPr>
                </a:lvl9pPr>
              </a:lstStyle>
              <a:p>
                <a:pPr algn="r">
                  <a:lnSpc>
                    <a:spcPct val="94000"/>
                  </a:lnSpc>
                  <a:spcBef>
                    <a:spcPct val="0"/>
                  </a:spcBef>
                  <a:buClr>
                    <a:srgbClr val="000000"/>
                  </a:buClr>
                  <a:buFont typeface="Times New Roman" panose="02020603050405020304" pitchFamily="18" charset="0"/>
                  <a:buNone/>
                </a:pPr>
                <a:r>
                  <a:rPr lang="en-GB" altLang="en-US" sz="1800" b="1">
                    <a:solidFill>
                      <a:srgbClr val="355E00"/>
                    </a:solidFill>
                  </a:rPr>
                  <a:t> </a:t>
                </a:r>
                <a:fld id="{EF72A886-7120-46DD-9F0D-B5FAE0411ABA}" type="slidenum">
                  <a:rPr lang="en-GB" altLang="en-US" sz="1600" b="1">
                    <a:solidFill>
                      <a:srgbClr val="558ED5"/>
                    </a:solidFill>
                  </a:rPr>
                  <a:pPr algn="r">
                    <a:lnSpc>
                      <a:spcPct val="94000"/>
                    </a:lnSpc>
                    <a:spcBef>
                      <a:spcPct val="0"/>
                    </a:spcBef>
                    <a:buClr>
                      <a:srgbClr val="000000"/>
                    </a:buClr>
                    <a:buFont typeface="Times New Roman" panose="02020603050405020304" pitchFamily="18" charset="0"/>
                    <a:buNone/>
                  </a:pPr>
                  <a:t>9</a:t>
                </a:fld>
                <a:r>
                  <a:rPr lang="en-GB" altLang="en-US" sz="1800" b="1">
                    <a:solidFill>
                      <a:srgbClr val="282878"/>
                    </a:solidFill>
                  </a:rPr>
                  <a:t> </a:t>
                </a:r>
              </a:p>
            </p:txBody>
          </p:sp>
        </p:grpSp>
      </p:grpSp>
    </p:spTree>
  </p:cSld>
  <p:clrMapOvr>
    <a:masterClrMapping/>
  </p:clrMapOvr>
  <p:transition spd="slow"/>
</p:sld>
</file>

<file path=ppt/theme/theme1.xml><?xml version="1.0" encoding="utf-8"?>
<a:theme xmlns:a="http://schemas.openxmlformats.org/drawingml/2006/main" name="NGS PowerPoint Template-geodesy.noaa.go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68393</TotalTime>
  <Words>9468</Words>
  <Application>Microsoft Office PowerPoint</Application>
  <PresentationFormat>On-screen Show (4:3)</PresentationFormat>
  <Paragraphs>775</Paragraphs>
  <Slides>65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ＭＳ Ｐゴシック</vt:lpstr>
      <vt:lpstr>Arial</vt:lpstr>
      <vt:lpstr>Calibri</vt:lpstr>
      <vt:lpstr>Cambria Math</vt:lpstr>
      <vt:lpstr>Courier New</vt:lpstr>
      <vt:lpstr>Symbol</vt:lpstr>
      <vt:lpstr>Times New Roman</vt:lpstr>
      <vt:lpstr>Tw Cen MT</vt:lpstr>
      <vt:lpstr>Verdana</vt:lpstr>
      <vt:lpstr>NGS PowerPoint Template-geodesy.noaa.gov</vt:lpstr>
      <vt:lpstr>PowerPoint Presentation</vt:lpstr>
      <vt:lpstr>What is OPUS?</vt:lpstr>
      <vt:lpstr>What is OPUS?</vt:lpstr>
      <vt:lpstr>PowerPoint Presentation</vt:lpstr>
      <vt:lpstr>The OPUS-S Interface</vt:lpstr>
      <vt:lpstr>PowerPoint Presentation</vt:lpstr>
      <vt:lpstr>How Does OPUS-S Work?</vt:lpstr>
      <vt:lpstr>How Does OPUS-S Work?</vt:lpstr>
      <vt:lpstr>How Does OPUS-S Work?</vt:lpstr>
      <vt:lpstr>How Does OPUS-S Work?</vt:lpstr>
      <vt:lpstr>How Does OPUS-S Work?</vt:lpstr>
      <vt:lpstr>How Does OPUS-S Work?</vt:lpstr>
      <vt:lpstr>PowerPoint Presentation</vt:lpstr>
      <vt:lpstr>Antenna Type, height – easy, right?</vt:lpstr>
      <vt:lpstr>HOW IS THE ANTENNA HEIGHT MEASURED?</vt:lpstr>
      <vt:lpstr>GSVS Equipment Calibration</vt:lpstr>
      <vt:lpstr>Two-meter fixed height pole???</vt:lpstr>
      <vt:lpstr>WHY DO I NEED THE ANTENNA TYPE?</vt:lpstr>
      <vt:lpstr>PowerPoint Presentation</vt:lpstr>
      <vt:lpstr>PowerPoint Presentation</vt:lpstr>
      <vt:lpstr>PowerPoint Presentation</vt:lpstr>
      <vt:lpstr>What else can go wrong?</vt:lpstr>
      <vt:lpstr>A Quick Example</vt:lpstr>
      <vt:lpstr>A Quick Example</vt:lpstr>
      <vt:lpstr>A Quick Example</vt:lpstr>
      <vt:lpstr>PowerPoint Presentation</vt:lpstr>
      <vt:lpstr>PowerPoint Presentation</vt:lpstr>
      <vt:lpstr>The Extended Report</vt:lpstr>
      <vt:lpstr>The Extended Report</vt:lpstr>
      <vt:lpstr>The Extended Report</vt:lpstr>
      <vt:lpstr>The Extended Report</vt:lpstr>
      <vt:lpstr>The Extended Report</vt:lpstr>
      <vt:lpstr>Sharing….</vt:lpstr>
      <vt:lpstr>How to Submit an OPUS Share Observation Tutorial https://geodesy.noaa.gov/corbin/class_description/opus-share-tutorial/</vt:lpstr>
      <vt:lpstr>The OPUS-RS Interface</vt:lpstr>
      <vt:lpstr>How Does OPUS-RS Work?</vt:lpstr>
      <vt:lpstr>How Does OPUS-RS Work?</vt:lpstr>
      <vt:lpstr>How Does OPUS-RS Work?</vt:lpstr>
      <vt:lpstr>PowerPoint Presentation</vt:lpstr>
      <vt:lpstr>A Quick Example</vt:lpstr>
      <vt:lpstr>A Quick Example</vt:lpstr>
      <vt:lpstr>A Quick Example</vt:lpstr>
      <vt:lpstr>The Extended Report</vt:lpstr>
      <vt:lpstr>How Good Can I Do With OPUS?</vt:lpstr>
      <vt:lpstr>OPUS static vs. rapid static</vt:lpstr>
      <vt:lpstr>G.I.G.O.</vt:lpstr>
      <vt:lpstr>How to Improve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Processing in OPUS Projects</vt:lpstr>
      <vt:lpstr>What’s New with OPUS??</vt:lpstr>
      <vt:lpstr>OP 4.0</vt:lpstr>
      <vt:lpstr>PowerPoint Presentation</vt:lpstr>
      <vt:lpstr>OP 5.1</vt:lpstr>
      <vt:lpstr>PowerPoint Presentation</vt:lpstr>
      <vt:lpstr>PowerPoint Presentation</vt:lpstr>
      <vt:lpstr>Thank You!  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194</cp:revision>
  <dcterms:created xsi:type="dcterms:W3CDTF">2012-09-06T12:10:23Z</dcterms:created>
  <dcterms:modified xsi:type="dcterms:W3CDTF">2022-08-23T13:41:52Z</dcterms:modified>
</cp:coreProperties>
</file>