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0" r:id="rId1"/>
  </p:sldMasterIdLst>
  <p:notesMasterIdLst>
    <p:notesMasterId r:id="rId20"/>
  </p:notesMasterIdLst>
  <p:sldIdLst>
    <p:sldId id="256" r:id="rId2"/>
    <p:sldId id="257" r:id="rId3"/>
    <p:sldId id="258" r:id="rId4"/>
    <p:sldId id="259" r:id="rId5"/>
    <p:sldId id="265" r:id="rId6"/>
    <p:sldId id="276" r:id="rId7"/>
    <p:sldId id="269" r:id="rId8"/>
    <p:sldId id="288" r:id="rId9"/>
    <p:sldId id="267" r:id="rId10"/>
    <p:sldId id="289" r:id="rId11"/>
    <p:sldId id="291" r:id="rId12"/>
    <p:sldId id="268" r:id="rId13"/>
    <p:sldId id="290" r:id="rId14"/>
    <p:sldId id="270" r:id="rId15"/>
    <p:sldId id="274" r:id="rId16"/>
    <p:sldId id="262" r:id="rId17"/>
    <p:sldId id="263" r:id="rId18"/>
    <p:sldId id="264" r:id="rId19"/>
  </p:sldIdLst>
  <p:sldSz cx="9144000" cy="6858000" type="screen4x3"/>
  <p:notesSz cx="6858000" cy="9144000"/>
  <p:embeddedFontLst>
    <p:embeddedFont>
      <p:font typeface="Roboto"/>
      <p:regular r:id="rId21"/>
      <p:bold r:id="rId22"/>
      <p:italic r:id="rId23"/>
      <p:boldItalic r:id="rId24"/>
    </p:embeddedFont>
    <p:embeddedFont>
      <p:font typeface="Cambria" panose="02040503050406030204" pitchFamily="18" charset="0"/>
      <p:regular r:id="rId25"/>
      <p:bold r:id="rId26"/>
      <p:italic r:id="rId27"/>
      <p:boldItalic r:id="rId28"/>
    </p:embeddedFont>
    <p:embeddedFont>
      <p:font typeface="Calibri" panose="020F0502020204030204" pitchFamily="34" charset="0"/>
      <p:regular r:id="rId29"/>
      <p:bold r:id="rId30"/>
      <p:italic r:id="rId31"/>
      <p:boldItalic r:id="rId32"/>
    </p:embeddedFont>
    <p:embeddedFont>
      <p:font typeface="Arial Narrow" panose="020B060602020203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939E39A-2225-4A92-8EF5-E84A379F614B}">
  <a:tblStyle styleId="{F939E39A-2225-4A92-8EF5-E84A379F614B}"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FF8"/>
          </a:solidFill>
        </a:fill>
      </a:tcStyle>
    </a:wholeTbl>
    <a:band1H>
      <a:tcTxStyle/>
      <a:tcStyle>
        <a:tcBdr/>
        <a:fill>
          <a:solidFill>
            <a:srgbClr val="CADDF0"/>
          </a:solidFill>
        </a:fill>
      </a:tcStyle>
    </a:band1H>
    <a:band2H>
      <a:tcTxStyle/>
      <a:tcStyle>
        <a:tcBdr/>
      </a:tcStyle>
    </a:band2H>
    <a:band1V>
      <a:tcTxStyle/>
      <a:tcStyle>
        <a:tcBdr/>
        <a:fill>
          <a:solidFill>
            <a:srgbClr val="CADDF0"/>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698" autoAdjust="0"/>
  </p:normalViewPr>
  <p:slideViewPr>
    <p:cSldViewPr snapToGrid="0">
      <p:cViewPr varScale="1">
        <p:scale>
          <a:sx n="83" d="100"/>
          <a:sy n="83" d="100"/>
        </p:scale>
        <p:origin x="2346" y="96"/>
      </p:cViewPr>
      <p:guideLst/>
    </p:cSldViewPr>
  </p:slideViewPr>
  <p:notesTextViewPr>
    <p:cViewPr>
      <p:scale>
        <a:sx n="1" d="1"/>
        <a:sy n="1" d="1"/>
      </p:scale>
      <p:origin x="0" y="0"/>
    </p:cViewPr>
  </p:notesTextViewPr>
  <p:sorterViewPr>
    <p:cViewPr>
      <p:scale>
        <a:sx n="100" d="100"/>
        <a:sy n="100" d="100"/>
      </p:scale>
      <p:origin x="0" y="-52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font" Target="fonts/font1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SzPts val="1400"/>
              <a:buFont typeface="Arial"/>
              <a:buChar char="•"/>
            </a:pPr>
            <a:endParaRPr sz="1200" b="0" i="0" u="none" strike="noStrike" cap="none" dirty="0">
              <a:solidFill>
                <a:schemeClr val="dk1"/>
              </a:solidFill>
              <a:latin typeface="Calibri"/>
              <a:ea typeface="Calibri"/>
              <a:cs typeface="Calibri"/>
              <a:sym typeface="Calibri"/>
            </a:endParaRPr>
          </a:p>
        </p:txBody>
      </p:sp>
      <p:sp>
        <p:nvSpPr>
          <p:cNvPr id="138" name="Google Shape;138;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p:txBody>
      </p:sp>
      <p:sp>
        <p:nvSpPr>
          <p:cNvPr id="186" name="Google Shape;186;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1128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p:txBody>
      </p:sp>
      <p:sp>
        <p:nvSpPr>
          <p:cNvPr id="186" name="Google Shape;186;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5382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12: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p12:notes"/>
          <p:cNvSpPr txBox="1">
            <a:spLocks noGrp="1"/>
          </p:cNvSpPr>
          <p:nvPr>
            <p:ph type="body" idx="1"/>
          </p:nvPr>
        </p:nvSpPr>
        <p:spPr>
          <a:xfrm>
            <a:off x="701040" y="4473892"/>
            <a:ext cx="5608320" cy="3660457"/>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sz="1400" dirty="0"/>
          </a:p>
        </p:txBody>
      </p:sp>
      <p:sp>
        <p:nvSpPr>
          <p:cNvPr id="474" name="Google Shape;474;p12:notes"/>
          <p:cNvSpPr txBox="1">
            <a:spLocks noGrp="1"/>
          </p:cNvSpPr>
          <p:nvPr>
            <p:ph type="sldNum" idx="12"/>
          </p:nvPr>
        </p:nvSpPr>
        <p:spPr>
          <a:xfrm>
            <a:off x="3970939" y="8829968"/>
            <a:ext cx="3037840" cy="466434"/>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4236106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p:txBody>
      </p:sp>
      <p:sp>
        <p:nvSpPr>
          <p:cNvPr id="186" name="Google Shape;186;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3989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p:txBody>
      </p:sp>
      <p:sp>
        <p:nvSpPr>
          <p:cNvPr id="186" name="Google Shape;186;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9766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714375"/>
            <a:ext cx="4773613" cy="35814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634695" rtl="0" eaLnBrk="1" fontAlgn="auto" latinLnBrk="0" hangingPunct="1">
              <a:lnSpc>
                <a:spcPct val="100000"/>
              </a:lnSpc>
              <a:spcBef>
                <a:spcPts val="0"/>
              </a:spcBef>
              <a:spcAft>
                <a:spcPts val="0"/>
              </a:spcAft>
              <a:buClrTx/>
              <a:buSzTx/>
              <a:buFontTx/>
              <a:buNone/>
              <a:tabLst/>
              <a:defRPr/>
            </a:pPr>
            <a:fld id="{12DC0CD7-DBAA-4C95-8089-34B65E4E358C}" type="slidenum">
              <a:rPr kumimoji="0" lang="en-US" sz="1200" b="0" i="0" u="none" strike="noStrike" kern="1200" cap="none" spc="0" normalizeH="0" baseline="0" noProof="0">
                <a:ln>
                  <a:noFill/>
                </a:ln>
                <a:solidFill>
                  <a:srgbClr val="000000"/>
                </a:solidFill>
                <a:effectLst/>
                <a:uLnTx/>
                <a:uFillTx/>
                <a:latin typeface="Calibri" pitchFamily="34"/>
                <a:ea typeface="+mn-ea"/>
                <a:cs typeface="+mn-cs"/>
              </a:rPr>
              <a:pPr marL="0" marR="0" lvl="0" indent="0" algn="r" defTabSz="634695"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rgbClr val="000000"/>
              </a:solidFill>
              <a:effectLst/>
              <a:uLnTx/>
              <a:uFillTx/>
              <a:latin typeface="Calibri" pitchFamily="34"/>
              <a:ea typeface="+mn-ea"/>
              <a:cs typeface="+mn-cs"/>
            </a:endParaRPr>
          </a:p>
        </p:txBody>
      </p:sp>
    </p:spTree>
    <p:extLst>
      <p:ext uri="{BB962C8B-B14F-4D97-AF65-F5344CB8AC3E}">
        <p14:creationId xmlns:p14="http://schemas.microsoft.com/office/powerpoint/2010/main" val="953816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p:txBody>
      </p:sp>
      <p:sp>
        <p:nvSpPr>
          <p:cNvPr id="186" name="Google Shape;186;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p:txBody>
      </p:sp>
      <p:sp>
        <p:nvSpPr>
          <p:cNvPr id="194" name="Google Shape;194;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p:txBody>
      </p:sp>
      <p:sp>
        <p:nvSpPr>
          <p:cNvPr id="202" name="Google Shape;202;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47650" marR="0" lvl="0" indent="-171450" algn="l" rtl="0">
              <a:lnSpc>
                <a:spcPct val="100000"/>
              </a:lnSpc>
              <a:spcBef>
                <a:spcPts val="0"/>
              </a:spcBef>
              <a:spcAft>
                <a:spcPts val="0"/>
              </a:spcAft>
              <a:buClr>
                <a:schemeClr val="dk1"/>
              </a:buClr>
              <a:buSzPts val="1200"/>
              <a:buFont typeface="Arial"/>
              <a:buChar char="•"/>
            </a:pPr>
            <a:endParaRPr sz="1200" b="0" i="0" u="none" strike="noStrike" cap="none" dirty="0">
              <a:solidFill>
                <a:schemeClr val="dk1"/>
              </a:solidFill>
              <a:latin typeface="Calibri"/>
              <a:ea typeface="Calibri"/>
              <a:cs typeface="Calibri"/>
              <a:sym typeface="Calibri"/>
            </a:endParaRPr>
          </a:p>
        </p:txBody>
      </p:sp>
      <p:sp>
        <p:nvSpPr>
          <p:cNvPr id="146" name="Google Shape;146;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47650" marR="0" lvl="0" indent="-171450" algn="l" rtl="0">
              <a:lnSpc>
                <a:spcPct val="100000"/>
              </a:lnSpc>
              <a:spcBef>
                <a:spcPts val="0"/>
              </a:spcBef>
              <a:spcAft>
                <a:spcPts val="0"/>
              </a:spcAft>
              <a:buClr>
                <a:schemeClr val="dk1"/>
              </a:buClr>
              <a:buSzPts val="1200"/>
              <a:buFont typeface="Arial"/>
              <a:buChar char="•"/>
            </a:pPr>
            <a:endParaRPr sz="1200" b="0" i="0" u="none" strike="noStrike" cap="none" dirty="0">
              <a:solidFill>
                <a:schemeClr val="dk1"/>
              </a:solidFill>
              <a:latin typeface="Calibri"/>
              <a:ea typeface="Calibri"/>
              <a:cs typeface="Calibri"/>
              <a:sym typeface="Calibri"/>
            </a:endParaRPr>
          </a:p>
        </p:txBody>
      </p:sp>
      <p:sp>
        <p:nvSpPr>
          <p:cNvPr id="154" name="Google Shape;154;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47650" marR="0" lvl="0" indent="-171450" algn="l" rtl="0">
              <a:lnSpc>
                <a:spcPct val="100000"/>
              </a:lnSpc>
              <a:spcBef>
                <a:spcPts val="0"/>
              </a:spcBef>
              <a:spcAft>
                <a:spcPts val="0"/>
              </a:spcAft>
              <a:buClr>
                <a:schemeClr val="dk1"/>
              </a:buClr>
              <a:buSzPts val="1200"/>
              <a:buFont typeface="Arial"/>
              <a:buChar char="•"/>
            </a:pPr>
            <a:r>
              <a:rPr lang="en-US"/>
              <a:t>Lots of HSRP connections</a:t>
            </a:r>
            <a:endParaRPr sz="1200" b="0" i="0" u="none" strike="noStrike" cap="none">
              <a:solidFill>
                <a:schemeClr val="dk1"/>
              </a:solidFill>
              <a:latin typeface="Calibri"/>
              <a:ea typeface="Calibri"/>
              <a:cs typeface="Calibri"/>
              <a:sym typeface="Calibri"/>
            </a:endParaRPr>
          </a:p>
        </p:txBody>
      </p:sp>
      <p:sp>
        <p:nvSpPr>
          <p:cNvPr id="162" name="Google Shape;162;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5: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5:notes"/>
          <p:cNvSpPr txBox="1">
            <a:spLocks noGrp="1"/>
          </p:cNvSpPr>
          <p:nvPr>
            <p:ph type="body" idx="1"/>
          </p:nvPr>
        </p:nvSpPr>
        <p:spPr>
          <a:xfrm>
            <a:off x="701040" y="4473892"/>
            <a:ext cx="5608320" cy="3660457"/>
          </a:xfrm>
          <a:prstGeom prst="rect">
            <a:avLst/>
          </a:prstGeom>
          <a:noFill/>
          <a:ln>
            <a:noFill/>
          </a:ln>
        </p:spPr>
        <p:txBody>
          <a:bodyPr spcFirstLastPara="1" wrap="square" lIns="93175" tIns="46575" rIns="93175" bIns="46575" anchor="t" anchorCtr="0">
            <a:noAutofit/>
          </a:bodyPr>
          <a:lstStyle/>
          <a:p>
            <a:pPr marL="628650" marR="0" lvl="1" indent="-95250" algn="l" rtl="0">
              <a:lnSpc>
                <a:spcPct val="100000"/>
              </a:lnSpc>
              <a:spcBef>
                <a:spcPts val="0"/>
              </a:spcBef>
              <a:spcAft>
                <a:spcPts val="0"/>
              </a:spcAft>
              <a:buClr>
                <a:schemeClr val="lt1"/>
              </a:buClr>
              <a:buSzPts val="1200"/>
              <a:buFont typeface="Arial"/>
              <a:buNone/>
            </a:pPr>
            <a:endParaRPr dirty="0"/>
          </a:p>
        </p:txBody>
      </p:sp>
      <p:sp>
        <p:nvSpPr>
          <p:cNvPr id="282" name="Google Shape;282;p5:notes"/>
          <p:cNvSpPr txBox="1">
            <a:spLocks noGrp="1"/>
          </p:cNvSpPr>
          <p:nvPr>
            <p:ph type="sldNum" idx="12"/>
          </p:nvPr>
        </p:nvSpPr>
        <p:spPr>
          <a:xfrm>
            <a:off x="3970939" y="8829968"/>
            <a:ext cx="3037840" cy="466434"/>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1476368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p:txBody>
      </p:sp>
      <p:sp>
        <p:nvSpPr>
          <p:cNvPr id="186" name="Google Shape;186;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9352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15: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2" name="Google Shape;652;p15:notes"/>
          <p:cNvSpPr txBox="1">
            <a:spLocks noGrp="1"/>
          </p:cNvSpPr>
          <p:nvPr>
            <p:ph type="body" idx="1"/>
          </p:nvPr>
        </p:nvSpPr>
        <p:spPr>
          <a:xfrm>
            <a:off x="701040" y="4473892"/>
            <a:ext cx="5608320" cy="3660457"/>
          </a:xfrm>
          <a:prstGeom prst="rect">
            <a:avLst/>
          </a:prstGeom>
          <a:noFill/>
          <a:ln>
            <a:noFill/>
          </a:ln>
        </p:spPr>
        <p:txBody>
          <a:bodyPr spcFirstLastPara="1" wrap="square" lIns="93175" tIns="46575" rIns="93175" bIns="46575" anchor="t" anchorCtr="0">
            <a:noAutofit/>
          </a:bodyPr>
          <a:lstStyle/>
          <a:p>
            <a:pPr marL="171450" lvl="0" indent="-95250" algn="l" rtl="0">
              <a:spcBef>
                <a:spcPts val="0"/>
              </a:spcBef>
              <a:spcAft>
                <a:spcPts val="0"/>
              </a:spcAft>
              <a:buClr>
                <a:schemeClr val="lt1"/>
              </a:buClr>
              <a:buSzPts val="1200"/>
              <a:buFont typeface="Arial"/>
              <a:buNone/>
            </a:pPr>
            <a:endParaRPr dirty="0"/>
          </a:p>
        </p:txBody>
      </p:sp>
      <p:sp>
        <p:nvSpPr>
          <p:cNvPr id="653" name="Google Shape;653;p15:notes"/>
          <p:cNvSpPr txBox="1">
            <a:spLocks noGrp="1"/>
          </p:cNvSpPr>
          <p:nvPr>
            <p:ph type="sldNum" idx="12"/>
          </p:nvPr>
        </p:nvSpPr>
        <p:spPr>
          <a:xfrm>
            <a:off x="3970939" y="8829968"/>
            <a:ext cx="3037840" cy="466434"/>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2261516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p:txBody>
      </p:sp>
      <p:sp>
        <p:nvSpPr>
          <p:cNvPr id="186" name="Google Shape;186;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20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11: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0" name="Google Shape;440;p11:notes"/>
          <p:cNvSpPr txBox="1">
            <a:spLocks noGrp="1"/>
          </p:cNvSpPr>
          <p:nvPr>
            <p:ph type="body" idx="1"/>
          </p:nvPr>
        </p:nvSpPr>
        <p:spPr>
          <a:xfrm>
            <a:off x="701040" y="4473892"/>
            <a:ext cx="5608320" cy="3660457"/>
          </a:xfrm>
          <a:prstGeom prst="rect">
            <a:avLst/>
          </a:prstGeom>
          <a:noFill/>
          <a:ln>
            <a:noFill/>
          </a:ln>
        </p:spPr>
        <p:txBody>
          <a:bodyPr spcFirstLastPara="1" wrap="square" lIns="93175" tIns="46575" rIns="93175" bIns="46575" anchor="t" anchorCtr="0">
            <a:noAutofit/>
          </a:bodyPr>
          <a:lstStyle/>
          <a:p>
            <a:pPr marL="628650" lvl="1" indent="-95250" algn="l" rtl="0">
              <a:spcBef>
                <a:spcPts val="0"/>
              </a:spcBef>
              <a:spcAft>
                <a:spcPts val="0"/>
              </a:spcAft>
              <a:buClr>
                <a:schemeClr val="lt1"/>
              </a:buClr>
              <a:buSzPts val="1200"/>
              <a:buFont typeface="Arial"/>
              <a:buNone/>
            </a:pPr>
            <a:endParaRPr dirty="0"/>
          </a:p>
        </p:txBody>
      </p:sp>
      <p:sp>
        <p:nvSpPr>
          <p:cNvPr id="441" name="Google Shape;441;p11:notes"/>
          <p:cNvSpPr txBox="1">
            <a:spLocks noGrp="1"/>
          </p:cNvSpPr>
          <p:nvPr>
            <p:ph type="sldNum" idx="12"/>
          </p:nvPr>
        </p:nvSpPr>
        <p:spPr>
          <a:xfrm>
            <a:off x="3970939" y="8829968"/>
            <a:ext cx="3037840" cy="466434"/>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3756340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4"/>
        <p:cNvGrpSpPr/>
        <p:nvPr/>
      </p:nvGrpSpPr>
      <p:grpSpPr>
        <a:xfrm>
          <a:off x="0" y="0"/>
          <a:ext cx="0" cy="0"/>
          <a:chOff x="0" y="0"/>
          <a:chExt cx="0" cy="0"/>
        </a:xfrm>
      </p:grpSpPr>
      <p:sp>
        <p:nvSpPr>
          <p:cNvPr id="35" name="Google Shape;35;p2"/>
          <p:cNvSpPr txBox="1">
            <a:spLocks noGrp="1"/>
          </p:cNvSpPr>
          <p:nvPr>
            <p:ph type="ctrTitle"/>
          </p:nvPr>
        </p:nvSpPr>
        <p:spPr>
          <a:xfrm>
            <a:off x="390525" y="2425700"/>
            <a:ext cx="8222100" cy="12447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4800"/>
              <a:buFont typeface="Roboto"/>
              <a:buNone/>
              <a:defRPr sz="4800" b="0" i="0" u="none" strike="noStrike" cap="none">
                <a:solidFill>
                  <a:schemeClr val="lt1"/>
                </a:solidFill>
                <a:latin typeface="Roboto"/>
                <a:ea typeface="Roboto"/>
                <a:cs typeface="Roboto"/>
                <a:sym typeface="Roboto"/>
              </a:defRPr>
            </a:lvl1pPr>
            <a:lvl2pPr lvl="1" algn="ctr">
              <a:lnSpc>
                <a:spcPct val="100000"/>
              </a:lnSpc>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2pPr>
            <a:lvl3pPr lvl="2" algn="ctr">
              <a:lnSpc>
                <a:spcPct val="100000"/>
              </a:lnSpc>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3pPr>
            <a:lvl4pPr lvl="3" algn="ctr">
              <a:lnSpc>
                <a:spcPct val="100000"/>
              </a:lnSpc>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4pPr>
            <a:lvl5pPr lvl="4" algn="ctr">
              <a:lnSpc>
                <a:spcPct val="100000"/>
              </a:lnSpc>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5pPr>
            <a:lvl6pPr lvl="5" algn="ctr">
              <a:lnSpc>
                <a:spcPct val="100000"/>
              </a:lnSpc>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6pPr>
            <a:lvl7pPr lvl="6" algn="ctr">
              <a:lnSpc>
                <a:spcPct val="100000"/>
              </a:lnSpc>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7pPr>
            <a:lvl8pPr lvl="7" algn="ctr">
              <a:lnSpc>
                <a:spcPct val="100000"/>
              </a:lnSpc>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8pPr>
            <a:lvl9pPr lvl="8" algn="ctr">
              <a:lnSpc>
                <a:spcPct val="100000"/>
              </a:lnSpc>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9pPr>
          </a:lstStyle>
          <a:p>
            <a:endParaRPr/>
          </a:p>
        </p:txBody>
      </p:sp>
      <p:sp>
        <p:nvSpPr>
          <p:cNvPr id="36" name="Google Shape;36;p2"/>
          <p:cNvSpPr txBox="1">
            <a:spLocks noGrp="1"/>
          </p:cNvSpPr>
          <p:nvPr>
            <p:ph type="subTitle" idx="1"/>
          </p:nvPr>
        </p:nvSpPr>
        <p:spPr>
          <a:xfrm>
            <a:off x="390525" y="3718840"/>
            <a:ext cx="8222100" cy="5772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chemeClr val="lt1"/>
              </a:buClr>
              <a:buSzPts val="1800"/>
              <a:buFont typeface="Roboto"/>
              <a:buNone/>
              <a:defRPr sz="1800" b="0" i="0" u="none" strike="noStrike" cap="none">
                <a:solidFill>
                  <a:schemeClr val="lt1"/>
                </a:solidFill>
                <a:latin typeface="Roboto"/>
                <a:ea typeface="Roboto"/>
                <a:cs typeface="Roboto"/>
                <a:sym typeface="Roboto"/>
              </a:defRPr>
            </a:lvl1pPr>
            <a:lvl2pPr marR="0" lvl="1" algn="l">
              <a:lnSpc>
                <a:spcPct val="100000"/>
              </a:lnSpc>
              <a:spcBef>
                <a:spcPts val="0"/>
              </a:spcBef>
              <a:spcAft>
                <a:spcPts val="0"/>
              </a:spcAft>
              <a:buClr>
                <a:schemeClr val="lt1"/>
              </a:buClr>
              <a:buSzPts val="1800"/>
              <a:buFont typeface="Roboto"/>
              <a:buNone/>
              <a:defRPr sz="1800" b="0" i="0" u="none" strike="noStrike" cap="none">
                <a:solidFill>
                  <a:schemeClr val="lt1"/>
                </a:solidFill>
                <a:latin typeface="Roboto"/>
                <a:ea typeface="Roboto"/>
                <a:cs typeface="Roboto"/>
                <a:sym typeface="Roboto"/>
              </a:defRPr>
            </a:lvl2pPr>
            <a:lvl3pPr marR="0" lvl="2" algn="l">
              <a:lnSpc>
                <a:spcPct val="100000"/>
              </a:lnSpc>
              <a:spcBef>
                <a:spcPts val="0"/>
              </a:spcBef>
              <a:spcAft>
                <a:spcPts val="0"/>
              </a:spcAft>
              <a:buClr>
                <a:schemeClr val="lt1"/>
              </a:buClr>
              <a:buSzPts val="1800"/>
              <a:buFont typeface="Roboto"/>
              <a:buNone/>
              <a:defRPr sz="1800" b="0" i="0" u="none" strike="noStrike" cap="none">
                <a:solidFill>
                  <a:schemeClr val="lt1"/>
                </a:solidFill>
                <a:latin typeface="Roboto"/>
                <a:ea typeface="Roboto"/>
                <a:cs typeface="Roboto"/>
                <a:sym typeface="Roboto"/>
              </a:defRPr>
            </a:lvl3pPr>
            <a:lvl4pPr marR="0" lvl="3" algn="l">
              <a:lnSpc>
                <a:spcPct val="100000"/>
              </a:lnSpc>
              <a:spcBef>
                <a:spcPts val="0"/>
              </a:spcBef>
              <a:spcAft>
                <a:spcPts val="0"/>
              </a:spcAft>
              <a:buClr>
                <a:schemeClr val="lt1"/>
              </a:buClr>
              <a:buSzPts val="1800"/>
              <a:buFont typeface="Roboto"/>
              <a:buNone/>
              <a:defRPr sz="1800" b="0" i="0" u="none" strike="noStrike" cap="none">
                <a:solidFill>
                  <a:schemeClr val="lt1"/>
                </a:solidFill>
                <a:latin typeface="Roboto"/>
                <a:ea typeface="Roboto"/>
                <a:cs typeface="Roboto"/>
                <a:sym typeface="Roboto"/>
              </a:defRPr>
            </a:lvl4pPr>
            <a:lvl5pPr marR="0" lvl="4" algn="l">
              <a:lnSpc>
                <a:spcPct val="100000"/>
              </a:lnSpc>
              <a:spcBef>
                <a:spcPts val="0"/>
              </a:spcBef>
              <a:spcAft>
                <a:spcPts val="0"/>
              </a:spcAft>
              <a:buClr>
                <a:schemeClr val="lt1"/>
              </a:buClr>
              <a:buSzPts val="1800"/>
              <a:buFont typeface="Roboto"/>
              <a:buNone/>
              <a:defRPr sz="1800" b="0" i="0" u="none" strike="noStrike" cap="none">
                <a:solidFill>
                  <a:schemeClr val="lt1"/>
                </a:solidFill>
                <a:latin typeface="Roboto"/>
                <a:ea typeface="Roboto"/>
                <a:cs typeface="Roboto"/>
                <a:sym typeface="Roboto"/>
              </a:defRPr>
            </a:lvl5pPr>
            <a:lvl6pPr marR="0" lvl="5" algn="l">
              <a:lnSpc>
                <a:spcPct val="100000"/>
              </a:lnSpc>
              <a:spcBef>
                <a:spcPts val="0"/>
              </a:spcBef>
              <a:spcAft>
                <a:spcPts val="0"/>
              </a:spcAft>
              <a:buClr>
                <a:schemeClr val="lt1"/>
              </a:buClr>
              <a:buSzPts val="1800"/>
              <a:buFont typeface="Roboto"/>
              <a:buNone/>
              <a:defRPr sz="1800" b="0" i="0" u="none" strike="noStrike" cap="none">
                <a:solidFill>
                  <a:schemeClr val="lt1"/>
                </a:solidFill>
                <a:latin typeface="Roboto"/>
                <a:ea typeface="Roboto"/>
                <a:cs typeface="Roboto"/>
                <a:sym typeface="Roboto"/>
              </a:defRPr>
            </a:lvl6pPr>
            <a:lvl7pPr marR="0" lvl="6" algn="l">
              <a:lnSpc>
                <a:spcPct val="100000"/>
              </a:lnSpc>
              <a:spcBef>
                <a:spcPts val="0"/>
              </a:spcBef>
              <a:spcAft>
                <a:spcPts val="0"/>
              </a:spcAft>
              <a:buClr>
                <a:schemeClr val="lt1"/>
              </a:buClr>
              <a:buSzPts val="1800"/>
              <a:buFont typeface="Roboto"/>
              <a:buNone/>
              <a:defRPr sz="1800" b="0" i="0" u="none" strike="noStrike" cap="none">
                <a:solidFill>
                  <a:schemeClr val="lt1"/>
                </a:solidFill>
                <a:latin typeface="Roboto"/>
                <a:ea typeface="Roboto"/>
                <a:cs typeface="Roboto"/>
                <a:sym typeface="Roboto"/>
              </a:defRPr>
            </a:lvl7pPr>
            <a:lvl8pPr marR="0" lvl="7" algn="l">
              <a:lnSpc>
                <a:spcPct val="100000"/>
              </a:lnSpc>
              <a:spcBef>
                <a:spcPts val="0"/>
              </a:spcBef>
              <a:spcAft>
                <a:spcPts val="0"/>
              </a:spcAft>
              <a:buClr>
                <a:schemeClr val="lt1"/>
              </a:buClr>
              <a:buSzPts val="1800"/>
              <a:buFont typeface="Roboto"/>
              <a:buNone/>
              <a:defRPr sz="1800" b="0" i="0" u="none" strike="noStrike" cap="none">
                <a:solidFill>
                  <a:schemeClr val="lt1"/>
                </a:solidFill>
                <a:latin typeface="Roboto"/>
                <a:ea typeface="Roboto"/>
                <a:cs typeface="Roboto"/>
                <a:sym typeface="Roboto"/>
              </a:defRPr>
            </a:lvl8pPr>
            <a:lvl9pPr marR="0" lvl="8" algn="l">
              <a:lnSpc>
                <a:spcPct val="100000"/>
              </a:lnSpc>
              <a:spcBef>
                <a:spcPts val="0"/>
              </a:spcBef>
              <a:spcAft>
                <a:spcPts val="0"/>
              </a:spcAft>
              <a:buClr>
                <a:schemeClr val="lt1"/>
              </a:buClr>
              <a:buSzPts val="1800"/>
              <a:buFont typeface="Roboto"/>
              <a:buNone/>
              <a:defRPr sz="1800" b="0" i="0" u="none" strike="noStrike" cap="none">
                <a:solidFill>
                  <a:schemeClr val="lt1"/>
                </a:solidFill>
                <a:latin typeface="Roboto"/>
                <a:ea typeface="Roboto"/>
                <a:cs typeface="Roboto"/>
                <a:sym typeface="Roboto"/>
              </a:defRPr>
            </a:lvl9pPr>
          </a:lstStyle>
          <a:p>
            <a:endParaRPr/>
          </a:p>
        </p:txBody>
      </p:sp>
      <p:sp>
        <p:nvSpPr>
          <p:cNvPr id="37" name="Google Shape;37;p2"/>
          <p:cNvSpPr/>
          <p:nvPr/>
        </p:nvSpPr>
        <p:spPr>
          <a:xfrm>
            <a:off x="8452022" y="6474941"/>
            <a:ext cx="354227" cy="288324"/>
          </a:xfrm>
          <a:prstGeom prst="rect">
            <a:avLst/>
          </a:prstGeom>
          <a:solidFill>
            <a:srgbClr val="D6F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3 Column">
  <p:cSld name="3 Column">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600"/>
              <a:buFont typeface="Arial"/>
              <a:buNone/>
              <a:defRPr sz="3200" b="1" i="0" u="none" strike="noStrike" cap="none">
                <a:solidFill>
                  <a:srgbClr val="0099D8"/>
                </a:solidFill>
                <a:latin typeface="Arial"/>
                <a:ea typeface="Arial"/>
                <a:cs typeface="Arial"/>
                <a:sym typeface="Arial"/>
              </a:defRPr>
            </a:lvl1pPr>
            <a:lvl2pPr lvl="1" algn="ctr">
              <a:lnSpc>
                <a:spcPct val="100000"/>
              </a:lnSpc>
              <a:spcBef>
                <a:spcPts val="0"/>
              </a:spcBef>
              <a:spcAft>
                <a:spcPts val="0"/>
              </a:spcAft>
              <a:buSzPts val="1400"/>
              <a:buFont typeface="Arial"/>
              <a:buNone/>
              <a:defRPr sz="1800"/>
            </a:lvl2pPr>
            <a:lvl3pPr lvl="2" algn="ctr">
              <a:lnSpc>
                <a:spcPct val="100000"/>
              </a:lnSpc>
              <a:spcBef>
                <a:spcPts val="0"/>
              </a:spcBef>
              <a:spcAft>
                <a:spcPts val="0"/>
              </a:spcAft>
              <a:buSzPts val="1400"/>
              <a:buFont typeface="Arial"/>
              <a:buNone/>
              <a:defRPr sz="1800"/>
            </a:lvl3pPr>
            <a:lvl4pPr lvl="3" algn="ctr">
              <a:lnSpc>
                <a:spcPct val="100000"/>
              </a:lnSpc>
              <a:spcBef>
                <a:spcPts val="0"/>
              </a:spcBef>
              <a:spcAft>
                <a:spcPts val="0"/>
              </a:spcAft>
              <a:buSzPts val="1400"/>
              <a:buFont typeface="Arial"/>
              <a:buNone/>
              <a:defRPr sz="1800"/>
            </a:lvl4pPr>
            <a:lvl5pPr lvl="4" algn="ctr">
              <a:lnSpc>
                <a:spcPct val="100000"/>
              </a:lnSpc>
              <a:spcBef>
                <a:spcPts val="0"/>
              </a:spcBef>
              <a:spcAft>
                <a:spcPts val="0"/>
              </a:spcAft>
              <a:buSzPts val="1400"/>
              <a:buFont typeface="Arial"/>
              <a:buNone/>
              <a:defRPr sz="1800"/>
            </a:lvl5pPr>
            <a:lvl6pPr lvl="5" algn="ctr">
              <a:lnSpc>
                <a:spcPct val="100000"/>
              </a:lnSpc>
              <a:spcBef>
                <a:spcPts val="0"/>
              </a:spcBef>
              <a:spcAft>
                <a:spcPts val="0"/>
              </a:spcAft>
              <a:buSzPts val="1400"/>
              <a:buFont typeface="Arial"/>
              <a:buNone/>
              <a:defRPr sz="1800"/>
            </a:lvl6pPr>
            <a:lvl7pPr lvl="6" algn="ctr">
              <a:lnSpc>
                <a:spcPct val="100000"/>
              </a:lnSpc>
              <a:spcBef>
                <a:spcPts val="0"/>
              </a:spcBef>
              <a:spcAft>
                <a:spcPts val="0"/>
              </a:spcAft>
              <a:buSzPts val="1400"/>
              <a:buFont typeface="Arial"/>
              <a:buNone/>
              <a:defRPr sz="1800"/>
            </a:lvl7pPr>
            <a:lvl8pPr lvl="7" algn="ctr">
              <a:lnSpc>
                <a:spcPct val="100000"/>
              </a:lnSpc>
              <a:spcBef>
                <a:spcPts val="0"/>
              </a:spcBef>
              <a:spcAft>
                <a:spcPts val="0"/>
              </a:spcAft>
              <a:buSzPts val="1400"/>
              <a:buFont typeface="Arial"/>
              <a:buNone/>
              <a:defRPr sz="1800"/>
            </a:lvl8pPr>
            <a:lvl9pPr lvl="8" algn="ctr">
              <a:lnSpc>
                <a:spcPct val="100000"/>
              </a:lnSpc>
              <a:spcBef>
                <a:spcPts val="0"/>
              </a:spcBef>
              <a:spcAft>
                <a:spcPts val="0"/>
              </a:spcAft>
              <a:buSzPts val="1400"/>
              <a:buFont typeface="Arial"/>
              <a:buNone/>
              <a:defRPr sz="1800"/>
            </a:lvl9pPr>
          </a:lstStyle>
          <a:p>
            <a:endParaRPr/>
          </a:p>
        </p:txBody>
      </p:sp>
      <p:sp>
        <p:nvSpPr>
          <p:cNvPr id="74" name="Google Shape;74;p11"/>
          <p:cNvSpPr txBox="1">
            <a:spLocks noGrp="1"/>
          </p:cNvSpPr>
          <p:nvPr>
            <p:ph type="body" idx="1"/>
          </p:nvPr>
        </p:nvSpPr>
        <p:spPr>
          <a:xfrm>
            <a:off x="752887" y="1219200"/>
            <a:ext cx="2447400" cy="495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body" idx="2"/>
          </p:nvPr>
        </p:nvSpPr>
        <p:spPr>
          <a:xfrm>
            <a:off x="6248400" y="1219200"/>
            <a:ext cx="2447400" cy="495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body" idx="3"/>
          </p:nvPr>
        </p:nvSpPr>
        <p:spPr>
          <a:xfrm>
            <a:off x="3500644" y="1219200"/>
            <a:ext cx="2447400" cy="495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3 Column, 3 Pic">
  <p:cSld name="3 Column, 3 Pic">
    <p:spTree>
      <p:nvGrpSpPr>
        <p:cNvPr id="1" name="Shape 77"/>
        <p:cNvGrpSpPr/>
        <p:nvPr/>
      </p:nvGrpSpPr>
      <p:grpSpPr>
        <a:xfrm>
          <a:off x="0" y="0"/>
          <a:ext cx="0" cy="0"/>
          <a:chOff x="0" y="0"/>
          <a:chExt cx="0" cy="0"/>
        </a:xfrm>
      </p:grpSpPr>
      <p:sp>
        <p:nvSpPr>
          <p:cNvPr id="78" name="Google Shape;78;p12"/>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600"/>
              <a:buFont typeface="Arial"/>
              <a:buNone/>
              <a:defRPr sz="3200" b="1" i="0" u="none" strike="noStrike" cap="none">
                <a:solidFill>
                  <a:srgbClr val="0099D8"/>
                </a:solidFill>
                <a:latin typeface="Arial"/>
                <a:ea typeface="Arial"/>
                <a:cs typeface="Arial"/>
                <a:sym typeface="Arial"/>
              </a:defRPr>
            </a:lvl1pPr>
            <a:lvl2pPr lvl="1" algn="ctr">
              <a:lnSpc>
                <a:spcPct val="100000"/>
              </a:lnSpc>
              <a:spcBef>
                <a:spcPts val="0"/>
              </a:spcBef>
              <a:spcAft>
                <a:spcPts val="0"/>
              </a:spcAft>
              <a:buSzPts val="1400"/>
              <a:buFont typeface="Arial"/>
              <a:buNone/>
              <a:defRPr sz="1800"/>
            </a:lvl2pPr>
            <a:lvl3pPr lvl="2" algn="ctr">
              <a:lnSpc>
                <a:spcPct val="100000"/>
              </a:lnSpc>
              <a:spcBef>
                <a:spcPts val="0"/>
              </a:spcBef>
              <a:spcAft>
                <a:spcPts val="0"/>
              </a:spcAft>
              <a:buSzPts val="1400"/>
              <a:buFont typeface="Arial"/>
              <a:buNone/>
              <a:defRPr sz="1800"/>
            </a:lvl3pPr>
            <a:lvl4pPr lvl="3" algn="ctr">
              <a:lnSpc>
                <a:spcPct val="100000"/>
              </a:lnSpc>
              <a:spcBef>
                <a:spcPts val="0"/>
              </a:spcBef>
              <a:spcAft>
                <a:spcPts val="0"/>
              </a:spcAft>
              <a:buSzPts val="1400"/>
              <a:buFont typeface="Arial"/>
              <a:buNone/>
              <a:defRPr sz="1800"/>
            </a:lvl4pPr>
            <a:lvl5pPr lvl="4" algn="ctr">
              <a:lnSpc>
                <a:spcPct val="100000"/>
              </a:lnSpc>
              <a:spcBef>
                <a:spcPts val="0"/>
              </a:spcBef>
              <a:spcAft>
                <a:spcPts val="0"/>
              </a:spcAft>
              <a:buSzPts val="1400"/>
              <a:buFont typeface="Arial"/>
              <a:buNone/>
              <a:defRPr sz="1800"/>
            </a:lvl5pPr>
            <a:lvl6pPr lvl="5" algn="ctr">
              <a:lnSpc>
                <a:spcPct val="100000"/>
              </a:lnSpc>
              <a:spcBef>
                <a:spcPts val="0"/>
              </a:spcBef>
              <a:spcAft>
                <a:spcPts val="0"/>
              </a:spcAft>
              <a:buSzPts val="1400"/>
              <a:buFont typeface="Arial"/>
              <a:buNone/>
              <a:defRPr sz="1800"/>
            </a:lvl6pPr>
            <a:lvl7pPr lvl="6" algn="ctr">
              <a:lnSpc>
                <a:spcPct val="100000"/>
              </a:lnSpc>
              <a:spcBef>
                <a:spcPts val="0"/>
              </a:spcBef>
              <a:spcAft>
                <a:spcPts val="0"/>
              </a:spcAft>
              <a:buSzPts val="1400"/>
              <a:buFont typeface="Arial"/>
              <a:buNone/>
              <a:defRPr sz="1800"/>
            </a:lvl7pPr>
            <a:lvl8pPr lvl="7" algn="ctr">
              <a:lnSpc>
                <a:spcPct val="100000"/>
              </a:lnSpc>
              <a:spcBef>
                <a:spcPts val="0"/>
              </a:spcBef>
              <a:spcAft>
                <a:spcPts val="0"/>
              </a:spcAft>
              <a:buSzPts val="1400"/>
              <a:buFont typeface="Arial"/>
              <a:buNone/>
              <a:defRPr sz="1800"/>
            </a:lvl8pPr>
            <a:lvl9pPr lvl="8" algn="ctr">
              <a:lnSpc>
                <a:spcPct val="100000"/>
              </a:lnSpc>
              <a:spcBef>
                <a:spcPts val="0"/>
              </a:spcBef>
              <a:spcAft>
                <a:spcPts val="0"/>
              </a:spcAft>
              <a:buSzPts val="1400"/>
              <a:buFont typeface="Arial"/>
              <a:buNone/>
              <a:defRPr sz="1800"/>
            </a:lvl9pPr>
          </a:lstStyle>
          <a:p>
            <a:endParaRPr/>
          </a:p>
        </p:txBody>
      </p:sp>
      <p:sp>
        <p:nvSpPr>
          <p:cNvPr id="79" name="Google Shape;79;p12"/>
          <p:cNvSpPr>
            <a:spLocks noGrp="1"/>
          </p:cNvSpPr>
          <p:nvPr>
            <p:ph type="pic" idx="2"/>
          </p:nvPr>
        </p:nvSpPr>
        <p:spPr>
          <a:xfrm>
            <a:off x="762000" y="1219200"/>
            <a:ext cx="2435400" cy="16002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14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0" name="Google Shape;80;p12"/>
          <p:cNvSpPr>
            <a:spLocks noGrp="1"/>
          </p:cNvSpPr>
          <p:nvPr>
            <p:ph type="pic" idx="3"/>
          </p:nvPr>
        </p:nvSpPr>
        <p:spPr>
          <a:xfrm>
            <a:off x="3508162" y="1219200"/>
            <a:ext cx="2435400" cy="16002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14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1" name="Google Shape;81;p12"/>
          <p:cNvSpPr>
            <a:spLocks noGrp="1"/>
          </p:cNvSpPr>
          <p:nvPr>
            <p:ph type="pic" idx="4"/>
          </p:nvPr>
        </p:nvSpPr>
        <p:spPr>
          <a:xfrm>
            <a:off x="6251362" y="1219200"/>
            <a:ext cx="2435400" cy="16002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14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body" idx="1"/>
          </p:nvPr>
        </p:nvSpPr>
        <p:spPr>
          <a:xfrm>
            <a:off x="752887" y="3048000"/>
            <a:ext cx="2447400" cy="31242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body" idx="5"/>
          </p:nvPr>
        </p:nvSpPr>
        <p:spPr>
          <a:xfrm>
            <a:off x="6248400" y="3048000"/>
            <a:ext cx="2447400" cy="31242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body" idx="6"/>
          </p:nvPr>
        </p:nvSpPr>
        <p:spPr>
          <a:xfrm>
            <a:off x="3500644" y="3048000"/>
            <a:ext cx="2447400" cy="31242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 Lg Pic">
  <p:cSld name="1 Lg Pic">
    <p:spTree>
      <p:nvGrpSpPr>
        <p:cNvPr id="1" name="Shape 85"/>
        <p:cNvGrpSpPr/>
        <p:nvPr/>
      </p:nvGrpSpPr>
      <p:grpSpPr>
        <a:xfrm>
          <a:off x="0" y="0"/>
          <a:ext cx="0" cy="0"/>
          <a:chOff x="0" y="0"/>
          <a:chExt cx="0" cy="0"/>
        </a:xfrm>
      </p:grpSpPr>
      <p:sp>
        <p:nvSpPr>
          <p:cNvPr id="86" name="Google Shape;86;p13"/>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600"/>
              <a:buFont typeface="Arial"/>
              <a:buNone/>
              <a:defRPr sz="3200" b="1" i="0" u="none" strike="noStrike" cap="none">
                <a:solidFill>
                  <a:srgbClr val="0099D8"/>
                </a:solidFill>
                <a:latin typeface="Arial"/>
                <a:ea typeface="Arial"/>
                <a:cs typeface="Arial"/>
                <a:sym typeface="Arial"/>
              </a:defRPr>
            </a:lvl1pPr>
            <a:lvl2pPr lvl="1" algn="ctr">
              <a:lnSpc>
                <a:spcPct val="100000"/>
              </a:lnSpc>
              <a:spcBef>
                <a:spcPts val="0"/>
              </a:spcBef>
              <a:spcAft>
                <a:spcPts val="0"/>
              </a:spcAft>
              <a:buSzPts val="1400"/>
              <a:buFont typeface="Arial"/>
              <a:buNone/>
              <a:defRPr sz="1800"/>
            </a:lvl2pPr>
            <a:lvl3pPr lvl="2" algn="ctr">
              <a:lnSpc>
                <a:spcPct val="100000"/>
              </a:lnSpc>
              <a:spcBef>
                <a:spcPts val="0"/>
              </a:spcBef>
              <a:spcAft>
                <a:spcPts val="0"/>
              </a:spcAft>
              <a:buSzPts val="1400"/>
              <a:buFont typeface="Arial"/>
              <a:buNone/>
              <a:defRPr sz="1800"/>
            </a:lvl3pPr>
            <a:lvl4pPr lvl="3" algn="ctr">
              <a:lnSpc>
                <a:spcPct val="100000"/>
              </a:lnSpc>
              <a:spcBef>
                <a:spcPts val="0"/>
              </a:spcBef>
              <a:spcAft>
                <a:spcPts val="0"/>
              </a:spcAft>
              <a:buSzPts val="1400"/>
              <a:buFont typeface="Arial"/>
              <a:buNone/>
              <a:defRPr sz="1800"/>
            </a:lvl4pPr>
            <a:lvl5pPr lvl="4" algn="ctr">
              <a:lnSpc>
                <a:spcPct val="100000"/>
              </a:lnSpc>
              <a:spcBef>
                <a:spcPts val="0"/>
              </a:spcBef>
              <a:spcAft>
                <a:spcPts val="0"/>
              </a:spcAft>
              <a:buSzPts val="1400"/>
              <a:buFont typeface="Arial"/>
              <a:buNone/>
              <a:defRPr sz="1800"/>
            </a:lvl5pPr>
            <a:lvl6pPr lvl="5" algn="ctr">
              <a:lnSpc>
                <a:spcPct val="100000"/>
              </a:lnSpc>
              <a:spcBef>
                <a:spcPts val="0"/>
              </a:spcBef>
              <a:spcAft>
                <a:spcPts val="0"/>
              </a:spcAft>
              <a:buSzPts val="1400"/>
              <a:buFont typeface="Arial"/>
              <a:buNone/>
              <a:defRPr sz="1800"/>
            </a:lvl6pPr>
            <a:lvl7pPr lvl="6" algn="ctr">
              <a:lnSpc>
                <a:spcPct val="100000"/>
              </a:lnSpc>
              <a:spcBef>
                <a:spcPts val="0"/>
              </a:spcBef>
              <a:spcAft>
                <a:spcPts val="0"/>
              </a:spcAft>
              <a:buSzPts val="1400"/>
              <a:buFont typeface="Arial"/>
              <a:buNone/>
              <a:defRPr sz="1800"/>
            </a:lvl7pPr>
            <a:lvl8pPr lvl="7" algn="ctr">
              <a:lnSpc>
                <a:spcPct val="100000"/>
              </a:lnSpc>
              <a:spcBef>
                <a:spcPts val="0"/>
              </a:spcBef>
              <a:spcAft>
                <a:spcPts val="0"/>
              </a:spcAft>
              <a:buSzPts val="1400"/>
              <a:buFont typeface="Arial"/>
              <a:buNone/>
              <a:defRPr sz="1800"/>
            </a:lvl8pPr>
            <a:lvl9pPr lvl="8" algn="ctr">
              <a:lnSpc>
                <a:spcPct val="100000"/>
              </a:lnSpc>
              <a:spcBef>
                <a:spcPts val="0"/>
              </a:spcBef>
              <a:spcAft>
                <a:spcPts val="0"/>
              </a:spcAft>
              <a:buSzPts val="1400"/>
              <a:buFont typeface="Arial"/>
              <a:buNone/>
              <a:defRPr sz="1800"/>
            </a:lvl9pPr>
          </a:lstStyle>
          <a:p>
            <a:endParaRPr/>
          </a:p>
        </p:txBody>
      </p:sp>
      <p:sp>
        <p:nvSpPr>
          <p:cNvPr id="87" name="Google Shape;87;p13"/>
          <p:cNvSpPr>
            <a:spLocks noGrp="1"/>
          </p:cNvSpPr>
          <p:nvPr>
            <p:ph type="pic" idx="2"/>
          </p:nvPr>
        </p:nvSpPr>
        <p:spPr>
          <a:xfrm>
            <a:off x="762000" y="1219200"/>
            <a:ext cx="7924800" cy="49530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14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8"/>
        <p:cNvGrpSpPr/>
        <p:nvPr/>
      </p:nvGrpSpPr>
      <p:grpSpPr>
        <a:xfrm>
          <a:off x="0" y="0"/>
          <a:ext cx="0" cy="0"/>
          <a:chOff x="0" y="0"/>
          <a:chExt cx="0" cy="0"/>
        </a:xfrm>
      </p:grpSpPr>
      <p:sp>
        <p:nvSpPr>
          <p:cNvPr id="89" name="Google Shape;89;p14"/>
          <p:cNvSpPr/>
          <p:nvPr/>
        </p:nvSpPr>
        <p:spPr>
          <a:xfrm rot="10800000" flipH="1">
            <a:off x="0" y="2247900"/>
            <a:ext cx="9144000" cy="46101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 name="Google Shape;90;p14"/>
          <p:cNvSpPr/>
          <p:nvPr/>
        </p:nvSpPr>
        <p:spPr>
          <a:xfrm>
            <a:off x="0" y="2248000"/>
            <a:ext cx="9144000" cy="1449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 name="Google Shape;91;p14"/>
          <p:cNvSpPr txBox="1">
            <a:spLocks noGrp="1"/>
          </p:cNvSpPr>
          <p:nvPr>
            <p:ph type="title"/>
          </p:nvPr>
        </p:nvSpPr>
        <p:spPr>
          <a:xfrm>
            <a:off x="471900" y="603967"/>
            <a:ext cx="8222100" cy="1023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92" name="Google Shape;92;p14"/>
          <p:cNvSpPr txBox="1">
            <a:spLocks noGrp="1"/>
          </p:cNvSpPr>
          <p:nvPr>
            <p:ph type="body" idx="1"/>
          </p:nvPr>
        </p:nvSpPr>
        <p:spPr>
          <a:xfrm>
            <a:off x="471900" y="2558767"/>
            <a:ext cx="8222100" cy="3613500"/>
          </a:xfrm>
          <a:prstGeom prst="rect">
            <a:avLst/>
          </a:prstGeom>
          <a:noFill/>
          <a:ln>
            <a:noFill/>
          </a:ln>
        </p:spPr>
        <p:txBody>
          <a:bodyPr spcFirstLastPara="1" wrap="square" lIns="91425" tIns="91425" rIns="91425" bIns="91425" anchor="t" anchorCtr="0">
            <a:noAutofit/>
          </a:bodyPr>
          <a:lstStyle>
            <a:lvl1pPr marL="457200" lvl="0" indent="-406400" algn="l">
              <a:lnSpc>
                <a:spcPct val="100000"/>
              </a:lnSpc>
              <a:spcBef>
                <a:spcPts val="0"/>
              </a:spcBef>
              <a:spcAft>
                <a:spcPts val="0"/>
              </a:spcAft>
              <a:buSzPts val="2800"/>
              <a:buChar char="•"/>
              <a:defRPr/>
            </a:lvl1pPr>
            <a:lvl2pPr marL="914400" lvl="1" indent="-330200" algn="l">
              <a:lnSpc>
                <a:spcPct val="100000"/>
              </a:lnSpc>
              <a:spcBef>
                <a:spcPts val="0"/>
              </a:spcBef>
              <a:spcAft>
                <a:spcPts val="0"/>
              </a:spcAft>
              <a:buSzPts val="1600"/>
              <a:buChar char="○"/>
              <a:defRPr/>
            </a:lvl2pPr>
            <a:lvl3pPr marL="1371600" lvl="2" indent="-355600" algn="l">
              <a:lnSpc>
                <a:spcPct val="100000"/>
              </a:lnSpc>
              <a:spcBef>
                <a:spcPts val="0"/>
              </a:spcBef>
              <a:spcAft>
                <a:spcPts val="0"/>
              </a:spcAft>
              <a:buSzPts val="2000"/>
              <a:buChar char="•"/>
              <a:defRPr/>
            </a:lvl3pPr>
            <a:lvl4pPr marL="1828800" lvl="3" indent="-355600" algn="l">
              <a:lnSpc>
                <a:spcPct val="100000"/>
              </a:lnSpc>
              <a:spcBef>
                <a:spcPts val="0"/>
              </a:spcBef>
              <a:spcAft>
                <a:spcPts val="0"/>
              </a:spcAft>
              <a:buSzPts val="2000"/>
              <a:buChar char="•"/>
              <a:defRPr/>
            </a:lvl4pPr>
            <a:lvl5pPr marL="2286000" lvl="4" indent="-342900" algn="l">
              <a:lnSpc>
                <a:spcPct val="100000"/>
              </a:lnSpc>
              <a:spcBef>
                <a:spcPts val="0"/>
              </a:spcBef>
              <a:spcAft>
                <a:spcPts val="0"/>
              </a:spcAft>
              <a:buSzPts val="1800"/>
              <a:buChar char="•"/>
              <a:defRPr/>
            </a:lvl5pPr>
            <a:lvl6pPr marL="2743200" lvl="5" indent="-342900" algn="l">
              <a:lnSpc>
                <a:spcPct val="100000"/>
              </a:lnSpc>
              <a:spcBef>
                <a:spcPts val="0"/>
              </a:spcBef>
              <a:spcAft>
                <a:spcPts val="0"/>
              </a:spcAft>
              <a:buSzPts val="1800"/>
              <a:buChar char="•"/>
              <a:defRPr/>
            </a:lvl6pPr>
            <a:lvl7pPr marL="3200400" lvl="6" indent="-342900" algn="l">
              <a:lnSpc>
                <a:spcPct val="100000"/>
              </a:lnSpc>
              <a:spcBef>
                <a:spcPts val="0"/>
              </a:spcBef>
              <a:spcAft>
                <a:spcPts val="0"/>
              </a:spcAft>
              <a:buSzPts val="1800"/>
              <a:buChar char="•"/>
              <a:defRPr/>
            </a:lvl7pPr>
            <a:lvl8pPr marL="3657600" lvl="7" indent="-342900" algn="l">
              <a:lnSpc>
                <a:spcPct val="100000"/>
              </a:lnSpc>
              <a:spcBef>
                <a:spcPts val="0"/>
              </a:spcBef>
              <a:spcAft>
                <a:spcPts val="0"/>
              </a:spcAft>
              <a:buSzPts val="1800"/>
              <a:buChar char="•"/>
              <a:defRPr/>
            </a:lvl8pPr>
            <a:lvl9pPr marL="4114800" lvl="8" indent="-342900" algn="l">
              <a:lnSpc>
                <a:spcPct val="100000"/>
              </a:lnSpc>
              <a:spcBef>
                <a:spcPts val="0"/>
              </a:spcBef>
              <a:spcAft>
                <a:spcPts val="0"/>
              </a:spcAft>
              <a:buSzPts val="1800"/>
              <a:buChar char="•"/>
              <a:defRPr/>
            </a:lvl9pPr>
          </a:lstStyle>
          <a:p>
            <a:endParaRPr/>
          </a:p>
        </p:txBody>
      </p:sp>
      <p:sp>
        <p:nvSpPr>
          <p:cNvPr id="93" name="Google Shape;93;p14"/>
          <p:cNvSpPr txBox="1">
            <a:spLocks noGrp="1"/>
          </p:cNvSpPr>
          <p:nvPr>
            <p:ph type="sldNum" idx="12"/>
          </p:nvPr>
        </p:nvSpPr>
        <p:spPr>
          <a:xfrm>
            <a:off x="8523541" y="6260831"/>
            <a:ext cx="548700" cy="5247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4"/>
        <p:cNvGrpSpPr/>
        <p:nvPr/>
      </p:nvGrpSpPr>
      <p:grpSpPr>
        <a:xfrm>
          <a:off x="0" y="0"/>
          <a:ext cx="0" cy="0"/>
          <a:chOff x="0" y="0"/>
          <a:chExt cx="0" cy="0"/>
        </a:xfrm>
      </p:grpSpPr>
      <p:sp>
        <p:nvSpPr>
          <p:cNvPr id="95" name="Google Shape;95;p15"/>
          <p:cNvSpPr txBox="1">
            <a:spLocks noGrp="1"/>
          </p:cNvSpPr>
          <p:nvPr>
            <p:ph type="title"/>
          </p:nvPr>
        </p:nvSpPr>
        <p:spPr>
          <a:xfrm>
            <a:off x="460950" y="2753800"/>
            <a:ext cx="8222100" cy="13503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chemeClr val="lt1"/>
              </a:buClr>
              <a:buSzPts val="4200"/>
              <a:buFont typeface="Roboto"/>
              <a:buNone/>
              <a:defRPr sz="4200" b="0" i="0" u="none" strike="noStrike" cap="none">
                <a:solidFill>
                  <a:schemeClr val="lt1"/>
                </a:solidFill>
                <a:latin typeface="Roboto"/>
                <a:ea typeface="Roboto"/>
                <a:cs typeface="Roboto"/>
                <a:sym typeface="Roboto"/>
              </a:defRPr>
            </a:lvl1pPr>
            <a:lvl2pPr lvl="1" algn="ctr">
              <a:lnSpc>
                <a:spcPct val="100000"/>
              </a:lnSpc>
              <a:spcBef>
                <a:spcPts val="0"/>
              </a:spcBef>
              <a:spcAft>
                <a:spcPts val="0"/>
              </a:spcAft>
              <a:buClr>
                <a:schemeClr val="lt1"/>
              </a:buClr>
              <a:buSzPts val="4200"/>
              <a:buFont typeface="Roboto"/>
              <a:buNone/>
              <a:defRPr sz="4200">
                <a:solidFill>
                  <a:schemeClr val="lt1"/>
                </a:solidFill>
                <a:latin typeface="Roboto"/>
                <a:ea typeface="Roboto"/>
                <a:cs typeface="Roboto"/>
                <a:sym typeface="Roboto"/>
              </a:defRPr>
            </a:lvl2pPr>
            <a:lvl3pPr lvl="2" algn="ctr">
              <a:lnSpc>
                <a:spcPct val="100000"/>
              </a:lnSpc>
              <a:spcBef>
                <a:spcPts val="0"/>
              </a:spcBef>
              <a:spcAft>
                <a:spcPts val="0"/>
              </a:spcAft>
              <a:buClr>
                <a:schemeClr val="lt1"/>
              </a:buClr>
              <a:buSzPts val="4200"/>
              <a:buFont typeface="Roboto"/>
              <a:buNone/>
              <a:defRPr sz="4200">
                <a:solidFill>
                  <a:schemeClr val="lt1"/>
                </a:solidFill>
                <a:latin typeface="Roboto"/>
                <a:ea typeface="Roboto"/>
                <a:cs typeface="Roboto"/>
                <a:sym typeface="Roboto"/>
              </a:defRPr>
            </a:lvl3pPr>
            <a:lvl4pPr lvl="3" algn="ctr">
              <a:lnSpc>
                <a:spcPct val="100000"/>
              </a:lnSpc>
              <a:spcBef>
                <a:spcPts val="0"/>
              </a:spcBef>
              <a:spcAft>
                <a:spcPts val="0"/>
              </a:spcAft>
              <a:buClr>
                <a:schemeClr val="lt1"/>
              </a:buClr>
              <a:buSzPts val="4200"/>
              <a:buFont typeface="Roboto"/>
              <a:buNone/>
              <a:defRPr sz="4200">
                <a:solidFill>
                  <a:schemeClr val="lt1"/>
                </a:solidFill>
                <a:latin typeface="Roboto"/>
                <a:ea typeface="Roboto"/>
                <a:cs typeface="Roboto"/>
                <a:sym typeface="Roboto"/>
              </a:defRPr>
            </a:lvl4pPr>
            <a:lvl5pPr lvl="4" algn="ctr">
              <a:lnSpc>
                <a:spcPct val="100000"/>
              </a:lnSpc>
              <a:spcBef>
                <a:spcPts val="0"/>
              </a:spcBef>
              <a:spcAft>
                <a:spcPts val="0"/>
              </a:spcAft>
              <a:buClr>
                <a:schemeClr val="lt1"/>
              </a:buClr>
              <a:buSzPts val="4200"/>
              <a:buFont typeface="Roboto"/>
              <a:buNone/>
              <a:defRPr sz="4200">
                <a:solidFill>
                  <a:schemeClr val="lt1"/>
                </a:solidFill>
                <a:latin typeface="Roboto"/>
                <a:ea typeface="Roboto"/>
                <a:cs typeface="Roboto"/>
                <a:sym typeface="Roboto"/>
              </a:defRPr>
            </a:lvl5pPr>
            <a:lvl6pPr lvl="5" algn="ctr">
              <a:lnSpc>
                <a:spcPct val="100000"/>
              </a:lnSpc>
              <a:spcBef>
                <a:spcPts val="0"/>
              </a:spcBef>
              <a:spcAft>
                <a:spcPts val="0"/>
              </a:spcAft>
              <a:buClr>
                <a:schemeClr val="lt1"/>
              </a:buClr>
              <a:buSzPts val="4200"/>
              <a:buFont typeface="Roboto"/>
              <a:buNone/>
              <a:defRPr sz="4200">
                <a:solidFill>
                  <a:schemeClr val="lt1"/>
                </a:solidFill>
                <a:latin typeface="Roboto"/>
                <a:ea typeface="Roboto"/>
                <a:cs typeface="Roboto"/>
                <a:sym typeface="Roboto"/>
              </a:defRPr>
            </a:lvl6pPr>
            <a:lvl7pPr lvl="6" algn="ctr">
              <a:lnSpc>
                <a:spcPct val="100000"/>
              </a:lnSpc>
              <a:spcBef>
                <a:spcPts val="0"/>
              </a:spcBef>
              <a:spcAft>
                <a:spcPts val="0"/>
              </a:spcAft>
              <a:buClr>
                <a:schemeClr val="lt1"/>
              </a:buClr>
              <a:buSzPts val="4200"/>
              <a:buFont typeface="Roboto"/>
              <a:buNone/>
              <a:defRPr sz="4200">
                <a:solidFill>
                  <a:schemeClr val="lt1"/>
                </a:solidFill>
                <a:latin typeface="Roboto"/>
                <a:ea typeface="Roboto"/>
                <a:cs typeface="Roboto"/>
                <a:sym typeface="Roboto"/>
              </a:defRPr>
            </a:lvl7pPr>
            <a:lvl8pPr lvl="7" algn="ctr">
              <a:lnSpc>
                <a:spcPct val="100000"/>
              </a:lnSpc>
              <a:spcBef>
                <a:spcPts val="0"/>
              </a:spcBef>
              <a:spcAft>
                <a:spcPts val="0"/>
              </a:spcAft>
              <a:buClr>
                <a:schemeClr val="lt1"/>
              </a:buClr>
              <a:buSzPts val="4200"/>
              <a:buFont typeface="Roboto"/>
              <a:buNone/>
              <a:defRPr sz="4200">
                <a:solidFill>
                  <a:schemeClr val="lt1"/>
                </a:solidFill>
                <a:latin typeface="Roboto"/>
                <a:ea typeface="Roboto"/>
                <a:cs typeface="Roboto"/>
                <a:sym typeface="Roboto"/>
              </a:defRPr>
            </a:lvl8pPr>
            <a:lvl9pPr lvl="8" algn="ctr">
              <a:lnSpc>
                <a:spcPct val="100000"/>
              </a:lnSpc>
              <a:spcBef>
                <a:spcPts val="0"/>
              </a:spcBef>
              <a:spcAft>
                <a:spcPts val="0"/>
              </a:spcAft>
              <a:buClr>
                <a:schemeClr val="lt1"/>
              </a:buClr>
              <a:buSzPts val="4200"/>
              <a:buFont typeface="Roboto"/>
              <a:buNone/>
              <a:defRPr sz="4200">
                <a:solidFill>
                  <a:schemeClr val="lt1"/>
                </a:solidFill>
                <a:latin typeface="Roboto"/>
                <a:ea typeface="Roboto"/>
                <a:cs typeface="Roboto"/>
                <a:sym typeface="Roboto"/>
              </a:defRPr>
            </a:lvl9pPr>
          </a:lstStyle>
          <a:p>
            <a:endParaRPr/>
          </a:p>
        </p:txBody>
      </p:sp>
      <p:sp>
        <p:nvSpPr>
          <p:cNvPr id="96" name="Google Shape;96;p15"/>
          <p:cNvSpPr txBox="1">
            <a:spLocks noGrp="1"/>
          </p:cNvSpPr>
          <p:nvPr>
            <p:ph type="sldNum" idx="12"/>
          </p:nvPr>
        </p:nvSpPr>
        <p:spPr>
          <a:xfrm>
            <a:off x="8523541" y="6260831"/>
            <a:ext cx="548700" cy="5247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chemeClr val="lt1"/>
              </a:buClr>
              <a:buSzPts val="1400"/>
              <a:buFont typeface="Arial"/>
              <a:buNone/>
              <a:defRPr sz="1400" b="0" i="0" u="none" strike="noStrike" cap="none">
                <a:solidFill>
                  <a:schemeClr val="lt1"/>
                </a:solidFill>
                <a:latin typeface="Arial"/>
                <a:ea typeface="Arial"/>
                <a:cs typeface="Arial"/>
                <a:sym typeface="Arial"/>
              </a:defRPr>
            </a:lvl1pPr>
            <a:lvl2pPr marL="0" marR="0" lvl="1" indent="0" algn="l" rtl="0">
              <a:lnSpc>
                <a:spcPct val="100000"/>
              </a:lnSpc>
              <a:spcBef>
                <a:spcPts val="0"/>
              </a:spcBef>
              <a:spcAft>
                <a:spcPts val="0"/>
              </a:spcAft>
              <a:buClr>
                <a:schemeClr val="lt1"/>
              </a:buClr>
              <a:buSzPts val="1400"/>
              <a:buFont typeface="Arial"/>
              <a:buNone/>
              <a:defRPr sz="1400" b="0" i="0" u="none" strike="noStrike" cap="none">
                <a:solidFill>
                  <a:schemeClr val="lt1"/>
                </a:solidFill>
                <a:latin typeface="Arial"/>
                <a:ea typeface="Arial"/>
                <a:cs typeface="Arial"/>
                <a:sym typeface="Arial"/>
              </a:defRPr>
            </a:lvl2pPr>
            <a:lvl3pPr marL="0" marR="0" lvl="2" indent="0" algn="l" rtl="0">
              <a:lnSpc>
                <a:spcPct val="100000"/>
              </a:lnSpc>
              <a:spcBef>
                <a:spcPts val="0"/>
              </a:spcBef>
              <a:spcAft>
                <a:spcPts val="0"/>
              </a:spcAft>
              <a:buClr>
                <a:schemeClr val="lt1"/>
              </a:buClr>
              <a:buSzPts val="1400"/>
              <a:buFont typeface="Arial"/>
              <a:buNone/>
              <a:defRPr sz="1400" b="0" i="0" u="none" strike="noStrike" cap="none">
                <a:solidFill>
                  <a:schemeClr val="lt1"/>
                </a:solidFill>
                <a:latin typeface="Arial"/>
                <a:ea typeface="Arial"/>
                <a:cs typeface="Arial"/>
                <a:sym typeface="Arial"/>
              </a:defRPr>
            </a:lvl3pPr>
            <a:lvl4pPr marL="0" marR="0" lvl="3" indent="0" algn="l" rtl="0">
              <a:lnSpc>
                <a:spcPct val="100000"/>
              </a:lnSpc>
              <a:spcBef>
                <a:spcPts val="0"/>
              </a:spcBef>
              <a:spcAft>
                <a:spcPts val="0"/>
              </a:spcAft>
              <a:buClr>
                <a:schemeClr val="lt1"/>
              </a:buClr>
              <a:buSzPts val="1400"/>
              <a:buFont typeface="Arial"/>
              <a:buNone/>
              <a:defRPr sz="1400" b="0" i="0" u="none" strike="noStrike" cap="none">
                <a:solidFill>
                  <a:schemeClr val="lt1"/>
                </a:solidFill>
                <a:latin typeface="Arial"/>
                <a:ea typeface="Arial"/>
                <a:cs typeface="Arial"/>
                <a:sym typeface="Arial"/>
              </a:defRPr>
            </a:lvl4pPr>
            <a:lvl5pPr marL="0" marR="0" lvl="4" indent="0" algn="l" rtl="0">
              <a:lnSpc>
                <a:spcPct val="100000"/>
              </a:lnSpc>
              <a:spcBef>
                <a:spcPts val="0"/>
              </a:spcBef>
              <a:spcAft>
                <a:spcPts val="0"/>
              </a:spcAft>
              <a:buClr>
                <a:schemeClr val="lt1"/>
              </a:buClr>
              <a:buSzPts val="1400"/>
              <a:buFont typeface="Arial"/>
              <a:buNone/>
              <a:defRPr sz="1400" b="0" i="0" u="none" strike="noStrike" cap="none">
                <a:solidFill>
                  <a:schemeClr val="lt1"/>
                </a:solidFill>
                <a:latin typeface="Arial"/>
                <a:ea typeface="Arial"/>
                <a:cs typeface="Arial"/>
                <a:sym typeface="Arial"/>
              </a:defRPr>
            </a:lvl5pPr>
            <a:lvl6pPr marL="0" marR="0" lvl="5" indent="0" algn="l" rtl="0">
              <a:lnSpc>
                <a:spcPct val="100000"/>
              </a:lnSpc>
              <a:spcBef>
                <a:spcPts val="0"/>
              </a:spcBef>
              <a:spcAft>
                <a:spcPts val="0"/>
              </a:spcAft>
              <a:buClr>
                <a:schemeClr val="lt1"/>
              </a:buClr>
              <a:buSzPts val="1400"/>
              <a:buFont typeface="Arial"/>
              <a:buNone/>
              <a:defRPr sz="1400" b="0" i="0" u="none" strike="noStrike" cap="none">
                <a:solidFill>
                  <a:schemeClr val="lt1"/>
                </a:solidFill>
                <a:latin typeface="Arial"/>
                <a:ea typeface="Arial"/>
                <a:cs typeface="Arial"/>
                <a:sym typeface="Arial"/>
              </a:defRPr>
            </a:lvl6pPr>
            <a:lvl7pPr marL="0" marR="0" lvl="6" indent="0" algn="l" rtl="0">
              <a:lnSpc>
                <a:spcPct val="100000"/>
              </a:lnSpc>
              <a:spcBef>
                <a:spcPts val="0"/>
              </a:spcBef>
              <a:spcAft>
                <a:spcPts val="0"/>
              </a:spcAft>
              <a:buClr>
                <a:schemeClr val="lt1"/>
              </a:buClr>
              <a:buSzPts val="1400"/>
              <a:buFont typeface="Arial"/>
              <a:buNone/>
              <a:defRPr sz="1400" b="0" i="0" u="none" strike="noStrike" cap="none">
                <a:solidFill>
                  <a:schemeClr val="lt1"/>
                </a:solidFill>
                <a:latin typeface="Arial"/>
                <a:ea typeface="Arial"/>
                <a:cs typeface="Arial"/>
                <a:sym typeface="Arial"/>
              </a:defRPr>
            </a:lvl7pPr>
            <a:lvl8pPr marL="0" marR="0" lvl="7" indent="0" algn="l" rtl="0">
              <a:lnSpc>
                <a:spcPct val="100000"/>
              </a:lnSpc>
              <a:spcBef>
                <a:spcPts val="0"/>
              </a:spcBef>
              <a:spcAft>
                <a:spcPts val="0"/>
              </a:spcAft>
              <a:buClr>
                <a:schemeClr val="lt1"/>
              </a:buClr>
              <a:buSzPts val="1400"/>
              <a:buFont typeface="Arial"/>
              <a:buNone/>
              <a:defRPr sz="1400" b="0" i="0" u="none" strike="noStrike" cap="none">
                <a:solidFill>
                  <a:schemeClr val="lt1"/>
                </a:solidFill>
                <a:latin typeface="Arial"/>
                <a:ea typeface="Arial"/>
                <a:cs typeface="Arial"/>
                <a:sym typeface="Arial"/>
              </a:defRPr>
            </a:lvl8pPr>
            <a:lvl9pPr marL="0" marR="0" lvl="8" indent="0" algn="l" rtl="0">
              <a:lnSpc>
                <a:spcPct val="100000"/>
              </a:lnSpc>
              <a:spcBef>
                <a:spcPts val="0"/>
              </a:spcBef>
              <a:spcAft>
                <a:spcPts val="0"/>
              </a:spcAft>
              <a:buClr>
                <a:schemeClr val="lt1"/>
              </a:buClr>
              <a:buSzPts val="1400"/>
              <a:buFont typeface="Arial"/>
              <a:buNone/>
              <a:defRPr sz="14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1">
  <p:cSld name="SECTION_TITLE_AND_DESCRIPTION">
    <p:spTree>
      <p:nvGrpSpPr>
        <p:cNvPr id="1" name="Shape 97"/>
        <p:cNvGrpSpPr/>
        <p:nvPr/>
      </p:nvGrpSpPr>
      <p:grpSpPr>
        <a:xfrm>
          <a:off x="0" y="0"/>
          <a:ext cx="0" cy="0"/>
          <a:chOff x="0" y="0"/>
          <a:chExt cx="0" cy="0"/>
        </a:xfrm>
      </p:grpSpPr>
      <p:sp>
        <p:nvSpPr>
          <p:cNvPr id="98" name="Google Shape;98;p16"/>
          <p:cNvSpPr/>
          <p:nvPr/>
        </p:nvSpPr>
        <p:spPr>
          <a:xfrm flipH="1">
            <a:off x="0" y="0"/>
            <a:ext cx="4572000" cy="68580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16"/>
          <p:cNvSpPr/>
          <p:nvPr/>
        </p:nvSpPr>
        <p:spPr>
          <a:xfrm rot="5400000">
            <a:off x="1089325" y="3375050"/>
            <a:ext cx="68571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 name="Google Shape;100;p16"/>
          <p:cNvSpPr txBox="1">
            <a:spLocks noGrp="1"/>
          </p:cNvSpPr>
          <p:nvPr>
            <p:ph type="title"/>
          </p:nvPr>
        </p:nvSpPr>
        <p:spPr>
          <a:xfrm>
            <a:off x="0" y="-100"/>
            <a:ext cx="4572000" cy="6858000"/>
          </a:xfrm>
          <a:prstGeom prst="rect">
            <a:avLst/>
          </a:prstGeom>
          <a:solidFill>
            <a:schemeClr val="dk1"/>
          </a:solid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FFFFFF"/>
              </a:buClr>
              <a:buSzPts val="4200"/>
              <a:buNone/>
              <a:defRPr sz="4200">
                <a:solidFill>
                  <a:srgbClr val="FFFFFF"/>
                </a:solidFill>
              </a:defRPr>
            </a:lvl1pPr>
            <a:lvl2pPr lvl="1" algn="ctr">
              <a:lnSpc>
                <a:spcPct val="100000"/>
              </a:lnSpc>
              <a:spcBef>
                <a:spcPts val="0"/>
              </a:spcBef>
              <a:spcAft>
                <a:spcPts val="0"/>
              </a:spcAft>
              <a:buClr>
                <a:srgbClr val="FFFFFF"/>
              </a:buClr>
              <a:buSzPts val="4200"/>
              <a:buNone/>
              <a:defRPr sz="4200">
                <a:solidFill>
                  <a:srgbClr val="FFFFFF"/>
                </a:solidFill>
              </a:defRPr>
            </a:lvl2pPr>
            <a:lvl3pPr lvl="2" algn="ctr">
              <a:lnSpc>
                <a:spcPct val="100000"/>
              </a:lnSpc>
              <a:spcBef>
                <a:spcPts val="0"/>
              </a:spcBef>
              <a:spcAft>
                <a:spcPts val="0"/>
              </a:spcAft>
              <a:buClr>
                <a:srgbClr val="FFFFFF"/>
              </a:buClr>
              <a:buSzPts val="4200"/>
              <a:buNone/>
              <a:defRPr sz="4200">
                <a:solidFill>
                  <a:srgbClr val="FFFFFF"/>
                </a:solidFill>
              </a:defRPr>
            </a:lvl3pPr>
            <a:lvl4pPr lvl="3" algn="ctr">
              <a:lnSpc>
                <a:spcPct val="100000"/>
              </a:lnSpc>
              <a:spcBef>
                <a:spcPts val="0"/>
              </a:spcBef>
              <a:spcAft>
                <a:spcPts val="0"/>
              </a:spcAft>
              <a:buClr>
                <a:srgbClr val="FFFFFF"/>
              </a:buClr>
              <a:buSzPts val="4200"/>
              <a:buNone/>
              <a:defRPr sz="4200">
                <a:solidFill>
                  <a:srgbClr val="FFFFFF"/>
                </a:solidFill>
              </a:defRPr>
            </a:lvl4pPr>
            <a:lvl5pPr lvl="4" algn="ctr">
              <a:lnSpc>
                <a:spcPct val="100000"/>
              </a:lnSpc>
              <a:spcBef>
                <a:spcPts val="0"/>
              </a:spcBef>
              <a:spcAft>
                <a:spcPts val="0"/>
              </a:spcAft>
              <a:buClr>
                <a:srgbClr val="FFFFFF"/>
              </a:buClr>
              <a:buSzPts val="4200"/>
              <a:buNone/>
              <a:defRPr sz="4200">
                <a:solidFill>
                  <a:srgbClr val="FFFFFF"/>
                </a:solidFill>
              </a:defRPr>
            </a:lvl5pPr>
            <a:lvl6pPr lvl="5" algn="ctr">
              <a:lnSpc>
                <a:spcPct val="100000"/>
              </a:lnSpc>
              <a:spcBef>
                <a:spcPts val="0"/>
              </a:spcBef>
              <a:spcAft>
                <a:spcPts val="0"/>
              </a:spcAft>
              <a:buClr>
                <a:srgbClr val="FFFFFF"/>
              </a:buClr>
              <a:buSzPts val="4200"/>
              <a:buNone/>
              <a:defRPr sz="4200">
                <a:solidFill>
                  <a:srgbClr val="FFFFFF"/>
                </a:solidFill>
              </a:defRPr>
            </a:lvl6pPr>
            <a:lvl7pPr lvl="6" algn="ctr">
              <a:lnSpc>
                <a:spcPct val="100000"/>
              </a:lnSpc>
              <a:spcBef>
                <a:spcPts val="0"/>
              </a:spcBef>
              <a:spcAft>
                <a:spcPts val="0"/>
              </a:spcAft>
              <a:buClr>
                <a:srgbClr val="FFFFFF"/>
              </a:buClr>
              <a:buSzPts val="4200"/>
              <a:buNone/>
              <a:defRPr sz="4200">
                <a:solidFill>
                  <a:srgbClr val="FFFFFF"/>
                </a:solidFill>
              </a:defRPr>
            </a:lvl7pPr>
            <a:lvl8pPr lvl="7" algn="ctr">
              <a:lnSpc>
                <a:spcPct val="100000"/>
              </a:lnSpc>
              <a:spcBef>
                <a:spcPts val="0"/>
              </a:spcBef>
              <a:spcAft>
                <a:spcPts val="0"/>
              </a:spcAft>
              <a:buClr>
                <a:srgbClr val="FFFFFF"/>
              </a:buClr>
              <a:buSzPts val="4200"/>
              <a:buNone/>
              <a:defRPr sz="4200">
                <a:solidFill>
                  <a:srgbClr val="FFFFFF"/>
                </a:solidFill>
              </a:defRPr>
            </a:lvl8pPr>
            <a:lvl9pPr lvl="8" algn="ctr">
              <a:lnSpc>
                <a:spcPct val="100000"/>
              </a:lnSpc>
              <a:spcBef>
                <a:spcPts val="0"/>
              </a:spcBef>
              <a:spcAft>
                <a:spcPts val="0"/>
              </a:spcAft>
              <a:buClr>
                <a:srgbClr val="FFFFFF"/>
              </a:buClr>
              <a:buSzPts val="4200"/>
              <a:buNone/>
              <a:defRPr sz="4200">
                <a:solidFill>
                  <a:srgbClr val="FFFFFF"/>
                </a:solidFill>
              </a:defRPr>
            </a:lvl9pPr>
          </a:lstStyle>
          <a:p>
            <a:endParaRPr/>
          </a:p>
        </p:txBody>
      </p:sp>
      <p:sp>
        <p:nvSpPr>
          <p:cNvPr id="101" name="Google Shape;101;p16"/>
          <p:cNvSpPr txBox="1">
            <a:spLocks noGrp="1"/>
          </p:cNvSpPr>
          <p:nvPr>
            <p:ph type="body" idx="1"/>
          </p:nvPr>
        </p:nvSpPr>
        <p:spPr>
          <a:xfrm>
            <a:off x="4939500" y="965550"/>
            <a:ext cx="3837000" cy="4926900"/>
          </a:xfrm>
          <a:prstGeom prst="rect">
            <a:avLst/>
          </a:prstGeom>
          <a:noFill/>
          <a:ln>
            <a:noFill/>
          </a:ln>
        </p:spPr>
        <p:txBody>
          <a:bodyPr spcFirstLastPara="1" wrap="square" lIns="91425" tIns="91425" rIns="91425" bIns="91425" anchor="ctr"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330200" algn="l">
              <a:lnSpc>
                <a:spcPct val="100000"/>
              </a:lnSpc>
              <a:spcBef>
                <a:spcPts val="0"/>
              </a:spcBef>
              <a:spcAft>
                <a:spcPts val="0"/>
              </a:spcAft>
              <a:buClr>
                <a:schemeClr val="lt1"/>
              </a:buClr>
              <a:buSzPts val="1600"/>
              <a:buChar char="○"/>
              <a:defRPr>
                <a:solidFill>
                  <a:schemeClr val="lt1"/>
                </a:solidFill>
              </a:defRPr>
            </a:lvl2pPr>
            <a:lvl3pPr marL="1371600" lvl="2" indent="-355600" algn="l">
              <a:lnSpc>
                <a:spcPct val="100000"/>
              </a:lnSpc>
              <a:spcBef>
                <a:spcPts val="0"/>
              </a:spcBef>
              <a:spcAft>
                <a:spcPts val="0"/>
              </a:spcAft>
              <a:buClr>
                <a:schemeClr val="lt1"/>
              </a:buClr>
              <a:buSzPts val="2000"/>
              <a:buChar char="•"/>
              <a:defRPr>
                <a:solidFill>
                  <a:schemeClr val="lt1"/>
                </a:solidFill>
              </a:defRPr>
            </a:lvl3pPr>
            <a:lvl4pPr marL="1828800" lvl="3" indent="-355600" algn="l">
              <a:lnSpc>
                <a:spcPct val="100000"/>
              </a:lnSpc>
              <a:spcBef>
                <a:spcPts val="0"/>
              </a:spcBef>
              <a:spcAft>
                <a:spcPts val="0"/>
              </a:spcAft>
              <a:buClr>
                <a:schemeClr val="lt1"/>
              </a:buClr>
              <a:buSzPts val="2000"/>
              <a:buChar char="•"/>
              <a:defRPr>
                <a:solidFill>
                  <a:schemeClr val="lt1"/>
                </a:solidFill>
              </a:defRPr>
            </a:lvl4pPr>
            <a:lvl5pPr marL="2286000" lvl="4" indent="-342900" algn="l">
              <a:lnSpc>
                <a:spcPct val="100000"/>
              </a:lnSpc>
              <a:spcBef>
                <a:spcPts val="0"/>
              </a:spcBef>
              <a:spcAft>
                <a:spcPts val="0"/>
              </a:spcAft>
              <a:buClr>
                <a:schemeClr val="lt1"/>
              </a:buClr>
              <a:buSzPts val="1800"/>
              <a:buChar char="•"/>
              <a:defRPr>
                <a:solidFill>
                  <a:schemeClr val="lt1"/>
                </a:solidFill>
              </a:defRPr>
            </a:lvl5pPr>
            <a:lvl6pPr marL="2743200" lvl="5" indent="-342900" algn="l">
              <a:lnSpc>
                <a:spcPct val="100000"/>
              </a:lnSpc>
              <a:spcBef>
                <a:spcPts val="0"/>
              </a:spcBef>
              <a:spcAft>
                <a:spcPts val="0"/>
              </a:spcAft>
              <a:buClr>
                <a:schemeClr val="lt1"/>
              </a:buClr>
              <a:buSzPts val="1800"/>
              <a:buChar char="•"/>
              <a:defRPr>
                <a:solidFill>
                  <a:schemeClr val="lt1"/>
                </a:solidFill>
              </a:defRPr>
            </a:lvl6pPr>
            <a:lvl7pPr marL="3200400" lvl="6" indent="-342900" algn="l">
              <a:lnSpc>
                <a:spcPct val="100000"/>
              </a:lnSpc>
              <a:spcBef>
                <a:spcPts val="0"/>
              </a:spcBef>
              <a:spcAft>
                <a:spcPts val="0"/>
              </a:spcAft>
              <a:buClr>
                <a:schemeClr val="lt1"/>
              </a:buClr>
              <a:buSzPts val="1800"/>
              <a:buChar char="•"/>
              <a:defRPr>
                <a:solidFill>
                  <a:schemeClr val="lt1"/>
                </a:solidFill>
              </a:defRPr>
            </a:lvl7pPr>
            <a:lvl8pPr marL="3657600" lvl="7" indent="-342900" algn="l">
              <a:lnSpc>
                <a:spcPct val="100000"/>
              </a:lnSpc>
              <a:spcBef>
                <a:spcPts val="0"/>
              </a:spcBef>
              <a:spcAft>
                <a:spcPts val="0"/>
              </a:spcAft>
              <a:buClr>
                <a:schemeClr val="lt1"/>
              </a:buClr>
              <a:buSzPts val="1800"/>
              <a:buChar char="•"/>
              <a:defRPr>
                <a:solidFill>
                  <a:schemeClr val="lt1"/>
                </a:solidFill>
              </a:defRPr>
            </a:lvl8pPr>
            <a:lvl9pPr marL="4114800" lvl="8" indent="-342900" algn="l">
              <a:lnSpc>
                <a:spcPct val="100000"/>
              </a:lnSpc>
              <a:spcBef>
                <a:spcPts val="0"/>
              </a:spcBef>
              <a:spcAft>
                <a:spcPts val="0"/>
              </a:spcAft>
              <a:buClr>
                <a:schemeClr val="lt1"/>
              </a:buClr>
              <a:buSzPts val="1800"/>
              <a:buChar char="•"/>
              <a:defRPr>
                <a:solidFill>
                  <a:schemeClr val="lt1"/>
                </a:solidFill>
              </a:defRPr>
            </a:lvl9pPr>
          </a:lstStyle>
          <a:p>
            <a:endParaRPr/>
          </a:p>
        </p:txBody>
      </p:sp>
      <p:sp>
        <p:nvSpPr>
          <p:cNvPr id="102" name="Google Shape;102;p16"/>
          <p:cNvSpPr txBox="1">
            <a:spLocks noGrp="1"/>
          </p:cNvSpPr>
          <p:nvPr>
            <p:ph type="sldNum" idx="12"/>
          </p:nvPr>
        </p:nvSpPr>
        <p:spPr>
          <a:xfrm>
            <a:off x="8523541" y="6260831"/>
            <a:ext cx="548700" cy="5247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Graphic - White Background">
  <p:cSld name="Title and Graphic - White Background">
    <p:spTree>
      <p:nvGrpSpPr>
        <p:cNvPr id="1" name="Shape 103"/>
        <p:cNvGrpSpPr/>
        <p:nvPr/>
      </p:nvGrpSpPr>
      <p:grpSpPr>
        <a:xfrm>
          <a:off x="0" y="0"/>
          <a:ext cx="0" cy="0"/>
          <a:chOff x="0" y="0"/>
          <a:chExt cx="0" cy="0"/>
        </a:xfrm>
      </p:grpSpPr>
      <p:sp>
        <p:nvSpPr>
          <p:cNvPr id="104" name="Google Shape;104;p17"/>
          <p:cNvSpPr/>
          <p:nvPr/>
        </p:nvSpPr>
        <p:spPr>
          <a:xfrm rot="10800000" flipH="1">
            <a:off x="0" y="2247900"/>
            <a:ext cx="9144000" cy="46101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17"/>
          <p:cNvSpPr txBox="1">
            <a:spLocks noGrp="1"/>
          </p:cNvSpPr>
          <p:nvPr>
            <p:ph type="title"/>
          </p:nvPr>
        </p:nvSpPr>
        <p:spPr>
          <a:xfrm>
            <a:off x="471900" y="603967"/>
            <a:ext cx="8222100" cy="10236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lt1"/>
              </a:buClr>
              <a:buSzPts val="4000"/>
              <a:buFont typeface="Roboto"/>
              <a:buNone/>
              <a:defRPr sz="4000" b="0" i="0" u="none" strike="noStrike" cap="none">
                <a:solidFill>
                  <a:schemeClr val="lt1"/>
                </a:solidFill>
                <a:latin typeface="Roboto"/>
                <a:ea typeface="Roboto"/>
                <a:cs typeface="Roboto"/>
                <a:sym typeface="Roboto"/>
              </a:defRPr>
            </a:lvl1pPr>
            <a:lvl2pPr lvl="1" algn="ctr">
              <a:lnSpc>
                <a:spcPct val="100000"/>
              </a:lnSpc>
              <a:spcBef>
                <a:spcPts val="0"/>
              </a:spcBef>
              <a:spcAft>
                <a:spcPts val="0"/>
              </a:spcAft>
              <a:buClr>
                <a:schemeClr val="lt1"/>
              </a:buClr>
              <a:buSzPts val="4000"/>
              <a:buFont typeface="Roboto"/>
              <a:buNone/>
              <a:defRPr sz="4000">
                <a:solidFill>
                  <a:schemeClr val="lt1"/>
                </a:solidFill>
                <a:latin typeface="Roboto"/>
                <a:ea typeface="Roboto"/>
                <a:cs typeface="Roboto"/>
                <a:sym typeface="Roboto"/>
              </a:defRPr>
            </a:lvl2pPr>
            <a:lvl3pPr lvl="2" algn="ctr">
              <a:lnSpc>
                <a:spcPct val="100000"/>
              </a:lnSpc>
              <a:spcBef>
                <a:spcPts val="0"/>
              </a:spcBef>
              <a:spcAft>
                <a:spcPts val="0"/>
              </a:spcAft>
              <a:buClr>
                <a:schemeClr val="lt1"/>
              </a:buClr>
              <a:buSzPts val="4000"/>
              <a:buFont typeface="Roboto"/>
              <a:buNone/>
              <a:defRPr sz="4000">
                <a:solidFill>
                  <a:schemeClr val="lt1"/>
                </a:solidFill>
                <a:latin typeface="Roboto"/>
                <a:ea typeface="Roboto"/>
                <a:cs typeface="Roboto"/>
                <a:sym typeface="Roboto"/>
              </a:defRPr>
            </a:lvl3pPr>
            <a:lvl4pPr lvl="3" algn="ctr">
              <a:lnSpc>
                <a:spcPct val="100000"/>
              </a:lnSpc>
              <a:spcBef>
                <a:spcPts val="0"/>
              </a:spcBef>
              <a:spcAft>
                <a:spcPts val="0"/>
              </a:spcAft>
              <a:buClr>
                <a:schemeClr val="lt1"/>
              </a:buClr>
              <a:buSzPts val="4000"/>
              <a:buFont typeface="Roboto"/>
              <a:buNone/>
              <a:defRPr sz="4000">
                <a:solidFill>
                  <a:schemeClr val="lt1"/>
                </a:solidFill>
                <a:latin typeface="Roboto"/>
                <a:ea typeface="Roboto"/>
                <a:cs typeface="Roboto"/>
                <a:sym typeface="Roboto"/>
              </a:defRPr>
            </a:lvl4pPr>
            <a:lvl5pPr lvl="4" algn="ctr">
              <a:lnSpc>
                <a:spcPct val="100000"/>
              </a:lnSpc>
              <a:spcBef>
                <a:spcPts val="0"/>
              </a:spcBef>
              <a:spcAft>
                <a:spcPts val="0"/>
              </a:spcAft>
              <a:buClr>
                <a:schemeClr val="lt1"/>
              </a:buClr>
              <a:buSzPts val="4000"/>
              <a:buFont typeface="Roboto"/>
              <a:buNone/>
              <a:defRPr sz="4000">
                <a:solidFill>
                  <a:schemeClr val="lt1"/>
                </a:solidFill>
                <a:latin typeface="Roboto"/>
                <a:ea typeface="Roboto"/>
                <a:cs typeface="Roboto"/>
                <a:sym typeface="Roboto"/>
              </a:defRPr>
            </a:lvl5pPr>
            <a:lvl6pPr lvl="5" algn="ctr">
              <a:lnSpc>
                <a:spcPct val="100000"/>
              </a:lnSpc>
              <a:spcBef>
                <a:spcPts val="0"/>
              </a:spcBef>
              <a:spcAft>
                <a:spcPts val="0"/>
              </a:spcAft>
              <a:buClr>
                <a:schemeClr val="lt1"/>
              </a:buClr>
              <a:buSzPts val="4000"/>
              <a:buFont typeface="Roboto"/>
              <a:buNone/>
              <a:defRPr sz="4000">
                <a:solidFill>
                  <a:schemeClr val="lt1"/>
                </a:solidFill>
                <a:latin typeface="Roboto"/>
                <a:ea typeface="Roboto"/>
                <a:cs typeface="Roboto"/>
                <a:sym typeface="Roboto"/>
              </a:defRPr>
            </a:lvl6pPr>
            <a:lvl7pPr lvl="6" algn="ctr">
              <a:lnSpc>
                <a:spcPct val="100000"/>
              </a:lnSpc>
              <a:spcBef>
                <a:spcPts val="0"/>
              </a:spcBef>
              <a:spcAft>
                <a:spcPts val="0"/>
              </a:spcAft>
              <a:buClr>
                <a:schemeClr val="lt1"/>
              </a:buClr>
              <a:buSzPts val="4000"/>
              <a:buFont typeface="Roboto"/>
              <a:buNone/>
              <a:defRPr sz="4000">
                <a:solidFill>
                  <a:schemeClr val="lt1"/>
                </a:solidFill>
                <a:latin typeface="Roboto"/>
                <a:ea typeface="Roboto"/>
                <a:cs typeface="Roboto"/>
                <a:sym typeface="Roboto"/>
              </a:defRPr>
            </a:lvl7pPr>
            <a:lvl8pPr lvl="7" algn="ctr">
              <a:lnSpc>
                <a:spcPct val="100000"/>
              </a:lnSpc>
              <a:spcBef>
                <a:spcPts val="0"/>
              </a:spcBef>
              <a:spcAft>
                <a:spcPts val="0"/>
              </a:spcAft>
              <a:buClr>
                <a:schemeClr val="lt1"/>
              </a:buClr>
              <a:buSzPts val="4000"/>
              <a:buFont typeface="Roboto"/>
              <a:buNone/>
              <a:defRPr sz="4000">
                <a:solidFill>
                  <a:schemeClr val="lt1"/>
                </a:solidFill>
                <a:latin typeface="Roboto"/>
                <a:ea typeface="Roboto"/>
                <a:cs typeface="Roboto"/>
                <a:sym typeface="Roboto"/>
              </a:defRPr>
            </a:lvl8pPr>
            <a:lvl9pPr lvl="8" algn="ctr">
              <a:lnSpc>
                <a:spcPct val="100000"/>
              </a:lnSpc>
              <a:spcBef>
                <a:spcPts val="0"/>
              </a:spcBef>
              <a:spcAft>
                <a:spcPts val="0"/>
              </a:spcAft>
              <a:buClr>
                <a:schemeClr val="lt1"/>
              </a:buClr>
              <a:buSzPts val="4000"/>
              <a:buFont typeface="Roboto"/>
              <a:buNone/>
              <a:defRPr sz="4000">
                <a:solidFill>
                  <a:schemeClr val="lt1"/>
                </a:solidFill>
                <a:latin typeface="Roboto"/>
                <a:ea typeface="Roboto"/>
                <a:cs typeface="Roboto"/>
                <a:sym typeface="Roboto"/>
              </a:defRPr>
            </a:lvl9pPr>
          </a:lstStyle>
          <a:p>
            <a:endParaRPr/>
          </a:p>
        </p:txBody>
      </p:sp>
      <p:sp>
        <p:nvSpPr>
          <p:cNvPr id="106" name="Google Shape;106;p17"/>
          <p:cNvSpPr txBox="1">
            <a:spLocks noGrp="1"/>
          </p:cNvSpPr>
          <p:nvPr>
            <p:ph type="sldNum" idx="12"/>
          </p:nvPr>
        </p:nvSpPr>
        <p:spPr>
          <a:xfrm>
            <a:off x="8523541" y="6260831"/>
            <a:ext cx="548700" cy="5247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07" name="Google Shape;107;p17"/>
          <p:cNvSpPr/>
          <p:nvPr/>
        </p:nvSpPr>
        <p:spPr>
          <a:xfrm>
            <a:off x="292800" y="1754104"/>
            <a:ext cx="85584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4"/>
              </a:buClr>
              <a:buSzPts val="2400"/>
              <a:buFont typeface="Arial"/>
              <a:buNone/>
            </a:pPr>
            <a:endParaRPr sz="2400" b="0" i="0" u="none" strike="noStrike" cap="none">
              <a:solidFill>
                <a:schemeClr val="accent4"/>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1">
  <p:cSld name="Title and body 1">
    <p:spTree>
      <p:nvGrpSpPr>
        <p:cNvPr id="1" name="Shape 108"/>
        <p:cNvGrpSpPr/>
        <p:nvPr/>
      </p:nvGrpSpPr>
      <p:grpSpPr>
        <a:xfrm>
          <a:off x="0" y="0"/>
          <a:ext cx="0" cy="0"/>
          <a:chOff x="0" y="0"/>
          <a:chExt cx="0" cy="0"/>
        </a:xfrm>
      </p:grpSpPr>
      <p:sp>
        <p:nvSpPr>
          <p:cNvPr id="109" name="Google Shape;109;p18"/>
          <p:cNvSpPr/>
          <p:nvPr/>
        </p:nvSpPr>
        <p:spPr>
          <a:xfrm rot="10800000" flipH="1">
            <a:off x="0" y="2247900"/>
            <a:ext cx="9144000" cy="4610100"/>
          </a:xfrm>
          <a:prstGeom prst="rect">
            <a:avLst/>
          </a:prstGeom>
          <a:solidFill>
            <a:schemeClr val="accent4"/>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4285F4"/>
              </a:solidFill>
              <a:latin typeface="Arial"/>
              <a:ea typeface="Arial"/>
              <a:cs typeface="Arial"/>
              <a:sym typeface="Arial"/>
            </a:endParaRPr>
          </a:p>
        </p:txBody>
      </p:sp>
      <p:sp>
        <p:nvSpPr>
          <p:cNvPr id="110" name="Google Shape;110;p18"/>
          <p:cNvSpPr/>
          <p:nvPr/>
        </p:nvSpPr>
        <p:spPr>
          <a:xfrm>
            <a:off x="0" y="2247999"/>
            <a:ext cx="9144000" cy="1449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4285F4"/>
              </a:solidFill>
              <a:latin typeface="Arial"/>
              <a:ea typeface="Arial"/>
              <a:cs typeface="Arial"/>
              <a:sym typeface="Arial"/>
            </a:endParaRPr>
          </a:p>
        </p:txBody>
      </p:sp>
      <p:sp>
        <p:nvSpPr>
          <p:cNvPr id="111" name="Google Shape;111;p18"/>
          <p:cNvSpPr txBox="1">
            <a:spLocks noGrp="1"/>
          </p:cNvSpPr>
          <p:nvPr>
            <p:ph type="title"/>
          </p:nvPr>
        </p:nvSpPr>
        <p:spPr>
          <a:xfrm>
            <a:off x="471900" y="984966"/>
            <a:ext cx="8222100" cy="10236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1pPr>
            <a:lvl2pPr marR="0" lvl="1"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2pPr>
            <a:lvl3pPr marR="0" lvl="2"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3pPr>
            <a:lvl4pPr marR="0" lvl="3"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4pPr>
            <a:lvl5pPr marR="0" lvl="4"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5pPr>
            <a:lvl6pPr marR="0" lvl="5"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6pPr>
            <a:lvl7pPr marR="0" lvl="6"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7pPr>
            <a:lvl8pPr marR="0" lvl="7"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8pPr>
            <a:lvl9pPr marR="0" lvl="8"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9pPr>
          </a:lstStyle>
          <a:p>
            <a:endParaRPr/>
          </a:p>
        </p:txBody>
      </p:sp>
      <p:sp>
        <p:nvSpPr>
          <p:cNvPr id="112" name="Google Shape;112;p18"/>
          <p:cNvSpPr txBox="1">
            <a:spLocks noGrp="1"/>
          </p:cNvSpPr>
          <p:nvPr>
            <p:ph type="body" idx="1"/>
          </p:nvPr>
        </p:nvSpPr>
        <p:spPr>
          <a:xfrm>
            <a:off x="471900" y="2558765"/>
            <a:ext cx="8222100" cy="3613500"/>
          </a:xfrm>
          <a:prstGeom prst="rect">
            <a:avLst/>
          </a:prstGeom>
          <a:noFill/>
          <a:ln>
            <a:noFill/>
          </a:ln>
        </p:spPr>
        <p:txBody>
          <a:bodyPr spcFirstLastPara="1" wrap="square" lIns="91425" tIns="91425" rIns="91425" bIns="91425" anchor="t" anchorCtr="0">
            <a:noAutofit/>
          </a:bodyPr>
          <a:lstStyle>
            <a:lvl1pPr marL="457200" marR="0" lvl="0" indent="-228600" algn="l">
              <a:lnSpc>
                <a:spcPct val="115000"/>
              </a:lnSpc>
              <a:spcBef>
                <a:spcPts val="1600"/>
              </a:spcBef>
              <a:spcAft>
                <a:spcPts val="0"/>
              </a:spcAft>
              <a:buClr>
                <a:srgbClr val="737373"/>
              </a:buClr>
              <a:buSzPts val="1800"/>
              <a:buFont typeface="Roboto"/>
              <a:buNone/>
              <a:defRPr sz="1800" b="0" i="0" u="none" strike="noStrike" cap="none">
                <a:solidFill>
                  <a:srgbClr val="737373"/>
                </a:solidFill>
                <a:latin typeface="Roboto"/>
                <a:ea typeface="Roboto"/>
                <a:cs typeface="Roboto"/>
                <a:sym typeface="Roboto"/>
              </a:defRPr>
            </a:lvl1pPr>
            <a:lvl2pPr marL="914400" marR="0" lvl="1" indent="-228600" algn="l">
              <a:lnSpc>
                <a:spcPct val="115000"/>
              </a:lnSpc>
              <a:spcBef>
                <a:spcPts val="1600"/>
              </a:spcBef>
              <a:spcAft>
                <a:spcPts val="0"/>
              </a:spcAft>
              <a:buClr>
                <a:srgbClr val="737373"/>
              </a:buClr>
              <a:buSzPts val="1400"/>
              <a:buFont typeface="Roboto"/>
              <a:buNone/>
              <a:defRPr sz="1800" b="0" i="0" u="none" strike="noStrike" cap="none">
                <a:solidFill>
                  <a:srgbClr val="737373"/>
                </a:solidFill>
                <a:latin typeface="Roboto"/>
                <a:ea typeface="Roboto"/>
                <a:cs typeface="Roboto"/>
                <a:sym typeface="Roboto"/>
              </a:defRPr>
            </a:lvl2pPr>
            <a:lvl3pPr marL="1371600" marR="0" lvl="2" indent="-228600" algn="l">
              <a:lnSpc>
                <a:spcPct val="115000"/>
              </a:lnSpc>
              <a:spcBef>
                <a:spcPts val="1600"/>
              </a:spcBef>
              <a:spcAft>
                <a:spcPts val="0"/>
              </a:spcAft>
              <a:buClr>
                <a:srgbClr val="737373"/>
              </a:buClr>
              <a:buSzPts val="1400"/>
              <a:buFont typeface="Roboto"/>
              <a:buNone/>
              <a:defRPr sz="1800" b="0" i="0" u="none" strike="noStrike" cap="none">
                <a:solidFill>
                  <a:srgbClr val="737373"/>
                </a:solidFill>
                <a:latin typeface="Roboto"/>
                <a:ea typeface="Roboto"/>
                <a:cs typeface="Roboto"/>
                <a:sym typeface="Roboto"/>
              </a:defRPr>
            </a:lvl3pPr>
            <a:lvl4pPr marL="1828800" marR="0" lvl="3" indent="-228600" algn="l">
              <a:lnSpc>
                <a:spcPct val="115000"/>
              </a:lnSpc>
              <a:spcBef>
                <a:spcPts val="1600"/>
              </a:spcBef>
              <a:spcAft>
                <a:spcPts val="0"/>
              </a:spcAft>
              <a:buClr>
                <a:srgbClr val="737373"/>
              </a:buClr>
              <a:buSzPts val="1400"/>
              <a:buFont typeface="Roboto"/>
              <a:buNone/>
              <a:defRPr sz="1800" b="0" i="0" u="none" strike="noStrike" cap="none">
                <a:solidFill>
                  <a:srgbClr val="737373"/>
                </a:solidFill>
                <a:latin typeface="Roboto"/>
                <a:ea typeface="Roboto"/>
                <a:cs typeface="Roboto"/>
                <a:sym typeface="Roboto"/>
              </a:defRPr>
            </a:lvl4pPr>
            <a:lvl5pPr marL="2286000" marR="0" lvl="4" indent="-228600" algn="l">
              <a:lnSpc>
                <a:spcPct val="115000"/>
              </a:lnSpc>
              <a:spcBef>
                <a:spcPts val="1600"/>
              </a:spcBef>
              <a:spcAft>
                <a:spcPts val="0"/>
              </a:spcAft>
              <a:buClr>
                <a:srgbClr val="737373"/>
              </a:buClr>
              <a:buSzPts val="1400"/>
              <a:buFont typeface="Roboto"/>
              <a:buNone/>
              <a:defRPr sz="1800" b="0" i="0" u="none" strike="noStrike" cap="none">
                <a:solidFill>
                  <a:srgbClr val="737373"/>
                </a:solidFill>
                <a:latin typeface="Roboto"/>
                <a:ea typeface="Roboto"/>
                <a:cs typeface="Roboto"/>
                <a:sym typeface="Roboto"/>
              </a:defRPr>
            </a:lvl5pPr>
            <a:lvl6pPr marL="2743200" marR="0" lvl="5" indent="-228600" algn="l">
              <a:lnSpc>
                <a:spcPct val="115000"/>
              </a:lnSpc>
              <a:spcBef>
                <a:spcPts val="1600"/>
              </a:spcBef>
              <a:spcAft>
                <a:spcPts val="0"/>
              </a:spcAft>
              <a:buClr>
                <a:srgbClr val="737373"/>
              </a:buClr>
              <a:buSzPts val="1400"/>
              <a:buFont typeface="Roboto"/>
              <a:buNone/>
              <a:defRPr sz="1800" b="0" i="0" u="none" strike="noStrike" cap="none">
                <a:solidFill>
                  <a:srgbClr val="737373"/>
                </a:solidFill>
                <a:latin typeface="Roboto"/>
                <a:ea typeface="Roboto"/>
                <a:cs typeface="Roboto"/>
                <a:sym typeface="Roboto"/>
              </a:defRPr>
            </a:lvl6pPr>
            <a:lvl7pPr marL="3200400" marR="0" lvl="6" indent="-228600" algn="l">
              <a:lnSpc>
                <a:spcPct val="115000"/>
              </a:lnSpc>
              <a:spcBef>
                <a:spcPts val="1600"/>
              </a:spcBef>
              <a:spcAft>
                <a:spcPts val="0"/>
              </a:spcAft>
              <a:buClr>
                <a:srgbClr val="737373"/>
              </a:buClr>
              <a:buSzPts val="1400"/>
              <a:buFont typeface="Roboto"/>
              <a:buNone/>
              <a:defRPr sz="1800" b="0" i="0" u="none" strike="noStrike" cap="none">
                <a:solidFill>
                  <a:srgbClr val="737373"/>
                </a:solidFill>
                <a:latin typeface="Roboto"/>
                <a:ea typeface="Roboto"/>
                <a:cs typeface="Roboto"/>
                <a:sym typeface="Roboto"/>
              </a:defRPr>
            </a:lvl7pPr>
            <a:lvl8pPr marL="3657600" marR="0" lvl="7" indent="-228600" algn="l">
              <a:lnSpc>
                <a:spcPct val="115000"/>
              </a:lnSpc>
              <a:spcBef>
                <a:spcPts val="1600"/>
              </a:spcBef>
              <a:spcAft>
                <a:spcPts val="0"/>
              </a:spcAft>
              <a:buClr>
                <a:srgbClr val="737373"/>
              </a:buClr>
              <a:buSzPts val="1400"/>
              <a:buFont typeface="Roboto"/>
              <a:buNone/>
              <a:defRPr sz="1800" b="0" i="0" u="none" strike="noStrike" cap="none">
                <a:solidFill>
                  <a:srgbClr val="737373"/>
                </a:solidFill>
                <a:latin typeface="Roboto"/>
                <a:ea typeface="Roboto"/>
                <a:cs typeface="Roboto"/>
                <a:sym typeface="Roboto"/>
              </a:defRPr>
            </a:lvl8pPr>
            <a:lvl9pPr marL="4114800" marR="0" lvl="8" indent="-228600" algn="l">
              <a:lnSpc>
                <a:spcPct val="115000"/>
              </a:lnSpc>
              <a:spcBef>
                <a:spcPts val="1600"/>
              </a:spcBef>
              <a:spcAft>
                <a:spcPts val="0"/>
              </a:spcAft>
              <a:buClr>
                <a:srgbClr val="737373"/>
              </a:buClr>
              <a:buSzPts val="1400"/>
              <a:buFont typeface="Roboto"/>
              <a:buNone/>
              <a:defRPr sz="1800" b="0" i="0" u="none" strike="noStrike" cap="none">
                <a:solidFill>
                  <a:srgbClr val="737373"/>
                </a:solidFill>
                <a:latin typeface="Roboto"/>
                <a:ea typeface="Roboto"/>
                <a:cs typeface="Roboto"/>
                <a:sym typeface="Roboto"/>
              </a:defRPr>
            </a:lvl9pPr>
          </a:lstStyle>
          <a:p>
            <a:endParaRPr/>
          </a:p>
        </p:txBody>
      </p:sp>
      <p:sp>
        <p:nvSpPr>
          <p:cNvPr id="113" name="Google Shape;113;p18"/>
          <p:cNvSpPr txBox="1">
            <a:spLocks noGrp="1"/>
          </p:cNvSpPr>
          <p:nvPr>
            <p:ph type="sldNum" idx="12"/>
          </p:nvPr>
        </p:nvSpPr>
        <p:spPr>
          <a:xfrm>
            <a:off x="8735428" y="6355555"/>
            <a:ext cx="336900" cy="335100"/>
          </a:xfrm>
          <a:prstGeom prst="rect">
            <a:avLst/>
          </a:prstGeom>
          <a:noFill/>
          <a:ln>
            <a:noFill/>
          </a:ln>
        </p:spPr>
        <p:txBody>
          <a:bodyPr spcFirstLastPara="1" wrap="square" lIns="91400" tIns="91400" rIns="91400" bIns="91400" anchor="ctr" anchorCtr="0">
            <a:noAutofit/>
          </a:bodyPr>
          <a:lstStyle>
            <a:lvl1pPr marL="0" marR="0" lvl="0" indent="0" algn="r" rtl="0">
              <a:lnSpc>
                <a:spcPct val="100000"/>
              </a:lnSpc>
              <a:spcBef>
                <a:spcPts val="0"/>
              </a:spcBef>
              <a:spcAft>
                <a:spcPts val="0"/>
              </a:spcAft>
              <a:buClr>
                <a:srgbClr val="737373"/>
              </a:buClr>
              <a:buSzPts val="1000"/>
              <a:buFont typeface="Roboto"/>
              <a:buNone/>
              <a:defRPr sz="1000" b="0" i="0" u="none" strike="noStrike" cap="none">
                <a:solidFill>
                  <a:srgbClr val="737373"/>
                </a:solidFill>
                <a:latin typeface="Roboto"/>
                <a:ea typeface="Roboto"/>
                <a:cs typeface="Roboto"/>
                <a:sym typeface="Roboto"/>
              </a:defRPr>
            </a:lvl1pPr>
            <a:lvl2pPr marL="0" marR="0" lvl="1" indent="0" algn="r" rtl="0">
              <a:lnSpc>
                <a:spcPct val="100000"/>
              </a:lnSpc>
              <a:spcBef>
                <a:spcPts val="0"/>
              </a:spcBef>
              <a:spcAft>
                <a:spcPts val="0"/>
              </a:spcAft>
              <a:buClr>
                <a:srgbClr val="737373"/>
              </a:buClr>
              <a:buSzPts val="1000"/>
              <a:buFont typeface="Roboto"/>
              <a:buNone/>
              <a:defRPr sz="1000" b="0" i="0" u="none" strike="noStrike" cap="none">
                <a:solidFill>
                  <a:srgbClr val="737373"/>
                </a:solidFill>
                <a:latin typeface="Roboto"/>
                <a:ea typeface="Roboto"/>
                <a:cs typeface="Roboto"/>
                <a:sym typeface="Roboto"/>
              </a:defRPr>
            </a:lvl2pPr>
            <a:lvl3pPr marL="0" marR="0" lvl="2" indent="0" algn="r" rtl="0">
              <a:lnSpc>
                <a:spcPct val="100000"/>
              </a:lnSpc>
              <a:spcBef>
                <a:spcPts val="0"/>
              </a:spcBef>
              <a:spcAft>
                <a:spcPts val="0"/>
              </a:spcAft>
              <a:buClr>
                <a:srgbClr val="737373"/>
              </a:buClr>
              <a:buSzPts val="1000"/>
              <a:buFont typeface="Roboto"/>
              <a:buNone/>
              <a:defRPr sz="1000" b="0" i="0" u="none" strike="noStrike" cap="none">
                <a:solidFill>
                  <a:srgbClr val="737373"/>
                </a:solidFill>
                <a:latin typeface="Roboto"/>
                <a:ea typeface="Roboto"/>
                <a:cs typeface="Roboto"/>
                <a:sym typeface="Roboto"/>
              </a:defRPr>
            </a:lvl3pPr>
            <a:lvl4pPr marL="0" marR="0" lvl="3" indent="0" algn="r" rtl="0">
              <a:lnSpc>
                <a:spcPct val="100000"/>
              </a:lnSpc>
              <a:spcBef>
                <a:spcPts val="0"/>
              </a:spcBef>
              <a:spcAft>
                <a:spcPts val="0"/>
              </a:spcAft>
              <a:buClr>
                <a:srgbClr val="737373"/>
              </a:buClr>
              <a:buSzPts val="1000"/>
              <a:buFont typeface="Roboto"/>
              <a:buNone/>
              <a:defRPr sz="1000" b="0" i="0" u="none" strike="noStrike" cap="none">
                <a:solidFill>
                  <a:srgbClr val="737373"/>
                </a:solidFill>
                <a:latin typeface="Roboto"/>
                <a:ea typeface="Roboto"/>
                <a:cs typeface="Roboto"/>
                <a:sym typeface="Roboto"/>
              </a:defRPr>
            </a:lvl4pPr>
            <a:lvl5pPr marL="0" marR="0" lvl="4" indent="0" algn="r" rtl="0">
              <a:lnSpc>
                <a:spcPct val="100000"/>
              </a:lnSpc>
              <a:spcBef>
                <a:spcPts val="0"/>
              </a:spcBef>
              <a:spcAft>
                <a:spcPts val="0"/>
              </a:spcAft>
              <a:buClr>
                <a:srgbClr val="737373"/>
              </a:buClr>
              <a:buSzPts val="1000"/>
              <a:buFont typeface="Roboto"/>
              <a:buNone/>
              <a:defRPr sz="1000" b="0" i="0" u="none" strike="noStrike" cap="none">
                <a:solidFill>
                  <a:srgbClr val="737373"/>
                </a:solidFill>
                <a:latin typeface="Roboto"/>
                <a:ea typeface="Roboto"/>
                <a:cs typeface="Roboto"/>
                <a:sym typeface="Roboto"/>
              </a:defRPr>
            </a:lvl5pPr>
            <a:lvl6pPr marL="0" marR="0" lvl="5" indent="0" algn="r" rtl="0">
              <a:lnSpc>
                <a:spcPct val="100000"/>
              </a:lnSpc>
              <a:spcBef>
                <a:spcPts val="0"/>
              </a:spcBef>
              <a:spcAft>
                <a:spcPts val="0"/>
              </a:spcAft>
              <a:buClr>
                <a:srgbClr val="737373"/>
              </a:buClr>
              <a:buSzPts val="1000"/>
              <a:buFont typeface="Roboto"/>
              <a:buNone/>
              <a:defRPr sz="1000" b="0" i="0" u="none" strike="noStrike" cap="none">
                <a:solidFill>
                  <a:srgbClr val="737373"/>
                </a:solidFill>
                <a:latin typeface="Roboto"/>
                <a:ea typeface="Roboto"/>
                <a:cs typeface="Roboto"/>
                <a:sym typeface="Roboto"/>
              </a:defRPr>
            </a:lvl6pPr>
            <a:lvl7pPr marL="0" marR="0" lvl="6" indent="0" algn="r" rtl="0">
              <a:lnSpc>
                <a:spcPct val="100000"/>
              </a:lnSpc>
              <a:spcBef>
                <a:spcPts val="0"/>
              </a:spcBef>
              <a:spcAft>
                <a:spcPts val="0"/>
              </a:spcAft>
              <a:buClr>
                <a:srgbClr val="737373"/>
              </a:buClr>
              <a:buSzPts val="1000"/>
              <a:buFont typeface="Roboto"/>
              <a:buNone/>
              <a:defRPr sz="1000" b="0" i="0" u="none" strike="noStrike" cap="none">
                <a:solidFill>
                  <a:srgbClr val="737373"/>
                </a:solidFill>
                <a:latin typeface="Roboto"/>
                <a:ea typeface="Roboto"/>
                <a:cs typeface="Roboto"/>
                <a:sym typeface="Roboto"/>
              </a:defRPr>
            </a:lvl7pPr>
            <a:lvl8pPr marL="0" marR="0" lvl="7" indent="0" algn="r" rtl="0">
              <a:lnSpc>
                <a:spcPct val="100000"/>
              </a:lnSpc>
              <a:spcBef>
                <a:spcPts val="0"/>
              </a:spcBef>
              <a:spcAft>
                <a:spcPts val="0"/>
              </a:spcAft>
              <a:buClr>
                <a:srgbClr val="737373"/>
              </a:buClr>
              <a:buSzPts val="1000"/>
              <a:buFont typeface="Roboto"/>
              <a:buNone/>
              <a:defRPr sz="1000" b="0" i="0" u="none" strike="noStrike" cap="none">
                <a:solidFill>
                  <a:srgbClr val="737373"/>
                </a:solidFill>
                <a:latin typeface="Roboto"/>
                <a:ea typeface="Roboto"/>
                <a:cs typeface="Roboto"/>
                <a:sym typeface="Roboto"/>
              </a:defRPr>
            </a:lvl8pPr>
            <a:lvl9pPr marL="0" marR="0" lvl="8" indent="0" algn="r" rtl="0">
              <a:lnSpc>
                <a:spcPct val="100000"/>
              </a:lnSpc>
              <a:spcBef>
                <a:spcPts val="0"/>
              </a:spcBef>
              <a:spcAft>
                <a:spcPts val="0"/>
              </a:spcAft>
              <a:buClr>
                <a:srgbClr val="737373"/>
              </a:buClr>
              <a:buSzPts val="1000"/>
              <a:buFont typeface="Roboto"/>
              <a:buNone/>
              <a:defRPr sz="1000" b="0" i="0" u="none" strike="noStrike" cap="none">
                <a:solidFill>
                  <a:srgbClr val="737373"/>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19"/>
          <p:cNvSpPr/>
          <p:nvPr/>
        </p:nvSpPr>
        <p:spPr>
          <a:xfrm rot="10800000" flipH="1">
            <a:off x="0" y="875100"/>
            <a:ext cx="9144000" cy="5982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19"/>
          <p:cNvSpPr/>
          <p:nvPr/>
        </p:nvSpPr>
        <p:spPr>
          <a:xfrm>
            <a:off x="0" y="875133"/>
            <a:ext cx="9144000" cy="1449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19"/>
          <p:cNvSpPr txBox="1">
            <a:spLocks noGrp="1"/>
          </p:cNvSpPr>
          <p:nvPr>
            <p:ph type="title"/>
          </p:nvPr>
        </p:nvSpPr>
        <p:spPr>
          <a:xfrm>
            <a:off x="98250" y="21800"/>
            <a:ext cx="8826600" cy="803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chemeClr val="lt1"/>
              </a:buClr>
              <a:buSzPts val="1800"/>
              <a:buFont typeface="Roboto"/>
              <a:buNone/>
              <a:defRPr sz="1800" b="0" i="0" u="none" strike="noStrike" cap="none">
                <a:solidFill>
                  <a:schemeClr val="lt1"/>
                </a:solidFill>
                <a:latin typeface="Roboto"/>
                <a:ea typeface="Roboto"/>
                <a:cs typeface="Roboto"/>
                <a:sym typeface="Roboto"/>
              </a:defRPr>
            </a:lvl1pPr>
            <a:lvl2pPr lvl="1" algn="ctr">
              <a:lnSpc>
                <a:spcPct val="100000"/>
              </a:lnSpc>
              <a:spcBef>
                <a:spcPts val="0"/>
              </a:spcBef>
              <a:spcAft>
                <a:spcPts val="0"/>
              </a:spcAft>
              <a:buClr>
                <a:schemeClr val="lt1"/>
              </a:buClr>
              <a:buSzPts val="1800"/>
              <a:buFont typeface="Roboto"/>
              <a:buNone/>
              <a:defRPr sz="1800">
                <a:solidFill>
                  <a:schemeClr val="lt1"/>
                </a:solidFill>
                <a:latin typeface="Roboto"/>
                <a:ea typeface="Roboto"/>
                <a:cs typeface="Roboto"/>
                <a:sym typeface="Roboto"/>
              </a:defRPr>
            </a:lvl2pPr>
            <a:lvl3pPr lvl="2" algn="ctr">
              <a:lnSpc>
                <a:spcPct val="100000"/>
              </a:lnSpc>
              <a:spcBef>
                <a:spcPts val="0"/>
              </a:spcBef>
              <a:spcAft>
                <a:spcPts val="0"/>
              </a:spcAft>
              <a:buClr>
                <a:schemeClr val="lt1"/>
              </a:buClr>
              <a:buSzPts val="1800"/>
              <a:buFont typeface="Roboto"/>
              <a:buNone/>
              <a:defRPr sz="1800">
                <a:solidFill>
                  <a:schemeClr val="lt1"/>
                </a:solidFill>
                <a:latin typeface="Roboto"/>
                <a:ea typeface="Roboto"/>
                <a:cs typeface="Roboto"/>
                <a:sym typeface="Roboto"/>
              </a:defRPr>
            </a:lvl3pPr>
            <a:lvl4pPr lvl="3" algn="ctr">
              <a:lnSpc>
                <a:spcPct val="100000"/>
              </a:lnSpc>
              <a:spcBef>
                <a:spcPts val="0"/>
              </a:spcBef>
              <a:spcAft>
                <a:spcPts val="0"/>
              </a:spcAft>
              <a:buClr>
                <a:schemeClr val="lt1"/>
              </a:buClr>
              <a:buSzPts val="1800"/>
              <a:buFont typeface="Roboto"/>
              <a:buNone/>
              <a:defRPr sz="1800">
                <a:solidFill>
                  <a:schemeClr val="lt1"/>
                </a:solidFill>
                <a:latin typeface="Roboto"/>
                <a:ea typeface="Roboto"/>
                <a:cs typeface="Roboto"/>
                <a:sym typeface="Roboto"/>
              </a:defRPr>
            </a:lvl4pPr>
            <a:lvl5pPr lvl="4" algn="ctr">
              <a:lnSpc>
                <a:spcPct val="100000"/>
              </a:lnSpc>
              <a:spcBef>
                <a:spcPts val="0"/>
              </a:spcBef>
              <a:spcAft>
                <a:spcPts val="0"/>
              </a:spcAft>
              <a:buClr>
                <a:schemeClr val="lt1"/>
              </a:buClr>
              <a:buSzPts val="1800"/>
              <a:buFont typeface="Roboto"/>
              <a:buNone/>
              <a:defRPr sz="1800">
                <a:solidFill>
                  <a:schemeClr val="lt1"/>
                </a:solidFill>
                <a:latin typeface="Roboto"/>
                <a:ea typeface="Roboto"/>
                <a:cs typeface="Roboto"/>
                <a:sym typeface="Roboto"/>
              </a:defRPr>
            </a:lvl5pPr>
            <a:lvl6pPr lvl="5" algn="ctr">
              <a:lnSpc>
                <a:spcPct val="100000"/>
              </a:lnSpc>
              <a:spcBef>
                <a:spcPts val="0"/>
              </a:spcBef>
              <a:spcAft>
                <a:spcPts val="0"/>
              </a:spcAft>
              <a:buClr>
                <a:schemeClr val="lt1"/>
              </a:buClr>
              <a:buSzPts val="1800"/>
              <a:buFont typeface="Roboto"/>
              <a:buNone/>
              <a:defRPr sz="1800">
                <a:solidFill>
                  <a:schemeClr val="lt1"/>
                </a:solidFill>
                <a:latin typeface="Roboto"/>
                <a:ea typeface="Roboto"/>
                <a:cs typeface="Roboto"/>
                <a:sym typeface="Roboto"/>
              </a:defRPr>
            </a:lvl6pPr>
            <a:lvl7pPr lvl="6" algn="ctr">
              <a:lnSpc>
                <a:spcPct val="100000"/>
              </a:lnSpc>
              <a:spcBef>
                <a:spcPts val="0"/>
              </a:spcBef>
              <a:spcAft>
                <a:spcPts val="0"/>
              </a:spcAft>
              <a:buClr>
                <a:schemeClr val="lt1"/>
              </a:buClr>
              <a:buSzPts val="1800"/>
              <a:buFont typeface="Roboto"/>
              <a:buNone/>
              <a:defRPr sz="1800">
                <a:solidFill>
                  <a:schemeClr val="lt1"/>
                </a:solidFill>
                <a:latin typeface="Roboto"/>
                <a:ea typeface="Roboto"/>
                <a:cs typeface="Roboto"/>
                <a:sym typeface="Roboto"/>
              </a:defRPr>
            </a:lvl7pPr>
            <a:lvl8pPr lvl="7" algn="ctr">
              <a:lnSpc>
                <a:spcPct val="100000"/>
              </a:lnSpc>
              <a:spcBef>
                <a:spcPts val="0"/>
              </a:spcBef>
              <a:spcAft>
                <a:spcPts val="0"/>
              </a:spcAft>
              <a:buClr>
                <a:schemeClr val="lt1"/>
              </a:buClr>
              <a:buSzPts val="1800"/>
              <a:buFont typeface="Roboto"/>
              <a:buNone/>
              <a:defRPr sz="1800">
                <a:solidFill>
                  <a:schemeClr val="lt1"/>
                </a:solidFill>
                <a:latin typeface="Roboto"/>
                <a:ea typeface="Roboto"/>
                <a:cs typeface="Roboto"/>
                <a:sym typeface="Roboto"/>
              </a:defRPr>
            </a:lvl8pPr>
            <a:lvl9pPr lvl="8" algn="ctr">
              <a:lnSpc>
                <a:spcPct val="100000"/>
              </a:lnSpc>
              <a:spcBef>
                <a:spcPts val="0"/>
              </a:spcBef>
              <a:spcAft>
                <a:spcPts val="0"/>
              </a:spcAft>
              <a:buClr>
                <a:schemeClr val="lt1"/>
              </a:buClr>
              <a:buSzPts val="1800"/>
              <a:buFont typeface="Roboto"/>
              <a:buNone/>
              <a:defRPr sz="1800">
                <a:solidFill>
                  <a:schemeClr val="lt1"/>
                </a:solidFill>
                <a:latin typeface="Roboto"/>
                <a:ea typeface="Roboto"/>
                <a:cs typeface="Roboto"/>
                <a:sym typeface="Roboto"/>
              </a:defRPr>
            </a:lvl9pPr>
          </a:lstStyle>
          <a:p>
            <a:endParaRPr/>
          </a:p>
        </p:txBody>
      </p:sp>
      <p:sp>
        <p:nvSpPr>
          <p:cNvPr id="118" name="Google Shape;118;p19"/>
          <p:cNvSpPr txBox="1">
            <a:spLocks noGrp="1"/>
          </p:cNvSpPr>
          <p:nvPr>
            <p:ph type="sldNum" idx="12"/>
          </p:nvPr>
        </p:nvSpPr>
        <p:spPr>
          <a:xfrm>
            <a:off x="8523541" y="6260831"/>
            <a:ext cx="548700" cy="5247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1 1">
  <p:cSld name="Title and body">
    <p:spTree>
      <p:nvGrpSpPr>
        <p:cNvPr id="1" name="Shape 119"/>
        <p:cNvGrpSpPr/>
        <p:nvPr/>
      </p:nvGrpSpPr>
      <p:grpSpPr>
        <a:xfrm>
          <a:off x="0" y="0"/>
          <a:ext cx="0" cy="0"/>
          <a:chOff x="0" y="0"/>
          <a:chExt cx="0" cy="0"/>
        </a:xfrm>
      </p:grpSpPr>
      <p:sp>
        <p:nvSpPr>
          <p:cNvPr id="120" name="Google Shape;120;p20"/>
          <p:cNvSpPr/>
          <p:nvPr/>
        </p:nvSpPr>
        <p:spPr>
          <a:xfrm rot="10800000" flipH="1">
            <a:off x="0" y="2247900"/>
            <a:ext cx="9144000" cy="4610100"/>
          </a:xfrm>
          <a:prstGeom prst="rect">
            <a:avLst/>
          </a:prstGeom>
          <a:solidFill>
            <a:schemeClr val="accent4"/>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4285F4"/>
              </a:solidFill>
              <a:latin typeface="Arial"/>
              <a:ea typeface="Arial"/>
              <a:cs typeface="Arial"/>
              <a:sym typeface="Arial"/>
            </a:endParaRPr>
          </a:p>
        </p:txBody>
      </p:sp>
      <p:sp>
        <p:nvSpPr>
          <p:cNvPr id="121" name="Google Shape;121;p20"/>
          <p:cNvSpPr/>
          <p:nvPr/>
        </p:nvSpPr>
        <p:spPr>
          <a:xfrm>
            <a:off x="0" y="2247999"/>
            <a:ext cx="9144000" cy="1449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4285F4"/>
              </a:solidFill>
              <a:latin typeface="Arial"/>
              <a:ea typeface="Arial"/>
              <a:cs typeface="Arial"/>
              <a:sym typeface="Arial"/>
            </a:endParaRPr>
          </a:p>
        </p:txBody>
      </p:sp>
      <p:sp>
        <p:nvSpPr>
          <p:cNvPr id="122" name="Google Shape;122;p20"/>
          <p:cNvSpPr txBox="1">
            <a:spLocks noGrp="1"/>
          </p:cNvSpPr>
          <p:nvPr>
            <p:ph type="title"/>
          </p:nvPr>
        </p:nvSpPr>
        <p:spPr>
          <a:xfrm>
            <a:off x="471900" y="984966"/>
            <a:ext cx="8222100" cy="10236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FFFFFF"/>
              </a:buClr>
              <a:buSzPts val="3600"/>
              <a:buFont typeface="Roboto"/>
              <a:buNone/>
              <a:defRPr sz="3200" b="0" i="0" u="none" strike="noStrike" cap="none">
                <a:solidFill>
                  <a:srgbClr val="FFFFFF"/>
                </a:solidFill>
                <a:latin typeface="Roboto"/>
                <a:ea typeface="Roboto"/>
                <a:cs typeface="Roboto"/>
                <a:sym typeface="Roboto"/>
              </a:defRPr>
            </a:lvl1pPr>
            <a:lvl2pPr marR="0" lvl="1" algn="l">
              <a:lnSpc>
                <a:spcPct val="100000"/>
              </a:lnSpc>
              <a:spcBef>
                <a:spcPts val="0"/>
              </a:spcBef>
              <a:spcAft>
                <a:spcPts val="0"/>
              </a:spcAft>
              <a:buClr>
                <a:srgbClr val="FFFFFF"/>
              </a:buClr>
              <a:buSzPts val="1400"/>
              <a:buFont typeface="Roboto"/>
              <a:buNone/>
              <a:defRPr sz="3200" b="0" i="0" u="none" strike="noStrike" cap="none">
                <a:solidFill>
                  <a:srgbClr val="FFFFFF"/>
                </a:solidFill>
                <a:latin typeface="Roboto"/>
                <a:ea typeface="Roboto"/>
                <a:cs typeface="Roboto"/>
                <a:sym typeface="Roboto"/>
              </a:defRPr>
            </a:lvl2pPr>
            <a:lvl3pPr marR="0" lvl="2" algn="l">
              <a:lnSpc>
                <a:spcPct val="100000"/>
              </a:lnSpc>
              <a:spcBef>
                <a:spcPts val="0"/>
              </a:spcBef>
              <a:spcAft>
                <a:spcPts val="0"/>
              </a:spcAft>
              <a:buClr>
                <a:srgbClr val="FFFFFF"/>
              </a:buClr>
              <a:buSzPts val="1400"/>
              <a:buFont typeface="Roboto"/>
              <a:buNone/>
              <a:defRPr sz="3200" b="0" i="0" u="none" strike="noStrike" cap="none">
                <a:solidFill>
                  <a:srgbClr val="FFFFFF"/>
                </a:solidFill>
                <a:latin typeface="Roboto"/>
                <a:ea typeface="Roboto"/>
                <a:cs typeface="Roboto"/>
                <a:sym typeface="Roboto"/>
              </a:defRPr>
            </a:lvl3pPr>
            <a:lvl4pPr marR="0" lvl="3" algn="l">
              <a:lnSpc>
                <a:spcPct val="100000"/>
              </a:lnSpc>
              <a:spcBef>
                <a:spcPts val="0"/>
              </a:spcBef>
              <a:spcAft>
                <a:spcPts val="0"/>
              </a:spcAft>
              <a:buClr>
                <a:srgbClr val="FFFFFF"/>
              </a:buClr>
              <a:buSzPts val="1400"/>
              <a:buFont typeface="Roboto"/>
              <a:buNone/>
              <a:defRPr sz="3200" b="0" i="0" u="none" strike="noStrike" cap="none">
                <a:solidFill>
                  <a:srgbClr val="FFFFFF"/>
                </a:solidFill>
                <a:latin typeface="Roboto"/>
                <a:ea typeface="Roboto"/>
                <a:cs typeface="Roboto"/>
                <a:sym typeface="Roboto"/>
              </a:defRPr>
            </a:lvl4pPr>
            <a:lvl5pPr marR="0" lvl="4" algn="l">
              <a:lnSpc>
                <a:spcPct val="100000"/>
              </a:lnSpc>
              <a:spcBef>
                <a:spcPts val="0"/>
              </a:spcBef>
              <a:spcAft>
                <a:spcPts val="0"/>
              </a:spcAft>
              <a:buClr>
                <a:srgbClr val="FFFFFF"/>
              </a:buClr>
              <a:buSzPts val="1400"/>
              <a:buFont typeface="Roboto"/>
              <a:buNone/>
              <a:defRPr sz="3200" b="0" i="0" u="none" strike="noStrike" cap="none">
                <a:solidFill>
                  <a:srgbClr val="FFFFFF"/>
                </a:solidFill>
                <a:latin typeface="Roboto"/>
                <a:ea typeface="Roboto"/>
                <a:cs typeface="Roboto"/>
                <a:sym typeface="Roboto"/>
              </a:defRPr>
            </a:lvl5pPr>
            <a:lvl6pPr marR="0" lvl="5" algn="l">
              <a:lnSpc>
                <a:spcPct val="100000"/>
              </a:lnSpc>
              <a:spcBef>
                <a:spcPts val="0"/>
              </a:spcBef>
              <a:spcAft>
                <a:spcPts val="0"/>
              </a:spcAft>
              <a:buClr>
                <a:srgbClr val="FFFFFF"/>
              </a:buClr>
              <a:buSzPts val="1400"/>
              <a:buFont typeface="Roboto"/>
              <a:buNone/>
              <a:defRPr sz="3200" b="0" i="0" u="none" strike="noStrike" cap="none">
                <a:solidFill>
                  <a:srgbClr val="FFFFFF"/>
                </a:solidFill>
                <a:latin typeface="Roboto"/>
                <a:ea typeface="Roboto"/>
                <a:cs typeface="Roboto"/>
                <a:sym typeface="Roboto"/>
              </a:defRPr>
            </a:lvl6pPr>
            <a:lvl7pPr marR="0" lvl="6" algn="l">
              <a:lnSpc>
                <a:spcPct val="100000"/>
              </a:lnSpc>
              <a:spcBef>
                <a:spcPts val="0"/>
              </a:spcBef>
              <a:spcAft>
                <a:spcPts val="0"/>
              </a:spcAft>
              <a:buClr>
                <a:srgbClr val="FFFFFF"/>
              </a:buClr>
              <a:buSzPts val="1400"/>
              <a:buFont typeface="Roboto"/>
              <a:buNone/>
              <a:defRPr sz="3200" b="0" i="0" u="none" strike="noStrike" cap="none">
                <a:solidFill>
                  <a:srgbClr val="FFFFFF"/>
                </a:solidFill>
                <a:latin typeface="Roboto"/>
                <a:ea typeface="Roboto"/>
                <a:cs typeface="Roboto"/>
                <a:sym typeface="Roboto"/>
              </a:defRPr>
            </a:lvl7pPr>
            <a:lvl8pPr marR="0" lvl="7" algn="l">
              <a:lnSpc>
                <a:spcPct val="100000"/>
              </a:lnSpc>
              <a:spcBef>
                <a:spcPts val="0"/>
              </a:spcBef>
              <a:spcAft>
                <a:spcPts val="0"/>
              </a:spcAft>
              <a:buClr>
                <a:srgbClr val="FFFFFF"/>
              </a:buClr>
              <a:buSzPts val="1400"/>
              <a:buFont typeface="Roboto"/>
              <a:buNone/>
              <a:defRPr sz="3200" b="0" i="0" u="none" strike="noStrike" cap="none">
                <a:solidFill>
                  <a:srgbClr val="FFFFFF"/>
                </a:solidFill>
                <a:latin typeface="Roboto"/>
                <a:ea typeface="Roboto"/>
                <a:cs typeface="Roboto"/>
                <a:sym typeface="Roboto"/>
              </a:defRPr>
            </a:lvl8pPr>
            <a:lvl9pPr marR="0" lvl="8" algn="l">
              <a:lnSpc>
                <a:spcPct val="100000"/>
              </a:lnSpc>
              <a:spcBef>
                <a:spcPts val="0"/>
              </a:spcBef>
              <a:spcAft>
                <a:spcPts val="0"/>
              </a:spcAft>
              <a:buClr>
                <a:srgbClr val="FFFFFF"/>
              </a:buClr>
              <a:buSzPts val="1400"/>
              <a:buFont typeface="Roboto"/>
              <a:buNone/>
              <a:defRPr sz="3200" b="0" i="0" u="none" strike="noStrike" cap="none">
                <a:solidFill>
                  <a:srgbClr val="FFFFFF"/>
                </a:solidFill>
                <a:latin typeface="Roboto"/>
                <a:ea typeface="Roboto"/>
                <a:cs typeface="Roboto"/>
                <a:sym typeface="Roboto"/>
              </a:defRPr>
            </a:lvl9pPr>
          </a:lstStyle>
          <a:p>
            <a:endParaRPr/>
          </a:p>
        </p:txBody>
      </p:sp>
      <p:sp>
        <p:nvSpPr>
          <p:cNvPr id="123" name="Google Shape;123;p20"/>
          <p:cNvSpPr txBox="1">
            <a:spLocks noGrp="1"/>
          </p:cNvSpPr>
          <p:nvPr>
            <p:ph type="body" idx="1"/>
          </p:nvPr>
        </p:nvSpPr>
        <p:spPr>
          <a:xfrm>
            <a:off x="287625" y="2544901"/>
            <a:ext cx="8688000" cy="4101900"/>
          </a:xfrm>
          <a:prstGeom prst="rect">
            <a:avLst/>
          </a:prstGeom>
          <a:noFill/>
          <a:ln>
            <a:noFill/>
          </a:ln>
        </p:spPr>
        <p:txBody>
          <a:bodyPr spcFirstLastPara="1" wrap="square" lIns="91425" tIns="91425" rIns="91425" bIns="91425" anchor="t" anchorCtr="0">
            <a:noAutofit/>
          </a:bodyPr>
          <a:lstStyle>
            <a:lvl1pPr marL="457200" marR="0" lvl="0" indent="-406400" algn="l">
              <a:lnSpc>
                <a:spcPct val="115000"/>
              </a:lnSpc>
              <a:spcBef>
                <a:spcPts val="1600"/>
              </a:spcBef>
              <a:spcAft>
                <a:spcPts val="0"/>
              </a:spcAft>
              <a:buClr>
                <a:srgbClr val="737373"/>
              </a:buClr>
              <a:buSzPts val="2800"/>
              <a:buFont typeface="Roboto"/>
              <a:buAutoNum type="arabicPeriod"/>
              <a:defRPr sz="2400" b="0" i="0" u="none" strike="noStrike" cap="none">
                <a:solidFill>
                  <a:srgbClr val="737373"/>
                </a:solidFill>
                <a:latin typeface="Roboto"/>
                <a:ea typeface="Roboto"/>
                <a:cs typeface="Roboto"/>
                <a:sym typeface="Roboto"/>
              </a:defRPr>
            </a:lvl1pPr>
            <a:lvl2pPr marL="914400" marR="0" lvl="1" indent="-330200" algn="l">
              <a:lnSpc>
                <a:spcPct val="115000"/>
              </a:lnSpc>
              <a:spcBef>
                <a:spcPts val="1600"/>
              </a:spcBef>
              <a:spcAft>
                <a:spcPts val="0"/>
              </a:spcAft>
              <a:buClr>
                <a:srgbClr val="737373"/>
              </a:buClr>
              <a:buSzPts val="1600"/>
              <a:buFont typeface="Roboto"/>
              <a:buAutoNum type="alphaLcPeriod"/>
              <a:defRPr sz="1800" b="0" i="0" u="none" strike="noStrike" cap="none">
                <a:solidFill>
                  <a:srgbClr val="737373"/>
                </a:solidFill>
                <a:latin typeface="Roboto"/>
                <a:ea typeface="Roboto"/>
                <a:cs typeface="Roboto"/>
                <a:sym typeface="Roboto"/>
              </a:defRPr>
            </a:lvl2pPr>
            <a:lvl3pPr marL="1371600" marR="0" lvl="2" indent="-355600" algn="l">
              <a:lnSpc>
                <a:spcPct val="115000"/>
              </a:lnSpc>
              <a:spcBef>
                <a:spcPts val="1600"/>
              </a:spcBef>
              <a:spcAft>
                <a:spcPts val="0"/>
              </a:spcAft>
              <a:buClr>
                <a:srgbClr val="737373"/>
              </a:buClr>
              <a:buSzPts val="2000"/>
              <a:buFont typeface="Roboto"/>
              <a:buAutoNum type="romanLcPeriod"/>
              <a:defRPr sz="1800" b="0" i="0" u="none" strike="noStrike" cap="none">
                <a:solidFill>
                  <a:srgbClr val="737373"/>
                </a:solidFill>
                <a:latin typeface="Roboto"/>
                <a:ea typeface="Roboto"/>
                <a:cs typeface="Roboto"/>
                <a:sym typeface="Roboto"/>
              </a:defRPr>
            </a:lvl3pPr>
            <a:lvl4pPr marL="1828800" marR="0" lvl="3" indent="-355600" algn="l">
              <a:lnSpc>
                <a:spcPct val="115000"/>
              </a:lnSpc>
              <a:spcBef>
                <a:spcPts val="1600"/>
              </a:spcBef>
              <a:spcAft>
                <a:spcPts val="0"/>
              </a:spcAft>
              <a:buClr>
                <a:srgbClr val="737373"/>
              </a:buClr>
              <a:buSzPts val="2000"/>
              <a:buFont typeface="Roboto"/>
              <a:buAutoNum type="arabicPeriod"/>
              <a:defRPr sz="1800" b="0" i="0" u="none" strike="noStrike" cap="none">
                <a:solidFill>
                  <a:srgbClr val="737373"/>
                </a:solidFill>
                <a:latin typeface="Roboto"/>
                <a:ea typeface="Roboto"/>
                <a:cs typeface="Roboto"/>
                <a:sym typeface="Roboto"/>
              </a:defRPr>
            </a:lvl4pPr>
            <a:lvl5pPr marL="2286000" marR="0" lvl="4" indent="-342900" algn="l">
              <a:lnSpc>
                <a:spcPct val="115000"/>
              </a:lnSpc>
              <a:spcBef>
                <a:spcPts val="1600"/>
              </a:spcBef>
              <a:spcAft>
                <a:spcPts val="0"/>
              </a:spcAft>
              <a:buClr>
                <a:srgbClr val="737373"/>
              </a:buClr>
              <a:buSzPts val="1800"/>
              <a:buFont typeface="Roboto"/>
              <a:buAutoNum type="alphaLcPeriod"/>
              <a:defRPr sz="1800" b="0" i="0" u="none" strike="noStrike" cap="none">
                <a:solidFill>
                  <a:srgbClr val="737373"/>
                </a:solidFill>
                <a:latin typeface="Roboto"/>
                <a:ea typeface="Roboto"/>
                <a:cs typeface="Roboto"/>
                <a:sym typeface="Roboto"/>
              </a:defRPr>
            </a:lvl5pPr>
            <a:lvl6pPr marL="2743200" marR="0" lvl="5" indent="-342900" algn="l">
              <a:lnSpc>
                <a:spcPct val="115000"/>
              </a:lnSpc>
              <a:spcBef>
                <a:spcPts val="1600"/>
              </a:spcBef>
              <a:spcAft>
                <a:spcPts val="0"/>
              </a:spcAft>
              <a:buClr>
                <a:srgbClr val="737373"/>
              </a:buClr>
              <a:buSzPts val="1800"/>
              <a:buFont typeface="Roboto"/>
              <a:buAutoNum type="romanLcPeriod"/>
              <a:defRPr sz="1800" b="0" i="0" u="none" strike="noStrike" cap="none">
                <a:solidFill>
                  <a:srgbClr val="737373"/>
                </a:solidFill>
                <a:latin typeface="Roboto"/>
                <a:ea typeface="Roboto"/>
                <a:cs typeface="Roboto"/>
                <a:sym typeface="Roboto"/>
              </a:defRPr>
            </a:lvl6pPr>
            <a:lvl7pPr marL="3200400" marR="0" lvl="6" indent="-342900" algn="l">
              <a:lnSpc>
                <a:spcPct val="115000"/>
              </a:lnSpc>
              <a:spcBef>
                <a:spcPts val="1600"/>
              </a:spcBef>
              <a:spcAft>
                <a:spcPts val="0"/>
              </a:spcAft>
              <a:buClr>
                <a:srgbClr val="737373"/>
              </a:buClr>
              <a:buSzPts val="1800"/>
              <a:buFont typeface="Roboto"/>
              <a:buAutoNum type="arabicPeriod"/>
              <a:defRPr sz="1800" b="0" i="0" u="none" strike="noStrike" cap="none">
                <a:solidFill>
                  <a:srgbClr val="737373"/>
                </a:solidFill>
                <a:latin typeface="Roboto"/>
                <a:ea typeface="Roboto"/>
                <a:cs typeface="Roboto"/>
                <a:sym typeface="Roboto"/>
              </a:defRPr>
            </a:lvl7pPr>
            <a:lvl8pPr marL="3657600" marR="0" lvl="7" indent="-342900" algn="l">
              <a:lnSpc>
                <a:spcPct val="115000"/>
              </a:lnSpc>
              <a:spcBef>
                <a:spcPts val="1600"/>
              </a:spcBef>
              <a:spcAft>
                <a:spcPts val="0"/>
              </a:spcAft>
              <a:buClr>
                <a:srgbClr val="737373"/>
              </a:buClr>
              <a:buSzPts val="1800"/>
              <a:buFont typeface="Roboto"/>
              <a:buAutoNum type="alphaLcPeriod"/>
              <a:defRPr sz="1800" b="0" i="0" u="none" strike="noStrike" cap="none">
                <a:solidFill>
                  <a:srgbClr val="737373"/>
                </a:solidFill>
                <a:latin typeface="Roboto"/>
                <a:ea typeface="Roboto"/>
                <a:cs typeface="Roboto"/>
                <a:sym typeface="Roboto"/>
              </a:defRPr>
            </a:lvl8pPr>
            <a:lvl9pPr marL="4114800" marR="0" lvl="8" indent="-342900" algn="l">
              <a:lnSpc>
                <a:spcPct val="115000"/>
              </a:lnSpc>
              <a:spcBef>
                <a:spcPts val="1600"/>
              </a:spcBef>
              <a:spcAft>
                <a:spcPts val="0"/>
              </a:spcAft>
              <a:buClr>
                <a:srgbClr val="737373"/>
              </a:buClr>
              <a:buSzPts val="1800"/>
              <a:buFont typeface="Roboto"/>
              <a:buAutoNum type="romanLcPeriod"/>
              <a:defRPr sz="1800" b="0" i="0" u="none" strike="noStrike" cap="none">
                <a:solidFill>
                  <a:srgbClr val="737373"/>
                </a:solidFill>
                <a:latin typeface="Roboto"/>
                <a:ea typeface="Roboto"/>
                <a:cs typeface="Roboto"/>
                <a:sym typeface="Roboto"/>
              </a:defRPr>
            </a:lvl9pPr>
          </a:lstStyle>
          <a:p>
            <a:endParaRPr/>
          </a:p>
        </p:txBody>
      </p:sp>
      <p:sp>
        <p:nvSpPr>
          <p:cNvPr id="124" name="Google Shape;124;p20"/>
          <p:cNvSpPr txBox="1">
            <a:spLocks noGrp="1"/>
          </p:cNvSpPr>
          <p:nvPr>
            <p:ph type="sldNum" idx="12"/>
          </p:nvPr>
        </p:nvSpPr>
        <p:spPr>
          <a:xfrm>
            <a:off x="8537798" y="6355550"/>
            <a:ext cx="534600" cy="335100"/>
          </a:xfrm>
          <a:prstGeom prst="rect">
            <a:avLst/>
          </a:prstGeom>
          <a:noFill/>
          <a:ln>
            <a:noFill/>
          </a:ln>
        </p:spPr>
        <p:txBody>
          <a:bodyPr spcFirstLastPara="1" wrap="square" lIns="91400" tIns="91400" rIns="91400" bIns="91400" anchor="ctr" anchorCtr="0">
            <a:noAutofit/>
          </a:bodyPr>
          <a:lstStyle>
            <a:lvl1pPr marL="0" marR="0" lvl="0" indent="0" algn="r" rtl="0">
              <a:lnSpc>
                <a:spcPct val="100000"/>
              </a:lnSpc>
              <a:spcBef>
                <a:spcPts val="0"/>
              </a:spcBef>
              <a:spcAft>
                <a:spcPts val="0"/>
              </a:spcAft>
              <a:buClr>
                <a:srgbClr val="737373"/>
              </a:buClr>
              <a:buSzPts val="1400"/>
              <a:buFont typeface="Roboto"/>
              <a:buNone/>
              <a:defRPr sz="1400" b="0" i="0" u="none" strike="noStrike" cap="none">
                <a:solidFill>
                  <a:srgbClr val="000000"/>
                </a:solidFill>
                <a:latin typeface="Roboto"/>
                <a:ea typeface="Roboto"/>
                <a:cs typeface="Roboto"/>
                <a:sym typeface="Roboto"/>
              </a:defRPr>
            </a:lvl1pPr>
            <a:lvl2pPr marL="0" marR="0" lvl="1" indent="0" algn="r" rtl="0">
              <a:lnSpc>
                <a:spcPct val="100000"/>
              </a:lnSpc>
              <a:spcBef>
                <a:spcPts val="0"/>
              </a:spcBef>
              <a:spcAft>
                <a:spcPts val="0"/>
              </a:spcAft>
              <a:buClr>
                <a:srgbClr val="737373"/>
              </a:buClr>
              <a:buSzPts val="1400"/>
              <a:buFont typeface="Roboto"/>
              <a:buNone/>
              <a:defRPr sz="1400" b="0" i="0" u="none" strike="noStrike" cap="none">
                <a:solidFill>
                  <a:srgbClr val="000000"/>
                </a:solidFill>
                <a:latin typeface="Roboto"/>
                <a:ea typeface="Roboto"/>
                <a:cs typeface="Roboto"/>
                <a:sym typeface="Roboto"/>
              </a:defRPr>
            </a:lvl2pPr>
            <a:lvl3pPr marL="0" marR="0" lvl="2" indent="0" algn="r" rtl="0">
              <a:lnSpc>
                <a:spcPct val="100000"/>
              </a:lnSpc>
              <a:spcBef>
                <a:spcPts val="0"/>
              </a:spcBef>
              <a:spcAft>
                <a:spcPts val="0"/>
              </a:spcAft>
              <a:buClr>
                <a:srgbClr val="737373"/>
              </a:buClr>
              <a:buSzPts val="1400"/>
              <a:buFont typeface="Roboto"/>
              <a:buNone/>
              <a:defRPr sz="1400" b="0" i="0" u="none" strike="noStrike" cap="none">
                <a:solidFill>
                  <a:srgbClr val="000000"/>
                </a:solidFill>
                <a:latin typeface="Roboto"/>
                <a:ea typeface="Roboto"/>
                <a:cs typeface="Roboto"/>
                <a:sym typeface="Roboto"/>
              </a:defRPr>
            </a:lvl3pPr>
            <a:lvl4pPr marL="0" marR="0" lvl="3" indent="0" algn="r" rtl="0">
              <a:lnSpc>
                <a:spcPct val="100000"/>
              </a:lnSpc>
              <a:spcBef>
                <a:spcPts val="0"/>
              </a:spcBef>
              <a:spcAft>
                <a:spcPts val="0"/>
              </a:spcAft>
              <a:buClr>
                <a:srgbClr val="737373"/>
              </a:buClr>
              <a:buSzPts val="1400"/>
              <a:buFont typeface="Roboto"/>
              <a:buNone/>
              <a:defRPr sz="1400" b="0" i="0" u="none" strike="noStrike" cap="none">
                <a:solidFill>
                  <a:srgbClr val="000000"/>
                </a:solidFill>
                <a:latin typeface="Roboto"/>
                <a:ea typeface="Roboto"/>
                <a:cs typeface="Roboto"/>
                <a:sym typeface="Roboto"/>
              </a:defRPr>
            </a:lvl4pPr>
            <a:lvl5pPr marL="0" marR="0" lvl="4" indent="0" algn="r" rtl="0">
              <a:lnSpc>
                <a:spcPct val="100000"/>
              </a:lnSpc>
              <a:spcBef>
                <a:spcPts val="0"/>
              </a:spcBef>
              <a:spcAft>
                <a:spcPts val="0"/>
              </a:spcAft>
              <a:buClr>
                <a:srgbClr val="737373"/>
              </a:buClr>
              <a:buSzPts val="1400"/>
              <a:buFont typeface="Roboto"/>
              <a:buNone/>
              <a:defRPr sz="1400" b="0" i="0" u="none" strike="noStrike" cap="none">
                <a:solidFill>
                  <a:srgbClr val="000000"/>
                </a:solidFill>
                <a:latin typeface="Roboto"/>
                <a:ea typeface="Roboto"/>
                <a:cs typeface="Roboto"/>
                <a:sym typeface="Roboto"/>
              </a:defRPr>
            </a:lvl5pPr>
            <a:lvl6pPr marL="0" marR="0" lvl="5" indent="0" algn="r" rtl="0">
              <a:lnSpc>
                <a:spcPct val="100000"/>
              </a:lnSpc>
              <a:spcBef>
                <a:spcPts val="0"/>
              </a:spcBef>
              <a:spcAft>
                <a:spcPts val="0"/>
              </a:spcAft>
              <a:buClr>
                <a:srgbClr val="737373"/>
              </a:buClr>
              <a:buSzPts val="1400"/>
              <a:buFont typeface="Roboto"/>
              <a:buNone/>
              <a:defRPr sz="1400" b="0" i="0" u="none" strike="noStrike" cap="none">
                <a:solidFill>
                  <a:srgbClr val="000000"/>
                </a:solidFill>
                <a:latin typeface="Roboto"/>
                <a:ea typeface="Roboto"/>
                <a:cs typeface="Roboto"/>
                <a:sym typeface="Roboto"/>
              </a:defRPr>
            </a:lvl6pPr>
            <a:lvl7pPr marL="0" marR="0" lvl="6" indent="0" algn="r" rtl="0">
              <a:lnSpc>
                <a:spcPct val="100000"/>
              </a:lnSpc>
              <a:spcBef>
                <a:spcPts val="0"/>
              </a:spcBef>
              <a:spcAft>
                <a:spcPts val="0"/>
              </a:spcAft>
              <a:buClr>
                <a:srgbClr val="737373"/>
              </a:buClr>
              <a:buSzPts val="1400"/>
              <a:buFont typeface="Roboto"/>
              <a:buNone/>
              <a:defRPr sz="1400" b="0" i="0" u="none" strike="noStrike" cap="none">
                <a:solidFill>
                  <a:srgbClr val="000000"/>
                </a:solidFill>
                <a:latin typeface="Roboto"/>
                <a:ea typeface="Roboto"/>
                <a:cs typeface="Roboto"/>
                <a:sym typeface="Roboto"/>
              </a:defRPr>
            </a:lvl7pPr>
            <a:lvl8pPr marL="0" marR="0" lvl="7" indent="0" algn="r" rtl="0">
              <a:lnSpc>
                <a:spcPct val="100000"/>
              </a:lnSpc>
              <a:spcBef>
                <a:spcPts val="0"/>
              </a:spcBef>
              <a:spcAft>
                <a:spcPts val="0"/>
              </a:spcAft>
              <a:buClr>
                <a:srgbClr val="737373"/>
              </a:buClr>
              <a:buSzPts val="1400"/>
              <a:buFont typeface="Roboto"/>
              <a:buNone/>
              <a:defRPr sz="1400" b="0" i="0" u="none" strike="noStrike" cap="none">
                <a:solidFill>
                  <a:srgbClr val="000000"/>
                </a:solidFill>
                <a:latin typeface="Roboto"/>
                <a:ea typeface="Roboto"/>
                <a:cs typeface="Roboto"/>
                <a:sym typeface="Roboto"/>
              </a:defRPr>
            </a:lvl8pPr>
            <a:lvl9pPr marL="0" marR="0" lvl="8" indent="0" algn="r" rtl="0">
              <a:lnSpc>
                <a:spcPct val="100000"/>
              </a:lnSpc>
              <a:spcBef>
                <a:spcPts val="0"/>
              </a:spcBef>
              <a:spcAft>
                <a:spcPts val="0"/>
              </a:spcAft>
              <a:buClr>
                <a:srgbClr val="737373"/>
              </a:buClr>
              <a:buSzPts val="1400"/>
              <a:buFont typeface="Roboto"/>
              <a:buNone/>
              <a:defRPr sz="1400" b="0" i="0" u="none" strike="noStrike" cap="none">
                <a:solidFill>
                  <a:srgbClr val="000000"/>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asic" type="obj">
  <p:cSld name="OBJECT">
    <p:spTree>
      <p:nvGrpSpPr>
        <p:cNvPr id="1" name="Shape 38"/>
        <p:cNvGrpSpPr/>
        <p:nvPr/>
      </p:nvGrpSpPr>
      <p:grpSpPr>
        <a:xfrm>
          <a:off x="0" y="0"/>
          <a:ext cx="0" cy="0"/>
          <a:chOff x="0" y="0"/>
          <a:chExt cx="0" cy="0"/>
        </a:xfrm>
      </p:grpSpPr>
      <p:sp>
        <p:nvSpPr>
          <p:cNvPr id="39" name="Google Shape;39;p3"/>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0099D8"/>
              </a:buClr>
              <a:buSzPts val="4000"/>
              <a:buFont typeface="Arial"/>
              <a:buNone/>
              <a:defRPr b="1" i="0" u="none" strike="noStrike" cap="none">
                <a:solidFill>
                  <a:srgbClr val="0099D8"/>
                </a:solidFill>
                <a:latin typeface="Arial"/>
                <a:ea typeface="Arial"/>
                <a:cs typeface="Arial"/>
                <a:sym typeface="Arial"/>
              </a:defRPr>
            </a:lvl1pPr>
            <a:lvl2pPr lvl="1" algn="ctr">
              <a:lnSpc>
                <a:spcPct val="100000"/>
              </a:lnSpc>
              <a:spcBef>
                <a:spcPts val="0"/>
              </a:spcBef>
              <a:spcAft>
                <a:spcPts val="0"/>
              </a:spcAft>
              <a:buSzPts val="1400"/>
              <a:buFont typeface="Arial"/>
              <a:buNone/>
              <a:defRPr sz="1800"/>
            </a:lvl2pPr>
            <a:lvl3pPr lvl="2" algn="ctr">
              <a:lnSpc>
                <a:spcPct val="100000"/>
              </a:lnSpc>
              <a:spcBef>
                <a:spcPts val="0"/>
              </a:spcBef>
              <a:spcAft>
                <a:spcPts val="0"/>
              </a:spcAft>
              <a:buSzPts val="1400"/>
              <a:buFont typeface="Arial"/>
              <a:buNone/>
              <a:defRPr sz="1800"/>
            </a:lvl3pPr>
            <a:lvl4pPr lvl="3" algn="ctr">
              <a:lnSpc>
                <a:spcPct val="100000"/>
              </a:lnSpc>
              <a:spcBef>
                <a:spcPts val="0"/>
              </a:spcBef>
              <a:spcAft>
                <a:spcPts val="0"/>
              </a:spcAft>
              <a:buSzPts val="1400"/>
              <a:buFont typeface="Arial"/>
              <a:buNone/>
              <a:defRPr sz="1800"/>
            </a:lvl4pPr>
            <a:lvl5pPr lvl="4" algn="ctr">
              <a:lnSpc>
                <a:spcPct val="100000"/>
              </a:lnSpc>
              <a:spcBef>
                <a:spcPts val="0"/>
              </a:spcBef>
              <a:spcAft>
                <a:spcPts val="0"/>
              </a:spcAft>
              <a:buSzPts val="1400"/>
              <a:buFont typeface="Arial"/>
              <a:buNone/>
              <a:defRPr sz="1800"/>
            </a:lvl5pPr>
            <a:lvl6pPr lvl="5" algn="ctr">
              <a:lnSpc>
                <a:spcPct val="100000"/>
              </a:lnSpc>
              <a:spcBef>
                <a:spcPts val="0"/>
              </a:spcBef>
              <a:spcAft>
                <a:spcPts val="0"/>
              </a:spcAft>
              <a:buSzPts val="1400"/>
              <a:buFont typeface="Arial"/>
              <a:buNone/>
              <a:defRPr sz="1800"/>
            </a:lvl6pPr>
            <a:lvl7pPr lvl="6" algn="ctr">
              <a:lnSpc>
                <a:spcPct val="100000"/>
              </a:lnSpc>
              <a:spcBef>
                <a:spcPts val="0"/>
              </a:spcBef>
              <a:spcAft>
                <a:spcPts val="0"/>
              </a:spcAft>
              <a:buSzPts val="1400"/>
              <a:buFont typeface="Arial"/>
              <a:buNone/>
              <a:defRPr sz="1800"/>
            </a:lvl7pPr>
            <a:lvl8pPr lvl="7" algn="ctr">
              <a:lnSpc>
                <a:spcPct val="100000"/>
              </a:lnSpc>
              <a:spcBef>
                <a:spcPts val="0"/>
              </a:spcBef>
              <a:spcAft>
                <a:spcPts val="0"/>
              </a:spcAft>
              <a:buSzPts val="1400"/>
              <a:buFont typeface="Arial"/>
              <a:buNone/>
              <a:defRPr sz="1800"/>
            </a:lvl8pPr>
            <a:lvl9pPr lvl="8" algn="ctr">
              <a:lnSpc>
                <a:spcPct val="100000"/>
              </a:lnSpc>
              <a:spcBef>
                <a:spcPts val="0"/>
              </a:spcBef>
              <a:spcAft>
                <a:spcPts val="0"/>
              </a:spcAft>
              <a:buSzPts val="1400"/>
              <a:buFont typeface="Arial"/>
              <a:buNone/>
              <a:defRPr sz="1800"/>
            </a:lvl9pPr>
          </a:lstStyle>
          <a:p>
            <a:endParaRPr/>
          </a:p>
        </p:txBody>
      </p:sp>
      <p:sp>
        <p:nvSpPr>
          <p:cNvPr id="40" name="Google Shape;40;p3"/>
          <p:cNvSpPr txBox="1">
            <a:spLocks noGrp="1"/>
          </p:cNvSpPr>
          <p:nvPr>
            <p:ph type="body" idx="1"/>
          </p:nvPr>
        </p:nvSpPr>
        <p:spPr>
          <a:xfrm>
            <a:off x="639825" y="1501700"/>
            <a:ext cx="8357400" cy="4899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0"/>
              </a:spcBef>
              <a:spcAft>
                <a:spcPts val="0"/>
              </a:spcAft>
              <a:buSzPts val="2800"/>
              <a:buFont typeface="Arial"/>
              <a:buChar char="•"/>
              <a:defRPr sz="2800" b="0" i="0" u="none" strike="noStrike" cap="none">
                <a:latin typeface="Arial"/>
                <a:ea typeface="Arial"/>
                <a:cs typeface="Arial"/>
                <a:sym typeface="Arial"/>
              </a:defRPr>
            </a:lvl1pPr>
            <a:lvl2pPr marL="914400" marR="0" lvl="1" indent="-330200" algn="l">
              <a:lnSpc>
                <a:spcPct val="100000"/>
              </a:lnSpc>
              <a:spcBef>
                <a:spcPts val="0"/>
              </a:spcBef>
              <a:spcAft>
                <a:spcPts val="0"/>
              </a:spcAft>
              <a:buSzPts val="1600"/>
              <a:buFont typeface="Arial"/>
              <a:buChar char="○"/>
              <a:defRPr sz="2400" b="0" i="0" u="none" strike="noStrike" cap="none">
                <a:latin typeface="Arial"/>
                <a:ea typeface="Arial"/>
                <a:cs typeface="Arial"/>
                <a:sym typeface="Arial"/>
              </a:defRPr>
            </a:lvl2pPr>
            <a:lvl3pPr marL="1371600" marR="0" lvl="2" indent="-355600" algn="l">
              <a:lnSpc>
                <a:spcPct val="100000"/>
              </a:lnSpc>
              <a:spcBef>
                <a:spcPts val="0"/>
              </a:spcBef>
              <a:spcAft>
                <a:spcPts val="0"/>
              </a:spcAft>
              <a:buSzPts val="2000"/>
              <a:buFont typeface="Arial"/>
              <a:buChar char="•"/>
              <a:defRPr sz="2000" b="0" i="0" u="none" strike="noStrike" cap="none">
                <a:latin typeface="Arial"/>
                <a:ea typeface="Arial"/>
                <a:cs typeface="Arial"/>
                <a:sym typeface="Arial"/>
              </a:defRPr>
            </a:lvl3pPr>
            <a:lvl4pPr marL="1828800" marR="0" lvl="3" indent="-355600" algn="l">
              <a:lnSpc>
                <a:spcPct val="100000"/>
              </a:lnSpc>
              <a:spcBef>
                <a:spcPts val="0"/>
              </a:spcBef>
              <a:spcAft>
                <a:spcPts val="0"/>
              </a:spcAft>
              <a:buSzPts val="2000"/>
              <a:buChar char="•"/>
              <a:defRPr i="0" u="none" strike="noStrike" cap="none"/>
            </a:lvl4pPr>
            <a:lvl5pPr marL="2286000" marR="0" lvl="4" indent="-342900" algn="l">
              <a:lnSpc>
                <a:spcPct val="100000"/>
              </a:lnSpc>
              <a:spcBef>
                <a:spcPts val="0"/>
              </a:spcBef>
              <a:spcAft>
                <a:spcPts val="0"/>
              </a:spcAft>
              <a:buSzPts val="1800"/>
              <a:buChar char="•"/>
              <a:defRPr i="0" u="none" strike="noStrike" cap="none"/>
            </a:lvl5pPr>
            <a:lvl6pPr marL="2743200" marR="0" lvl="5" indent="-342900" algn="l">
              <a:lnSpc>
                <a:spcPct val="100000"/>
              </a:lnSpc>
              <a:spcBef>
                <a:spcPts val="0"/>
              </a:spcBef>
              <a:spcAft>
                <a:spcPts val="0"/>
              </a:spcAft>
              <a:buSzPts val="1800"/>
              <a:buChar char="•"/>
              <a:defRPr i="0" u="none" strike="noStrike" cap="none"/>
            </a:lvl6pPr>
            <a:lvl7pPr marL="3200400" marR="0" lvl="6" indent="-342900" algn="l">
              <a:lnSpc>
                <a:spcPct val="100000"/>
              </a:lnSpc>
              <a:spcBef>
                <a:spcPts val="0"/>
              </a:spcBef>
              <a:spcAft>
                <a:spcPts val="0"/>
              </a:spcAft>
              <a:buSzPts val="1800"/>
              <a:buChar char="•"/>
              <a:defRPr i="0" u="none" strike="noStrike" cap="none"/>
            </a:lvl7pPr>
            <a:lvl8pPr marL="3657600" marR="0" lvl="7" indent="-342900" algn="l">
              <a:lnSpc>
                <a:spcPct val="100000"/>
              </a:lnSpc>
              <a:spcBef>
                <a:spcPts val="0"/>
              </a:spcBef>
              <a:spcAft>
                <a:spcPts val="0"/>
              </a:spcAft>
              <a:buSzPts val="1800"/>
              <a:buChar char="•"/>
              <a:defRPr i="0" u="none" strike="noStrike" cap="none"/>
            </a:lvl8pPr>
            <a:lvl9pPr marL="4114800" marR="0" lvl="8" indent="-342900" algn="l">
              <a:lnSpc>
                <a:spcPct val="100000"/>
              </a:lnSpc>
              <a:spcBef>
                <a:spcPts val="0"/>
              </a:spcBef>
              <a:spcAft>
                <a:spcPts val="0"/>
              </a:spcAft>
              <a:buSzPts val="1800"/>
              <a:buChar char="•"/>
              <a:defRPr i="0" u="none" strike="noStrike" cap="none"/>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125"/>
        <p:cNvGrpSpPr/>
        <p:nvPr/>
      </p:nvGrpSpPr>
      <p:grpSpPr>
        <a:xfrm>
          <a:off x="0" y="0"/>
          <a:ext cx="0" cy="0"/>
          <a:chOff x="0" y="0"/>
          <a:chExt cx="0" cy="0"/>
        </a:xfrm>
      </p:grpSpPr>
      <p:sp>
        <p:nvSpPr>
          <p:cNvPr id="126" name="Google Shape;126;p21"/>
          <p:cNvSpPr txBox="1">
            <a:spLocks noGrp="1"/>
          </p:cNvSpPr>
          <p:nvPr>
            <p:ph type="sldNum" idx="12"/>
          </p:nvPr>
        </p:nvSpPr>
        <p:spPr>
          <a:xfrm>
            <a:off x="8523541" y="6260831"/>
            <a:ext cx="548700" cy="5247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1">
  <p:cSld name="CAPTION_ONLY">
    <p:spTree>
      <p:nvGrpSpPr>
        <p:cNvPr id="1" name="Shape 127"/>
        <p:cNvGrpSpPr/>
        <p:nvPr/>
      </p:nvGrpSpPr>
      <p:grpSpPr>
        <a:xfrm>
          <a:off x="0" y="0"/>
          <a:ext cx="0" cy="0"/>
          <a:chOff x="0" y="0"/>
          <a:chExt cx="0" cy="0"/>
        </a:xfrm>
      </p:grpSpPr>
      <p:sp>
        <p:nvSpPr>
          <p:cNvPr id="128" name="Google Shape;128;p22"/>
          <p:cNvSpPr txBox="1"/>
          <p:nvPr/>
        </p:nvSpPr>
        <p:spPr>
          <a:xfrm rot="10800000" flipH="1">
            <a:off x="0" y="-100"/>
            <a:ext cx="9144000" cy="62613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22"/>
          <p:cNvSpPr/>
          <p:nvPr/>
        </p:nvSpPr>
        <p:spPr>
          <a:xfrm rot="10800000" flipH="1">
            <a:off x="0" y="6163733"/>
            <a:ext cx="9144000" cy="987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 name="Google Shape;130;p22"/>
          <p:cNvSpPr txBox="1">
            <a:spLocks noGrp="1"/>
          </p:cNvSpPr>
          <p:nvPr>
            <p:ph type="body" idx="1"/>
          </p:nvPr>
        </p:nvSpPr>
        <p:spPr>
          <a:xfrm>
            <a:off x="57150" y="6262433"/>
            <a:ext cx="8382000" cy="5955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131" name="Google Shape;131;p22"/>
          <p:cNvSpPr txBox="1">
            <a:spLocks noGrp="1"/>
          </p:cNvSpPr>
          <p:nvPr>
            <p:ph type="sldNum" idx="12"/>
          </p:nvPr>
        </p:nvSpPr>
        <p:spPr>
          <a:xfrm>
            <a:off x="8523541" y="6260831"/>
            <a:ext cx="548700" cy="5247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32"/>
        <p:cNvGrpSpPr/>
        <p:nvPr/>
      </p:nvGrpSpPr>
      <p:grpSpPr>
        <a:xfrm>
          <a:off x="0" y="0"/>
          <a:ext cx="0" cy="0"/>
          <a:chOff x="0" y="0"/>
          <a:chExt cx="0" cy="0"/>
        </a:xfrm>
      </p:grpSpPr>
      <p:sp>
        <p:nvSpPr>
          <p:cNvPr id="133" name="Google Shape;133;p23"/>
          <p:cNvSpPr txBox="1">
            <a:spLocks noGrp="1"/>
          </p:cNvSpPr>
          <p:nvPr>
            <p:ph type="title"/>
          </p:nvPr>
        </p:nvSpPr>
        <p:spPr>
          <a:xfrm>
            <a:off x="460950" y="2753799"/>
            <a:ext cx="8222100" cy="13503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FFFFFF"/>
              </a:buClr>
              <a:buSzPts val="3200"/>
              <a:buFont typeface="Roboto"/>
              <a:buNone/>
              <a:defRPr sz="4200" b="0" i="0" u="none" strike="noStrike" cap="none">
                <a:solidFill>
                  <a:srgbClr val="FFFFFF"/>
                </a:solidFill>
                <a:latin typeface="Roboto"/>
                <a:ea typeface="Roboto"/>
                <a:cs typeface="Roboto"/>
                <a:sym typeface="Roboto"/>
              </a:defRPr>
            </a:lvl1pPr>
            <a:lvl2pPr marR="0" lvl="1"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2pPr>
            <a:lvl3pPr marR="0" lvl="2"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3pPr>
            <a:lvl4pPr marR="0" lvl="3"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4pPr>
            <a:lvl5pPr marR="0" lvl="4"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5pPr>
            <a:lvl6pPr marR="0" lvl="5"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6pPr>
            <a:lvl7pPr marR="0" lvl="6"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7pPr>
            <a:lvl8pPr marR="0" lvl="7"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8pPr>
            <a:lvl9pPr marR="0" lvl="8" algn="l">
              <a:lnSpc>
                <a:spcPct val="100000"/>
              </a:lnSpc>
              <a:spcBef>
                <a:spcPts val="0"/>
              </a:spcBef>
              <a:spcAft>
                <a:spcPts val="0"/>
              </a:spcAft>
              <a:buClr>
                <a:srgbClr val="FFFFFF"/>
              </a:buClr>
              <a:buSzPts val="3200"/>
              <a:buFont typeface="Roboto"/>
              <a:buNone/>
              <a:defRPr sz="3200" b="0" i="0" u="none" strike="noStrike" cap="none">
                <a:solidFill>
                  <a:srgbClr val="FFFFFF"/>
                </a:solidFill>
                <a:latin typeface="Roboto"/>
                <a:ea typeface="Roboto"/>
                <a:cs typeface="Roboto"/>
                <a:sym typeface="Roboto"/>
              </a:defRPr>
            </a:lvl9pPr>
          </a:lstStyle>
          <a:p>
            <a:endParaRPr/>
          </a:p>
        </p:txBody>
      </p:sp>
      <p:sp>
        <p:nvSpPr>
          <p:cNvPr id="134" name="Google Shape;134;p23"/>
          <p:cNvSpPr txBox="1">
            <a:spLocks noGrp="1"/>
          </p:cNvSpPr>
          <p:nvPr>
            <p:ph type="sldNum" idx="12"/>
          </p:nvPr>
        </p:nvSpPr>
        <p:spPr>
          <a:xfrm>
            <a:off x="8735428" y="6355555"/>
            <a:ext cx="336900" cy="335100"/>
          </a:xfrm>
          <a:prstGeom prst="rect">
            <a:avLst/>
          </a:prstGeom>
          <a:noFill/>
          <a:ln>
            <a:noFill/>
          </a:ln>
        </p:spPr>
        <p:txBody>
          <a:bodyPr spcFirstLastPara="1" wrap="square" lIns="91400" tIns="91400" rIns="91400" bIns="91400" anchor="ctr" anchorCtr="0">
            <a:noAutofit/>
          </a:bodyPr>
          <a:lstStyle>
            <a:lvl1pPr marL="0" marR="0" lvl="0" indent="0" algn="r" rtl="0">
              <a:lnSpc>
                <a:spcPct val="100000"/>
              </a:lnSpc>
              <a:spcBef>
                <a:spcPts val="0"/>
              </a:spcBef>
              <a:spcAft>
                <a:spcPts val="0"/>
              </a:spcAft>
              <a:buClr>
                <a:srgbClr val="FFFFFF"/>
              </a:buClr>
              <a:buSzPts val="1000"/>
              <a:buFont typeface="Roboto"/>
              <a:buNone/>
              <a:defRPr sz="1000" b="0" i="0" u="none" strike="noStrike" cap="none">
                <a:solidFill>
                  <a:srgbClr val="FFFFFF"/>
                </a:solidFill>
                <a:latin typeface="Roboto"/>
                <a:ea typeface="Roboto"/>
                <a:cs typeface="Roboto"/>
                <a:sym typeface="Roboto"/>
              </a:defRPr>
            </a:lvl1pPr>
            <a:lvl2pPr marL="0" marR="0" lvl="1" indent="0" algn="r" rtl="0">
              <a:lnSpc>
                <a:spcPct val="100000"/>
              </a:lnSpc>
              <a:spcBef>
                <a:spcPts val="0"/>
              </a:spcBef>
              <a:spcAft>
                <a:spcPts val="0"/>
              </a:spcAft>
              <a:buClr>
                <a:srgbClr val="FFFFFF"/>
              </a:buClr>
              <a:buSzPts val="1000"/>
              <a:buFont typeface="Roboto"/>
              <a:buNone/>
              <a:defRPr sz="1000" b="0" i="0" u="none" strike="noStrike" cap="none">
                <a:solidFill>
                  <a:srgbClr val="FFFFFF"/>
                </a:solidFill>
                <a:latin typeface="Roboto"/>
                <a:ea typeface="Roboto"/>
                <a:cs typeface="Roboto"/>
                <a:sym typeface="Roboto"/>
              </a:defRPr>
            </a:lvl2pPr>
            <a:lvl3pPr marL="0" marR="0" lvl="2" indent="0" algn="r" rtl="0">
              <a:lnSpc>
                <a:spcPct val="100000"/>
              </a:lnSpc>
              <a:spcBef>
                <a:spcPts val="0"/>
              </a:spcBef>
              <a:spcAft>
                <a:spcPts val="0"/>
              </a:spcAft>
              <a:buClr>
                <a:srgbClr val="FFFFFF"/>
              </a:buClr>
              <a:buSzPts val="1000"/>
              <a:buFont typeface="Roboto"/>
              <a:buNone/>
              <a:defRPr sz="1000" b="0" i="0" u="none" strike="noStrike" cap="none">
                <a:solidFill>
                  <a:srgbClr val="FFFFFF"/>
                </a:solidFill>
                <a:latin typeface="Roboto"/>
                <a:ea typeface="Roboto"/>
                <a:cs typeface="Roboto"/>
                <a:sym typeface="Roboto"/>
              </a:defRPr>
            </a:lvl3pPr>
            <a:lvl4pPr marL="0" marR="0" lvl="3" indent="0" algn="r" rtl="0">
              <a:lnSpc>
                <a:spcPct val="100000"/>
              </a:lnSpc>
              <a:spcBef>
                <a:spcPts val="0"/>
              </a:spcBef>
              <a:spcAft>
                <a:spcPts val="0"/>
              </a:spcAft>
              <a:buClr>
                <a:srgbClr val="FFFFFF"/>
              </a:buClr>
              <a:buSzPts val="1000"/>
              <a:buFont typeface="Roboto"/>
              <a:buNone/>
              <a:defRPr sz="1000" b="0" i="0" u="none" strike="noStrike" cap="none">
                <a:solidFill>
                  <a:srgbClr val="FFFFFF"/>
                </a:solidFill>
                <a:latin typeface="Roboto"/>
                <a:ea typeface="Roboto"/>
                <a:cs typeface="Roboto"/>
                <a:sym typeface="Roboto"/>
              </a:defRPr>
            </a:lvl4pPr>
            <a:lvl5pPr marL="0" marR="0" lvl="4" indent="0" algn="r" rtl="0">
              <a:lnSpc>
                <a:spcPct val="100000"/>
              </a:lnSpc>
              <a:spcBef>
                <a:spcPts val="0"/>
              </a:spcBef>
              <a:spcAft>
                <a:spcPts val="0"/>
              </a:spcAft>
              <a:buClr>
                <a:srgbClr val="FFFFFF"/>
              </a:buClr>
              <a:buSzPts val="1000"/>
              <a:buFont typeface="Roboto"/>
              <a:buNone/>
              <a:defRPr sz="1000" b="0" i="0" u="none" strike="noStrike" cap="none">
                <a:solidFill>
                  <a:srgbClr val="FFFFFF"/>
                </a:solidFill>
                <a:latin typeface="Roboto"/>
                <a:ea typeface="Roboto"/>
                <a:cs typeface="Roboto"/>
                <a:sym typeface="Roboto"/>
              </a:defRPr>
            </a:lvl5pPr>
            <a:lvl6pPr marL="0" marR="0" lvl="5" indent="0" algn="r" rtl="0">
              <a:lnSpc>
                <a:spcPct val="100000"/>
              </a:lnSpc>
              <a:spcBef>
                <a:spcPts val="0"/>
              </a:spcBef>
              <a:spcAft>
                <a:spcPts val="0"/>
              </a:spcAft>
              <a:buClr>
                <a:srgbClr val="FFFFFF"/>
              </a:buClr>
              <a:buSzPts val="1000"/>
              <a:buFont typeface="Roboto"/>
              <a:buNone/>
              <a:defRPr sz="1000" b="0" i="0" u="none" strike="noStrike" cap="none">
                <a:solidFill>
                  <a:srgbClr val="FFFFFF"/>
                </a:solidFill>
                <a:latin typeface="Roboto"/>
                <a:ea typeface="Roboto"/>
                <a:cs typeface="Roboto"/>
                <a:sym typeface="Roboto"/>
              </a:defRPr>
            </a:lvl6pPr>
            <a:lvl7pPr marL="0" marR="0" lvl="6" indent="0" algn="r" rtl="0">
              <a:lnSpc>
                <a:spcPct val="100000"/>
              </a:lnSpc>
              <a:spcBef>
                <a:spcPts val="0"/>
              </a:spcBef>
              <a:spcAft>
                <a:spcPts val="0"/>
              </a:spcAft>
              <a:buClr>
                <a:srgbClr val="FFFFFF"/>
              </a:buClr>
              <a:buSzPts val="1000"/>
              <a:buFont typeface="Roboto"/>
              <a:buNone/>
              <a:defRPr sz="1000" b="0" i="0" u="none" strike="noStrike" cap="none">
                <a:solidFill>
                  <a:srgbClr val="FFFFFF"/>
                </a:solidFill>
                <a:latin typeface="Roboto"/>
                <a:ea typeface="Roboto"/>
                <a:cs typeface="Roboto"/>
                <a:sym typeface="Roboto"/>
              </a:defRPr>
            </a:lvl7pPr>
            <a:lvl8pPr marL="0" marR="0" lvl="7" indent="0" algn="r" rtl="0">
              <a:lnSpc>
                <a:spcPct val="100000"/>
              </a:lnSpc>
              <a:spcBef>
                <a:spcPts val="0"/>
              </a:spcBef>
              <a:spcAft>
                <a:spcPts val="0"/>
              </a:spcAft>
              <a:buClr>
                <a:srgbClr val="FFFFFF"/>
              </a:buClr>
              <a:buSzPts val="1000"/>
              <a:buFont typeface="Roboto"/>
              <a:buNone/>
              <a:defRPr sz="1000" b="0" i="0" u="none" strike="noStrike" cap="none">
                <a:solidFill>
                  <a:srgbClr val="FFFFFF"/>
                </a:solidFill>
                <a:latin typeface="Roboto"/>
                <a:ea typeface="Roboto"/>
                <a:cs typeface="Roboto"/>
                <a:sym typeface="Roboto"/>
              </a:defRPr>
            </a:lvl8pPr>
            <a:lvl9pPr marL="0" marR="0" lvl="8" indent="0" algn="r" rtl="0">
              <a:lnSpc>
                <a:spcPct val="100000"/>
              </a:lnSpc>
              <a:spcBef>
                <a:spcPts val="0"/>
              </a:spcBef>
              <a:spcAft>
                <a:spcPts val="0"/>
              </a:spcAft>
              <a:buClr>
                <a:srgbClr val="FFFFFF"/>
              </a:buClr>
              <a:buSzPts val="1000"/>
              <a:buFont typeface="Roboto"/>
              <a:buNone/>
              <a:defRPr sz="1000" b="0" i="0" u="none" strike="noStrike" cap="none">
                <a:solidFill>
                  <a:srgbClr val="FFFFFF"/>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 Column, Small Pic">
  <p:cSld name="2 Column, Small Pic">
    <p:spTree>
      <p:nvGrpSpPr>
        <p:cNvPr id="1" name="Shape 41"/>
        <p:cNvGrpSpPr/>
        <p:nvPr/>
      </p:nvGrpSpPr>
      <p:grpSpPr>
        <a:xfrm>
          <a:off x="0" y="0"/>
          <a:ext cx="0" cy="0"/>
          <a:chOff x="0" y="0"/>
          <a:chExt cx="0" cy="0"/>
        </a:xfrm>
      </p:grpSpPr>
      <p:sp>
        <p:nvSpPr>
          <p:cNvPr id="42" name="Google Shape;42;p4"/>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600"/>
              <a:buFont typeface="Arial"/>
              <a:buNone/>
              <a:defRPr sz="3200" b="1" i="0" u="none" strike="noStrike" cap="none">
                <a:solidFill>
                  <a:srgbClr val="0099D8"/>
                </a:solidFill>
                <a:latin typeface="Arial"/>
                <a:ea typeface="Arial"/>
                <a:cs typeface="Arial"/>
                <a:sym typeface="Arial"/>
              </a:defRPr>
            </a:lvl1pPr>
            <a:lvl2pPr lvl="1" algn="ctr">
              <a:lnSpc>
                <a:spcPct val="100000"/>
              </a:lnSpc>
              <a:spcBef>
                <a:spcPts val="0"/>
              </a:spcBef>
              <a:spcAft>
                <a:spcPts val="0"/>
              </a:spcAft>
              <a:buSzPts val="1400"/>
              <a:buFont typeface="Arial"/>
              <a:buNone/>
              <a:defRPr sz="1800"/>
            </a:lvl2pPr>
            <a:lvl3pPr lvl="2" algn="ctr">
              <a:lnSpc>
                <a:spcPct val="100000"/>
              </a:lnSpc>
              <a:spcBef>
                <a:spcPts val="0"/>
              </a:spcBef>
              <a:spcAft>
                <a:spcPts val="0"/>
              </a:spcAft>
              <a:buSzPts val="1400"/>
              <a:buFont typeface="Arial"/>
              <a:buNone/>
              <a:defRPr sz="1800"/>
            </a:lvl3pPr>
            <a:lvl4pPr lvl="3" algn="ctr">
              <a:lnSpc>
                <a:spcPct val="100000"/>
              </a:lnSpc>
              <a:spcBef>
                <a:spcPts val="0"/>
              </a:spcBef>
              <a:spcAft>
                <a:spcPts val="0"/>
              </a:spcAft>
              <a:buSzPts val="1400"/>
              <a:buFont typeface="Arial"/>
              <a:buNone/>
              <a:defRPr sz="1800"/>
            </a:lvl4pPr>
            <a:lvl5pPr lvl="4" algn="ctr">
              <a:lnSpc>
                <a:spcPct val="100000"/>
              </a:lnSpc>
              <a:spcBef>
                <a:spcPts val="0"/>
              </a:spcBef>
              <a:spcAft>
                <a:spcPts val="0"/>
              </a:spcAft>
              <a:buSzPts val="1400"/>
              <a:buFont typeface="Arial"/>
              <a:buNone/>
              <a:defRPr sz="1800"/>
            </a:lvl5pPr>
            <a:lvl6pPr lvl="5" algn="ctr">
              <a:lnSpc>
                <a:spcPct val="100000"/>
              </a:lnSpc>
              <a:spcBef>
                <a:spcPts val="0"/>
              </a:spcBef>
              <a:spcAft>
                <a:spcPts val="0"/>
              </a:spcAft>
              <a:buSzPts val="1400"/>
              <a:buFont typeface="Arial"/>
              <a:buNone/>
              <a:defRPr sz="1800"/>
            </a:lvl6pPr>
            <a:lvl7pPr lvl="6" algn="ctr">
              <a:lnSpc>
                <a:spcPct val="100000"/>
              </a:lnSpc>
              <a:spcBef>
                <a:spcPts val="0"/>
              </a:spcBef>
              <a:spcAft>
                <a:spcPts val="0"/>
              </a:spcAft>
              <a:buSzPts val="1400"/>
              <a:buFont typeface="Arial"/>
              <a:buNone/>
              <a:defRPr sz="1800"/>
            </a:lvl7pPr>
            <a:lvl8pPr lvl="7" algn="ctr">
              <a:lnSpc>
                <a:spcPct val="100000"/>
              </a:lnSpc>
              <a:spcBef>
                <a:spcPts val="0"/>
              </a:spcBef>
              <a:spcAft>
                <a:spcPts val="0"/>
              </a:spcAft>
              <a:buSzPts val="1400"/>
              <a:buFont typeface="Arial"/>
              <a:buNone/>
              <a:defRPr sz="1800"/>
            </a:lvl8pPr>
            <a:lvl9pPr lvl="8" algn="ctr">
              <a:lnSpc>
                <a:spcPct val="100000"/>
              </a:lnSpc>
              <a:spcBef>
                <a:spcPts val="0"/>
              </a:spcBef>
              <a:spcAft>
                <a:spcPts val="0"/>
              </a:spcAft>
              <a:buSzPts val="1400"/>
              <a:buFont typeface="Arial"/>
              <a:buNone/>
              <a:defRPr sz="1800"/>
            </a:lvl9pPr>
          </a:lstStyle>
          <a:p>
            <a:endParaRPr/>
          </a:p>
        </p:txBody>
      </p:sp>
      <p:sp>
        <p:nvSpPr>
          <p:cNvPr id="43" name="Google Shape;43;p4"/>
          <p:cNvSpPr>
            <a:spLocks noGrp="1"/>
          </p:cNvSpPr>
          <p:nvPr>
            <p:ph type="pic" idx="2"/>
          </p:nvPr>
        </p:nvSpPr>
        <p:spPr>
          <a:xfrm>
            <a:off x="4953000" y="1219200"/>
            <a:ext cx="3733800" cy="19812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14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4" name="Google Shape;44;p4"/>
          <p:cNvSpPr txBox="1">
            <a:spLocks noGrp="1"/>
          </p:cNvSpPr>
          <p:nvPr>
            <p:ph type="body" idx="1"/>
          </p:nvPr>
        </p:nvSpPr>
        <p:spPr>
          <a:xfrm>
            <a:off x="752887" y="1219200"/>
            <a:ext cx="3742800" cy="495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5" name="Google Shape;45;p4"/>
          <p:cNvSpPr txBox="1">
            <a:spLocks noGrp="1"/>
          </p:cNvSpPr>
          <p:nvPr>
            <p:ph type="body" idx="3"/>
          </p:nvPr>
        </p:nvSpPr>
        <p:spPr>
          <a:xfrm>
            <a:off x="4953000" y="3429000"/>
            <a:ext cx="3742800" cy="27432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 Column, Tall Pic Right">
  <p:cSld name="1 Column, Tall Pic Right">
    <p:spTree>
      <p:nvGrpSpPr>
        <p:cNvPr id="1" name="Shape 46"/>
        <p:cNvGrpSpPr/>
        <p:nvPr/>
      </p:nvGrpSpPr>
      <p:grpSpPr>
        <a:xfrm>
          <a:off x="0" y="0"/>
          <a:ext cx="0" cy="0"/>
          <a:chOff x="0" y="0"/>
          <a:chExt cx="0" cy="0"/>
        </a:xfrm>
      </p:grpSpPr>
      <p:sp>
        <p:nvSpPr>
          <p:cNvPr id="47" name="Google Shape;47;p5"/>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600"/>
              <a:buFont typeface="Arial"/>
              <a:buNone/>
              <a:defRPr sz="3200" b="1" i="0" u="none" strike="noStrike" cap="none">
                <a:solidFill>
                  <a:srgbClr val="0099D8"/>
                </a:solidFill>
                <a:latin typeface="Arial"/>
                <a:ea typeface="Arial"/>
                <a:cs typeface="Arial"/>
                <a:sym typeface="Arial"/>
              </a:defRPr>
            </a:lvl1pPr>
            <a:lvl2pPr lvl="1" algn="ctr">
              <a:lnSpc>
                <a:spcPct val="100000"/>
              </a:lnSpc>
              <a:spcBef>
                <a:spcPts val="0"/>
              </a:spcBef>
              <a:spcAft>
                <a:spcPts val="0"/>
              </a:spcAft>
              <a:buSzPts val="1400"/>
              <a:buFont typeface="Arial"/>
              <a:buNone/>
              <a:defRPr sz="1800"/>
            </a:lvl2pPr>
            <a:lvl3pPr lvl="2" algn="ctr">
              <a:lnSpc>
                <a:spcPct val="100000"/>
              </a:lnSpc>
              <a:spcBef>
                <a:spcPts val="0"/>
              </a:spcBef>
              <a:spcAft>
                <a:spcPts val="0"/>
              </a:spcAft>
              <a:buSzPts val="1400"/>
              <a:buFont typeface="Arial"/>
              <a:buNone/>
              <a:defRPr sz="1800"/>
            </a:lvl3pPr>
            <a:lvl4pPr lvl="3" algn="ctr">
              <a:lnSpc>
                <a:spcPct val="100000"/>
              </a:lnSpc>
              <a:spcBef>
                <a:spcPts val="0"/>
              </a:spcBef>
              <a:spcAft>
                <a:spcPts val="0"/>
              </a:spcAft>
              <a:buSzPts val="1400"/>
              <a:buFont typeface="Arial"/>
              <a:buNone/>
              <a:defRPr sz="1800"/>
            </a:lvl4pPr>
            <a:lvl5pPr lvl="4" algn="ctr">
              <a:lnSpc>
                <a:spcPct val="100000"/>
              </a:lnSpc>
              <a:spcBef>
                <a:spcPts val="0"/>
              </a:spcBef>
              <a:spcAft>
                <a:spcPts val="0"/>
              </a:spcAft>
              <a:buSzPts val="1400"/>
              <a:buFont typeface="Arial"/>
              <a:buNone/>
              <a:defRPr sz="1800"/>
            </a:lvl5pPr>
            <a:lvl6pPr lvl="5" algn="ctr">
              <a:lnSpc>
                <a:spcPct val="100000"/>
              </a:lnSpc>
              <a:spcBef>
                <a:spcPts val="0"/>
              </a:spcBef>
              <a:spcAft>
                <a:spcPts val="0"/>
              </a:spcAft>
              <a:buSzPts val="1400"/>
              <a:buFont typeface="Arial"/>
              <a:buNone/>
              <a:defRPr sz="1800"/>
            </a:lvl6pPr>
            <a:lvl7pPr lvl="6" algn="ctr">
              <a:lnSpc>
                <a:spcPct val="100000"/>
              </a:lnSpc>
              <a:spcBef>
                <a:spcPts val="0"/>
              </a:spcBef>
              <a:spcAft>
                <a:spcPts val="0"/>
              </a:spcAft>
              <a:buSzPts val="1400"/>
              <a:buFont typeface="Arial"/>
              <a:buNone/>
              <a:defRPr sz="1800"/>
            </a:lvl7pPr>
            <a:lvl8pPr lvl="7" algn="ctr">
              <a:lnSpc>
                <a:spcPct val="100000"/>
              </a:lnSpc>
              <a:spcBef>
                <a:spcPts val="0"/>
              </a:spcBef>
              <a:spcAft>
                <a:spcPts val="0"/>
              </a:spcAft>
              <a:buSzPts val="1400"/>
              <a:buFont typeface="Arial"/>
              <a:buNone/>
              <a:defRPr sz="1800"/>
            </a:lvl8pPr>
            <a:lvl9pPr lvl="8" algn="ctr">
              <a:lnSpc>
                <a:spcPct val="100000"/>
              </a:lnSpc>
              <a:spcBef>
                <a:spcPts val="0"/>
              </a:spcBef>
              <a:spcAft>
                <a:spcPts val="0"/>
              </a:spcAft>
              <a:buSzPts val="1400"/>
              <a:buFont typeface="Arial"/>
              <a:buNone/>
              <a:defRPr sz="1800"/>
            </a:lvl9pPr>
          </a:lstStyle>
          <a:p>
            <a:endParaRPr/>
          </a:p>
        </p:txBody>
      </p:sp>
      <p:sp>
        <p:nvSpPr>
          <p:cNvPr id="48" name="Google Shape;48;p5"/>
          <p:cNvSpPr>
            <a:spLocks noGrp="1"/>
          </p:cNvSpPr>
          <p:nvPr>
            <p:ph type="pic" idx="2"/>
          </p:nvPr>
        </p:nvSpPr>
        <p:spPr>
          <a:xfrm>
            <a:off x="6096000" y="1219200"/>
            <a:ext cx="2590800" cy="49530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14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9" name="Google Shape;49;p5"/>
          <p:cNvSpPr txBox="1">
            <a:spLocks noGrp="1"/>
          </p:cNvSpPr>
          <p:nvPr>
            <p:ph type="body" idx="1"/>
          </p:nvPr>
        </p:nvSpPr>
        <p:spPr>
          <a:xfrm>
            <a:off x="752887" y="1219200"/>
            <a:ext cx="5190600" cy="495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 Column, Tall Pic Left">
  <p:cSld name="1 Column, Tall Pic Left">
    <p:spTree>
      <p:nvGrpSpPr>
        <p:cNvPr id="1" name="Shape 50"/>
        <p:cNvGrpSpPr/>
        <p:nvPr/>
      </p:nvGrpSpPr>
      <p:grpSpPr>
        <a:xfrm>
          <a:off x="0" y="0"/>
          <a:ext cx="0" cy="0"/>
          <a:chOff x="0" y="0"/>
          <a:chExt cx="0" cy="0"/>
        </a:xfrm>
      </p:grpSpPr>
      <p:sp>
        <p:nvSpPr>
          <p:cNvPr id="51" name="Google Shape;51;p6"/>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600"/>
              <a:buFont typeface="Arial"/>
              <a:buNone/>
              <a:defRPr sz="3200" b="1" i="0" u="none" strike="noStrike" cap="none">
                <a:solidFill>
                  <a:srgbClr val="0099D8"/>
                </a:solidFill>
                <a:latin typeface="Arial"/>
                <a:ea typeface="Arial"/>
                <a:cs typeface="Arial"/>
                <a:sym typeface="Arial"/>
              </a:defRPr>
            </a:lvl1pPr>
            <a:lvl2pPr lvl="1" algn="ctr">
              <a:lnSpc>
                <a:spcPct val="100000"/>
              </a:lnSpc>
              <a:spcBef>
                <a:spcPts val="0"/>
              </a:spcBef>
              <a:spcAft>
                <a:spcPts val="0"/>
              </a:spcAft>
              <a:buSzPts val="1400"/>
              <a:buFont typeface="Arial"/>
              <a:buNone/>
              <a:defRPr sz="1800"/>
            </a:lvl2pPr>
            <a:lvl3pPr lvl="2" algn="ctr">
              <a:lnSpc>
                <a:spcPct val="100000"/>
              </a:lnSpc>
              <a:spcBef>
                <a:spcPts val="0"/>
              </a:spcBef>
              <a:spcAft>
                <a:spcPts val="0"/>
              </a:spcAft>
              <a:buSzPts val="1400"/>
              <a:buFont typeface="Arial"/>
              <a:buNone/>
              <a:defRPr sz="1800"/>
            </a:lvl3pPr>
            <a:lvl4pPr lvl="3" algn="ctr">
              <a:lnSpc>
                <a:spcPct val="100000"/>
              </a:lnSpc>
              <a:spcBef>
                <a:spcPts val="0"/>
              </a:spcBef>
              <a:spcAft>
                <a:spcPts val="0"/>
              </a:spcAft>
              <a:buSzPts val="1400"/>
              <a:buFont typeface="Arial"/>
              <a:buNone/>
              <a:defRPr sz="1800"/>
            </a:lvl4pPr>
            <a:lvl5pPr lvl="4" algn="ctr">
              <a:lnSpc>
                <a:spcPct val="100000"/>
              </a:lnSpc>
              <a:spcBef>
                <a:spcPts val="0"/>
              </a:spcBef>
              <a:spcAft>
                <a:spcPts val="0"/>
              </a:spcAft>
              <a:buSzPts val="1400"/>
              <a:buFont typeface="Arial"/>
              <a:buNone/>
              <a:defRPr sz="1800"/>
            </a:lvl5pPr>
            <a:lvl6pPr lvl="5" algn="ctr">
              <a:lnSpc>
                <a:spcPct val="100000"/>
              </a:lnSpc>
              <a:spcBef>
                <a:spcPts val="0"/>
              </a:spcBef>
              <a:spcAft>
                <a:spcPts val="0"/>
              </a:spcAft>
              <a:buSzPts val="1400"/>
              <a:buFont typeface="Arial"/>
              <a:buNone/>
              <a:defRPr sz="1800"/>
            </a:lvl6pPr>
            <a:lvl7pPr lvl="6" algn="ctr">
              <a:lnSpc>
                <a:spcPct val="100000"/>
              </a:lnSpc>
              <a:spcBef>
                <a:spcPts val="0"/>
              </a:spcBef>
              <a:spcAft>
                <a:spcPts val="0"/>
              </a:spcAft>
              <a:buSzPts val="1400"/>
              <a:buFont typeface="Arial"/>
              <a:buNone/>
              <a:defRPr sz="1800"/>
            </a:lvl7pPr>
            <a:lvl8pPr lvl="7" algn="ctr">
              <a:lnSpc>
                <a:spcPct val="100000"/>
              </a:lnSpc>
              <a:spcBef>
                <a:spcPts val="0"/>
              </a:spcBef>
              <a:spcAft>
                <a:spcPts val="0"/>
              </a:spcAft>
              <a:buSzPts val="1400"/>
              <a:buFont typeface="Arial"/>
              <a:buNone/>
              <a:defRPr sz="1800"/>
            </a:lvl8pPr>
            <a:lvl9pPr lvl="8" algn="ctr">
              <a:lnSpc>
                <a:spcPct val="100000"/>
              </a:lnSpc>
              <a:spcBef>
                <a:spcPts val="0"/>
              </a:spcBef>
              <a:spcAft>
                <a:spcPts val="0"/>
              </a:spcAft>
              <a:buSzPts val="1400"/>
              <a:buFont typeface="Arial"/>
              <a:buNone/>
              <a:defRPr sz="1800"/>
            </a:lvl9pPr>
          </a:lstStyle>
          <a:p>
            <a:endParaRPr/>
          </a:p>
        </p:txBody>
      </p:sp>
      <p:sp>
        <p:nvSpPr>
          <p:cNvPr id="52" name="Google Shape;52;p6"/>
          <p:cNvSpPr>
            <a:spLocks noGrp="1"/>
          </p:cNvSpPr>
          <p:nvPr>
            <p:ph type="pic" idx="2"/>
          </p:nvPr>
        </p:nvSpPr>
        <p:spPr>
          <a:xfrm>
            <a:off x="762000" y="1219200"/>
            <a:ext cx="2590800" cy="49530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14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body" idx="1"/>
          </p:nvPr>
        </p:nvSpPr>
        <p:spPr>
          <a:xfrm>
            <a:off x="3505200" y="1219200"/>
            <a:ext cx="5190600" cy="495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 Column, Wide Pic Top">
  <p:cSld name="1 Column, Wide Pic Top">
    <p:spTree>
      <p:nvGrpSpPr>
        <p:cNvPr id="1" name="Shape 54"/>
        <p:cNvGrpSpPr/>
        <p:nvPr/>
      </p:nvGrpSpPr>
      <p:grpSpPr>
        <a:xfrm>
          <a:off x="0" y="0"/>
          <a:ext cx="0" cy="0"/>
          <a:chOff x="0" y="0"/>
          <a:chExt cx="0" cy="0"/>
        </a:xfrm>
      </p:grpSpPr>
      <p:sp>
        <p:nvSpPr>
          <p:cNvPr id="55" name="Google Shape;55;p7"/>
          <p:cNvSpPr>
            <a:spLocks noGrp="1"/>
          </p:cNvSpPr>
          <p:nvPr>
            <p:ph type="pic" idx="2"/>
          </p:nvPr>
        </p:nvSpPr>
        <p:spPr>
          <a:xfrm>
            <a:off x="762000" y="1219200"/>
            <a:ext cx="7921800" cy="17526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14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6" name="Google Shape;56;p7"/>
          <p:cNvSpPr txBox="1">
            <a:spLocks noGrp="1"/>
          </p:cNvSpPr>
          <p:nvPr>
            <p:ph type="body" idx="1"/>
          </p:nvPr>
        </p:nvSpPr>
        <p:spPr>
          <a:xfrm>
            <a:off x="752887" y="3124200"/>
            <a:ext cx="7933800" cy="3048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7" name="Google Shape;57;p7"/>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600"/>
              <a:buFont typeface="Arial"/>
              <a:buNone/>
              <a:defRPr sz="3200" b="1" i="0" u="none" strike="noStrike" cap="none">
                <a:solidFill>
                  <a:srgbClr val="0099D8"/>
                </a:solidFill>
                <a:latin typeface="Arial"/>
                <a:ea typeface="Arial"/>
                <a:cs typeface="Arial"/>
                <a:sym typeface="Arial"/>
              </a:defRPr>
            </a:lvl1pPr>
            <a:lvl2pPr lvl="1" algn="ctr">
              <a:lnSpc>
                <a:spcPct val="100000"/>
              </a:lnSpc>
              <a:spcBef>
                <a:spcPts val="0"/>
              </a:spcBef>
              <a:spcAft>
                <a:spcPts val="0"/>
              </a:spcAft>
              <a:buSzPts val="1400"/>
              <a:buFont typeface="Arial"/>
              <a:buNone/>
              <a:defRPr sz="1800"/>
            </a:lvl2pPr>
            <a:lvl3pPr lvl="2" algn="ctr">
              <a:lnSpc>
                <a:spcPct val="100000"/>
              </a:lnSpc>
              <a:spcBef>
                <a:spcPts val="0"/>
              </a:spcBef>
              <a:spcAft>
                <a:spcPts val="0"/>
              </a:spcAft>
              <a:buSzPts val="1400"/>
              <a:buFont typeface="Arial"/>
              <a:buNone/>
              <a:defRPr sz="1800"/>
            </a:lvl3pPr>
            <a:lvl4pPr lvl="3" algn="ctr">
              <a:lnSpc>
                <a:spcPct val="100000"/>
              </a:lnSpc>
              <a:spcBef>
                <a:spcPts val="0"/>
              </a:spcBef>
              <a:spcAft>
                <a:spcPts val="0"/>
              </a:spcAft>
              <a:buSzPts val="1400"/>
              <a:buFont typeface="Arial"/>
              <a:buNone/>
              <a:defRPr sz="1800"/>
            </a:lvl4pPr>
            <a:lvl5pPr lvl="4" algn="ctr">
              <a:lnSpc>
                <a:spcPct val="100000"/>
              </a:lnSpc>
              <a:spcBef>
                <a:spcPts val="0"/>
              </a:spcBef>
              <a:spcAft>
                <a:spcPts val="0"/>
              </a:spcAft>
              <a:buSzPts val="1400"/>
              <a:buFont typeface="Arial"/>
              <a:buNone/>
              <a:defRPr sz="1800"/>
            </a:lvl5pPr>
            <a:lvl6pPr lvl="5" algn="ctr">
              <a:lnSpc>
                <a:spcPct val="100000"/>
              </a:lnSpc>
              <a:spcBef>
                <a:spcPts val="0"/>
              </a:spcBef>
              <a:spcAft>
                <a:spcPts val="0"/>
              </a:spcAft>
              <a:buSzPts val="1400"/>
              <a:buFont typeface="Arial"/>
              <a:buNone/>
              <a:defRPr sz="1800"/>
            </a:lvl6pPr>
            <a:lvl7pPr lvl="6" algn="ctr">
              <a:lnSpc>
                <a:spcPct val="100000"/>
              </a:lnSpc>
              <a:spcBef>
                <a:spcPts val="0"/>
              </a:spcBef>
              <a:spcAft>
                <a:spcPts val="0"/>
              </a:spcAft>
              <a:buSzPts val="1400"/>
              <a:buFont typeface="Arial"/>
              <a:buNone/>
              <a:defRPr sz="1800"/>
            </a:lvl7pPr>
            <a:lvl8pPr lvl="7" algn="ctr">
              <a:lnSpc>
                <a:spcPct val="100000"/>
              </a:lnSpc>
              <a:spcBef>
                <a:spcPts val="0"/>
              </a:spcBef>
              <a:spcAft>
                <a:spcPts val="0"/>
              </a:spcAft>
              <a:buSzPts val="1400"/>
              <a:buFont typeface="Arial"/>
              <a:buNone/>
              <a:defRPr sz="1800"/>
            </a:lvl8pPr>
            <a:lvl9pPr lvl="8" algn="ctr">
              <a:lnSpc>
                <a:spcPct val="100000"/>
              </a:lnSpc>
              <a:spcBef>
                <a:spcPts val="0"/>
              </a:spcBef>
              <a:spcAft>
                <a:spcPts val="0"/>
              </a:spcAft>
              <a:buSzPts val="1400"/>
              <a:buFont typeface="Arial"/>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 Column, Wide Pic Bottom">
  <p:cSld name="1 Column, Wide Pic Bottom">
    <p:spTree>
      <p:nvGrpSpPr>
        <p:cNvPr id="1" name="Shape 58"/>
        <p:cNvGrpSpPr/>
        <p:nvPr/>
      </p:nvGrpSpPr>
      <p:grpSpPr>
        <a:xfrm>
          <a:off x="0" y="0"/>
          <a:ext cx="0" cy="0"/>
          <a:chOff x="0" y="0"/>
          <a:chExt cx="0" cy="0"/>
        </a:xfrm>
      </p:grpSpPr>
      <p:sp>
        <p:nvSpPr>
          <p:cNvPr id="59" name="Google Shape;59;p8"/>
          <p:cNvSpPr>
            <a:spLocks noGrp="1"/>
          </p:cNvSpPr>
          <p:nvPr>
            <p:ph type="pic" idx="2"/>
          </p:nvPr>
        </p:nvSpPr>
        <p:spPr>
          <a:xfrm>
            <a:off x="762000" y="4419600"/>
            <a:ext cx="7921800" cy="17526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14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body" idx="1"/>
          </p:nvPr>
        </p:nvSpPr>
        <p:spPr>
          <a:xfrm>
            <a:off x="752887" y="1219200"/>
            <a:ext cx="7933800" cy="3048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8"/>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600"/>
              <a:buFont typeface="Arial"/>
              <a:buNone/>
              <a:defRPr sz="3200" b="1" i="0" u="none" strike="noStrike" cap="none">
                <a:solidFill>
                  <a:srgbClr val="0099D8"/>
                </a:solidFill>
                <a:latin typeface="Arial"/>
                <a:ea typeface="Arial"/>
                <a:cs typeface="Arial"/>
                <a:sym typeface="Arial"/>
              </a:defRPr>
            </a:lvl1pPr>
            <a:lvl2pPr lvl="1" algn="ctr">
              <a:lnSpc>
                <a:spcPct val="100000"/>
              </a:lnSpc>
              <a:spcBef>
                <a:spcPts val="0"/>
              </a:spcBef>
              <a:spcAft>
                <a:spcPts val="0"/>
              </a:spcAft>
              <a:buSzPts val="1400"/>
              <a:buFont typeface="Arial"/>
              <a:buNone/>
              <a:defRPr sz="1800"/>
            </a:lvl2pPr>
            <a:lvl3pPr lvl="2" algn="ctr">
              <a:lnSpc>
                <a:spcPct val="100000"/>
              </a:lnSpc>
              <a:spcBef>
                <a:spcPts val="0"/>
              </a:spcBef>
              <a:spcAft>
                <a:spcPts val="0"/>
              </a:spcAft>
              <a:buSzPts val="1400"/>
              <a:buFont typeface="Arial"/>
              <a:buNone/>
              <a:defRPr sz="1800"/>
            </a:lvl3pPr>
            <a:lvl4pPr lvl="3" algn="ctr">
              <a:lnSpc>
                <a:spcPct val="100000"/>
              </a:lnSpc>
              <a:spcBef>
                <a:spcPts val="0"/>
              </a:spcBef>
              <a:spcAft>
                <a:spcPts val="0"/>
              </a:spcAft>
              <a:buSzPts val="1400"/>
              <a:buFont typeface="Arial"/>
              <a:buNone/>
              <a:defRPr sz="1800"/>
            </a:lvl4pPr>
            <a:lvl5pPr lvl="4" algn="ctr">
              <a:lnSpc>
                <a:spcPct val="100000"/>
              </a:lnSpc>
              <a:spcBef>
                <a:spcPts val="0"/>
              </a:spcBef>
              <a:spcAft>
                <a:spcPts val="0"/>
              </a:spcAft>
              <a:buSzPts val="1400"/>
              <a:buFont typeface="Arial"/>
              <a:buNone/>
              <a:defRPr sz="1800"/>
            </a:lvl5pPr>
            <a:lvl6pPr lvl="5" algn="ctr">
              <a:lnSpc>
                <a:spcPct val="100000"/>
              </a:lnSpc>
              <a:spcBef>
                <a:spcPts val="0"/>
              </a:spcBef>
              <a:spcAft>
                <a:spcPts val="0"/>
              </a:spcAft>
              <a:buSzPts val="1400"/>
              <a:buFont typeface="Arial"/>
              <a:buNone/>
              <a:defRPr sz="1800"/>
            </a:lvl6pPr>
            <a:lvl7pPr lvl="6" algn="ctr">
              <a:lnSpc>
                <a:spcPct val="100000"/>
              </a:lnSpc>
              <a:spcBef>
                <a:spcPts val="0"/>
              </a:spcBef>
              <a:spcAft>
                <a:spcPts val="0"/>
              </a:spcAft>
              <a:buSzPts val="1400"/>
              <a:buFont typeface="Arial"/>
              <a:buNone/>
              <a:defRPr sz="1800"/>
            </a:lvl7pPr>
            <a:lvl8pPr lvl="7" algn="ctr">
              <a:lnSpc>
                <a:spcPct val="100000"/>
              </a:lnSpc>
              <a:spcBef>
                <a:spcPts val="0"/>
              </a:spcBef>
              <a:spcAft>
                <a:spcPts val="0"/>
              </a:spcAft>
              <a:buSzPts val="1400"/>
              <a:buFont typeface="Arial"/>
              <a:buNone/>
              <a:defRPr sz="1800"/>
            </a:lvl8pPr>
            <a:lvl9pPr lvl="8" algn="ctr">
              <a:lnSpc>
                <a:spcPct val="100000"/>
              </a:lnSpc>
              <a:spcBef>
                <a:spcPts val="0"/>
              </a:spcBef>
              <a:spcAft>
                <a:spcPts val="0"/>
              </a:spcAft>
              <a:buSzPts val="1400"/>
              <a:buFont typeface="Arial"/>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2 Column">
  <p:cSld name="2 Column">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600"/>
              <a:buFont typeface="Arial"/>
              <a:buNone/>
              <a:defRPr sz="3200" b="1" i="0" u="none" strike="noStrike" cap="none">
                <a:solidFill>
                  <a:srgbClr val="0099D8"/>
                </a:solidFill>
                <a:latin typeface="Arial"/>
                <a:ea typeface="Arial"/>
                <a:cs typeface="Arial"/>
                <a:sym typeface="Arial"/>
              </a:defRPr>
            </a:lvl1pPr>
            <a:lvl2pPr lvl="1" algn="ctr">
              <a:lnSpc>
                <a:spcPct val="100000"/>
              </a:lnSpc>
              <a:spcBef>
                <a:spcPts val="0"/>
              </a:spcBef>
              <a:spcAft>
                <a:spcPts val="0"/>
              </a:spcAft>
              <a:buSzPts val="1400"/>
              <a:buFont typeface="Arial"/>
              <a:buNone/>
              <a:defRPr sz="1800"/>
            </a:lvl2pPr>
            <a:lvl3pPr lvl="2" algn="ctr">
              <a:lnSpc>
                <a:spcPct val="100000"/>
              </a:lnSpc>
              <a:spcBef>
                <a:spcPts val="0"/>
              </a:spcBef>
              <a:spcAft>
                <a:spcPts val="0"/>
              </a:spcAft>
              <a:buSzPts val="1400"/>
              <a:buFont typeface="Arial"/>
              <a:buNone/>
              <a:defRPr sz="1800"/>
            </a:lvl3pPr>
            <a:lvl4pPr lvl="3" algn="ctr">
              <a:lnSpc>
                <a:spcPct val="100000"/>
              </a:lnSpc>
              <a:spcBef>
                <a:spcPts val="0"/>
              </a:spcBef>
              <a:spcAft>
                <a:spcPts val="0"/>
              </a:spcAft>
              <a:buSzPts val="1400"/>
              <a:buFont typeface="Arial"/>
              <a:buNone/>
              <a:defRPr sz="1800"/>
            </a:lvl4pPr>
            <a:lvl5pPr lvl="4" algn="ctr">
              <a:lnSpc>
                <a:spcPct val="100000"/>
              </a:lnSpc>
              <a:spcBef>
                <a:spcPts val="0"/>
              </a:spcBef>
              <a:spcAft>
                <a:spcPts val="0"/>
              </a:spcAft>
              <a:buSzPts val="1400"/>
              <a:buFont typeface="Arial"/>
              <a:buNone/>
              <a:defRPr sz="1800"/>
            </a:lvl5pPr>
            <a:lvl6pPr lvl="5" algn="ctr">
              <a:lnSpc>
                <a:spcPct val="100000"/>
              </a:lnSpc>
              <a:spcBef>
                <a:spcPts val="0"/>
              </a:spcBef>
              <a:spcAft>
                <a:spcPts val="0"/>
              </a:spcAft>
              <a:buSzPts val="1400"/>
              <a:buFont typeface="Arial"/>
              <a:buNone/>
              <a:defRPr sz="1800"/>
            </a:lvl6pPr>
            <a:lvl7pPr lvl="6" algn="ctr">
              <a:lnSpc>
                <a:spcPct val="100000"/>
              </a:lnSpc>
              <a:spcBef>
                <a:spcPts val="0"/>
              </a:spcBef>
              <a:spcAft>
                <a:spcPts val="0"/>
              </a:spcAft>
              <a:buSzPts val="1400"/>
              <a:buFont typeface="Arial"/>
              <a:buNone/>
              <a:defRPr sz="1800"/>
            </a:lvl7pPr>
            <a:lvl8pPr lvl="7" algn="ctr">
              <a:lnSpc>
                <a:spcPct val="100000"/>
              </a:lnSpc>
              <a:spcBef>
                <a:spcPts val="0"/>
              </a:spcBef>
              <a:spcAft>
                <a:spcPts val="0"/>
              </a:spcAft>
              <a:buSzPts val="1400"/>
              <a:buFont typeface="Arial"/>
              <a:buNone/>
              <a:defRPr sz="1800"/>
            </a:lvl8pPr>
            <a:lvl9pPr lvl="8" algn="ctr">
              <a:lnSpc>
                <a:spcPct val="100000"/>
              </a:lnSpc>
              <a:spcBef>
                <a:spcPts val="0"/>
              </a:spcBef>
              <a:spcAft>
                <a:spcPts val="0"/>
              </a:spcAft>
              <a:buSzPts val="1400"/>
              <a:buFont typeface="Arial"/>
              <a:buNone/>
              <a:defRPr sz="1800"/>
            </a:lvl9pPr>
          </a:lstStyle>
          <a:p>
            <a:endParaRPr/>
          </a:p>
        </p:txBody>
      </p:sp>
      <p:sp>
        <p:nvSpPr>
          <p:cNvPr id="64" name="Google Shape;64;p9"/>
          <p:cNvSpPr txBox="1">
            <a:spLocks noGrp="1"/>
          </p:cNvSpPr>
          <p:nvPr>
            <p:ph type="body" idx="1"/>
          </p:nvPr>
        </p:nvSpPr>
        <p:spPr>
          <a:xfrm>
            <a:off x="762000" y="1219200"/>
            <a:ext cx="3742800" cy="495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body" idx="2"/>
          </p:nvPr>
        </p:nvSpPr>
        <p:spPr>
          <a:xfrm>
            <a:off x="4953000" y="1219200"/>
            <a:ext cx="3742800" cy="49530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 Column, 2 Pic">
  <p:cSld name="2 Column, 2 Pic">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99D8"/>
              </a:buClr>
              <a:buSzPts val="3600"/>
              <a:buFont typeface="Arial"/>
              <a:buNone/>
              <a:defRPr sz="3200" b="1" i="0" u="none" strike="noStrike" cap="none">
                <a:solidFill>
                  <a:srgbClr val="0099D8"/>
                </a:solidFill>
                <a:latin typeface="Arial"/>
                <a:ea typeface="Arial"/>
                <a:cs typeface="Arial"/>
                <a:sym typeface="Arial"/>
              </a:defRPr>
            </a:lvl1pPr>
            <a:lvl2pPr lvl="1" algn="ctr">
              <a:lnSpc>
                <a:spcPct val="100000"/>
              </a:lnSpc>
              <a:spcBef>
                <a:spcPts val="0"/>
              </a:spcBef>
              <a:spcAft>
                <a:spcPts val="0"/>
              </a:spcAft>
              <a:buSzPts val="1400"/>
              <a:buFont typeface="Arial"/>
              <a:buNone/>
              <a:defRPr sz="1800"/>
            </a:lvl2pPr>
            <a:lvl3pPr lvl="2" algn="ctr">
              <a:lnSpc>
                <a:spcPct val="100000"/>
              </a:lnSpc>
              <a:spcBef>
                <a:spcPts val="0"/>
              </a:spcBef>
              <a:spcAft>
                <a:spcPts val="0"/>
              </a:spcAft>
              <a:buSzPts val="1400"/>
              <a:buFont typeface="Arial"/>
              <a:buNone/>
              <a:defRPr sz="1800"/>
            </a:lvl3pPr>
            <a:lvl4pPr lvl="3" algn="ctr">
              <a:lnSpc>
                <a:spcPct val="100000"/>
              </a:lnSpc>
              <a:spcBef>
                <a:spcPts val="0"/>
              </a:spcBef>
              <a:spcAft>
                <a:spcPts val="0"/>
              </a:spcAft>
              <a:buSzPts val="1400"/>
              <a:buFont typeface="Arial"/>
              <a:buNone/>
              <a:defRPr sz="1800"/>
            </a:lvl4pPr>
            <a:lvl5pPr lvl="4" algn="ctr">
              <a:lnSpc>
                <a:spcPct val="100000"/>
              </a:lnSpc>
              <a:spcBef>
                <a:spcPts val="0"/>
              </a:spcBef>
              <a:spcAft>
                <a:spcPts val="0"/>
              </a:spcAft>
              <a:buSzPts val="1400"/>
              <a:buFont typeface="Arial"/>
              <a:buNone/>
              <a:defRPr sz="1800"/>
            </a:lvl5pPr>
            <a:lvl6pPr lvl="5" algn="ctr">
              <a:lnSpc>
                <a:spcPct val="100000"/>
              </a:lnSpc>
              <a:spcBef>
                <a:spcPts val="0"/>
              </a:spcBef>
              <a:spcAft>
                <a:spcPts val="0"/>
              </a:spcAft>
              <a:buSzPts val="1400"/>
              <a:buFont typeface="Arial"/>
              <a:buNone/>
              <a:defRPr sz="1800"/>
            </a:lvl6pPr>
            <a:lvl7pPr lvl="6" algn="ctr">
              <a:lnSpc>
                <a:spcPct val="100000"/>
              </a:lnSpc>
              <a:spcBef>
                <a:spcPts val="0"/>
              </a:spcBef>
              <a:spcAft>
                <a:spcPts val="0"/>
              </a:spcAft>
              <a:buSzPts val="1400"/>
              <a:buFont typeface="Arial"/>
              <a:buNone/>
              <a:defRPr sz="1800"/>
            </a:lvl7pPr>
            <a:lvl8pPr lvl="7" algn="ctr">
              <a:lnSpc>
                <a:spcPct val="100000"/>
              </a:lnSpc>
              <a:spcBef>
                <a:spcPts val="0"/>
              </a:spcBef>
              <a:spcAft>
                <a:spcPts val="0"/>
              </a:spcAft>
              <a:buSzPts val="1400"/>
              <a:buFont typeface="Arial"/>
              <a:buNone/>
              <a:defRPr sz="1800"/>
            </a:lvl8pPr>
            <a:lvl9pPr lvl="8" algn="ctr">
              <a:lnSpc>
                <a:spcPct val="100000"/>
              </a:lnSpc>
              <a:spcBef>
                <a:spcPts val="0"/>
              </a:spcBef>
              <a:spcAft>
                <a:spcPts val="0"/>
              </a:spcAft>
              <a:buSzPts val="1400"/>
              <a:buFont typeface="Arial"/>
              <a:buNone/>
              <a:defRPr sz="1800"/>
            </a:lvl9pPr>
          </a:lstStyle>
          <a:p>
            <a:endParaRPr/>
          </a:p>
        </p:txBody>
      </p:sp>
      <p:sp>
        <p:nvSpPr>
          <p:cNvPr id="68" name="Google Shape;68;p10"/>
          <p:cNvSpPr>
            <a:spLocks noGrp="1"/>
          </p:cNvSpPr>
          <p:nvPr>
            <p:ph type="pic" idx="2"/>
          </p:nvPr>
        </p:nvSpPr>
        <p:spPr>
          <a:xfrm>
            <a:off x="762000" y="1219200"/>
            <a:ext cx="3733800" cy="16002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14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9" name="Google Shape;69;p10"/>
          <p:cNvSpPr>
            <a:spLocks noGrp="1"/>
          </p:cNvSpPr>
          <p:nvPr>
            <p:ph type="pic" idx="3"/>
          </p:nvPr>
        </p:nvSpPr>
        <p:spPr>
          <a:xfrm>
            <a:off x="4953000" y="1219200"/>
            <a:ext cx="3733800" cy="1600200"/>
          </a:xfrm>
          <a:prstGeom prst="rect">
            <a:avLst/>
          </a:prstGeom>
          <a:solidFill>
            <a:srgbClr val="F2F2F2"/>
          </a:solidFill>
          <a:ln>
            <a:noFill/>
          </a:ln>
        </p:spPr>
        <p:txBody>
          <a:bodyPr spcFirstLastPara="1" wrap="square" lIns="91425" tIns="91425" rIns="91425" bIns="91425" anchor="ctr" anchorCtr="0">
            <a:noAutofit/>
          </a:bodyPr>
          <a:lstStyle>
            <a:lvl1pPr marR="0" lvl="0" algn="ctr" rtl="0">
              <a:lnSpc>
                <a:spcPct val="100000"/>
              </a:lnSpc>
              <a:spcBef>
                <a:spcPts val="400"/>
              </a:spcBef>
              <a:spcAft>
                <a:spcPts val="0"/>
              </a:spcAft>
              <a:buClr>
                <a:srgbClr val="7F7F7F"/>
              </a:buClr>
              <a:buSzPts val="1400"/>
              <a:buFont typeface="Arial"/>
              <a:buNone/>
              <a:defRPr sz="2000" b="0" i="0" u="none" strike="noStrike" cap="none">
                <a:solidFill>
                  <a:srgbClr val="7F7F7F"/>
                </a:solidFill>
                <a:latin typeface="Arial"/>
                <a:ea typeface="Arial"/>
                <a:cs typeface="Arial"/>
                <a:sym typeface="Arial"/>
              </a:defRPr>
            </a:lvl1pPr>
            <a:lvl2pPr marR="0" lvl="1" algn="l" rtl="0">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2pPr>
            <a:lvl3pPr marR="0" lvl="2" algn="l" rtl="0">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3pPr>
            <a:lvl4pPr marR="0" lvl="3" algn="l" rtl="0">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4pPr>
            <a:lvl5pPr marR="0" lvl="4" algn="l" rtl="0">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5pPr>
            <a:lvl6pPr marR="0" lvl="5" algn="l" rtl="0">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752887" y="3048000"/>
            <a:ext cx="3742800" cy="31242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body" idx="4"/>
          </p:nvPr>
        </p:nvSpPr>
        <p:spPr>
          <a:xfrm>
            <a:off x="4953000" y="3048000"/>
            <a:ext cx="3742800" cy="31242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7336F"/>
              </a:buClr>
              <a:buSzPts val="2800"/>
              <a:buFont typeface="Arial"/>
              <a:buChar char="•"/>
              <a:defRPr sz="2800" b="0" i="0" u="none" strike="noStrike" cap="none">
                <a:solidFill>
                  <a:srgbClr val="07336F"/>
                </a:solidFill>
                <a:latin typeface="Arial"/>
                <a:ea typeface="Arial"/>
                <a:cs typeface="Arial"/>
                <a:sym typeface="Arial"/>
              </a:defRPr>
            </a:lvl1pPr>
            <a:lvl2pPr marL="914400" marR="0" lvl="1" indent="-381000" algn="l">
              <a:lnSpc>
                <a:spcPct val="100000"/>
              </a:lnSpc>
              <a:spcBef>
                <a:spcPts val="480"/>
              </a:spcBef>
              <a:spcAft>
                <a:spcPts val="0"/>
              </a:spcAft>
              <a:buClr>
                <a:srgbClr val="07336F"/>
              </a:buClr>
              <a:buSzPts val="2400"/>
              <a:buFont typeface="Arial"/>
              <a:buChar char="•"/>
              <a:defRPr sz="2400" b="0" i="0" u="none" strike="noStrike" cap="none">
                <a:solidFill>
                  <a:srgbClr val="07336F"/>
                </a:solidFill>
                <a:latin typeface="Arial"/>
                <a:ea typeface="Arial"/>
                <a:cs typeface="Arial"/>
                <a:sym typeface="Arial"/>
              </a:defRPr>
            </a:lvl2pPr>
            <a:lvl3pPr marL="1371600" marR="0" lvl="2" indent="-355600" algn="l">
              <a:lnSpc>
                <a:spcPct val="100000"/>
              </a:lnSpc>
              <a:spcBef>
                <a:spcPts val="400"/>
              </a:spcBef>
              <a:spcAft>
                <a:spcPts val="0"/>
              </a:spcAft>
              <a:buClr>
                <a:srgbClr val="07336F"/>
              </a:buClr>
              <a:buSzPts val="2000"/>
              <a:buFont typeface="Arial"/>
              <a:buChar char="•"/>
              <a:defRPr sz="2000" b="0" i="0" u="none" strike="noStrike" cap="none">
                <a:solidFill>
                  <a:srgbClr val="07336F"/>
                </a:solidFill>
                <a:latin typeface="Arial"/>
                <a:ea typeface="Arial"/>
                <a:cs typeface="Arial"/>
                <a:sym typeface="Arial"/>
              </a:defRPr>
            </a:lvl3pPr>
            <a:lvl4pPr marL="1828800" marR="0" lvl="3" indent="-342900" algn="l">
              <a:lnSpc>
                <a:spcPct val="100000"/>
              </a:lnSpc>
              <a:spcBef>
                <a:spcPts val="360"/>
              </a:spcBef>
              <a:spcAft>
                <a:spcPts val="0"/>
              </a:spcAft>
              <a:buClr>
                <a:srgbClr val="07336F"/>
              </a:buClr>
              <a:buSzPts val="1800"/>
              <a:buFont typeface="Arial"/>
              <a:buChar char="•"/>
              <a:defRPr sz="1800" b="0" i="0" u="none" strike="noStrike" cap="none">
                <a:solidFill>
                  <a:srgbClr val="07336F"/>
                </a:solidFill>
                <a:latin typeface="Arial"/>
                <a:ea typeface="Arial"/>
                <a:cs typeface="Arial"/>
                <a:sym typeface="Arial"/>
              </a:defRPr>
            </a:lvl4pPr>
            <a:lvl5pPr marL="2286000" marR="0" lvl="4"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Arial"/>
                <a:ea typeface="Arial"/>
                <a:cs typeface="Arial"/>
                <a:sym typeface="Arial"/>
              </a:defRPr>
            </a:lvl5pPr>
            <a:lvl6pPr marL="2743200" marR="0" lvl="5" indent="-330200" algn="l">
              <a:lnSpc>
                <a:spcPct val="100000"/>
              </a:lnSpc>
              <a:spcBef>
                <a:spcPts val="320"/>
              </a:spcBef>
              <a:spcAft>
                <a:spcPts val="0"/>
              </a:spcAft>
              <a:buClr>
                <a:srgbClr val="07336F"/>
              </a:buClr>
              <a:buSzPts val="1600"/>
              <a:buFont typeface="Arial"/>
              <a:buChar char="•"/>
              <a:defRPr sz="1600" b="0" i="0" u="none" strike="noStrike" cap="none">
                <a:solidFill>
                  <a:srgbClr val="07336F"/>
                </a:solidFill>
                <a:latin typeface="Calibri"/>
                <a:ea typeface="Calibri"/>
                <a:cs typeface="Calibri"/>
                <a:sym typeface="Calibri"/>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hyperlink" Target="http://www.noaa.gov/research" TargetMode="External"/><Relationship Id="rId39" Type="http://schemas.openxmlformats.org/officeDocument/2006/relationships/image" Target="../media/image8.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hyperlink" Target="http://www.noaa.gov/weather" TargetMode="Externa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33" Type="http://schemas.openxmlformats.org/officeDocument/2006/relationships/image" Target="../media/image5.png"/><Relationship Id="rId38" Type="http://schemas.openxmlformats.org/officeDocument/2006/relationships/hyperlink" Target="http://www.noaa.gov/" TargetMode="Externa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hyperlink" Target="http://www.noaa.gov/marine-aviation" TargetMode="External"/><Relationship Id="rId32" Type="http://schemas.openxmlformats.org/officeDocument/2006/relationships/hyperlink" Target="http://www.noaa.gov/oceans-coasts" TargetMode="External"/><Relationship Id="rId37" Type="http://schemas.openxmlformats.org/officeDocument/2006/relationships/image" Target="../media/image7.png"/><Relationship Id="rId40" Type="http://schemas.openxmlformats.org/officeDocument/2006/relationships/image" Target="../media/image9.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28" Type="http://schemas.openxmlformats.org/officeDocument/2006/relationships/hyperlink" Target="http://www.noaa.gov/satellites" TargetMode="External"/><Relationship Id="rId36" Type="http://schemas.openxmlformats.org/officeDocument/2006/relationships/hyperlink" Target="https://www.commerce.gov/" TargetMode="Externa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 Id="rId30" Type="http://schemas.openxmlformats.org/officeDocument/2006/relationships/hyperlink" Target="http://www.noaa.gov/fisheries" TargetMode="External"/><Relationship Id="rId35"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
          <p:cNvGrpSpPr/>
          <p:nvPr/>
        </p:nvGrpSpPr>
        <p:grpSpPr>
          <a:xfrm>
            <a:off x="-30387" y="0"/>
            <a:ext cx="472500" cy="6858000"/>
            <a:chOff x="-15239" y="0"/>
            <a:chExt cx="472500" cy="6858000"/>
          </a:xfrm>
        </p:grpSpPr>
        <p:sp>
          <p:nvSpPr>
            <p:cNvPr id="11" name="Google Shape;11;p1"/>
            <p:cNvSpPr/>
            <p:nvPr/>
          </p:nvSpPr>
          <p:spPr>
            <a:xfrm>
              <a:off x="10668" y="0"/>
              <a:ext cx="420600" cy="6858000"/>
            </a:xfrm>
            <a:prstGeom prst="rect">
              <a:avLst/>
            </a:prstGeom>
            <a:solidFill>
              <a:srgbClr val="0099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 name="Google Shape;12;p1" descr="C:\Users\jacqui.fenner\Desktop\PTT templates\images\noaa icons\noaa_icons-04.png">
              <a:hlinkClick r:id="rId24"/>
            </p:cNvPr>
            <p:cNvPicPr preferRelativeResize="0"/>
            <p:nvPr/>
          </p:nvPicPr>
          <p:blipFill rotWithShape="1">
            <a:blip r:embed="rId25">
              <a:alphaModFix/>
            </a:blip>
            <a:srcRect/>
            <a:stretch/>
          </p:blipFill>
          <p:spPr>
            <a:xfrm>
              <a:off x="-15239" y="5714998"/>
              <a:ext cx="472500" cy="324000"/>
            </a:xfrm>
            <a:prstGeom prst="rect">
              <a:avLst/>
            </a:prstGeom>
            <a:noFill/>
            <a:ln>
              <a:noFill/>
            </a:ln>
          </p:spPr>
        </p:pic>
        <p:pic>
          <p:nvPicPr>
            <p:cNvPr id="13" name="Google Shape;13;p1" descr="C:\Users\jacqui.fenner\Desktop\PTT templates\images\noaa icons\noaa_icons-05.png">
              <a:hlinkClick r:id="rId26"/>
            </p:cNvPr>
            <p:cNvPicPr preferRelativeResize="0"/>
            <p:nvPr/>
          </p:nvPicPr>
          <p:blipFill rotWithShape="1">
            <a:blip r:embed="rId27">
              <a:alphaModFix/>
            </a:blip>
            <a:srcRect/>
            <a:stretch/>
          </p:blipFill>
          <p:spPr>
            <a:xfrm>
              <a:off x="-15239" y="4648200"/>
              <a:ext cx="472500" cy="324000"/>
            </a:xfrm>
            <a:prstGeom prst="rect">
              <a:avLst/>
            </a:prstGeom>
            <a:noFill/>
            <a:ln>
              <a:noFill/>
            </a:ln>
          </p:spPr>
        </p:pic>
        <p:pic>
          <p:nvPicPr>
            <p:cNvPr id="14" name="Google Shape;14;p1" descr="C:\Users\jacqui.fenner\Desktop\PTT templates\images\noaa icons\noaa_icons-06.png">
              <a:hlinkClick r:id="rId28"/>
            </p:cNvPr>
            <p:cNvPicPr preferRelativeResize="0"/>
            <p:nvPr/>
          </p:nvPicPr>
          <p:blipFill rotWithShape="1">
            <a:blip r:embed="rId29">
              <a:alphaModFix/>
            </a:blip>
            <a:srcRect/>
            <a:stretch/>
          </p:blipFill>
          <p:spPr>
            <a:xfrm>
              <a:off x="-15239" y="3581400"/>
              <a:ext cx="472500" cy="324000"/>
            </a:xfrm>
            <a:prstGeom prst="rect">
              <a:avLst/>
            </a:prstGeom>
            <a:noFill/>
            <a:ln>
              <a:noFill/>
            </a:ln>
          </p:spPr>
        </p:pic>
        <p:pic>
          <p:nvPicPr>
            <p:cNvPr id="15" name="Google Shape;15;p1" descr="C:\Users\jacqui.fenner\Desktop\PTT templates\images\noaa icons\noaa_icons-07.png">
              <a:hlinkClick r:id="rId30"/>
            </p:cNvPr>
            <p:cNvPicPr preferRelativeResize="0"/>
            <p:nvPr/>
          </p:nvPicPr>
          <p:blipFill rotWithShape="1">
            <a:blip r:embed="rId31">
              <a:alphaModFix/>
            </a:blip>
            <a:srcRect/>
            <a:stretch/>
          </p:blipFill>
          <p:spPr>
            <a:xfrm>
              <a:off x="-15239" y="2514600"/>
              <a:ext cx="472500" cy="324000"/>
            </a:xfrm>
            <a:prstGeom prst="rect">
              <a:avLst/>
            </a:prstGeom>
            <a:noFill/>
            <a:ln>
              <a:noFill/>
            </a:ln>
          </p:spPr>
        </p:pic>
        <p:pic>
          <p:nvPicPr>
            <p:cNvPr id="16" name="Google Shape;16;p1" descr="C:\Users\jacqui.fenner\Desktop\PTT templates\images\noaa icons\noaa_icons-08.png">
              <a:hlinkClick r:id="rId32"/>
            </p:cNvPr>
            <p:cNvPicPr preferRelativeResize="0"/>
            <p:nvPr/>
          </p:nvPicPr>
          <p:blipFill rotWithShape="1">
            <a:blip r:embed="rId33">
              <a:alphaModFix/>
            </a:blip>
            <a:srcRect/>
            <a:stretch/>
          </p:blipFill>
          <p:spPr>
            <a:xfrm>
              <a:off x="-15239" y="1447800"/>
              <a:ext cx="472500" cy="324000"/>
            </a:xfrm>
            <a:prstGeom prst="rect">
              <a:avLst/>
            </a:prstGeom>
            <a:noFill/>
            <a:ln>
              <a:noFill/>
            </a:ln>
          </p:spPr>
        </p:pic>
        <p:pic>
          <p:nvPicPr>
            <p:cNvPr id="17" name="Google Shape;17;p1" descr="C:\Users\jacqui.fenner\Desktop\PTT templates\images\noaa icons\noaa_icons-10.png">
              <a:hlinkClick r:id="rId34"/>
            </p:cNvPr>
            <p:cNvPicPr preferRelativeResize="0"/>
            <p:nvPr/>
          </p:nvPicPr>
          <p:blipFill rotWithShape="1">
            <a:blip r:embed="rId35">
              <a:alphaModFix/>
            </a:blip>
            <a:srcRect/>
            <a:stretch/>
          </p:blipFill>
          <p:spPr>
            <a:xfrm>
              <a:off x="-15239" y="381000"/>
              <a:ext cx="472500" cy="324000"/>
            </a:xfrm>
            <a:prstGeom prst="rect">
              <a:avLst/>
            </a:prstGeom>
            <a:noFill/>
            <a:ln>
              <a:noFill/>
            </a:ln>
          </p:spPr>
        </p:pic>
        <p:grpSp>
          <p:nvGrpSpPr>
            <p:cNvPr id="18" name="Google Shape;18;p1"/>
            <p:cNvGrpSpPr/>
            <p:nvPr/>
          </p:nvGrpSpPr>
          <p:grpSpPr>
            <a:xfrm>
              <a:off x="15147" y="0"/>
              <a:ext cx="420600" cy="6858000"/>
              <a:chOff x="15147" y="0"/>
              <a:chExt cx="420600" cy="6858000"/>
            </a:xfrm>
          </p:grpSpPr>
          <p:grpSp>
            <p:nvGrpSpPr>
              <p:cNvPr id="19" name="Google Shape;19;p1"/>
              <p:cNvGrpSpPr/>
              <p:nvPr/>
            </p:nvGrpSpPr>
            <p:grpSpPr>
              <a:xfrm>
                <a:off x="15147" y="1066800"/>
                <a:ext cx="420600" cy="5334000"/>
                <a:chOff x="15147" y="1066800"/>
                <a:chExt cx="420600" cy="5334000"/>
              </a:xfrm>
            </p:grpSpPr>
            <p:cxnSp>
              <p:nvCxnSpPr>
                <p:cNvPr id="20" name="Google Shape;20;p1"/>
                <p:cNvCxnSpPr/>
                <p:nvPr/>
              </p:nvCxnSpPr>
              <p:spPr>
                <a:xfrm>
                  <a:off x="15147" y="4267200"/>
                  <a:ext cx="420600" cy="0"/>
                </a:xfrm>
                <a:prstGeom prst="straightConnector1">
                  <a:avLst/>
                </a:prstGeom>
                <a:noFill/>
                <a:ln w="9525" cap="flat" cmpd="sng">
                  <a:solidFill>
                    <a:schemeClr val="lt1">
                      <a:alpha val="40000"/>
                    </a:schemeClr>
                  </a:solidFill>
                  <a:prstDash val="solid"/>
                  <a:round/>
                  <a:headEnd type="none" w="sm" len="sm"/>
                  <a:tailEnd type="none" w="sm" len="sm"/>
                </a:ln>
              </p:spPr>
            </p:cxnSp>
            <p:cxnSp>
              <p:nvCxnSpPr>
                <p:cNvPr id="21" name="Google Shape;21;p1"/>
                <p:cNvCxnSpPr/>
                <p:nvPr/>
              </p:nvCxnSpPr>
              <p:spPr>
                <a:xfrm>
                  <a:off x="15147" y="3200400"/>
                  <a:ext cx="420600" cy="0"/>
                </a:xfrm>
                <a:prstGeom prst="straightConnector1">
                  <a:avLst/>
                </a:prstGeom>
                <a:noFill/>
                <a:ln w="9525" cap="flat" cmpd="sng">
                  <a:solidFill>
                    <a:schemeClr val="lt1">
                      <a:alpha val="40000"/>
                    </a:schemeClr>
                  </a:solidFill>
                  <a:prstDash val="solid"/>
                  <a:round/>
                  <a:headEnd type="none" w="sm" len="sm"/>
                  <a:tailEnd type="none" w="sm" len="sm"/>
                </a:ln>
              </p:spPr>
            </p:cxnSp>
            <p:cxnSp>
              <p:nvCxnSpPr>
                <p:cNvPr id="22" name="Google Shape;22;p1"/>
                <p:cNvCxnSpPr/>
                <p:nvPr/>
              </p:nvCxnSpPr>
              <p:spPr>
                <a:xfrm>
                  <a:off x="15147" y="2133600"/>
                  <a:ext cx="420600" cy="0"/>
                </a:xfrm>
                <a:prstGeom prst="straightConnector1">
                  <a:avLst/>
                </a:prstGeom>
                <a:noFill/>
                <a:ln w="9525" cap="flat" cmpd="sng">
                  <a:solidFill>
                    <a:schemeClr val="lt1">
                      <a:alpha val="40000"/>
                    </a:schemeClr>
                  </a:solidFill>
                  <a:prstDash val="solid"/>
                  <a:round/>
                  <a:headEnd type="none" w="sm" len="sm"/>
                  <a:tailEnd type="none" w="sm" len="sm"/>
                </a:ln>
              </p:spPr>
            </p:cxnSp>
            <p:cxnSp>
              <p:nvCxnSpPr>
                <p:cNvPr id="23" name="Google Shape;23;p1"/>
                <p:cNvCxnSpPr/>
                <p:nvPr/>
              </p:nvCxnSpPr>
              <p:spPr>
                <a:xfrm>
                  <a:off x="15147" y="5334000"/>
                  <a:ext cx="420600" cy="0"/>
                </a:xfrm>
                <a:prstGeom prst="straightConnector1">
                  <a:avLst/>
                </a:prstGeom>
                <a:noFill/>
                <a:ln w="9525" cap="flat" cmpd="sng">
                  <a:solidFill>
                    <a:schemeClr val="lt1">
                      <a:alpha val="40000"/>
                    </a:schemeClr>
                  </a:solidFill>
                  <a:prstDash val="solid"/>
                  <a:round/>
                  <a:headEnd type="none" w="sm" len="sm"/>
                  <a:tailEnd type="none" w="sm" len="sm"/>
                </a:ln>
              </p:spPr>
            </p:cxnSp>
            <p:cxnSp>
              <p:nvCxnSpPr>
                <p:cNvPr id="24" name="Google Shape;24;p1"/>
                <p:cNvCxnSpPr/>
                <p:nvPr/>
              </p:nvCxnSpPr>
              <p:spPr>
                <a:xfrm>
                  <a:off x="15147" y="1066800"/>
                  <a:ext cx="420600" cy="0"/>
                </a:xfrm>
                <a:prstGeom prst="straightConnector1">
                  <a:avLst/>
                </a:prstGeom>
                <a:noFill/>
                <a:ln w="9525" cap="flat" cmpd="sng">
                  <a:solidFill>
                    <a:schemeClr val="lt1">
                      <a:alpha val="40000"/>
                    </a:schemeClr>
                  </a:solidFill>
                  <a:prstDash val="solid"/>
                  <a:round/>
                  <a:headEnd type="none" w="sm" len="sm"/>
                  <a:tailEnd type="none" w="sm" len="sm"/>
                </a:ln>
              </p:spPr>
            </p:cxnSp>
            <p:cxnSp>
              <p:nvCxnSpPr>
                <p:cNvPr id="25" name="Google Shape;25;p1"/>
                <p:cNvCxnSpPr/>
                <p:nvPr/>
              </p:nvCxnSpPr>
              <p:spPr>
                <a:xfrm>
                  <a:off x="15147" y="6400800"/>
                  <a:ext cx="420600" cy="0"/>
                </a:xfrm>
                <a:prstGeom prst="straightConnector1">
                  <a:avLst/>
                </a:prstGeom>
                <a:noFill/>
                <a:ln w="9525" cap="flat" cmpd="sng">
                  <a:solidFill>
                    <a:schemeClr val="lt1">
                      <a:alpha val="40000"/>
                    </a:schemeClr>
                  </a:solidFill>
                  <a:prstDash val="solid"/>
                  <a:round/>
                  <a:headEnd type="none" w="sm" len="sm"/>
                  <a:tailEnd type="none" w="sm" len="sm"/>
                </a:ln>
              </p:spPr>
            </p:cxnSp>
          </p:grpSp>
          <p:cxnSp>
            <p:nvCxnSpPr>
              <p:cNvPr id="26" name="Google Shape;26;p1"/>
              <p:cNvCxnSpPr/>
              <p:nvPr/>
            </p:nvCxnSpPr>
            <p:spPr>
              <a:xfrm>
                <a:off x="431291" y="0"/>
                <a:ext cx="0" cy="6858000"/>
              </a:xfrm>
              <a:prstGeom prst="straightConnector1">
                <a:avLst/>
              </a:prstGeom>
              <a:noFill/>
              <a:ln w="9525" cap="flat" cmpd="sng">
                <a:solidFill>
                  <a:schemeClr val="lt1">
                    <a:alpha val="40000"/>
                  </a:schemeClr>
                </a:solidFill>
                <a:prstDash val="solid"/>
                <a:round/>
                <a:headEnd type="none" w="sm" len="sm"/>
                <a:tailEnd type="none" w="sm" len="sm"/>
              </a:ln>
            </p:spPr>
          </p:cxnSp>
        </p:grpSp>
      </p:grpSp>
      <p:sp>
        <p:nvSpPr>
          <p:cNvPr id="27" name="Google Shape;27;p1"/>
          <p:cNvSpPr/>
          <p:nvPr/>
        </p:nvSpPr>
        <p:spPr>
          <a:xfrm>
            <a:off x="0" y="6400801"/>
            <a:ext cx="9144000" cy="457200"/>
          </a:xfrm>
          <a:prstGeom prst="rect">
            <a:avLst/>
          </a:prstGeom>
          <a:solidFill>
            <a:srgbClr val="D6F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 name="Google Shape;28;p1"/>
          <p:cNvSpPr txBox="1">
            <a:spLocks noGrp="1"/>
          </p:cNvSpPr>
          <p:nvPr>
            <p:ph type="title"/>
          </p:nvPr>
        </p:nvSpPr>
        <p:spPr>
          <a:xfrm>
            <a:off x="442125" y="152350"/>
            <a:ext cx="7330200" cy="12987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rgbClr val="0099D8"/>
              </a:buClr>
              <a:buSzPts val="3600"/>
              <a:buFont typeface="Arial"/>
              <a:buNone/>
              <a:defRPr sz="3600" b="1" i="0" u="none" strike="noStrike" cap="none">
                <a:solidFill>
                  <a:srgbClr val="0099D8"/>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1"/>
          <p:cNvSpPr txBox="1">
            <a:spLocks noGrp="1"/>
          </p:cNvSpPr>
          <p:nvPr>
            <p:ph type="body" idx="1"/>
          </p:nvPr>
        </p:nvSpPr>
        <p:spPr>
          <a:xfrm>
            <a:off x="639825" y="1501700"/>
            <a:ext cx="8357400" cy="48990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0"/>
              </a:spcBef>
              <a:spcAft>
                <a:spcPts val="0"/>
              </a:spcAft>
              <a:buClr>
                <a:srgbClr val="000000"/>
              </a:buClr>
              <a:buSzPts val="2800"/>
              <a:buFont typeface="Arial"/>
              <a:buChar char="•"/>
              <a:defRPr sz="2800" b="0" i="0" u="none" strike="noStrike" cap="none">
                <a:solidFill>
                  <a:srgbClr val="000000"/>
                </a:solidFill>
                <a:latin typeface="Arial"/>
                <a:ea typeface="Arial"/>
                <a:cs typeface="Arial"/>
                <a:sym typeface="Arial"/>
              </a:defRPr>
            </a:lvl1pPr>
            <a:lvl2pPr marL="914400" marR="0" lvl="1" indent="-330200" algn="l" rtl="0">
              <a:lnSpc>
                <a:spcPct val="100000"/>
              </a:lnSpc>
              <a:spcBef>
                <a:spcPts val="0"/>
              </a:spcBef>
              <a:spcAft>
                <a:spcPts val="0"/>
              </a:spcAft>
              <a:buClr>
                <a:srgbClr val="000000"/>
              </a:buClr>
              <a:buSzPts val="1600"/>
              <a:buFont typeface="Arial"/>
              <a:buChar char="○"/>
              <a:defRPr sz="2400" b="0" i="0" u="none" strike="noStrike" cap="none">
                <a:solidFill>
                  <a:srgbClr val="000000"/>
                </a:solidFill>
                <a:latin typeface="Arial"/>
                <a:ea typeface="Arial"/>
                <a:cs typeface="Arial"/>
                <a:sym typeface="Arial"/>
              </a:defRPr>
            </a:lvl2pPr>
            <a:lvl3pPr marL="1371600" marR="0" lvl="2" indent="-355600" algn="l" rtl="0">
              <a:lnSpc>
                <a:spcPct val="100000"/>
              </a:lnSpc>
              <a:spcBef>
                <a:spcPts val="0"/>
              </a:spcBef>
              <a:spcAft>
                <a:spcPts val="0"/>
              </a:spcAft>
              <a:buClr>
                <a:srgbClr val="000000"/>
              </a:buClr>
              <a:buSzPts val="2000"/>
              <a:buFont typeface="Arial"/>
              <a:buChar char="•"/>
              <a:defRPr sz="2000" b="0" i="0" u="none" strike="noStrike" cap="none">
                <a:solidFill>
                  <a:srgbClr val="000000"/>
                </a:solidFill>
                <a:latin typeface="Arial"/>
                <a:ea typeface="Arial"/>
                <a:cs typeface="Arial"/>
                <a:sym typeface="Arial"/>
              </a:defRPr>
            </a:lvl3pPr>
            <a:lvl4pPr marL="1828800" marR="0" lvl="3" indent="-355600" algn="l" rtl="0">
              <a:lnSpc>
                <a:spcPct val="100000"/>
              </a:lnSpc>
              <a:spcBef>
                <a:spcPts val="0"/>
              </a:spcBef>
              <a:spcAft>
                <a:spcPts val="0"/>
              </a:spcAft>
              <a:buClr>
                <a:srgbClr val="000000"/>
              </a:buClr>
              <a:buSzPts val="2000"/>
              <a:buFont typeface="Arial"/>
              <a:buChar char="•"/>
              <a:defRPr sz="2000" b="0" i="0" u="none" strike="noStrike" cap="none">
                <a:solidFill>
                  <a:srgbClr val="000000"/>
                </a:solidFill>
                <a:latin typeface="Arial"/>
                <a:ea typeface="Arial"/>
                <a:cs typeface="Arial"/>
                <a:sym typeface="Arial"/>
              </a:defRPr>
            </a:lvl4pPr>
            <a:lvl5pPr marL="2286000" marR="0" lvl="4" indent="-342900" algn="l" rtl="0">
              <a:lnSpc>
                <a:spcPct val="100000"/>
              </a:lnSpc>
              <a:spcBef>
                <a:spcPts val="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5pPr>
            <a:lvl6pPr marL="2743200" marR="0" lvl="5" indent="-342900" algn="l" rtl="0">
              <a:lnSpc>
                <a:spcPct val="100000"/>
              </a:lnSpc>
              <a:spcBef>
                <a:spcPts val="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6pPr>
            <a:lvl7pPr marL="3200400" marR="0" lvl="6" indent="-342900" algn="l" rtl="0">
              <a:lnSpc>
                <a:spcPct val="100000"/>
              </a:lnSpc>
              <a:spcBef>
                <a:spcPts val="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7pPr>
            <a:lvl8pPr marL="3657600" marR="0" lvl="7" indent="-342900" algn="l" rtl="0">
              <a:lnSpc>
                <a:spcPct val="100000"/>
              </a:lnSpc>
              <a:spcBef>
                <a:spcPts val="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8pPr>
            <a:lvl9pPr marL="4114800" marR="0" lvl="8" indent="-342900" algn="l" rtl="0">
              <a:lnSpc>
                <a:spcPct val="100000"/>
              </a:lnSpc>
              <a:spcBef>
                <a:spcPts val="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9pPr>
          </a:lstStyle>
          <a:p>
            <a:endParaRPr/>
          </a:p>
        </p:txBody>
      </p:sp>
      <p:pic>
        <p:nvPicPr>
          <p:cNvPr id="30" name="Google Shape;30;p1" descr="G:\STALL\ST Comms\Templates &amp; Resources\Logos\Other Emblems\DOC Logo\DOC Color.png">
            <a:hlinkClick r:id="rId36"/>
          </p:cNvPr>
          <p:cNvPicPr preferRelativeResize="0"/>
          <p:nvPr/>
        </p:nvPicPr>
        <p:blipFill rotWithShape="1">
          <a:blip r:embed="rId37">
            <a:alphaModFix/>
          </a:blip>
          <a:srcRect/>
          <a:stretch/>
        </p:blipFill>
        <p:spPr>
          <a:xfrm>
            <a:off x="228600" y="6443457"/>
            <a:ext cx="372000" cy="372000"/>
          </a:xfrm>
          <a:prstGeom prst="rect">
            <a:avLst/>
          </a:prstGeom>
          <a:noFill/>
          <a:ln>
            <a:noFill/>
          </a:ln>
        </p:spPr>
      </p:pic>
      <p:pic>
        <p:nvPicPr>
          <p:cNvPr id="31" name="Google Shape;31;p1">
            <a:hlinkClick r:id="rId38"/>
          </p:cNvPr>
          <p:cNvPicPr preferRelativeResize="0"/>
          <p:nvPr/>
        </p:nvPicPr>
        <p:blipFill rotWithShape="1">
          <a:blip r:embed="rId39">
            <a:alphaModFix/>
          </a:blip>
          <a:srcRect/>
          <a:stretch/>
        </p:blipFill>
        <p:spPr>
          <a:xfrm>
            <a:off x="639827" y="6449251"/>
            <a:ext cx="360300" cy="360300"/>
          </a:xfrm>
          <a:prstGeom prst="rect">
            <a:avLst/>
          </a:prstGeom>
          <a:noFill/>
          <a:ln>
            <a:noFill/>
          </a:ln>
        </p:spPr>
      </p:pic>
      <p:sp>
        <p:nvSpPr>
          <p:cNvPr id="32" name="Google Shape;32;p1"/>
          <p:cNvSpPr txBox="1"/>
          <p:nvPr/>
        </p:nvSpPr>
        <p:spPr>
          <a:xfrm>
            <a:off x="1447800" y="6551712"/>
            <a:ext cx="7239000" cy="153900"/>
          </a:xfrm>
          <a:prstGeom prst="rect">
            <a:avLst/>
          </a:prstGeom>
          <a:noFill/>
          <a:ln>
            <a:noFill/>
          </a:ln>
        </p:spPr>
        <p:txBody>
          <a:bodyPr spcFirstLastPara="1" wrap="square" lIns="0" tIns="0" rIns="0" bIns="0" anchor="t" anchorCtr="0">
            <a:noAutofit/>
          </a:bodyPr>
          <a:lstStyle/>
          <a:p>
            <a:pPr marL="0" marR="0" lvl="0" indent="0" algn="r" rtl="0">
              <a:lnSpc>
                <a:spcPct val="100000"/>
              </a:lnSpc>
              <a:spcBef>
                <a:spcPts val="0"/>
              </a:spcBef>
              <a:spcAft>
                <a:spcPts val="0"/>
              </a:spcAft>
              <a:buClr>
                <a:srgbClr val="0B4596"/>
              </a:buClr>
              <a:buSzPts val="1000"/>
              <a:buFont typeface="Arial Narrow"/>
              <a:buNone/>
            </a:pPr>
            <a:r>
              <a:rPr lang="en-US" sz="1000" b="0" i="0" u="none" strike="noStrike" cap="none">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000" b="0" i="0" u="none" strike="noStrike" cap="none">
                <a:solidFill>
                  <a:srgbClr val="0B4596"/>
                </a:solidFill>
                <a:latin typeface="Arial Narrow"/>
                <a:ea typeface="Arial Narrow"/>
                <a:cs typeface="Arial Narrow"/>
                <a:sym typeface="Arial Narrow"/>
              </a:rPr>
              <a:t>‹#›</a:t>
            </a:fld>
            <a:endParaRPr sz="1000" b="0" i="0" u="none" strike="noStrike" cap="none">
              <a:solidFill>
                <a:srgbClr val="0B4596"/>
              </a:solidFill>
              <a:latin typeface="Arial Narrow"/>
              <a:ea typeface="Arial Narrow"/>
              <a:cs typeface="Arial Narrow"/>
              <a:sym typeface="Arial Narrow"/>
            </a:endParaRPr>
          </a:p>
        </p:txBody>
      </p:sp>
      <p:pic>
        <p:nvPicPr>
          <p:cNvPr id="33" name="Google Shape;33;p1"/>
          <p:cNvPicPr preferRelativeResize="0"/>
          <p:nvPr/>
        </p:nvPicPr>
        <p:blipFill rotWithShape="1">
          <a:blip r:embed="rId40">
            <a:alphaModFix/>
          </a:blip>
          <a:srcRect/>
          <a:stretch/>
        </p:blipFill>
        <p:spPr>
          <a:xfrm>
            <a:off x="7772400" y="152400"/>
            <a:ext cx="1298575" cy="129857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g"/><Relationship Id="rId7" Type="http://schemas.openxmlformats.org/officeDocument/2006/relationships/image" Target="../media/image35.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www.congress.gov/bill/115th-congress/house-bill/4174" TargetMode="External"/><Relationship Id="rId3" Type="http://schemas.openxmlformats.org/officeDocument/2006/relationships/hyperlink" Target="https://www.fgdc.gov/" TargetMode="External"/><Relationship Id="rId7" Type="http://schemas.openxmlformats.org/officeDocument/2006/relationships/hyperlink" Target="https://strategy.data.gov/"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www.fgdc.gov/policyandplanning/executive_order" TargetMode="External"/><Relationship Id="rId5" Type="http://schemas.openxmlformats.org/officeDocument/2006/relationships/hyperlink" Target="https://www.fgdc.gov/policyandplanning/a-16/index_html" TargetMode="External"/><Relationship Id="rId10" Type="http://schemas.openxmlformats.org/officeDocument/2006/relationships/image" Target="../media/image9.png"/><Relationship Id="rId4" Type="http://schemas.openxmlformats.org/officeDocument/2006/relationships/hyperlink" Target="https://www.fgdc.gov/gda" TargetMode="External"/><Relationship Id="rId9" Type="http://schemas.openxmlformats.org/officeDocument/2006/relationships/hyperlink" Target="https://www.whitehouse.gov/presidential-actions/executive-order-maintaining-american-leadership-artificial-intelligence/"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8.jpg"/><Relationship Id="rId13" Type="http://schemas.openxmlformats.org/officeDocument/2006/relationships/image" Target="../media/image23.jpg"/><Relationship Id="rId18" Type="http://schemas.openxmlformats.org/officeDocument/2006/relationships/image" Target="../media/image28.png"/><Relationship Id="rId3" Type="http://schemas.openxmlformats.org/officeDocument/2006/relationships/image" Target="../media/image11.jpg"/><Relationship Id="rId21" Type="http://schemas.openxmlformats.org/officeDocument/2006/relationships/image" Target="../media/image31.jpg"/><Relationship Id="rId7" Type="http://schemas.openxmlformats.org/officeDocument/2006/relationships/image" Target="../media/image17.jpg"/><Relationship Id="rId12" Type="http://schemas.openxmlformats.org/officeDocument/2006/relationships/image" Target="../media/image22.jpg"/><Relationship Id="rId17" Type="http://schemas.openxmlformats.org/officeDocument/2006/relationships/image" Target="../media/image27.jpg"/><Relationship Id="rId2" Type="http://schemas.openxmlformats.org/officeDocument/2006/relationships/notesSlide" Target="../notesSlides/notesSlide9.xml"/><Relationship Id="rId16" Type="http://schemas.openxmlformats.org/officeDocument/2006/relationships/image" Target="../media/image26.jpg"/><Relationship Id="rId20"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16.jpg"/><Relationship Id="rId11" Type="http://schemas.openxmlformats.org/officeDocument/2006/relationships/image" Target="../media/image21.jpg"/><Relationship Id="rId5" Type="http://schemas.openxmlformats.org/officeDocument/2006/relationships/image" Target="../media/image15.jpg"/><Relationship Id="rId15" Type="http://schemas.openxmlformats.org/officeDocument/2006/relationships/image" Target="../media/image25.jpg"/><Relationship Id="rId10" Type="http://schemas.openxmlformats.org/officeDocument/2006/relationships/image" Target="../media/image20.jpg"/><Relationship Id="rId19" Type="http://schemas.openxmlformats.org/officeDocument/2006/relationships/image" Target="../media/image29.jpg"/><Relationship Id="rId4" Type="http://schemas.openxmlformats.org/officeDocument/2006/relationships/image" Target="../media/image14.png"/><Relationship Id="rId9" Type="http://schemas.openxmlformats.org/officeDocument/2006/relationships/image" Target="../media/image19.jpg"/><Relationship Id="rId14"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4"/>
          <p:cNvSpPr txBox="1">
            <a:spLocks noGrp="1"/>
          </p:cNvSpPr>
          <p:nvPr>
            <p:ph type="ctrTitle"/>
          </p:nvPr>
        </p:nvSpPr>
        <p:spPr>
          <a:xfrm>
            <a:off x="800100" y="2138625"/>
            <a:ext cx="7926900" cy="1125943"/>
          </a:xfrm>
          <a:prstGeom prst="rect">
            <a:avLst/>
          </a:prstGeom>
          <a:noFill/>
          <a:ln>
            <a:noFill/>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Clr>
                <a:schemeClr val="dk2"/>
              </a:buClr>
              <a:buSzPts val="3200"/>
              <a:buFont typeface="Cambria"/>
              <a:buNone/>
            </a:pPr>
            <a:r>
              <a:rPr lang="en-US" sz="3600" b="1" dirty="0">
                <a:solidFill>
                  <a:schemeClr val="tx1"/>
                </a:solidFill>
                <a:latin typeface="Arial"/>
                <a:ea typeface="Arial"/>
                <a:cs typeface="Arial"/>
                <a:sym typeface="Arial"/>
              </a:rPr>
              <a:t>Geospatial Data </a:t>
            </a:r>
            <a:r>
              <a:rPr lang="en-US" sz="3600" b="1" dirty="0" smtClean="0">
                <a:solidFill>
                  <a:schemeClr val="tx1"/>
                </a:solidFill>
                <a:latin typeface="Arial"/>
                <a:ea typeface="Arial"/>
                <a:cs typeface="Arial"/>
                <a:sym typeface="Arial"/>
              </a:rPr>
              <a:t>Act</a:t>
            </a:r>
            <a:r>
              <a:rPr lang="en-US" sz="3600" b="1" dirty="0">
                <a:solidFill>
                  <a:schemeClr val="tx1"/>
                </a:solidFill>
                <a:latin typeface="Arial"/>
                <a:ea typeface="Arial"/>
                <a:cs typeface="Arial"/>
                <a:sym typeface="Arial"/>
              </a:rPr>
              <a:t/>
            </a:r>
            <a:br>
              <a:rPr lang="en-US" sz="3600" b="1" dirty="0">
                <a:solidFill>
                  <a:schemeClr val="tx1"/>
                </a:solidFill>
                <a:latin typeface="Arial"/>
                <a:ea typeface="Arial"/>
                <a:cs typeface="Arial"/>
                <a:sym typeface="Arial"/>
              </a:rPr>
            </a:br>
            <a:r>
              <a:rPr lang="en-US" sz="3600" b="1" dirty="0" smtClean="0">
                <a:solidFill>
                  <a:schemeClr val="tx1"/>
                </a:solidFill>
                <a:latin typeface="Arial"/>
                <a:ea typeface="Arial"/>
                <a:cs typeface="Arial"/>
                <a:sym typeface="Arial"/>
              </a:rPr>
              <a:t>Overview</a:t>
            </a:r>
            <a:endParaRPr sz="3600" b="1" dirty="0">
              <a:solidFill>
                <a:schemeClr val="tx1"/>
              </a:solidFill>
              <a:latin typeface="Arial"/>
              <a:ea typeface="Arial"/>
              <a:cs typeface="Arial"/>
              <a:sym typeface="Arial"/>
            </a:endParaRPr>
          </a:p>
        </p:txBody>
      </p:sp>
      <p:sp>
        <p:nvSpPr>
          <p:cNvPr id="141" name="Google Shape;141;p24"/>
          <p:cNvSpPr txBox="1">
            <a:spLocks noGrp="1"/>
          </p:cNvSpPr>
          <p:nvPr>
            <p:ph type="subTitle" idx="1"/>
          </p:nvPr>
        </p:nvSpPr>
        <p:spPr>
          <a:xfrm>
            <a:off x="800100" y="4496350"/>
            <a:ext cx="8153100" cy="1936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Arial"/>
              <a:buNone/>
            </a:pPr>
            <a:endParaRPr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accent1"/>
              </a:buClr>
              <a:buSzPts val="1800"/>
              <a:buFont typeface="Arial"/>
              <a:buNone/>
            </a:pPr>
            <a:endParaRPr dirty="0">
              <a:solidFill>
                <a:srgbClr val="000000"/>
              </a:solidFill>
              <a:latin typeface="Arial"/>
              <a:ea typeface="Arial"/>
              <a:cs typeface="Arial"/>
              <a:sym typeface="Arial"/>
            </a:endParaRPr>
          </a:p>
          <a:p>
            <a:pPr marL="0" lvl="0" indent="0">
              <a:buClr>
                <a:schemeClr val="accent1"/>
              </a:buClr>
            </a:pPr>
            <a:r>
              <a:rPr lang="en-US" dirty="0" smtClean="0">
                <a:solidFill>
                  <a:schemeClr val="tx1"/>
                </a:solidFill>
                <a:latin typeface="+mj-lt"/>
                <a:cs typeface="Arial"/>
                <a:sym typeface="Arial"/>
              </a:rPr>
              <a:t>NSRS </a:t>
            </a:r>
            <a:r>
              <a:rPr lang="en-US" dirty="0">
                <a:solidFill>
                  <a:schemeClr val="tx1"/>
                </a:solidFill>
                <a:latin typeface="+mj-lt"/>
                <a:cs typeface="Arial"/>
                <a:sym typeface="Arial"/>
              </a:rPr>
              <a:t>Modernization Update and Federal Coordination </a:t>
            </a:r>
            <a:r>
              <a:rPr lang="en-US" dirty="0" smtClean="0">
                <a:solidFill>
                  <a:schemeClr val="tx1"/>
                </a:solidFill>
                <a:latin typeface="+mj-lt"/>
                <a:cs typeface="Arial"/>
                <a:sym typeface="Arial"/>
              </a:rPr>
              <a:t>Planning</a:t>
            </a:r>
          </a:p>
          <a:p>
            <a:pPr marL="0" lvl="0" indent="0">
              <a:buClr>
                <a:schemeClr val="accent1"/>
              </a:buClr>
            </a:pPr>
            <a:r>
              <a:rPr lang="en-US" dirty="0" smtClean="0">
                <a:solidFill>
                  <a:schemeClr val="tx1"/>
                </a:solidFill>
                <a:latin typeface="+mj-lt"/>
                <a:cs typeface="Arial"/>
                <a:sym typeface="Arial"/>
              </a:rPr>
              <a:t>January 10, </a:t>
            </a:r>
            <a:r>
              <a:rPr lang="en-US" dirty="0" smtClean="0">
                <a:solidFill>
                  <a:schemeClr val="tx1"/>
                </a:solidFill>
                <a:latin typeface="+mj-lt"/>
                <a:cs typeface="Arial"/>
                <a:sym typeface="Arial"/>
              </a:rPr>
              <a:t>2019</a:t>
            </a:r>
          </a:p>
          <a:p>
            <a:pPr marL="0" indent="0">
              <a:buClr>
                <a:schemeClr val="accent1"/>
              </a:buClr>
            </a:pPr>
            <a:endParaRPr lang="en-US" dirty="0" smtClean="0">
              <a:solidFill>
                <a:schemeClr val="tx1"/>
              </a:solidFill>
              <a:ea typeface="Arial"/>
              <a:cs typeface="Arial"/>
              <a:sym typeface="Arial"/>
            </a:endParaRPr>
          </a:p>
          <a:p>
            <a:pPr marL="0" indent="0">
              <a:buClr>
                <a:schemeClr val="accent1"/>
              </a:buClr>
            </a:pPr>
            <a:r>
              <a:rPr lang="en-US" dirty="0" smtClean="0">
                <a:solidFill>
                  <a:schemeClr val="tx1"/>
                </a:solidFill>
                <a:ea typeface="Arial"/>
                <a:cs typeface="Arial"/>
                <a:sym typeface="Arial"/>
              </a:rPr>
              <a:t>Tony </a:t>
            </a:r>
            <a:r>
              <a:rPr lang="en-US" dirty="0">
                <a:solidFill>
                  <a:schemeClr val="tx1"/>
                </a:solidFill>
                <a:ea typeface="Arial"/>
                <a:cs typeface="Arial"/>
                <a:sym typeface="Arial"/>
              </a:rPr>
              <a:t>LaVoi, Geospatial Information Officer (GIO), NOAA </a:t>
            </a:r>
            <a:r>
              <a:rPr lang="en-US" dirty="0" smtClean="0">
                <a:solidFill>
                  <a:schemeClr val="tx1"/>
                </a:solidFill>
                <a:ea typeface="Arial"/>
                <a:cs typeface="Arial"/>
                <a:sym typeface="Arial"/>
              </a:rPr>
              <a:t>OCIO</a:t>
            </a:r>
            <a:endParaRPr lang="en-US" dirty="0">
              <a:solidFill>
                <a:schemeClr val="tx1"/>
              </a:solidFill>
              <a:ea typeface="Arial"/>
              <a:cs typeface="Arial"/>
              <a:sym typeface="Arial"/>
            </a:endParaRPr>
          </a:p>
        </p:txBody>
      </p:sp>
      <p:pic>
        <p:nvPicPr>
          <p:cNvPr id="142" name="Google Shape;142;p24" descr="C:\Users\Derek.Parks.cac\Desktop\Website\NOAA-Transparent-Logo.png"/>
          <p:cNvPicPr preferRelativeResize="0"/>
          <p:nvPr/>
        </p:nvPicPr>
        <p:blipFill rotWithShape="1">
          <a:blip r:embed="rId3">
            <a:alphaModFix/>
          </a:blip>
          <a:srcRect/>
          <a:stretch/>
        </p:blipFill>
        <p:spPr>
          <a:xfrm>
            <a:off x="76200" y="20541"/>
            <a:ext cx="1295400" cy="12954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0"/>
          <p:cNvSpPr txBox="1">
            <a:spLocks noGrp="1"/>
          </p:cNvSpPr>
          <p:nvPr>
            <p:ph type="title"/>
          </p:nvPr>
        </p:nvSpPr>
        <p:spPr>
          <a:xfrm>
            <a:off x="609133" y="152350"/>
            <a:ext cx="7163191" cy="1298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4000"/>
              <a:buFont typeface="Helvetica Neue"/>
              <a:buNone/>
            </a:pPr>
            <a:r>
              <a:rPr lang="en-US" sz="3200" dirty="0" smtClean="0">
                <a:solidFill>
                  <a:srgbClr val="00B0F0"/>
                </a:solidFill>
              </a:rPr>
              <a:t>Current Approach vs GDA</a:t>
            </a:r>
            <a:endParaRPr sz="3200" dirty="0">
              <a:solidFill>
                <a:srgbClr val="00B0F0"/>
              </a:solidFill>
            </a:endParaRPr>
          </a:p>
        </p:txBody>
      </p:sp>
      <p:pic>
        <p:nvPicPr>
          <p:cNvPr id="190" name="Google Shape;190;p30"/>
          <p:cNvPicPr preferRelativeResize="0"/>
          <p:nvPr/>
        </p:nvPicPr>
        <p:blipFill rotWithShape="1">
          <a:blip r:embed="rId3">
            <a:alphaModFix/>
          </a:blip>
          <a:srcRect/>
          <a:stretch/>
        </p:blipFill>
        <p:spPr>
          <a:xfrm>
            <a:off x="7772400" y="152400"/>
            <a:ext cx="1298575" cy="1298575"/>
          </a:xfrm>
          <a:prstGeom prst="rect">
            <a:avLst/>
          </a:prstGeom>
          <a:noFill/>
          <a:ln>
            <a:noFill/>
          </a:ln>
        </p:spPr>
      </p:pic>
      <p:sp>
        <p:nvSpPr>
          <p:cNvPr id="5" name="Google Shape;165;p27"/>
          <p:cNvSpPr txBox="1">
            <a:spLocks noGrp="1"/>
          </p:cNvSpPr>
          <p:nvPr>
            <p:ph type="body" idx="1"/>
          </p:nvPr>
        </p:nvSpPr>
        <p:spPr>
          <a:xfrm>
            <a:off x="609133" y="1264349"/>
            <a:ext cx="8357400" cy="5472117"/>
          </a:xfrm>
          <a:prstGeom prst="rect">
            <a:avLst/>
          </a:prstGeom>
          <a:noFill/>
          <a:ln>
            <a:noFill/>
          </a:ln>
        </p:spPr>
        <p:txBody>
          <a:bodyPr spcFirstLastPara="1" wrap="square" lIns="91425" tIns="45700" rIns="91425" bIns="45700" anchor="t" anchorCtr="0">
            <a:noAutofit/>
          </a:bodyPr>
          <a:lstStyle/>
          <a:p>
            <a:pPr lvl="0" indent="-330200">
              <a:spcBef>
                <a:spcPts val="600"/>
              </a:spcBef>
              <a:buClr>
                <a:srgbClr val="595959"/>
              </a:buClr>
              <a:buSzPts val="1600"/>
              <a:buFont typeface="Arial"/>
              <a:buChar char="-"/>
            </a:pPr>
            <a:r>
              <a:rPr lang="en-US" sz="2000" b="1" dirty="0" smtClean="0">
                <a:solidFill>
                  <a:schemeClr val="tx1"/>
                </a:solidFill>
                <a:latin typeface="+mn-lt"/>
                <a:ea typeface="Calibri"/>
                <a:cs typeface="Calibri"/>
                <a:sym typeface="Calibri"/>
              </a:rPr>
              <a:t>Consistent with Current Practices</a:t>
            </a:r>
          </a:p>
          <a:p>
            <a:pPr lvl="1">
              <a:spcBef>
                <a:spcPts val="600"/>
              </a:spcBef>
              <a:buClr>
                <a:srgbClr val="595959"/>
              </a:buClr>
              <a:buFont typeface="Arial"/>
              <a:buChar char="-"/>
            </a:pPr>
            <a:r>
              <a:rPr lang="en-US" sz="1800" dirty="0">
                <a:solidFill>
                  <a:schemeClr val="tx1"/>
                </a:solidFill>
                <a:latin typeface="+mn-lt"/>
                <a:ea typeface="Calibri"/>
                <a:cs typeface="Calibri"/>
                <a:sym typeface="Calibri"/>
              </a:rPr>
              <a:t>Development, maintenance, and dissemination of geospatial data are coordinated within Themes </a:t>
            </a:r>
            <a:endParaRPr lang="en-US" sz="1800" dirty="0" smtClean="0">
              <a:solidFill>
                <a:schemeClr val="tx1"/>
              </a:solidFill>
              <a:latin typeface="+mn-lt"/>
              <a:ea typeface="Calibri"/>
              <a:cs typeface="Calibri"/>
              <a:sym typeface="Calibri"/>
            </a:endParaRPr>
          </a:p>
          <a:p>
            <a:pPr lvl="0" indent="-330200">
              <a:spcBef>
                <a:spcPts val="600"/>
              </a:spcBef>
              <a:buClr>
                <a:srgbClr val="595959"/>
              </a:buClr>
              <a:buSzPts val="1600"/>
              <a:buFont typeface="Arial"/>
              <a:buChar char="-"/>
            </a:pPr>
            <a:r>
              <a:rPr lang="en-US" sz="2000" b="1" dirty="0" smtClean="0">
                <a:solidFill>
                  <a:schemeClr val="tx1"/>
                </a:solidFill>
                <a:latin typeface="+mn-lt"/>
                <a:ea typeface="Calibri"/>
                <a:cs typeface="Calibri"/>
                <a:sym typeface="Calibri"/>
              </a:rPr>
              <a:t>GDA Changes</a:t>
            </a:r>
          </a:p>
          <a:p>
            <a:pPr lvl="1">
              <a:spcBef>
                <a:spcPts val="600"/>
              </a:spcBef>
              <a:buClr>
                <a:srgbClr val="595959"/>
              </a:buClr>
              <a:buFont typeface="Arial"/>
              <a:buChar char="-"/>
            </a:pPr>
            <a:r>
              <a:rPr lang="en-US" sz="1800" dirty="0">
                <a:solidFill>
                  <a:schemeClr val="tx1"/>
                </a:solidFill>
                <a:ea typeface="Calibri"/>
                <a:cs typeface="Calibri"/>
                <a:sym typeface="Calibri"/>
              </a:rPr>
              <a:t>FGDC Lead Agencies will build a stronger alignment of Themes and development of standards</a:t>
            </a:r>
          </a:p>
          <a:p>
            <a:pPr lvl="1">
              <a:spcBef>
                <a:spcPts val="600"/>
              </a:spcBef>
              <a:buClr>
                <a:srgbClr val="595959"/>
              </a:buClr>
              <a:buFont typeface="Arial"/>
              <a:buChar char="-"/>
            </a:pPr>
            <a:r>
              <a:rPr lang="en-US" sz="1800" dirty="0" smtClean="0">
                <a:solidFill>
                  <a:schemeClr val="tx1"/>
                </a:solidFill>
                <a:latin typeface="+mn-lt"/>
                <a:ea typeface="Calibri"/>
                <a:cs typeface="Calibri"/>
                <a:sym typeface="Calibri"/>
              </a:rPr>
              <a:t>New </a:t>
            </a:r>
            <a:r>
              <a:rPr lang="en-US" sz="1800" dirty="0">
                <a:solidFill>
                  <a:schemeClr val="tx1"/>
                </a:solidFill>
                <a:latin typeface="+mn-lt"/>
                <a:ea typeface="Calibri"/>
                <a:cs typeface="Calibri"/>
                <a:sym typeface="Calibri"/>
              </a:rPr>
              <a:t>reporting requirements (as part of administering the NGDA data themes) include:</a:t>
            </a:r>
          </a:p>
          <a:p>
            <a:pPr lvl="2">
              <a:spcBef>
                <a:spcPts val="600"/>
              </a:spcBef>
              <a:buClr>
                <a:srgbClr val="595959"/>
              </a:buClr>
              <a:buFont typeface="Arial"/>
              <a:buChar char="-"/>
            </a:pPr>
            <a:r>
              <a:rPr lang="en-US" sz="1800" dirty="0">
                <a:solidFill>
                  <a:schemeClr val="tx1"/>
                </a:solidFill>
                <a:latin typeface="+mn-lt"/>
                <a:ea typeface="Calibri"/>
                <a:cs typeface="Calibri"/>
                <a:sym typeface="Calibri"/>
              </a:rPr>
              <a:t>Submit an annual Theme Implementation Performance Report</a:t>
            </a:r>
          </a:p>
          <a:p>
            <a:pPr lvl="2">
              <a:spcBef>
                <a:spcPts val="600"/>
              </a:spcBef>
              <a:buClr>
                <a:srgbClr val="595959"/>
              </a:buClr>
              <a:buFont typeface="Arial"/>
              <a:buChar char="-"/>
            </a:pPr>
            <a:r>
              <a:rPr lang="en-US" sz="1800" dirty="0">
                <a:solidFill>
                  <a:schemeClr val="tx1"/>
                </a:solidFill>
                <a:latin typeface="+mn-lt"/>
                <a:ea typeface="Calibri"/>
                <a:cs typeface="Calibri"/>
                <a:sym typeface="Calibri"/>
              </a:rPr>
              <a:t>Comment on FGDC summaries of the Annual Reports</a:t>
            </a:r>
          </a:p>
          <a:p>
            <a:pPr lvl="2">
              <a:spcBef>
                <a:spcPts val="600"/>
              </a:spcBef>
              <a:buClr>
                <a:srgbClr val="595959"/>
              </a:buClr>
              <a:buFont typeface="Arial"/>
              <a:buChar char="-"/>
            </a:pPr>
            <a:r>
              <a:rPr lang="en-US" sz="1800" dirty="0">
                <a:solidFill>
                  <a:schemeClr val="tx1"/>
                </a:solidFill>
                <a:latin typeface="+mn-lt"/>
                <a:ea typeface="Calibri"/>
                <a:cs typeface="Calibri"/>
                <a:sym typeface="Calibri"/>
              </a:rPr>
              <a:t>Contribute to the biennial Congressional report</a:t>
            </a:r>
          </a:p>
          <a:p>
            <a:pPr lvl="2">
              <a:spcBef>
                <a:spcPts val="600"/>
              </a:spcBef>
              <a:buClr>
                <a:srgbClr val="595959"/>
              </a:buClr>
              <a:buFont typeface="Arial"/>
              <a:buChar char="-"/>
            </a:pPr>
            <a:r>
              <a:rPr lang="en-US" sz="1800" dirty="0">
                <a:solidFill>
                  <a:schemeClr val="tx1"/>
                </a:solidFill>
                <a:latin typeface="+mn-lt"/>
                <a:ea typeface="Calibri"/>
                <a:cs typeface="Calibri"/>
                <a:sym typeface="Calibri"/>
              </a:rPr>
              <a:t>Publish maps and graphics showing extent and status of NGDA themes</a:t>
            </a:r>
          </a:p>
          <a:p>
            <a:pPr lvl="1">
              <a:spcBef>
                <a:spcPts val="600"/>
              </a:spcBef>
              <a:buClr>
                <a:srgbClr val="595959"/>
              </a:buClr>
              <a:buFont typeface="Arial"/>
              <a:buChar char="-"/>
            </a:pPr>
            <a:r>
              <a:rPr lang="en-US" sz="1800" dirty="0">
                <a:solidFill>
                  <a:schemeClr val="tx1"/>
                </a:solidFill>
                <a:latin typeface="+mn-lt"/>
                <a:ea typeface="Calibri"/>
                <a:cs typeface="Calibri"/>
                <a:sym typeface="Calibri"/>
              </a:rPr>
              <a:t>Identify and publish proven practices for the use and application of geospatial data of the lead covered agency</a:t>
            </a:r>
          </a:p>
          <a:p>
            <a:pPr lvl="1">
              <a:spcBef>
                <a:spcPts val="600"/>
              </a:spcBef>
              <a:buClr>
                <a:srgbClr val="595959"/>
              </a:buClr>
              <a:buFont typeface="Arial"/>
              <a:buChar char="-"/>
            </a:pPr>
            <a:endParaRPr lang="en-US" sz="1600" dirty="0">
              <a:solidFill>
                <a:schemeClr val="tx1"/>
              </a:solidFill>
              <a:latin typeface="+mn-lt"/>
              <a:ea typeface="Calibri"/>
              <a:cs typeface="Calibri"/>
              <a:sym typeface="Calibri"/>
            </a:endParaRPr>
          </a:p>
          <a:p>
            <a:pPr indent="-330200">
              <a:spcBef>
                <a:spcPts val="600"/>
              </a:spcBef>
              <a:buClr>
                <a:srgbClr val="595959"/>
              </a:buClr>
              <a:buSzPts val="1600"/>
              <a:buFont typeface="Arial"/>
              <a:buChar char="-"/>
            </a:pPr>
            <a:endParaRPr lang="en-US" sz="2000" dirty="0">
              <a:solidFill>
                <a:schemeClr val="tx1"/>
              </a:solidFill>
              <a:latin typeface="+mn-lt"/>
            </a:endParaRPr>
          </a:p>
          <a:p>
            <a:pPr lvl="0" indent="-330200">
              <a:spcBef>
                <a:spcPts val="600"/>
              </a:spcBef>
              <a:buClr>
                <a:srgbClr val="595959"/>
              </a:buClr>
              <a:buSzPts val="1600"/>
              <a:buFont typeface="Arial"/>
              <a:buChar char="-"/>
            </a:pPr>
            <a:endParaRPr lang="en-US" sz="2000" dirty="0">
              <a:solidFill>
                <a:schemeClr val="tx1"/>
              </a:solidFill>
              <a:latin typeface="+mn-lt"/>
              <a:ea typeface="Calibri"/>
              <a:cs typeface="Calibri"/>
              <a:sym typeface="Calibri"/>
            </a:endParaRPr>
          </a:p>
        </p:txBody>
      </p:sp>
    </p:spTree>
    <p:extLst>
      <p:ext uri="{BB962C8B-B14F-4D97-AF65-F5344CB8AC3E}">
        <p14:creationId xmlns:p14="http://schemas.microsoft.com/office/powerpoint/2010/main" val="417567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8075" y="2496379"/>
            <a:ext cx="2981325" cy="3857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8" name="Google Shape;188;p30"/>
          <p:cNvSpPr txBox="1">
            <a:spLocks noGrp="1"/>
          </p:cNvSpPr>
          <p:nvPr>
            <p:ph type="title"/>
          </p:nvPr>
        </p:nvSpPr>
        <p:spPr>
          <a:xfrm>
            <a:off x="609133" y="152350"/>
            <a:ext cx="7163191" cy="912521"/>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4000"/>
              <a:buFont typeface="Helvetica Neue"/>
              <a:buNone/>
            </a:pPr>
            <a:r>
              <a:rPr lang="en-US" sz="3200" dirty="0" smtClean="0">
                <a:solidFill>
                  <a:srgbClr val="00B0F0"/>
                </a:solidFill>
              </a:rPr>
              <a:t>Theme Reports / Plans / Audits</a:t>
            </a:r>
            <a:endParaRPr sz="3200" dirty="0">
              <a:solidFill>
                <a:srgbClr val="00B0F0"/>
              </a:solidFill>
            </a:endParaRPr>
          </a:p>
        </p:txBody>
      </p:sp>
      <p:pic>
        <p:nvPicPr>
          <p:cNvPr id="190" name="Google Shape;190;p30"/>
          <p:cNvPicPr preferRelativeResize="0"/>
          <p:nvPr/>
        </p:nvPicPr>
        <p:blipFill rotWithShape="1">
          <a:blip r:embed="rId4">
            <a:alphaModFix/>
          </a:blip>
          <a:srcRect/>
          <a:stretch/>
        </p:blipFill>
        <p:spPr>
          <a:xfrm>
            <a:off x="7772400" y="152400"/>
            <a:ext cx="1298575" cy="1298575"/>
          </a:xfrm>
          <a:prstGeom prst="rect">
            <a:avLst/>
          </a:prstGeom>
          <a:noFill/>
          <a:ln>
            <a:no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2293" y="2005972"/>
            <a:ext cx="2976563" cy="38671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95719" y="1596719"/>
            <a:ext cx="2995613" cy="38671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8195" y="1064871"/>
            <a:ext cx="2990850" cy="38766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17015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dirty="0">
                <a:solidFill>
                  <a:srgbClr val="00B0F0"/>
                </a:solidFill>
              </a:rPr>
              <a:t>Standards to promote interoperability and </a:t>
            </a:r>
            <a:r>
              <a:rPr lang="en-US" sz="3200" dirty="0" smtClean="0">
                <a:solidFill>
                  <a:srgbClr val="00B0F0"/>
                </a:solidFill>
              </a:rPr>
              <a:t>innovation</a:t>
            </a:r>
            <a:endParaRPr lang="en-US" sz="3200" dirty="0">
              <a:solidFill>
                <a:srgbClr val="00B0F0"/>
              </a:solidFill>
            </a:endParaRPr>
          </a:p>
        </p:txBody>
      </p:sp>
      <p:sp>
        <p:nvSpPr>
          <p:cNvPr id="476" name="Google Shape;476;p35"/>
          <p:cNvSpPr txBox="1">
            <a:spLocks noGrp="1"/>
          </p:cNvSpPr>
          <p:nvPr>
            <p:ph type="sldNum" idx="4294967295"/>
          </p:nvPr>
        </p:nvSpPr>
        <p:spPr>
          <a:xfrm>
            <a:off x="7086600" y="5624513"/>
            <a:ext cx="2057400" cy="274637"/>
          </a:xfrm>
          <a:prstGeom prst="rect">
            <a:avLst/>
          </a:prstGeom>
          <a:noFill/>
          <a:ln>
            <a:noFill/>
          </a:ln>
        </p:spPr>
        <p:txBody>
          <a:bodyPr spcFirstLastPara="1" wrap="square" lIns="68569" tIns="34275" rIns="68569" bIns="34275" anchor="ctr" anchorCtr="0">
            <a:noAutofit/>
          </a:bodyPr>
          <a:lstStyle/>
          <a:p>
            <a:pPr algn="r"/>
            <a:fld id="{00000000-1234-1234-1234-123412341234}" type="slidenum">
              <a:rPr lang="en-US"/>
              <a:pPr algn="r"/>
              <a:t>12</a:t>
            </a:fld>
            <a:endParaRPr/>
          </a:p>
        </p:txBody>
      </p:sp>
      <p:cxnSp>
        <p:nvCxnSpPr>
          <p:cNvPr id="477" name="Google Shape;477;p35"/>
          <p:cNvCxnSpPr/>
          <p:nvPr/>
        </p:nvCxnSpPr>
        <p:spPr>
          <a:xfrm>
            <a:off x="353962" y="1557799"/>
            <a:ext cx="752168" cy="0"/>
          </a:xfrm>
          <a:prstGeom prst="straightConnector1">
            <a:avLst/>
          </a:prstGeom>
          <a:noFill/>
          <a:ln w="38100" cap="flat" cmpd="sng">
            <a:solidFill>
              <a:schemeClr val="accent1"/>
            </a:solidFill>
            <a:prstDash val="solid"/>
            <a:miter lim="800000"/>
            <a:headEnd type="none" w="sm" len="sm"/>
            <a:tailEnd type="none" w="sm" len="sm"/>
          </a:ln>
        </p:spPr>
      </p:cxnSp>
      <p:sp>
        <p:nvSpPr>
          <p:cNvPr id="478" name="Google Shape;478;p35"/>
          <p:cNvSpPr/>
          <p:nvPr/>
        </p:nvSpPr>
        <p:spPr>
          <a:xfrm>
            <a:off x="730046" y="5518464"/>
            <a:ext cx="5252120" cy="796530"/>
          </a:xfrm>
          <a:prstGeom prst="roundRect">
            <a:avLst>
              <a:gd name="adj" fmla="val 5601"/>
            </a:avLst>
          </a:prstGeom>
          <a:gradFill>
            <a:gsLst>
              <a:gs pos="0">
                <a:srgbClr val="3864B2"/>
              </a:gs>
              <a:gs pos="23000">
                <a:srgbClr val="3864B2"/>
              </a:gs>
              <a:gs pos="69000">
                <a:srgbClr val="2F5496"/>
              </a:gs>
              <a:gs pos="97000">
                <a:srgbClr val="2C4E8C"/>
              </a:gs>
              <a:gs pos="100000">
                <a:srgbClr val="2C4E8C"/>
              </a:gs>
            </a:gsLst>
            <a:path path="circle">
              <a:fillToRect l="50000" t="50000" r="50000" b="50000"/>
            </a:path>
            <a:tileRect/>
          </a:gradFill>
          <a:ln>
            <a:noFill/>
          </a:ln>
          <a:effectLst>
            <a:outerShdw blurRad="57150" dist="19050" dir="5400000" algn="ctr" rotWithShape="0">
              <a:srgbClr val="000000">
                <a:alpha val="62745"/>
              </a:srgbClr>
            </a:outerShdw>
          </a:effectLst>
        </p:spPr>
        <p:txBody>
          <a:bodyPr spcFirstLastPara="1" wrap="square" lIns="68569" tIns="205725" rIns="68569" bIns="205725" anchor="t" anchorCtr="0">
            <a:noAutofit/>
          </a:bodyPr>
          <a:lstStyle/>
          <a:p>
            <a:pPr algn="ctr"/>
            <a:r>
              <a:rPr lang="en-US" sz="2000" b="1" dirty="0">
                <a:solidFill>
                  <a:schemeClr val="lt1"/>
                </a:solidFill>
                <a:latin typeface="Calibri"/>
                <a:ea typeface="Calibri"/>
                <a:cs typeface="Calibri"/>
                <a:sym typeface="Calibri"/>
              </a:rPr>
              <a:t>Section 757. Geospatial Data Standards</a:t>
            </a:r>
            <a:endParaRPr sz="1600" dirty="0"/>
          </a:p>
        </p:txBody>
      </p:sp>
      <p:sp>
        <p:nvSpPr>
          <p:cNvPr id="479" name="Google Shape;479;p35"/>
          <p:cNvSpPr/>
          <p:nvPr/>
        </p:nvSpPr>
        <p:spPr>
          <a:xfrm>
            <a:off x="5309419" y="1798150"/>
            <a:ext cx="3480620" cy="3480620"/>
          </a:xfrm>
          <a:prstGeom prst="ellipse">
            <a:avLst/>
          </a:prstGeom>
          <a:solidFill>
            <a:schemeClr val="accent1">
              <a:alpha val="37647"/>
            </a:schemeClr>
          </a:solidFill>
          <a:ln w="12700" cap="flat" cmpd="sng">
            <a:solidFill>
              <a:srgbClr val="31538F"/>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80" name="Google Shape;480;p35"/>
          <p:cNvSpPr txBox="1"/>
          <p:nvPr/>
        </p:nvSpPr>
        <p:spPr>
          <a:xfrm>
            <a:off x="533754" y="2012355"/>
            <a:ext cx="4630994" cy="1846660"/>
          </a:xfrm>
          <a:prstGeom prst="rect">
            <a:avLst/>
          </a:prstGeom>
          <a:noFill/>
          <a:ln>
            <a:noFill/>
          </a:ln>
        </p:spPr>
        <p:txBody>
          <a:bodyPr spcFirstLastPara="1" wrap="square" lIns="68569" tIns="34275" rIns="68569" bIns="34275" anchor="t" anchorCtr="0">
            <a:noAutofit/>
          </a:bodyPr>
          <a:lstStyle/>
          <a:p>
            <a:r>
              <a:rPr lang="en-US" sz="2000" dirty="0">
                <a:solidFill>
                  <a:schemeClr val="tx1"/>
                </a:solidFill>
              </a:rPr>
              <a:t>Requires the FGDC use national and international standards adopted by voluntary consensus bodies to the maximum extent possible; establish and promulgate new standards if they do not already exist and consult with a broad range of users and providers.</a:t>
            </a:r>
            <a:endParaRPr sz="1200" dirty="0">
              <a:solidFill>
                <a:schemeClr val="tx1"/>
              </a:solidFill>
            </a:endParaRPr>
          </a:p>
        </p:txBody>
      </p:sp>
      <p:sp>
        <p:nvSpPr>
          <p:cNvPr id="482" name="Google Shape;482;p35"/>
          <p:cNvSpPr/>
          <p:nvPr/>
        </p:nvSpPr>
        <p:spPr>
          <a:xfrm>
            <a:off x="5128751" y="1617482"/>
            <a:ext cx="3841956" cy="3841956"/>
          </a:xfrm>
          <a:prstGeom prst="ellipse">
            <a:avLst/>
          </a:prstGeom>
          <a:noFill/>
          <a:ln w="41275" cap="flat" cmpd="sng">
            <a:solidFill>
              <a:srgbClr val="FFFFFF"/>
            </a:solidFill>
            <a:prstDash val="dash"/>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grpSp>
        <p:nvGrpSpPr>
          <p:cNvPr id="483" name="Google Shape;483;p35"/>
          <p:cNvGrpSpPr/>
          <p:nvPr/>
        </p:nvGrpSpPr>
        <p:grpSpPr>
          <a:xfrm>
            <a:off x="5492978" y="1590366"/>
            <a:ext cx="3401944" cy="3677268"/>
            <a:chOff x="152403" y="59764"/>
            <a:chExt cx="4156170" cy="4492535"/>
          </a:xfrm>
        </p:grpSpPr>
        <p:grpSp>
          <p:nvGrpSpPr>
            <p:cNvPr id="484" name="Google Shape;484;p35"/>
            <p:cNvGrpSpPr/>
            <p:nvPr/>
          </p:nvGrpSpPr>
          <p:grpSpPr>
            <a:xfrm>
              <a:off x="1099037" y="1159758"/>
              <a:ext cx="2000916" cy="2025648"/>
              <a:chOff x="7630492" y="1597726"/>
              <a:chExt cx="2000916" cy="2025648"/>
            </a:xfrm>
          </p:grpSpPr>
          <p:sp>
            <p:nvSpPr>
              <p:cNvPr id="485" name="Google Shape;485;p35"/>
              <p:cNvSpPr/>
              <p:nvPr/>
            </p:nvSpPr>
            <p:spPr>
              <a:xfrm>
                <a:off x="7630492" y="2605968"/>
                <a:ext cx="774783" cy="667916"/>
              </a:xfrm>
              <a:prstGeom prst="hexagon">
                <a:avLst>
                  <a:gd name="adj" fmla="val 25000"/>
                  <a:gd name="vf" fmla="val 115470"/>
                </a:avLst>
              </a:prstGeom>
              <a:solidFill>
                <a:schemeClr val="dk1">
                  <a:alpha val="28627"/>
                </a:schemeClr>
              </a:solidFill>
              <a:ln w="9525" cap="flat" cmpd="sng">
                <a:solidFill>
                  <a:srgbClr val="FEFEFE"/>
                </a:solidFill>
                <a:prstDash val="solid"/>
                <a:miter lim="800000"/>
                <a:headEnd type="none" w="sm" len="sm"/>
                <a:tailEnd type="none" w="sm" len="sm"/>
              </a:ln>
              <a:effectLst>
                <a:outerShdw blurRad="152400" dist="317500" dir="5400000" sx="90000" sy="-19000" rotWithShape="0">
                  <a:srgbClr val="000000">
                    <a:alpha val="14901"/>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86" name="Google Shape;486;p35"/>
              <p:cNvSpPr/>
              <p:nvPr/>
            </p:nvSpPr>
            <p:spPr>
              <a:xfrm>
                <a:off x="8253639" y="1597726"/>
                <a:ext cx="774783" cy="667916"/>
              </a:xfrm>
              <a:prstGeom prst="hexagon">
                <a:avLst>
                  <a:gd name="adj" fmla="val 25000"/>
                  <a:gd name="vf" fmla="val 115470"/>
                </a:avLst>
              </a:prstGeom>
              <a:solidFill>
                <a:schemeClr val="dk1">
                  <a:alpha val="28627"/>
                </a:schemeClr>
              </a:solidFill>
              <a:ln w="9525" cap="flat" cmpd="sng">
                <a:solidFill>
                  <a:srgbClr val="FEFEFE"/>
                </a:solidFill>
                <a:prstDash val="solid"/>
                <a:miter lim="800000"/>
                <a:headEnd type="none" w="sm" len="sm"/>
                <a:tailEnd type="none" w="sm" len="sm"/>
              </a:ln>
              <a:effectLst>
                <a:outerShdw blurRad="152400" dist="317500" dir="5400000" sx="90000" sy="-19000" rotWithShape="0">
                  <a:srgbClr val="000000">
                    <a:alpha val="14901"/>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87" name="Google Shape;487;p35"/>
              <p:cNvSpPr/>
              <p:nvPr/>
            </p:nvSpPr>
            <p:spPr>
              <a:xfrm>
                <a:off x="7639706" y="1925318"/>
                <a:ext cx="774783" cy="667916"/>
              </a:xfrm>
              <a:prstGeom prst="hexagon">
                <a:avLst>
                  <a:gd name="adj" fmla="val 25000"/>
                  <a:gd name="vf" fmla="val 115470"/>
                </a:avLst>
              </a:prstGeom>
              <a:solidFill>
                <a:schemeClr val="dk1">
                  <a:alpha val="28627"/>
                </a:schemeClr>
              </a:solidFill>
              <a:ln w="9525" cap="flat" cmpd="sng">
                <a:solidFill>
                  <a:srgbClr val="FEFEFE"/>
                </a:solidFill>
                <a:prstDash val="solid"/>
                <a:miter lim="800000"/>
                <a:headEnd type="none" w="sm" len="sm"/>
                <a:tailEnd type="none" w="sm" len="sm"/>
              </a:ln>
              <a:effectLst>
                <a:outerShdw blurRad="152400" dist="317500" dir="5400000" sx="90000" sy="-19000" rotWithShape="0">
                  <a:srgbClr val="000000">
                    <a:alpha val="14901"/>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88" name="Google Shape;488;p35"/>
              <p:cNvSpPr/>
              <p:nvPr/>
            </p:nvSpPr>
            <p:spPr>
              <a:xfrm>
                <a:off x="8251906" y="2274808"/>
                <a:ext cx="774783" cy="667916"/>
              </a:xfrm>
              <a:prstGeom prst="hexagon">
                <a:avLst>
                  <a:gd name="adj" fmla="val 25000"/>
                  <a:gd name="vf" fmla="val 115470"/>
                </a:avLst>
              </a:prstGeom>
              <a:solidFill>
                <a:schemeClr val="dk1">
                  <a:alpha val="28627"/>
                </a:schemeClr>
              </a:solidFill>
              <a:ln w="9525" cap="flat" cmpd="sng">
                <a:solidFill>
                  <a:srgbClr val="FEFEFE"/>
                </a:solidFill>
                <a:prstDash val="solid"/>
                <a:miter lim="800000"/>
                <a:headEnd type="none" w="sm" len="sm"/>
                <a:tailEnd type="none" w="sm" len="sm"/>
              </a:ln>
              <a:effectLst>
                <a:outerShdw blurRad="152400" dist="317500" dir="5400000" sx="90000" sy="-19000" rotWithShape="0">
                  <a:srgbClr val="000000">
                    <a:alpha val="14901"/>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89" name="Google Shape;489;p35"/>
              <p:cNvSpPr/>
              <p:nvPr/>
            </p:nvSpPr>
            <p:spPr>
              <a:xfrm>
                <a:off x="8856624" y="2627865"/>
                <a:ext cx="774783" cy="667916"/>
              </a:xfrm>
              <a:prstGeom prst="hexagon">
                <a:avLst>
                  <a:gd name="adj" fmla="val 25000"/>
                  <a:gd name="vf" fmla="val 115470"/>
                </a:avLst>
              </a:prstGeom>
              <a:solidFill>
                <a:schemeClr val="dk1">
                  <a:alpha val="28627"/>
                </a:schemeClr>
              </a:solidFill>
              <a:ln w="9525" cap="flat" cmpd="sng">
                <a:solidFill>
                  <a:srgbClr val="FEFEFE"/>
                </a:solidFill>
                <a:prstDash val="solid"/>
                <a:miter lim="800000"/>
                <a:headEnd type="none" w="sm" len="sm"/>
                <a:tailEnd type="none" w="sm" len="sm"/>
              </a:ln>
              <a:effectLst>
                <a:outerShdw blurRad="152400" dist="317500" dir="5400000" sx="90000" sy="-19000" rotWithShape="0">
                  <a:srgbClr val="000000">
                    <a:alpha val="14901"/>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90" name="Google Shape;490;p35"/>
              <p:cNvSpPr/>
              <p:nvPr/>
            </p:nvSpPr>
            <p:spPr>
              <a:xfrm>
                <a:off x="8856625" y="1949000"/>
                <a:ext cx="774783" cy="667916"/>
              </a:xfrm>
              <a:prstGeom prst="hexagon">
                <a:avLst>
                  <a:gd name="adj" fmla="val 25000"/>
                  <a:gd name="vf" fmla="val 115470"/>
                </a:avLst>
              </a:prstGeom>
              <a:solidFill>
                <a:schemeClr val="dk1">
                  <a:alpha val="28627"/>
                </a:schemeClr>
              </a:solidFill>
              <a:ln w="9525" cap="flat" cmpd="sng">
                <a:solidFill>
                  <a:srgbClr val="FEFEFE"/>
                </a:solidFill>
                <a:prstDash val="solid"/>
                <a:miter lim="800000"/>
                <a:headEnd type="none" w="sm" len="sm"/>
                <a:tailEnd type="none" w="sm" len="sm"/>
              </a:ln>
              <a:effectLst>
                <a:outerShdw blurRad="152400" dist="317500" dir="5400000" sx="90000" sy="-19000" rotWithShape="0">
                  <a:srgbClr val="000000">
                    <a:alpha val="14901"/>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91" name="Google Shape;491;p35"/>
              <p:cNvSpPr/>
              <p:nvPr/>
            </p:nvSpPr>
            <p:spPr>
              <a:xfrm>
                <a:off x="8242692" y="2955458"/>
                <a:ext cx="774783" cy="667916"/>
              </a:xfrm>
              <a:prstGeom prst="hexagon">
                <a:avLst>
                  <a:gd name="adj" fmla="val 25000"/>
                  <a:gd name="vf" fmla="val 115470"/>
                </a:avLst>
              </a:prstGeom>
              <a:solidFill>
                <a:schemeClr val="dk1">
                  <a:alpha val="28627"/>
                </a:schemeClr>
              </a:solidFill>
              <a:ln w="9525" cap="flat" cmpd="sng">
                <a:solidFill>
                  <a:srgbClr val="FEFEFE"/>
                </a:solidFill>
                <a:prstDash val="solid"/>
                <a:miter lim="800000"/>
                <a:headEnd type="none" w="sm" len="sm"/>
                <a:tailEnd type="none" w="sm" len="sm"/>
              </a:ln>
              <a:effectLst>
                <a:outerShdw blurRad="152400" dist="317500" dir="5400000" sx="90000" sy="-19000" rotWithShape="0">
                  <a:srgbClr val="000000">
                    <a:alpha val="14901"/>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grpSp>
        <p:grpSp>
          <p:nvGrpSpPr>
            <p:cNvPr id="492" name="Google Shape;492;p35"/>
            <p:cNvGrpSpPr/>
            <p:nvPr/>
          </p:nvGrpSpPr>
          <p:grpSpPr>
            <a:xfrm>
              <a:off x="918163" y="2154301"/>
              <a:ext cx="2000916" cy="2025648"/>
              <a:chOff x="7630492" y="1597726"/>
              <a:chExt cx="2000916" cy="2025648"/>
            </a:xfrm>
          </p:grpSpPr>
          <p:sp>
            <p:nvSpPr>
              <p:cNvPr id="493" name="Google Shape;493;p35"/>
              <p:cNvSpPr/>
              <p:nvPr/>
            </p:nvSpPr>
            <p:spPr>
              <a:xfrm>
                <a:off x="7630492" y="2605968"/>
                <a:ext cx="774783" cy="667916"/>
              </a:xfrm>
              <a:prstGeom prst="hexagon">
                <a:avLst>
                  <a:gd name="adj" fmla="val 25000"/>
                  <a:gd name="vf" fmla="val 115470"/>
                </a:avLst>
              </a:prstGeom>
              <a:gradFill>
                <a:gsLst>
                  <a:gs pos="0">
                    <a:srgbClr val="2A93AD">
                      <a:alpha val="21960"/>
                    </a:srgbClr>
                  </a:gs>
                  <a:gs pos="46000">
                    <a:srgbClr val="2A93AD">
                      <a:alpha val="21960"/>
                    </a:srgbClr>
                  </a:gs>
                  <a:gs pos="100000">
                    <a:srgbClr val="FEFEFE">
                      <a:alpha val="7843"/>
                    </a:srgbClr>
                  </a:gs>
                </a:gsLst>
                <a:lin ang="0" scaled="0"/>
              </a:gradFill>
              <a:ln w="9525" cap="flat" cmpd="sng">
                <a:solidFill>
                  <a:srgbClr val="FEFEFE">
                    <a:alpha val="73725"/>
                  </a:srgbClr>
                </a:solidFill>
                <a:prstDash val="solid"/>
                <a:miter lim="800000"/>
                <a:headEnd type="none" w="sm" len="sm"/>
                <a:tailEnd type="none" w="sm" len="sm"/>
              </a:ln>
              <a:effectLst>
                <a:reflection stA="50000" endPos="75000" dist="127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94" name="Google Shape;494;p35"/>
              <p:cNvSpPr/>
              <p:nvPr/>
            </p:nvSpPr>
            <p:spPr>
              <a:xfrm>
                <a:off x="8253639" y="1597726"/>
                <a:ext cx="774783" cy="667916"/>
              </a:xfrm>
              <a:prstGeom prst="hexagon">
                <a:avLst>
                  <a:gd name="adj" fmla="val 25000"/>
                  <a:gd name="vf" fmla="val 115470"/>
                </a:avLst>
              </a:prstGeom>
              <a:gradFill>
                <a:gsLst>
                  <a:gs pos="0">
                    <a:srgbClr val="2A93AD">
                      <a:alpha val="21960"/>
                    </a:srgbClr>
                  </a:gs>
                  <a:gs pos="46000">
                    <a:srgbClr val="2A93AD">
                      <a:alpha val="21960"/>
                    </a:srgbClr>
                  </a:gs>
                  <a:gs pos="100000">
                    <a:srgbClr val="FEFEFE">
                      <a:alpha val="7843"/>
                    </a:srgbClr>
                  </a:gs>
                </a:gsLst>
                <a:lin ang="0" scaled="0"/>
              </a:gradFill>
              <a:ln w="9525" cap="flat" cmpd="sng">
                <a:solidFill>
                  <a:srgbClr val="FEFEFE">
                    <a:alpha val="73725"/>
                  </a:srgbClr>
                </a:solidFill>
                <a:prstDash val="solid"/>
                <a:miter lim="800000"/>
                <a:headEnd type="none" w="sm" len="sm"/>
                <a:tailEnd type="none" w="sm" len="sm"/>
              </a:ln>
              <a:effectLst>
                <a:reflection stA="50000" endPos="75000" dist="127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95" name="Google Shape;495;p35"/>
              <p:cNvSpPr/>
              <p:nvPr/>
            </p:nvSpPr>
            <p:spPr>
              <a:xfrm>
                <a:off x="7639706" y="1925318"/>
                <a:ext cx="774783" cy="667916"/>
              </a:xfrm>
              <a:prstGeom prst="hexagon">
                <a:avLst>
                  <a:gd name="adj" fmla="val 25000"/>
                  <a:gd name="vf" fmla="val 115470"/>
                </a:avLst>
              </a:prstGeom>
              <a:gradFill>
                <a:gsLst>
                  <a:gs pos="0">
                    <a:srgbClr val="2A93AD">
                      <a:alpha val="21960"/>
                    </a:srgbClr>
                  </a:gs>
                  <a:gs pos="46000">
                    <a:srgbClr val="2A93AD">
                      <a:alpha val="21960"/>
                    </a:srgbClr>
                  </a:gs>
                  <a:gs pos="100000">
                    <a:srgbClr val="FEFEFE">
                      <a:alpha val="7843"/>
                    </a:srgbClr>
                  </a:gs>
                </a:gsLst>
                <a:lin ang="0" scaled="0"/>
              </a:gradFill>
              <a:ln w="9525" cap="flat" cmpd="sng">
                <a:solidFill>
                  <a:srgbClr val="FEFEFE">
                    <a:alpha val="73725"/>
                  </a:srgbClr>
                </a:solidFill>
                <a:prstDash val="solid"/>
                <a:miter lim="800000"/>
                <a:headEnd type="none" w="sm" len="sm"/>
                <a:tailEnd type="none" w="sm" len="sm"/>
              </a:ln>
              <a:effectLst>
                <a:reflection stA="50000" endPos="75000" dist="127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96" name="Google Shape;496;p35"/>
              <p:cNvSpPr/>
              <p:nvPr/>
            </p:nvSpPr>
            <p:spPr>
              <a:xfrm>
                <a:off x="8251906" y="2274808"/>
                <a:ext cx="774783" cy="667916"/>
              </a:xfrm>
              <a:prstGeom prst="hexagon">
                <a:avLst>
                  <a:gd name="adj" fmla="val 25000"/>
                  <a:gd name="vf" fmla="val 115470"/>
                </a:avLst>
              </a:prstGeom>
              <a:gradFill>
                <a:gsLst>
                  <a:gs pos="0">
                    <a:srgbClr val="2A93AD">
                      <a:alpha val="21960"/>
                    </a:srgbClr>
                  </a:gs>
                  <a:gs pos="46000">
                    <a:srgbClr val="2A93AD">
                      <a:alpha val="21960"/>
                    </a:srgbClr>
                  </a:gs>
                  <a:gs pos="100000">
                    <a:srgbClr val="FEFEFE">
                      <a:alpha val="7843"/>
                    </a:srgbClr>
                  </a:gs>
                </a:gsLst>
                <a:lin ang="0" scaled="0"/>
              </a:gradFill>
              <a:ln w="9525" cap="flat" cmpd="sng">
                <a:solidFill>
                  <a:srgbClr val="FEFEFE">
                    <a:alpha val="73725"/>
                  </a:srgbClr>
                </a:solidFill>
                <a:prstDash val="solid"/>
                <a:miter lim="800000"/>
                <a:headEnd type="none" w="sm" len="sm"/>
                <a:tailEnd type="none" w="sm" len="sm"/>
              </a:ln>
              <a:effectLst>
                <a:reflection stA="50000" endPos="75000" dist="127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97" name="Google Shape;497;p35"/>
              <p:cNvSpPr/>
              <p:nvPr/>
            </p:nvSpPr>
            <p:spPr>
              <a:xfrm>
                <a:off x="8856624" y="2627865"/>
                <a:ext cx="774783" cy="667916"/>
              </a:xfrm>
              <a:prstGeom prst="hexagon">
                <a:avLst>
                  <a:gd name="adj" fmla="val 25000"/>
                  <a:gd name="vf" fmla="val 115470"/>
                </a:avLst>
              </a:prstGeom>
              <a:gradFill>
                <a:gsLst>
                  <a:gs pos="0">
                    <a:srgbClr val="2A93AD">
                      <a:alpha val="21960"/>
                    </a:srgbClr>
                  </a:gs>
                  <a:gs pos="46000">
                    <a:srgbClr val="2A93AD">
                      <a:alpha val="21960"/>
                    </a:srgbClr>
                  </a:gs>
                  <a:gs pos="100000">
                    <a:srgbClr val="FEFEFE">
                      <a:alpha val="7843"/>
                    </a:srgbClr>
                  </a:gs>
                </a:gsLst>
                <a:lin ang="0" scaled="0"/>
              </a:gradFill>
              <a:ln w="9525" cap="flat" cmpd="sng">
                <a:solidFill>
                  <a:srgbClr val="FEFEFE">
                    <a:alpha val="73725"/>
                  </a:srgbClr>
                </a:solidFill>
                <a:prstDash val="solid"/>
                <a:miter lim="800000"/>
                <a:headEnd type="none" w="sm" len="sm"/>
                <a:tailEnd type="none" w="sm" len="sm"/>
              </a:ln>
              <a:effectLst>
                <a:reflection stA="50000" endPos="75000" dist="127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98" name="Google Shape;498;p35"/>
              <p:cNvSpPr/>
              <p:nvPr/>
            </p:nvSpPr>
            <p:spPr>
              <a:xfrm>
                <a:off x="8856625" y="1949000"/>
                <a:ext cx="774783" cy="667916"/>
              </a:xfrm>
              <a:prstGeom prst="hexagon">
                <a:avLst>
                  <a:gd name="adj" fmla="val 25000"/>
                  <a:gd name="vf" fmla="val 115470"/>
                </a:avLst>
              </a:prstGeom>
              <a:gradFill>
                <a:gsLst>
                  <a:gs pos="0">
                    <a:srgbClr val="2A93AD">
                      <a:alpha val="21960"/>
                    </a:srgbClr>
                  </a:gs>
                  <a:gs pos="46000">
                    <a:srgbClr val="2A93AD">
                      <a:alpha val="21960"/>
                    </a:srgbClr>
                  </a:gs>
                  <a:gs pos="100000">
                    <a:srgbClr val="FEFEFE">
                      <a:alpha val="7843"/>
                    </a:srgbClr>
                  </a:gs>
                </a:gsLst>
                <a:lin ang="0" scaled="0"/>
              </a:gradFill>
              <a:ln w="9525" cap="flat" cmpd="sng">
                <a:solidFill>
                  <a:srgbClr val="FEFEFE">
                    <a:alpha val="73725"/>
                  </a:srgbClr>
                </a:solidFill>
                <a:prstDash val="solid"/>
                <a:miter lim="800000"/>
                <a:headEnd type="none" w="sm" len="sm"/>
                <a:tailEnd type="none" w="sm" len="sm"/>
              </a:ln>
              <a:effectLst>
                <a:reflection stA="50000" endPos="75000" dist="127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99" name="Google Shape;499;p35"/>
              <p:cNvSpPr/>
              <p:nvPr/>
            </p:nvSpPr>
            <p:spPr>
              <a:xfrm>
                <a:off x="8242692" y="2955458"/>
                <a:ext cx="774783" cy="667916"/>
              </a:xfrm>
              <a:prstGeom prst="hexagon">
                <a:avLst>
                  <a:gd name="adj" fmla="val 25000"/>
                  <a:gd name="vf" fmla="val 115470"/>
                </a:avLst>
              </a:prstGeom>
              <a:gradFill>
                <a:gsLst>
                  <a:gs pos="0">
                    <a:srgbClr val="2A93AD">
                      <a:alpha val="21960"/>
                    </a:srgbClr>
                  </a:gs>
                  <a:gs pos="46000">
                    <a:srgbClr val="2A93AD">
                      <a:alpha val="21960"/>
                    </a:srgbClr>
                  </a:gs>
                  <a:gs pos="100000">
                    <a:srgbClr val="FEFEFE">
                      <a:alpha val="7843"/>
                    </a:srgbClr>
                  </a:gs>
                </a:gsLst>
                <a:lin ang="0" scaled="0"/>
              </a:gradFill>
              <a:ln w="9525" cap="flat" cmpd="sng">
                <a:solidFill>
                  <a:srgbClr val="FEFEFE">
                    <a:alpha val="73725"/>
                  </a:srgbClr>
                </a:solidFill>
                <a:prstDash val="solid"/>
                <a:miter lim="800000"/>
                <a:headEnd type="none" w="sm" len="sm"/>
                <a:tailEnd type="none" w="sm" len="sm"/>
              </a:ln>
              <a:effectLst>
                <a:reflection stA="50000" endPos="75000" dist="127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grpSp>
        <p:grpSp>
          <p:nvGrpSpPr>
            <p:cNvPr id="500" name="Google Shape;500;p35"/>
            <p:cNvGrpSpPr/>
            <p:nvPr/>
          </p:nvGrpSpPr>
          <p:grpSpPr>
            <a:xfrm>
              <a:off x="337953" y="447180"/>
              <a:ext cx="2000916" cy="2025648"/>
              <a:chOff x="7630492" y="1597726"/>
              <a:chExt cx="2000916" cy="2025648"/>
            </a:xfrm>
          </p:grpSpPr>
          <p:sp>
            <p:nvSpPr>
              <p:cNvPr id="501" name="Google Shape;501;p35"/>
              <p:cNvSpPr/>
              <p:nvPr/>
            </p:nvSpPr>
            <p:spPr>
              <a:xfrm>
                <a:off x="7630492" y="2605968"/>
                <a:ext cx="774783" cy="667916"/>
              </a:xfrm>
              <a:prstGeom prst="hexagon">
                <a:avLst>
                  <a:gd name="adj" fmla="val 25000"/>
                  <a:gd name="vf" fmla="val 115470"/>
                </a:avLst>
              </a:prstGeom>
              <a:gradFill>
                <a:gsLst>
                  <a:gs pos="0">
                    <a:srgbClr val="000000">
                      <a:alpha val="8627"/>
                    </a:srgbClr>
                  </a:gs>
                  <a:gs pos="100000">
                    <a:srgbClr val="000000">
                      <a:alpha val="8627"/>
                    </a:srgbClr>
                  </a:gs>
                </a:gsLst>
                <a:lin ang="0" scaled="0"/>
              </a:gradFill>
              <a:ln w="9525" cap="flat" cmpd="sng">
                <a:solidFill>
                  <a:srgbClr val="FEFEFE"/>
                </a:solidFill>
                <a:prstDash val="solid"/>
                <a:miter lim="800000"/>
                <a:headEnd type="none" w="sm" len="sm"/>
                <a:tailEnd type="none" w="sm" len="sm"/>
              </a:ln>
              <a:effectLst>
                <a:reflection stA="50000" endA="300" endPos="9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02" name="Google Shape;502;p35"/>
              <p:cNvSpPr/>
              <p:nvPr/>
            </p:nvSpPr>
            <p:spPr>
              <a:xfrm>
                <a:off x="8253639" y="1597726"/>
                <a:ext cx="774783" cy="667916"/>
              </a:xfrm>
              <a:prstGeom prst="hexagon">
                <a:avLst>
                  <a:gd name="adj" fmla="val 25000"/>
                  <a:gd name="vf" fmla="val 115470"/>
                </a:avLst>
              </a:prstGeom>
              <a:gradFill>
                <a:gsLst>
                  <a:gs pos="0">
                    <a:srgbClr val="000000">
                      <a:alpha val="8627"/>
                    </a:srgbClr>
                  </a:gs>
                  <a:gs pos="100000">
                    <a:srgbClr val="000000">
                      <a:alpha val="8627"/>
                    </a:srgbClr>
                  </a:gs>
                </a:gsLst>
                <a:lin ang="0" scaled="0"/>
              </a:gradFill>
              <a:ln w="9525" cap="flat" cmpd="sng">
                <a:solidFill>
                  <a:srgbClr val="FEFEFE"/>
                </a:solidFill>
                <a:prstDash val="solid"/>
                <a:miter lim="800000"/>
                <a:headEnd type="none" w="sm" len="sm"/>
                <a:tailEnd type="none" w="sm" len="sm"/>
              </a:ln>
              <a:effectLst>
                <a:reflection stA="50000" endA="300" endPos="9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03" name="Google Shape;503;p35"/>
              <p:cNvSpPr/>
              <p:nvPr/>
            </p:nvSpPr>
            <p:spPr>
              <a:xfrm>
                <a:off x="8251906" y="2274808"/>
                <a:ext cx="774783" cy="667916"/>
              </a:xfrm>
              <a:prstGeom prst="hexagon">
                <a:avLst>
                  <a:gd name="adj" fmla="val 25000"/>
                  <a:gd name="vf" fmla="val 115470"/>
                </a:avLst>
              </a:prstGeom>
              <a:gradFill>
                <a:gsLst>
                  <a:gs pos="0">
                    <a:srgbClr val="000000">
                      <a:alpha val="8627"/>
                    </a:srgbClr>
                  </a:gs>
                  <a:gs pos="100000">
                    <a:srgbClr val="000000">
                      <a:alpha val="8627"/>
                    </a:srgbClr>
                  </a:gs>
                </a:gsLst>
                <a:lin ang="0" scaled="0"/>
              </a:gradFill>
              <a:ln w="9525" cap="flat" cmpd="sng">
                <a:solidFill>
                  <a:srgbClr val="FEFEFE"/>
                </a:solidFill>
                <a:prstDash val="solid"/>
                <a:miter lim="800000"/>
                <a:headEnd type="none" w="sm" len="sm"/>
                <a:tailEnd type="none" w="sm" len="sm"/>
              </a:ln>
              <a:effectLst>
                <a:reflection stA="50000" endA="300" endPos="9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04" name="Google Shape;504;p35"/>
              <p:cNvSpPr/>
              <p:nvPr/>
            </p:nvSpPr>
            <p:spPr>
              <a:xfrm>
                <a:off x="8856624" y="2627865"/>
                <a:ext cx="774783" cy="667916"/>
              </a:xfrm>
              <a:prstGeom prst="hexagon">
                <a:avLst>
                  <a:gd name="adj" fmla="val 25000"/>
                  <a:gd name="vf" fmla="val 115470"/>
                </a:avLst>
              </a:prstGeom>
              <a:gradFill>
                <a:gsLst>
                  <a:gs pos="0">
                    <a:srgbClr val="000000">
                      <a:alpha val="7843"/>
                    </a:srgbClr>
                  </a:gs>
                  <a:gs pos="38000">
                    <a:srgbClr val="000000">
                      <a:alpha val="38823"/>
                    </a:srgbClr>
                  </a:gs>
                  <a:gs pos="90000">
                    <a:srgbClr val="06080A">
                      <a:alpha val="21960"/>
                    </a:srgbClr>
                  </a:gs>
                  <a:gs pos="100000">
                    <a:srgbClr val="06080A">
                      <a:alpha val="21960"/>
                    </a:srgbClr>
                  </a:gs>
                </a:gsLst>
                <a:lin ang="1080000" scaled="0"/>
              </a:gradFill>
              <a:ln w="9525" cap="flat" cmpd="sng">
                <a:solidFill>
                  <a:srgbClr val="FEFEFE"/>
                </a:solidFill>
                <a:prstDash val="solid"/>
                <a:miter lim="800000"/>
                <a:headEnd type="none" w="sm" len="sm"/>
                <a:tailEnd type="none" w="sm" len="sm"/>
              </a:ln>
              <a:effectLst>
                <a:reflection stA="50000" endA="300" endPos="9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05" name="Google Shape;505;p35"/>
              <p:cNvSpPr/>
              <p:nvPr/>
            </p:nvSpPr>
            <p:spPr>
              <a:xfrm>
                <a:off x="8856625" y="1949000"/>
                <a:ext cx="774783" cy="667916"/>
              </a:xfrm>
              <a:prstGeom prst="hexagon">
                <a:avLst>
                  <a:gd name="adj" fmla="val 25000"/>
                  <a:gd name="vf" fmla="val 115470"/>
                </a:avLst>
              </a:prstGeom>
              <a:gradFill>
                <a:gsLst>
                  <a:gs pos="0">
                    <a:srgbClr val="000000">
                      <a:alpha val="8627"/>
                    </a:srgbClr>
                  </a:gs>
                  <a:gs pos="100000">
                    <a:srgbClr val="000000">
                      <a:alpha val="8627"/>
                    </a:srgbClr>
                  </a:gs>
                </a:gsLst>
                <a:lin ang="0" scaled="0"/>
              </a:gradFill>
              <a:ln w="9525" cap="flat" cmpd="sng">
                <a:solidFill>
                  <a:srgbClr val="FEFEFE"/>
                </a:solidFill>
                <a:prstDash val="solid"/>
                <a:miter lim="800000"/>
                <a:headEnd type="none" w="sm" len="sm"/>
                <a:tailEnd type="none" w="sm" len="sm"/>
              </a:ln>
              <a:effectLst>
                <a:reflection stA="50000" endA="300" endPos="9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06" name="Google Shape;506;p35"/>
              <p:cNvSpPr/>
              <p:nvPr/>
            </p:nvSpPr>
            <p:spPr>
              <a:xfrm>
                <a:off x="8242692" y="2955458"/>
                <a:ext cx="774783" cy="667916"/>
              </a:xfrm>
              <a:prstGeom prst="hexagon">
                <a:avLst>
                  <a:gd name="adj" fmla="val 25000"/>
                  <a:gd name="vf" fmla="val 115470"/>
                </a:avLst>
              </a:prstGeom>
              <a:gradFill>
                <a:gsLst>
                  <a:gs pos="0">
                    <a:srgbClr val="000000">
                      <a:alpha val="8627"/>
                    </a:srgbClr>
                  </a:gs>
                  <a:gs pos="100000">
                    <a:srgbClr val="000000">
                      <a:alpha val="8627"/>
                    </a:srgbClr>
                  </a:gs>
                </a:gsLst>
                <a:lin ang="0" scaled="0"/>
              </a:gradFill>
              <a:ln w="9525" cap="flat" cmpd="sng">
                <a:solidFill>
                  <a:srgbClr val="FEFEFE"/>
                </a:solidFill>
                <a:prstDash val="solid"/>
                <a:miter lim="800000"/>
                <a:headEnd type="none" w="sm" len="sm"/>
                <a:tailEnd type="none" w="sm" len="sm"/>
              </a:ln>
              <a:effectLst>
                <a:reflection stA="50000" endA="300" endPos="9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grpSp>
        <p:grpSp>
          <p:nvGrpSpPr>
            <p:cNvPr id="507" name="Google Shape;507;p35"/>
            <p:cNvGrpSpPr/>
            <p:nvPr/>
          </p:nvGrpSpPr>
          <p:grpSpPr>
            <a:xfrm>
              <a:off x="2307657" y="2526651"/>
              <a:ext cx="2000916" cy="2025648"/>
              <a:chOff x="7630492" y="1597726"/>
              <a:chExt cx="2000916" cy="2025648"/>
            </a:xfrm>
          </p:grpSpPr>
          <p:sp>
            <p:nvSpPr>
              <p:cNvPr id="508" name="Google Shape;508;p35"/>
              <p:cNvSpPr/>
              <p:nvPr/>
            </p:nvSpPr>
            <p:spPr>
              <a:xfrm>
                <a:off x="7630492" y="2605968"/>
                <a:ext cx="774783" cy="667916"/>
              </a:xfrm>
              <a:prstGeom prst="hexagon">
                <a:avLst>
                  <a:gd name="adj" fmla="val 25000"/>
                  <a:gd name="vf" fmla="val 115470"/>
                </a:avLst>
              </a:prstGeom>
              <a:noFill/>
              <a:ln w="9525" cap="flat" cmpd="sng">
                <a:solidFill>
                  <a:srgbClr val="FEFEFE"/>
                </a:solidFill>
                <a:prstDash val="solid"/>
                <a:miter lim="800000"/>
                <a:headEnd type="none" w="sm" len="sm"/>
                <a:tailEnd type="none" w="sm" len="sm"/>
              </a:ln>
              <a:effectLst>
                <a:reflection stA="50000" endA="300" endPos="55500" dist="1016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09" name="Google Shape;509;p35"/>
              <p:cNvSpPr/>
              <p:nvPr/>
            </p:nvSpPr>
            <p:spPr>
              <a:xfrm>
                <a:off x="8253639" y="1597726"/>
                <a:ext cx="774783" cy="667916"/>
              </a:xfrm>
              <a:prstGeom prst="hexagon">
                <a:avLst>
                  <a:gd name="adj" fmla="val 25000"/>
                  <a:gd name="vf" fmla="val 115470"/>
                </a:avLst>
              </a:prstGeom>
              <a:noFill/>
              <a:ln w="9525" cap="flat" cmpd="sng">
                <a:solidFill>
                  <a:srgbClr val="FEFEFE"/>
                </a:solidFill>
                <a:prstDash val="solid"/>
                <a:miter lim="800000"/>
                <a:headEnd type="none" w="sm" len="sm"/>
                <a:tailEnd type="none" w="sm" len="sm"/>
              </a:ln>
              <a:effectLst>
                <a:reflection stA="50000" endA="300" endPos="55500" dist="1016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10" name="Google Shape;510;p35"/>
              <p:cNvSpPr/>
              <p:nvPr/>
            </p:nvSpPr>
            <p:spPr>
              <a:xfrm>
                <a:off x="7639706" y="1925318"/>
                <a:ext cx="774783" cy="667916"/>
              </a:xfrm>
              <a:prstGeom prst="hexagon">
                <a:avLst>
                  <a:gd name="adj" fmla="val 25000"/>
                  <a:gd name="vf" fmla="val 115470"/>
                </a:avLst>
              </a:prstGeom>
              <a:noFill/>
              <a:ln w="9525" cap="flat" cmpd="sng">
                <a:solidFill>
                  <a:srgbClr val="FEFEFE"/>
                </a:solidFill>
                <a:prstDash val="solid"/>
                <a:miter lim="800000"/>
                <a:headEnd type="none" w="sm" len="sm"/>
                <a:tailEnd type="none" w="sm" len="sm"/>
              </a:ln>
              <a:effectLst>
                <a:reflection stA="50000" endA="300" endPos="55500" dist="1016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11" name="Google Shape;511;p35"/>
              <p:cNvSpPr/>
              <p:nvPr/>
            </p:nvSpPr>
            <p:spPr>
              <a:xfrm>
                <a:off x="8251906" y="2274808"/>
                <a:ext cx="774783" cy="667916"/>
              </a:xfrm>
              <a:prstGeom prst="hexagon">
                <a:avLst>
                  <a:gd name="adj" fmla="val 25000"/>
                  <a:gd name="vf" fmla="val 115470"/>
                </a:avLst>
              </a:prstGeom>
              <a:noFill/>
              <a:ln w="9525" cap="flat" cmpd="sng">
                <a:solidFill>
                  <a:srgbClr val="FEFEFE"/>
                </a:solidFill>
                <a:prstDash val="solid"/>
                <a:miter lim="800000"/>
                <a:headEnd type="none" w="sm" len="sm"/>
                <a:tailEnd type="none" w="sm" len="sm"/>
              </a:ln>
              <a:effectLst>
                <a:reflection stA="50000" endA="300" endPos="55500" dist="1016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12" name="Google Shape;512;p35"/>
              <p:cNvSpPr/>
              <p:nvPr/>
            </p:nvSpPr>
            <p:spPr>
              <a:xfrm>
                <a:off x="8856624" y="2627865"/>
                <a:ext cx="774783" cy="667916"/>
              </a:xfrm>
              <a:prstGeom prst="hexagon">
                <a:avLst>
                  <a:gd name="adj" fmla="val 25000"/>
                  <a:gd name="vf" fmla="val 115470"/>
                </a:avLst>
              </a:prstGeom>
              <a:noFill/>
              <a:ln w="9525" cap="flat" cmpd="sng">
                <a:solidFill>
                  <a:srgbClr val="FEFEFE"/>
                </a:solidFill>
                <a:prstDash val="solid"/>
                <a:miter lim="800000"/>
                <a:headEnd type="none" w="sm" len="sm"/>
                <a:tailEnd type="none" w="sm" len="sm"/>
              </a:ln>
              <a:effectLst>
                <a:reflection stA="50000" endA="300" endPos="55500" dist="1016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13" name="Google Shape;513;p35"/>
              <p:cNvSpPr/>
              <p:nvPr/>
            </p:nvSpPr>
            <p:spPr>
              <a:xfrm>
                <a:off x="8856625" y="1949000"/>
                <a:ext cx="774783" cy="667916"/>
              </a:xfrm>
              <a:prstGeom prst="hexagon">
                <a:avLst>
                  <a:gd name="adj" fmla="val 25000"/>
                  <a:gd name="vf" fmla="val 115470"/>
                </a:avLst>
              </a:prstGeom>
              <a:noFill/>
              <a:ln w="9525" cap="flat" cmpd="sng">
                <a:solidFill>
                  <a:srgbClr val="FEFEFE"/>
                </a:solidFill>
                <a:prstDash val="solid"/>
                <a:miter lim="800000"/>
                <a:headEnd type="none" w="sm" len="sm"/>
                <a:tailEnd type="none" w="sm" len="sm"/>
              </a:ln>
              <a:effectLst>
                <a:reflection stA="50000" endA="300" endPos="55500" dist="1016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14" name="Google Shape;514;p35"/>
              <p:cNvSpPr/>
              <p:nvPr/>
            </p:nvSpPr>
            <p:spPr>
              <a:xfrm>
                <a:off x="8242692" y="2955458"/>
                <a:ext cx="774783" cy="667916"/>
              </a:xfrm>
              <a:prstGeom prst="hexagon">
                <a:avLst>
                  <a:gd name="adj" fmla="val 25000"/>
                  <a:gd name="vf" fmla="val 115470"/>
                </a:avLst>
              </a:prstGeom>
              <a:noFill/>
              <a:ln w="9525" cap="flat" cmpd="sng">
                <a:solidFill>
                  <a:srgbClr val="FEFEFE"/>
                </a:solidFill>
                <a:prstDash val="solid"/>
                <a:miter lim="800000"/>
                <a:headEnd type="none" w="sm" len="sm"/>
                <a:tailEnd type="none" w="sm" len="sm"/>
              </a:ln>
              <a:effectLst>
                <a:reflection stA="50000" endA="300" endPos="55500" dist="101600" dir="5400000"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grpSp>
        <p:sp>
          <p:nvSpPr>
            <p:cNvPr id="515" name="Google Shape;515;p35"/>
            <p:cNvSpPr/>
            <p:nvPr/>
          </p:nvSpPr>
          <p:spPr>
            <a:xfrm>
              <a:off x="375686" y="59764"/>
              <a:ext cx="774783" cy="667916"/>
            </a:xfrm>
            <a:prstGeom prst="hexagon">
              <a:avLst>
                <a:gd name="adj" fmla="val 25000"/>
                <a:gd name="vf" fmla="val 115470"/>
              </a:avLst>
            </a:prstGeom>
            <a:gradFill>
              <a:gsLst>
                <a:gs pos="0">
                  <a:srgbClr val="000000">
                    <a:alpha val="8627"/>
                  </a:srgbClr>
                </a:gs>
                <a:gs pos="100000">
                  <a:srgbClr val="000000">
                    <a:alpha val="8627"/>
                  </a:srgbClr>
                </a:gs>
              </a:gsLst>
              <a:lin ang="0" scaled="0"/>
            </a:gradFill>
            <a:ln w="9525" cap="flat" cmpd="sng">
              <a:solidFill>
                <a:srgbClr val="FEFEFE"/>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16" name="Google Shape;516;p35"/>
            <p:cNvSpPr/>
            <p:nvPr/>
          </p:nvSpPr>
          <p:spPr>
            <a:xfrm>
              <a:off x="2513641" y="1865478"/>
              <a:ext cx="774783" cy="667916"/>
            </a:xfrm>
            <a:prstGeom prst="hexagon">
              <a:avLst>
                <a:gd name="adj" fmla="val 25000"/>
                <a:gd name="vf" fmla="val 115470"/>
              </a:avLst>
            </a:prstGeom>
            <a:gradFill>
              <a:gsLst>
                <a:gs pos="0">
                  <a:srgbClr val="000000">
                    <a:alpha val="8627"/>
                  </a:srgbClr>
                </a:gs>
                <a:gs pos="100000">
                  <a:srgbClr val="000000">
                    <a:alpha val="8627"/>
                  </a:srgbClr>
                </a:gs>
              </a:gsLst>
              <a:lin ang="0" scaled="0"/>
            </a:gradFill>
            <a:ln w="9525" cap="flat" cmpd="sng">
              <a:solidFill>
                <a:srgbClr val="FEFEFE"/>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17" name="Google Shape;517;p35"/>
            <p:cNvSpPr/>
            <p:nvPr/>
          </p:nvSpPr>
          <p:spPr>
            <a:xfrm>
              <a:off x="2331902" y="1506890"/>
              <a:ext cx="774783" cy="667916"/>
            </a:xfrm>
            <a:prstGeom prst="hexagon">
              <a:avLst>
                <a:gd name="adj" fmla="val 25000"/>
                <a:gd name="vf" fmla="val 115470"/>
              </a:avLst>
            </a:prstGeom>
            <a:gradFill>
              <a:gsLst>
                <a:gs pos="0">
                  <a:srgbClr val="000000">
                    <a:alpha val="8627"/>
                  </a:srgbClr>
                </a:gs>
                <a:gs pos="100000">
                  <a:srgbClr val="000000">
                    <a:alpha val="8627"/>
                  </a:srgbClr>
                </a:gs>
              </a:gsLst>
              <a:lin ang="0" scaled="0"/>
            </a:gradFill>
            <a:ln w="9525" cap="flat" cmpd="sng">
              <a:solidFill>
                <a:srgbClr val="FEFEFE"/>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18" name="Google Shape;518;p35"/>
            <p:cNvSpPr/>
            <p:nvPr/>
          </p:nvSpPr>
          <p:spPr>
            <a:xfrm>
              <a:off x="2928470" y="3225125"/>
              <a:ext cx="774783" cy="667916"/>
            </a:xfrm>
            <a:prstGeom prst="hexagon">
              <a:avLst>
                <a:gd name="adj" fmla="val 25000"/>
                <a:gd name="vf" fmla="val 115470"/>
              </a:avLst>
            </a:prstGeom>
            <a:gradFill>
              <a:gsLst>
                <a:gs pos="0">
                  <a:srgbClr val="000000">
                    <a:alpha val="8627"/>
                  </a:srgbClr>
                </a:gs>
                <a:gs pos="100000">
                  <a:srgbClr val="000000">
                    <a:alpha val="8627"/>
                  </a:srgbClr>
                </a:gs>
              </a:gsLst>
              <a:lin ang="0" scaled="0"/>
            </a:gradFill>
            <a:ln w="9525" cap="flat" cmpd="sng">
              <a:solidFill>
                <a:srgbClr val="FEFEFE"/>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19" name="Google Shape;519;p35"/>
            <p:cNvSpPr/>
            <p:nvPr/>
          </p:nvSpPr>
          <p:spPr>
            <a:xfrm rot="-7200000">
              <a:off x="487856" y="1193296"/>
              <a:ext cx="774783" cy="667916"/>
            </a:xfrm>
            <a:prstGeom prst="hexagon">
              <a:avLst>
                <a:gd name="adj" fmla="val 25000"/>
                <a:gd name="vf" fmla="val 115470"/>
              </a:avLst>
            </a:prstGeom>
            <a:gradFill>
              <a:gsLst>
                <a:gs pos="0">
                  <a:srgbClr val="2A93AD">
                    <a:alpha val="21960"/>
                  </a:srgbClr>
                </a:gs>
                <a:gs pos="46000">
                  <a:srgbClr val="2A93AD">
                    <a:alpha val="21960"/>
                  </a:srgbClr>
                </a:gs>
                <a:gs pos="100000">
                  <a:srgbClr val="FEFEFE">
                    <a:alpha val="7843"/>
                  </a:srgbClr>
                </a:gs>
              </a:gsLst>
              <a:lin ang="0" scaled="0"/>
            </a:gradFill>
            <a:ln w="9525" cap="flat" cmpd="sng">
              <a:solidFill>
                <a:srgbClr val="FEFEFE">
                  <a:alpha val="73725"/>
                </a:srgbClr>
              </a:solidFill>
              <a:prstDash val="solid"/>
              <a:miter lim="800000"/>
              <a:headEnd type="none" w="sm" len="sm"/>
              <a:tailEnd type="none" w="sm" len="sm"/>
            </a:ln>
            <a:effectLst>
              <a:outerShdw blurRad="76200" dist="12700" dir="2700000" sy="-23000" kx="-800400" algn="bl" rotWithShape="0">
                <a:srgbClr val="000000">
                  <a:alpha val="20000"/>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20" name="Google Shape;520;p35"/>
            <p:cNvSpPr/>
            <p:nvPr/>
          </p:nvSpPr>
          <p:spPr>
            <a:xfrm rot="10800000">
              <a:off x="2315887" y="3524601"/>
              <a:ext cx="774783" cy="667916"/>
            </a:xfrm>
            <a:prstGeom prst="hexagon">
              <a:avLst>
                <a:gd name="adj" fmla="val 25000"/>
                <a:gd name="vf" fmla="val 115470"/>
              </a:avLst>
            </a:prstGeom>
            <a:gradFill>
              <a:gsLst>
                <a:gs pos="0">
                  <a:srgbClr val="1F3864">
                    <a:alpha val="48627"/>
                  </a:srgbClr>
                </a:gs>
                <a:gs pos="36000">
                  <a:srgbClr val="1F3864">
                    <a:alpha val="48627"/>
                  </a:srgbClr>
                </a:gs>
                <a:gs pos="100000">
                  <a:srgbClr val="FEFEFE">
                    <a:alpha val="7843"/>
                  </a:srgbClr>
                </a:gs>
              </a:gsLst>
              <a:path path="circle">
                <a:fillToRect r="100000" b="100000"/>
              </a:path>
              <a:tileRect l="-100000" t="-100000"/>
            </a:gradFill>
            <a:ln w="9525" cap="flat" cmpd="sng">
              <a:solidFill>
                <a:srgbClr val="FEFEFE">
                  <a:alpha val="73725"/>
                </a:srgbClr>
              </a:solidFill>
              <a:prstDash val="solid"/>
              <a:miter lim="800000"/>
              <a:headEnd type="none" w="sm" len="sm"/>
              <a:tailEnd type="none" w="sm" len="sm"/>
            </a:ln>
            <a:effectLst>
              <a:outerShdw blurRad="76200" dist="12700" dir="2700000" sy="-23000" kx="-800400" algn="bl" rotWithShape="0">
                <a:srgbClr val="000000">
                  <a:alpha val="20000"/>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21" name="Google Shape;521;p35"/>
            <p:cNvSpPr/>
            <p:nvPr/>
          </p:nvSpPr>
          <p:spPr>
            <a:xfrm>
              <a:off x="2340562" y="2179414"/>
              <a:ext cx="774783" cy="667916"/>
            </a:xfrm>
            <a:prstGeom prst="hexagon">
              <a:avLst>
                <a:gd name="adj" fmla="val 25000"/>
                <a:gd name="vf" fmla="val 115470"/>
              </a:avLst>
            </a:prstGeom>
            <a:gradFill>
              <a:gsLst>
                <a:gs pos="0">
                  <a:srgbClr val="2A93AD">
                    <a:alpha val="21960"/>
                  </a:srgbClr>
                </a:gs>
                <a:gs pos="46000">
                  <a:srgbClr val="2A93AD">
                    <a:alpha val="21960"/>
                  </a:srgbClr>
                </a:gs>
                <a:gs pos="100000">
                  <a:srgbClr val="FEFEFE">
                    <a:alpha val="7843"/>
                  </a:srgbClr>
                </a:gs>
              </a:gsLst>
              <a:lin ang="0" scaled="0"/>
            </a:gradFill>
            <a:ln w="9525" cap="flat" cmpd="sng">
              <a:solidFill>
                <a:srgbClr val="FEFEFE">
                  <a:alpha val="73725"/>
                </a:srgbClr>
              </a:solidFill>
              <a:prstDash val="solid"/>
              <a:miter lim="800000"/>
              <a:headEnd type="none" w="sm" len="sm"/>
              <a:tailEnd type="none" w="sm" len="sm"/>
            </a:ln>
            <a:effectLst>
              <a:outerShdw blurRad="76200" dist="12700" dir="2700000" sy="-23000" kx="-800400" algn="bl" rotWithShape="0">
                <a:srgbClr val="000000">
                  <a:alpha val="20000"/>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22" name="Google Shape;522;p35"/>
            <p:cNvSpPr/>
            <p:nvPr/>
          </p:nvSpPr>
          <p:spPr>
            <a:xfrm rot="10800000">
              <a:off x="152403" y="3182470"/>
              <a:ext cx="774783" cy="667916"/>
            </a:xfrm>
            <a:prstGeom prst="hexagon">
              <a:avLst>
                <a:gd name="adj" fmla="val 25000"/>
                <a:gd name="vf" fmla="val 115470"/>
              </a:avLst>
            </a:prstGeom>
            <a:gradFill>
              <a:gsLst>
                <a:gs pos="0">
                  <a:srgbClr val="1F3864">
                    <a:alpha val="48627"/>
                  </a:srgbClr>
                </a:gs>
                <a:gs pos="36000">
                  <a:srgbClr val="1F3864">
                    <a:alpha val="48627"/>
                  </a:srgbClr>
                </a:gs>
                <a:gs pos="100000">
                  <a:srgbClr val="FEFEFE">
                    <a:alpha val="7843"/>
                  </a:srgbClr>
                </a:gs>
              </a:gsLst>
              <a:path path="circle">
                <a:fillToRect r="100000" b="100000"/>
              </a:path>
              <a:tileRect l="-100000" t="-100000"/>
            </a:gradFill>
            <a:ln w="9525" cap="flat" cmpd="sng">
              <a:solidFill>
                <a:srgbClr val="FEFEFE">
                  <a:alpha val="73725"/>
                </a:srgbClr>
              </a:solidFill>
              <a:prstDash val="solid"/>
              <a:miter lim="800000"/>
              <a:headEnd type="none" w="sm" len="sm"/>
              <a:tailEnd type="none" w="sm" len="sm"/>
            </a:ln>
            <a:effectLst>
              <a:outerShdw blurRad="76200" dist="12700" dir="2700000" sy="-23000" kx="-800400" algn="bl" rotWithShape="0">
                <a:srgbClr val="000000">
                  <a:alpha val="20000"/>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23" name="Google Shape;523;p35"/>
            <p:cNvSpPr/>
            <p:nvPr/>
          </p:nvSpPr>
          <p:spPr>
            <a:xfrm rot="10800000">
              <a:off x="1093695" y="2197343"/>
              <a:ext cx="774783" cy="667916"/>
            </a:xfrm>
            <a:prstGeom prst="hexagon">
              <a:avLst>
                <a:gd name="adj" fmla="val 25000"/>
                <a:gd name="vf" fmla="val 115470"/>
              </a:avLst>
            </a:prstGeom>
            <a:gradFill>
              <a:gsLst>
                <a:gs pos="0">
                  <a:srgbClr val="1F3864">
                    <a:alpha val="48627"/>
                  </a:srgbClr>
                </a:gs>
                <a:gs pos="36000">
                  <a:srgbClr val="1F3864">
                    <a:alpha val="48627"/>
                  </a:srgbClr>
                </a:gs>
                <a:gs pos="100000">
                  <a:srgbClr val="FEFEFE">
                    <a:alpha val="7843"/>
                  </a:srgbClr>
                </a:gs>
              </a:gsLst>
              <a:path path="circle">
                <a:fillToRect r="100000" b="100000"/>
              </a:path>
              <a:tileRect l="-100000" t="-100000"/>
            </a:gradFill>
            <a:ln w="9525" cap="flat" cmpd="sng">
              <a:solidFill>
                <a:srgbClr val="FEFEFE">
                  <a:alpha val="73725"/>
                </a:srgbClr>
              </a:solidFill>
              <a:prstDash val="solid"/>
              <a:miter lim="800000"/>
              <a:headEnd type="none" w="sm" len="sm"/>
              <a:tailEnd type="none" w="sm" len="sm"/>
            </a:ln>
            <a:effectLst>
              <a:outerShdw blurRad="76200" dist="12700" dir="2700000" sy="-23000" kx="-800400" algn="bl" rotWithShape="0">
                <a:srgbClr val="000000">
                  <a:alpha val="20000"/>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24" name="Google Shape;524;p35"/>
            <p:cNvSpPr/>
            <p:nvPr/>
          </p:nvSpPr>
          <p:spPr>
            <a:xfrm rot="10800000">
              <a:off x="2169460" y="1868637"/>
              <a:ext cx="774783" cy="667916"/>
            </a:xfrm>
            <a:prstGeom prst="hexagon">
              <a:avLst>
                <a:gd name="adj" fmla="val 25000"/>
                <a:gd name="vf" fmla="val 115470"/>
              </a:avLst>
            </a:prstGeom>
            <a:gradFill>
              <a:gsLst>
                <a:gs pos="0">
                  <a:srgbClr val="1F3864">
                    <a:alpha val="48627"/>
                  </a:srgbClr>
                </a:gs>
                <a:gs pos="36000">
                  <a:srgbClr val="1F3864">
                    <a:alpha val="48627"/>
                  </a:srgbClr>
                </a:gs>
                <a:gs pos="100000">
                  <a:srgbClr val="FEFEFE">
                    <a:alpha val="7843"/>
                  </a:srgbClr>
                </a:gs>
              </a:gsLst>
              <a:path path="circle">
                <a:fillToRect r="100000" b="100000"/>
              </a:path>
              <a:tileRect l="-100000" t="-100000"/>
            </a:gradFill>
            <a:ln w="9525" cap="flat" cmpd="sng">
              <a:solidFill>
                <a:srgbClr val="FEFEFE">
                  <a:alpha val="73725"/>
                </a:srgbClr>
              </a:solidFill>
              <a:prstDash val="solid"/>
              <a:miter lim="800000"/>
              <a:headEnd type="none" w="sm" len="sm"/>
              <a:tailEnd type="none" w="sm" len="sm"/>
            </a:ln>
            <a:effectLst>
              <a:outerShdw blurRad="76200" dist="12700" dir="2700000" sy="-23000" kx="-800400" algn="bl" rotWithShape="0">
                <a:srgbClr val="000000">
                  <a:alpha val="20000"/>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25" name="Google Shape;525;p35"/>
            <p:cNvSpPr/>
            <p:nvPr/>
          </p:nvSpPr>
          <p:spPr>
            <a:xfrm rot="10800000">
              <a:off x="750047" y="2839813"/>
              <a:ext cx="774783" cy="667916"/>
            </a:xfrm>
            <a:prstGeom prst="hexagon">
              <a:avLst>
                <a:gd name="adj" fmla="val 25000"/>
                <a:gd name="vf" fmla="val 115470"/>
              </a:avLst>
            </a:prstGeom>
            <a:gradFill>
              <a:gsLst>
                <a:gs pos="0">
                  <a:srgbClr val="1F3864">
                    <a:alpha val="48627"/>
                  </a:srgbClr>
                </a:gs>
                <a:gs pos="36000">
                  <a:srgbClr val="1F3864">
                    <a:alpha val="48627"/>
                  </a:srgbClr>
                </a:gs>
                <a:gs pos="100000">
                  <a:srgbClr val="FEFEFE">
                    <a:alpha val="7843"/>
                  </a:srgbClr>
                </a:gs>
              </a:gsLst>
              <a:path path="circle">
                <a:fillToRect r="100000" b="100000"/>
              </a:path>
              <a:tileRect l="-100000" t="-100000"/>
            </a:gradFill>
            <a:ln w="9525" cap="flat" cmpd="sng">
              <a:solidFill>
                <a:srgbClr val="FEFEFE">
                  <a:alpha val="73725"/>
                </a:srgbClr>
              </a:solidFill>
              <a:prstDash val="solid"/>
              <a:miter lim="800000"/>
              <a:headEnd type="none" w="sm" len="sm"/>
              <a:tailEnd type="none" w="sm" len="sm"/>
            </a:ln>
            <a:effectLst>
              <a:outerShdw blurRad="76200" dist="12700" dir="2700000" sy="-23000" kx="-800400" algn="bl" rotWithShape="0">
                <a:srgbClr val="000000">
                  <a:alpha val="20000"/>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26" name="Google Shape;526;p35"/>
            <p:cNvSpPr/>
            <p:nvPr/>
          </p:nvSpPr>
          <p:spPr>
            <a:xfrm rot="10800000">
              <a:off x="3529108" y="2869695"/>
              <a:ext cx="774783" cy="667916"/>
            </a:xfrm>
            <a:prstGeom prst="hexagon">
              <a:avLst>
                <a:gd name="adj" fmla="val 25000"/>
                <a:gd name="vf" fmla="val 115470"/>
              </a:avLst>
            </a:prstGeom>
            <a:gradFill>
              <a:gsLst>
                <a:gs pos="0">
                  <a:srgbClr val="1F3864">
                    <a:alpha val="48627"/>
                  </a:srgbClr>
                </a:gs>
                <a:gs pos="36000">
                  <a:srgbClr val="1F3864">
                    <a:alpha val="48627"/>
                  </a:srgbClr>
                </a:gs>
                <a:gs pos="100000">
                  <a:srgbClr val="FEFEFE">
                    <a:alpha val="7843"/>
                  </a:srgbClr>
                </a:gs>
              </a:gsLst>
              <a:path path="circle">
                <a:fillToRect r="100000" b="100000"/>
              </a:path>
              <a:tileRect l="-100000" t="-100000"/>
            </a:gradFill>
            <a:ln w="9525" cap="flat" cmpd="sng">
              <a:solidFill>
                <a:srgbClr val="FEFEFE">
                  <a:alpha val="73725"/>
                </a:srgbClr>
              </a:solidFill>
              <a:prstDash val="solid"/>
              <a:miter lim="800000"/>
              <a:headEnd type="none" w="sm" len="sm"/>
              <a:tailEnd type="none" w="sm" len="sm"/>
            </a:ln>
            <a:effectLst>
              <a:outerShdw blurRad="76200" dist="12700" dir="2700000" sy="-23000" kx="-800400" algn="bl" rotWithShape="0">
                <a:srgbClr val="000000">
                  <a:alpha val="20000"/>
                </a:srgbClr>
              </a:outerShdw>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27" name="Google Shape;527;p35"/>
            <p:cNvSpPr/>
            <p:nvPr/>
          </p:nvSpPr>
          <p:spPr>
            <a:xfrm rot="-7200000">
              <a:off x="3344611" y="3183460"/>
              <a:ext cx="774783" cy="667916"/>
            </a:xfrm>
            <a:prstGeom prst="hexagon">
              <a:avLst>
                <a:gd name="adj" fmla="val 25000"/>
                <a:gd name="vf" fmla="val 115470"/>
              </a:avLst>
            </a:prstGeom>
            <a:gradFill>
              <a:gsLst>
                <a:gs pos="0">
                  <a:srgbClr val="2A93AD">
                    <a:alpha val="21960"/>
                  </a:srgbClr>
                </a:gs>
                <a:gs pos="46000">
                  <a:srgbClr val="2A93AD">
                    <a:alpha val="21960"/>
                  </a:srgbClr>
                </a:gs>
                <a:gs pos="100000">
                  <a:srgbClr val="FEFEFE">
                    <a:alpha val="7843"/>
                  </a:srgbClr>
                </a:gs>
              </a:gsLst>
              <a:lin ang="0" scaled="0"/>
            </a:gradFill>
            <a:ln w="9525" cap="flat" cmpd="sng">
              <a:solidFill>
                <a:srgbClr val="FEFEFE">
                  <a:alpha val="73725"/>
                </a:srgbClr>
              </a:solidFill>
              <a:prstDash val="solid"/>
              <a:miter lim="800000"/>
              <a:headEnd type="none" w="sm" len="sm"/>
              <a:tailEnd type="none" w="sm" len="sm"/>
            </a:ln>
            <a:effectLst>
              <a:outerShdw blurRad="76200" dist="12700" dir="2700000" sy="-23000" kx="-800400" algn="bl" rotWithShape="0">
                <a:srgbClr val="000000">
                  <a:alpha val="20000"/>
                </a:srgbClr>
              </a:outerShdw>
              <a:reflection stA="50000" endA="295" sy="-100000" algn="bl" rotWithShape="0"/>
            </a:effectLst>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528" name="Google Shape;528;p35"/>
            <p:cNvSpPr/>
            <p:nvPr/>
          </p:nvSpPr>
          <p:spPr>
            <a:xfrm>
              <a:off x="2747427" y="2848383"/>
              <a:ext cx="774783" cy="667916"/>
            </a:xfrm>
            <a:prstGeom prst="hexagon">
              <a:avLst>
                <a:gd name="adj" fmla="val 25000"/>
                <a:gd name="vf" fmla="val 115470"/>
              </a:avLst>
            </a:prstGeom>
            <a:gradFill>
              <a:gsLst>
                <a:gs pos="0">
                  <a:srgbClr val="000000">
                    <a:alpha val="8627"/>
                  </a:srgbClr>
                </a:gs>
                <a:gs pos="100000">
                  <a:srgbClr val="000000">
                    <a:alpha val="8627"/>
                  </a:srgbClr>
                </a:gs>
              </a:gsLst>
              <a:lin ang="0" scaled="0"/>
            </a:gradFill>
            <a:ln w="9525" cap="flat" cmpd="sng">
              <a:solidFill>
                <a:srgbClr val="FEFEFE"/>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grpSp>
      <p:pic>
        <p:nvPicPr>
          <p:cNvPr id="529" name="Google Shape;529;p35"/>
          <p:cNvPicPr preferRelativeResize="0"/>
          <p:nvPr/>
        </p:nvPicPr>
        <p:blipFill rotWithShape="1">
          <a:blip r:embed="rId3">
            <a:alphaModFix/>
          </a:blip>
          <a:srcRect/>
          <a:stretch/>
        </p:blipFill>
        <p:spPr>
          <a:xfrm>
            <a:off x="730046" y="5609044"/>
            <a:ext cx="501443" cy="460169"/>
          </a:xfrm>
          <a:prstGeom prst="rect">
            <a:avLst/>
          </a:prstGeom>
          <a:noFill/>
          <a:ln>
            <a:noFill/>
          </a:ln>
        </p:spPr>
      </p:pic>
      <p:pic>
        <p:nvPicPr>
          <p:cNvPr id="530" name="Google Shape;530;p35"/>
          <p:cNvPicPr preferRelativeResize="0"/>
          <p:nvPr/>
        </p:nvPicPr>
        <p:blipFill rotWithShape="1">
          <a:blip r:embed="rId4">
            <a:alphaModFix/>
          </a:blip>
          <a:srcRect/>
          <a:stretch/>
        </p:blipFill>
        <p:spPr>
          <a:xfrm>
            <a:off x="5536131" y="3086068"/>
            <a:ext cx="2979220" cy="1941008"/>
          </a:xfrm>
          <a:prstGeom prst="rect">
            <a:avLst/>
          </a:prstGeom>
          <a:noFill/>
          <a:ln>
            <a:noFill/>
          </a:ln>
        </p:spPr>
      </p:pic>
      <p:pic>
        <p:nvPicPr>
          <p:cNvPr id="531" name="Google Shape;531;p35"/>
          <p:cNvPicPr preferRelativeResize="0"/>
          <p:nvPr/>
        </p:nvPicPr>
        <p:blipFill rotWithShape="1">
          <a:blip r:embed="rId5">
            <a:alphaModFix/>
          </a:blip>
          <a:srcRect/>
          <a:stretch/>
        </p:blipFill>
        <p:spPr>
          <a:xfrm>
            <a:off x="6129971" y="2367328"/>
            <a:ext cx="1828645" cy="431680"/>
          </a:xfrm>
          <a:prstGeom prst="rect">
            <a:avLst/>
          </a:prstGeom>
          <a:noFill/>
          <a:ln>
            <a:noFill/>
          </a:ln>
        </p:spPr>
      </p:pic>
    </p:spTree>
    <p:extLst>
      <p:ext uri="{BB962C8B-B14F-4D97-AF65-F5344CB8AC3E}">
        <p14:creationId xmlns:p14="http://schemas.microsoft.com/office/powerpoint/2010/main" val="1229560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0"/>
          <p:cNvSpPr txBox="1">
            <a:spLocks noGrp="1"/>
          </p:cNvSpPr>
          <p:nvPr>
            <p:ph type="title"/>
          </p:nvPr>
        </p:nvSpPr>
        <p:spPr>
          <a:xfrm>
            <a:off x="609133" y="152350"/>
            <a:ext cx="7163191" cy="1298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4000"/>
              <a:buFont typeface="Helvetica Neue"/>
              <a:buNone/>
            </a:pPr>
            <a:r>
              <a:rPr lang="en-US" sz="3200" dirty="0" smtClean="0">
                <a:solidFill>
                  <a:srgbClr val="00B0F0"/>
                </a:solidFill>
              </a:rPr>
              <a:t>Current Approach vs GDA</a:t>
            </a:r>
            <a:endParaRPr sz="3200" dirty="0">
              <a:solidFill>
                <a:srgbClr val="00B0F0"/>
              </a:solidFill>
            </a:endParaRPr>
          </a:p>
        </p:txBody>
      </p:sp>
      <p:pic>
        <p:nvPicPr>
          <p:cNvPr id="190" name="Google Shape;190;p30"/>
          <p:cNvPicPr preferRelativeResize="0"/>
          <p:nvPr/>
        </p:nvPicPr>
        <p:blipFill rotWithShape="1">
          <a:blip r:embed="rId3">
            <a:alphaModFix/>
          </a:blip>
          <a:srcRect/>
          <a:stretch/>
        </p:blipFill>
        <p:spPr>
          <a:xfrm>
            <a:off x="7772400" y="152400"/>
            <a:ext cx="1298575" cy="1298575"/>
          </a:xfrm>
          <a:prstGeom prst="rect">
            <a:avLst/>
          </a:prstGeom>
          <a:noFill/>
          <a:ln>
            <a:noFill/>
          </a:ln>
        </p:spPr>
      </p:pic>
      <p:sp>
        <p:nvSpPr>
          <p:cNvPr id="6" name="Google Shape;165;p27"/>
          <p:cNvSpPr txBox="1">
            <a:spLocks noGrp="1"/>
          </p:cNvSpPr>
          <p:nvPr>
            <p:ph type="body" idx="1"/>
          </p:nvPr>
        </p:nvSpPr>
        <p:spPr>
          <a:xfrm>
            <a:off x="609133" y="1264349"/>
            <a:ext cx="8338097" cy="5055428"/>
          </a:xfrm>
          <a:prstGeom prst="rect">
            <a:avLst/>
          </a:prstGeom>
          <a:noFill/>
          <a:ln>
            <a:noFill/>
          </a:ln>
        </p:spPr>
        <p:txBody>
          <a:bodyPr spcFirstLastPara="1" wrap="square" lIns="91425" tIns="45700" rIns="91425" bIns="45700" anchor="t" anchorCtr="0">
            <a:noAutofit/>
          </a:bodyPr>
          <a:lstStyle/>
          <a:p>
            <a:pPr lvl="0" indent="-330200">
              <a:spcBef>
                <a:spcPts val="600"/>
              </a:spcBef>
              <a:buClr>
                <a:srgbClr val="595959"/>
              </a:buClr>
              <a:buSzPts val="1600"/>
              <a:buFont typeface="Arial"/>
              <a:buChar char="-"/>
            </a:pPr>
            <a:r>
              <a:rPr lang="en-US" sz="2000" b="1" dirty="0" smtClean="0">
                <a:solidFill>
                  <a:schemeClr val="tx1"/>
                </a:solidFill>
                <a:latin typeface="+mn-lt"/>
                <a:ea typeface="Calibri"/>
                <a:cs typeface="Calibri"/>
                <a:sym typeface="Calibri"/>
              </a:rPr>
              <a:t>Consistent with Current Practices</a:t>
            </a:r>
          </a:p>
          <a:p>
            <a:pPr marL="798513" lvl="1">
              <a:spcBef>
                <a:spcPts val="600"/>
              </a:spcBef>
              <a:buClr>
                <a:srgbClr val="595959"/>
              </a:buClr>
              <a:buFont typeface="Arial"/>
              <a:buChar char="-"/>
            </a:pPr>
            <a:r>
              <a:rPr lang="en-US" sz="1800" dirty="0">
                <a:solidFill>
                  <a:schemeClr val="tx1"/>
                </a:solidFill>
                <a:latin typeface="+mn-lt"/>
                <a:ea typeface="Calibri"/>
                <a:cs typeface="Calibri"/>
                <a:sym typeface="Calibri"/>
              </a:rPr>
              <a:t>Federal agencies are required to use FGDC-endorsed standards per OMB Circular A-16</a:t>
            </a:r>
          </a:p>
          <a:p>
            <a:pPr marL="798513" lvl="1">
              <a:spcBef>
                <a:spcPts val="600"/>
              </a:spcBef>
              <a:buClr>
                <a:srgbClr val="595959"/>
              </a:buClr>
              <a:buFont typeface="Arial"/>
              <a:buChar char="-"/>
            </a:pPr>
            <a:r>
              <a:rPr lang="en-US" sz="1800" dirty="0">
                <a:solidFill>
                  <a:schemeClr val="tx1"/>
                </a:solidFill>
                <a:latin typeface="+mn-lt"/>
                <a:ea typeface="Calibri"/>
                <a:cs typeface="Calibri"/>
                <a:sym typeface="Calibri"/>
              </a:rPr>
              <a:t>OMB Circular A-119 directs Federal agencies to use voluntary consensus standards in lieu of government-unique standards except where inconsistent with law or otherwise impractical</a:t>
            </a:r>
          </a:p>
          <a:p>
            <a:pPr marL="798513" lvl="1">
              <a:spcBef>
                <a:spcPts val="600"/>
              </a:spcBef>
              <a:buClr>
                <a:srgbClr val="595959"/>
              </a:buClr>
              <a:buFont typeface="Arial"/>
              <a:buChar char="-"/>
            </a:pPr>
            <a:r>
              <a:rPr lang="en-US" sz="1800" dirty="0">
                <a:solidFill>
                  <a:schemeClr val="tx1"/>
                </a:solidFill>
                <a:latin typeface="+mn-lt"/>
                <a:ea typeface="Calibri"/>
                <a:cs typeface="Calibri"/>
                <a:sym typeface="Calibri"/>
              </a:rPr>
              <a:t>Public Law 104-113, the National Technology Transfer and Advancement Act of 1995, codified policies in OMB Circular A-119</a:t>
            </a:r>
          </a:p>
          <a:p>
            <a:pPr lvl="0" indent="-330200">
              <a:spcBef>
                <a:spcPts val="600"/>
              </a:spcBef>
              <a:buClr>
                <a:srgbClr val="595959"/>
              </a:buClr>
              <a:buSzPts val="1600"/>
              <a:buFont typeface="Arial"/>
              <a:buChar char="-"/>
            </a:pPr>
            <a:r>
              <a:rPr lang="en-US" sz="2000" b="1" dirty="0" smtClean="0">
                <a:solidFill>
                  <a:schemeClr val="tx1"/>
                </a:solidFill>
                <a:latin typeface="+mn-lt"/>
                <a:ea typeface="Calibri"/>
                <a:cs typeface="Calibri"/>
                <a:sym typeface="Calibri"/>
              </a:rPr>
              <a:t>GDA Changes / Issues to Resolve</a:t>
            </a:r>
          </a:p>
          <a:p>
            <a:pPr marL="798513" lvl="1">
              <a:spcBef>
                <a:spcPts val="600"/>
              </a:spcBef>
              <a:buClr>
                <a:srgbClr val="595959"/>
              </a:buClr>
              <a:buFont typeface="Arial"/>
              <a:buChar char="-"/>
            </a:pPr>
            <a:r>
              <a:rPr lang="en-US" sz="1800" dirty="0">
                <a:solidFill>
                  <a:schemeClr val="tx1"/>
                </a:solidFill>
                <a:latin typeface="+mn-lt"/>
                <a:ea typeface="Calibri"/>
                <a:cs typeface="Calibri"/>
                <a:sym typeface="Calibri"/>
              </a:rPr>
              <a:t>S</a:t>
            </a:r>
            <a:r>
              <a:rPr lang="en-US" sz="1800" dirty="0" smtClean="0">
                <a:solidFill>
                  <a:schemeClr val="tx1"/>
                </a:solidFill>
                <a:latin typeface="+mn-lt"/>
                <a:ea typeface="Calibri"/>
                <a:cs typeface="Calibri"/>
                <a:sym typeface="Calibri"/>
              </a:rPr>
              <a:t>tandards </a:t>
            </a:r>
            <a:r>
              <a:rPr lang="en-US" sz="1800" dirty="0">
                <a:solidFill>
                  <a:schemeClr val="tx1"/>
                </a:solidFill>
                <a:latin typeface="+mn-lt"/>
                <a:ea typeface="Calibri"/>
                <a:cs typeface="Calibri"/>
                <a:sym typeface="Calibri"/>
              </a:rPr>
              <a:t>must be consistent with international standards and </a:t>
            </a:r>
            <a:r>
              <a:rPr lang="en-US" sz="1800" dirty="0" smtClean="0">
                <a:solidFill>
                  <a:schemeClr val="tx1"/>
                </a:solidFill>
                <a:latin typeface="+mn-lt"/>
                <a:ea typeface="Calibri"/>
                <a:cs typeface="Calibri"/>
                <a:sym typeface="Calibri"/>
              </a:rPr>
              <a:t>protocols</a:t>
            </a:r>
          </a:p>
          <a:p>
            <a:pPr marL="798513" lvl="1">
              <a:spcBef>
                <a:spcPts val="600"/>
              </a:spcBef>
              <a:buClr>
                <a:srgbClr val="595959"/>
              </a:buClr>
              <a:buFont typeface="Arial"/>
              <a:buChar char="-"/>
            </a:pPr>
            <a:r>
              <a:rPr lang="en-US" sz="1800" dirty="0">
                <a:solidFill>
                  <a:schemeClr val="tx1"/>
                </a:solidFill>
                <a:latin typeface="+mn-lt"/>
                <a:ea typeface="Calibri"/>
                <a:cs typeface="Calibri"/>
                <a:sym typeface="Calibri"/>
              </a:rPr>
              <a:t>Standards must be “periodically” reviewed and </a:t>
            </a:r>
            <a:r>
              <a:rPr lang="en-US" sz="1800" dirty="0" smtClean="0">
                <a:solidFill>
                  <a:schemeClr val="tx1"/>
                </a:solidFill>
                <a:latin typeface="+mn-lt"/>
                <a:ea typeface="Calibri"/>
                <a:cs typeface="Calibri"/>
                <a:sym typeface="Calibri"/>
              </a:rPr>
              <a:t>updated; need </a:t>
            </a:r>
            <a:r>
              <a:rPr lang="en-US" sz="1800" dirty="0">
                <a:solidFill>
                  <a:schemeClr val="tx1"/>
                </a:solidFill>
                <a:latin typeface="+mn-lt"/>
                <a:ea typeface="Calibri"/>
                <a:cs typeface="Calibri"/>
                <a:sym typeface="Calibri"/>
              </a:rPr>
              <a:t>to define “</a:t>
            </a:r>
            <a:r>
              <a:rPr lang="en-US" sz="1800" dirty="0" smtClean="0">
                <a:solidFill>
                  <a:schemeClr val="tx1"/>
                </a:solidFill>
                <a:latin typeface="+mn-lt"/>
                <a:ea typeface="Calibri"/>
                <a:cs typeface="Calibri"/>
                <a:sym typeface="Calibri"/>
              </a:rPr>
              <a:t>periodically” </a:t>
            </a:r>
          </a:p>
          <a:p>
            <a:pPr marL="798513" lvl="1">
              <a:spcBef>
                <a:spcPts val="600"/>
              </a:spcBef>
              <a:buClr>
                <a:srgbClr val="595959"/>
              </a:buClr>
              <a:buFont typeface="Arial"/>
              <a:buChar char="-"/>
            </a:pPr>
            <a:r>
              <a:rPr lang="en-US" sz="1800" dirty="0">
                <a:solidFill>
                  <a:schemeClr val="tx1"/>
                </a:solidFill>
                <a:latin typeface="+mn-lt"/>
                <a:ea typeface="Calibri"/>
                <a:cs typeface="Calibri"/>
                <a:sym typeface="Calibri"/>
              </a:rPr>
              <a:t>Repercussions for agencies whose data does not comply with applicable </a:t>
            </a:r>
            <a:r>
              <a:rPr lang="en-US" sz="1800" dirty="0" smtClean="0">
                <a:solidFill>
                  <a:schemeClr val="tx1"/>
                </a:solidFill>
                <a:latin typeface="+mn-lt"/>
                <a:ea typeface="Calibri"/>
                <a:cs typeface="Calibri"/>
                <a:sym typeface="Calibri"/>
              </a:rPr>
              <a:t>standards</a:t>
            </a:r>
            <a:r>
              <a:rPr lang="en-US" sz="1800" dirty="0">
                <a:solidFill>
                  <a:schemeClr val="tx1"/>
                </a:solidFill>
                <a:latin typeface="+mn-lt"/>
                <a:ea typeface="Calibri"/>
                <a:cs typeface="Calibri"/>
                <a:sym typeface="Calibri"/>
              </a:rPr>
              <a:t> </a:t>
            </a:r>
            <a:r>
              <a:rPr lang="en-US" sz="1800" dirty="0" smtClean="0">
                <a:solidFill>
                  <a:schemeClr val="tx1"/>
                </a:solidFill>
                <a:latin typeface="+mn-lt"/>
                <a:ea typeface="Calibri"/>
                <a:cs typeface="Calibri"/>
                <a:sym typeface="Calibri"/>
              </a:rPr>
              <a:t>(See </a:t>
            </a:r>
            <a:r>
              <a:rPr lang="en-US" sz="1800" dirty="0">
                <a:solidFill>
                  <a:schemeClr val="tx1"/>
                </a:solidFill>
                <a:latin typeface="+mn-lt"/>
                <a:ea typeface="Calibri"/>
                <a:cs typeface="Calibri"/>
                <a:sym typeface="Calibri"/>
              </a:rPr>
              <a:t>Section 759A Limitation on Use of Federal </a:t>
            </a:r>
            <a:r>
              <a:rPr lang="en-US" sz="1800" dirty="0" smtClean="0">
                <a:solidFill>
                  <a:schemeClr val="tx1"/>
                </a:solidFill>
                <a:latin typeface="+mn-lt"/>
                <a:ea typeface="Calibri"/>
                <a:cs typeface="Calibri"/>
                <a:sym typeface="Calibri"/>
              </a:rPr>
              <a:t>Funds)</a:t>
            </a:r>
            <a:endParaRPr lang="en-US" sz="1800" dirty="0">
              <a:solidFill>
                <a:schemeClr val="tx1"/>
              </a:solidFill>
              <a:latin typeface="+mn-lt"/>
              <a:ea typeface="Calibri"/>
              <a:cs typeface="Calibri"/>
              <a:sym typeface="Calibri"/>
            </a:endParaRPr>
          </a:p>
          <a:p>
            <a:pPr marL="798513" lvl="1">
              <a:spcBef>
                <a:spcPts val="600"/>
              </a:spcBef>
              <a:buClr>
                <a:srgbClr val="595959"/>
              </a:buClr>
              <a:buFont typeface="Arial"/>
              <a:buChar char="-"/>
            </a:pPr>
            <a:endParaRPr lang="en-US" sz="1800" dirty="0">
              <a:solidFill>
                <a:schemeClr val="tx1"/>
              </a:solidFill>
              <a:latin typeface="+mn-lt"/>
              <a:ea typeface="Calibri"/>
              <a:cs typeface="Calibri"/>
              <a:sym typeface="Calibri"/>
            </a:endParaRPr>
          </a:p>
          <a:p>
            <a:pPr lvl="1">
              <a:spcBef>
                <a:spcPts val="600"/>
              </a:spcBef>
              <a:buClr>
                <a:srgbClr val="595959"/>
              </a:buClr>
              <a:buFont typeface="Arial"/>
              <a:buChar char="-"/>
            </a:pPr>
            <a:endParaRPr lang="en-US" sz="1600" dirty="0">
              <a:solidFill>
                <a:schemeClr val="tx1"/>
              </a:solidFill>
              <a:latin typeface="+mn-lt"/>
              <a:ea typeface="Calibri"/>
              <a:cs typeface="Calibri"/>
              <a:sym typeface="Calibri"/>
            </a:endParaRPr>
          </a:p>
          <a:p>
            <a:pPr indent="-330200">
              <a:spcBef>
                <a:spcPts val="600"/>
              </a:spcBef>
              <a:buClr>
                <a:srgbClr val="595959"/>
              </a:buClr>
              <a:buSzPts val="1600"/>
              <a:buFont typeface="Arial"/>
              <a:buChar char="-"/>
            </a:pPr>
            <a:endParaRPr lang="en-US" sz="2000" dirty="0">
              <a:solidFill>
                <a:schemeClr val="tx1"/>
              </a:solidFill>
              <a:latin typeface="+mn-lt"/>
            </a:endParaRPr>
          </a:p>
          <a:p>
            <a:pPr lvl="0" indent="-330200">
              <a:spcBef>
                <a:spcPts val="600"/>
              </a:spcBef>
              <a:buClr>
                <a:srgbClr val="595959"/>
              </a:buClr>
              <a:buSzPts val="1600"/>
              <a:buFont typeface="Arial"/>
              <a:buChar char="-"/>
            </a:pPr>
            <a:endParaRPr lang="en-US" sz="2000" dirty="0">
              <a:solidFill>
                <a:schemeClr val="tx1"/>
              </a:solidFill>
              <a:latin typeface="+mn-lt"/>
              <a:ea typeface="Calibri"/>
              <a:cs typeface="Calibri"/>
              <a:sym typeface="Calibri"/>
            </a:endParaRPr>
          </a:p>
        </p:txBody>
      </p:sp>
    </p:spTree>
    <p:extLst>
      <p:ext uri="{BB962C8B-B14F-4D97-AF65-F5344CB8AC3E}">
        <p14:creationId xmlns:p14="http://schemas.microsoft.com/office/powerpoint/2010/main" val="40122986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0"/>
          <p:cNvSpPr txBox="1">
            <a:spLocks noGrp="1"/>
          </p:cNvSpPr>
          <p:nvPr>
            <p:ph type="title"/>
          </p:nvPr>
        </p:nvSpPr>
        <p:spPr>
          <a:xfrm>
            <a:off x="609133" y="152350"/>
            <a:ext cx="7163191" cy="1298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4000"/>
              <a:buFont typeface="Helvetica Neue"/>
              <a:buNone/>
            </a:pPr>
            <a:r>
              <a:rPr lang="en-US" sz="3200" dirty="0" smtClean="0">
                <a:solidFill>
                  <a:srgbClr val="00B0F0"/>
                </a:solidFill>
              </a:rPr>
              <a:t>Implementation </a:t>
            </a:r>
            <a:r>
              <a:rPr lang="en-US" sz="3200" dirty="0" smtClean="0">
                <a:solidFill>
                  <a:srgbClr val="00B0F0"/>
                </a:solidFill>
              </a:rPr>
              <a:t>Status and Timeline</a:t>
            </a:r>
            <a:endParaRPr sz="3200" dirty="0">
              <a:solidFill>
                <a:srgbClr val="00B0F0"/>
              </a:solidFill>
            </a:endParaRPr>
          </a:p>
        </p:txBody>
      </p:sp>
      <p:pic>
        <p:nvPicPr>
          <p:cNvPr id="190" name="Google Shape;190;p30"/>
          <p:cNvPicPr preferRelativeResize="0"/>
          <p:nvPr/>
        </p:nvPicPr>
        <p:blipFill rotWithShape="1">
          <a:blip r:embed="rId3">
            <a:alphaModFix/>
          </a:blip>
          <a:srcRect/>
          <a:stretch/>
        </p:blipFill>
        <p:spPr>
          <a:xfrm>
            <a:off x="7772400" y="152400"/>
            <a:ext cx="1298575" cy="1298575"/>
          </a:xfrm>
          <a:prstGeom prst="rect">
            <a:avLst/>
          </a:prstGeom>
          <a:noFill/>
          <a:ln>
            <a:noFill/>
          </a:ln>
        </p:spPr>
      </p:pic>
      <p:sp>
        <p:nvSpPr>
          <p:cNvPr id="6" name="Google Shape;165;p27"/>
          <p:cNvSpPr txBox="1">
            <a:spLocks noGrp="1"/>
          </p:cNvSpPr>
          <p:nvPr>
            <p:ph type="body" idx="1"/>
          </p:nvPr>
        </p:nvSpPr>
        <p:spPr>
          <a:xfrm>
            <a:off x="609134" y="1368521"/>
            <a:ext cx="4321681" cy="4899000"/>
          </a:xfrm>
          <a:prstGeom prst="rect">
            <a:avLst/>
          </a:prstGeom>
          <a:noFill/>
          <a:ln>
            <a:noFill/>
          </a:ln>
        </p:spPr>
        <p:txBody>
          <a:bodyPr spcFirstLastPara="1" wrap="square" lIns="91425" tIns="45700" rIns="91425" bIns="45700" anchor="t" anchorCtr="0">
            <a:noAutofit/>
          </a:bodyPr>
          <a:lstStyle/>
          <a:p>
            <a:pPr lvl="0"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Waiting on OMB to issue Circular A-16 Revised</a:t>
            </a:r>
          </a:p>
          <a:p>
            <a:pPr lvl="1">
              <a:spcBef>
                <a:spcPts val="600"/>
              </a:spcBef>
              <a:buClr>
                <a:srgbClr val="595959"/>
              </a:buClr>
              <a:buFont typeface="Arial"/>
              <a:buChar char="-"/>
            </a:pPr>
            <a:r>
              <a:rPr lang="en-US" sz="1800" dirty="0" smtClean="0">
                <a:solidFill>
                  <a:schemeClr val="tx1"/>
                </a:solidFill>
                <a:latin typeface="+mn-lt"/>
                <a:ea typeface="Calibri"/>
                <a:cs typeface="Calibri"/>
                <a:sym typeface="Calibri"/>
              </a:rPr>
              <a:t>OMB is expecting agencies to begin complying in FY20</a:t>
            </a:r>
            <a:endParaRPr lang="en-US" sz="1800" dirty="0" smtClean="0">
              <a:solidFill>
                <a:schemeClr val="tx1"/>
              </a:solidFill>
              <a:latin typeface="+mn-lt"/>
              <a:ea typeface="Calibri"/>
              <a:cs typeface="Calibri"/>
              <a:sym typeface="Calibri"/>
            </a:endParaRPr>
          </a:p>
          <a:p>
            <a:pPr lvl="0"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Interagency Working Group meeting weekly – two priorities</a:t>
            </a:r>
          </a:p>
          <a:p>
            <a:pPr lvl="1">
              <a:spcBef>
                <a:spcPts val="600"/>
              </a:spcBef>
              <a:buClr>
                <a:srgbClr val="595959"/>
              </a:buClr>
              <a:buFont typeface="Arial"/>
              <a:buChar char="-"/>
            </a:pPr>
            <a:r>
              <a:rPr lang="en-US" sz="1800" dirty="0" smtClean="0">
                <a:solidFill>
                  <a:schemeClr val="tx1"/>
                </a:solidFill>
                <a:latin typeface="+mn-lt"/>
                <a:ea typeface="Calibri"/>
                <a:cs typeface="Calibri"/>
                <a:sym typeface="Calibri"/>
              </a:rPr>
              <a:t>GDA FY20-21 Roadmap</a:t>
            </a:r>
          </a:p>
          <a:p>
            <a:pPr lvl="1">
              <a:spcBef>
                <a:spcPts val="600"/>
              </a:spcBef>
              <a:buClr>
                <a:srgbClr val="595959"/>
              </a:buClr>
              <a:buFont typeface="Arial"/>
              <a:buChar char="-"/>
            </a:pPr>
            <a:r>
              <a:rPr lang="en-US" sz="1800" dirty="0" smtClean="0">
                <a:solidFill>
                  <a:schemeClr val="tx1"/>
                </a:solidFill>
                <a:latin typeface="+mn-lt"/>
                <a:ea typeface="Calibri"/>
                <a:cs typeface="Calibri"/>
                <a:sym typeface="Calibri"/>
              </a:rPr>
              <a:t>Phased Agency Implementation Guidance</a:t>
            </a:r>
          </a:p>
          <a:p>
            <a:pPr>
              <a:spcBef>
                <a:spcPts val="600"/>
              </a:spcBef>
              <a:buClr>
                <a:srgbClr val="595959"/>
              </a:buClr>
              <a:buFont typeface="Arial"/>
              <a:buChar char="-"/>
            </a:pPr>
            <a:r>
              <a:rPr lang="en-US" sz="2000" dirty="0" smtClean="0">
                <a:solidFill>
                  <a:schemeClr val="tx1"/>
                </a:solidFill>
                <a:latin typeface="+mn-lt"/>
                <a:ea typeface="Calibri"/>
                <a:cs typeface="Calibri"/>
                <a:sym typeface="Calibri"/>
              </a:rPr>
              <a:t>National Geospatial Advisory Committee coordination</a:t>
            </a:r>
          </a:p>
          <a:p>
            <a:pPr>
              <a:spcBef>
                <a:spcPts val="600"/>
              </a:spcBef>
              <a:buClr>
                <a:srgbClr val="595959"/>
              </a:buClr>
              <a:buFont typeface="Arial"/>
              <a:buChar char="-"/>
            </a:pPr>
            <a:r>
              <a:rPr lang="en-US" sz="2000" dirty="0" smtClean="0">
                <a:solidFill>
                  <a:schemeClr val="tx1"/>
                </a:solidFill>
                <a:latin typeface="+mn-lt"/>
                <a:ea typeface="Calibri"/>
                <a:cs typeface="Calibri"/>
                <a:sym typeface="Calibri"/>
              </a:rPr>
              <a:t>Overlaps with Federal Data Strategy and Evidence Act</a:t>
            </a:r>
          </a:p>
          <a:p>
            <a:pPr lvl="1">
              <a:spcBef>
                <a:spcPts val="600"/>
              </a:spcBef>
              <a:buClr>
                <a:srgbClr val="595959"/>
              </a:buClr>
              <a:buFont typeface="Arial"/>
              <a:buChar char="-"/>
            </a:pPr>
            <a:endParaRPr lang="en-US" sz="1600" dirty="0">
              <a:solidFill>
                <a:schemeClr val="tx1"/>
              </a:solidFill>
              <a:latin typeface="+mn-lt"/>
              <a:ea typeface="Calibri"/>
              <a:cs typeface="Calibri"/>
              <a:sym typeface="Calibri"/>
            </a:endParaRPr>
          </a:p>
          <a:p>
            <a:pPr indent="-330200">
              <a:spcBef>
                <a:spcPts val="600"/>
              </a:spcBef>
              <a:buClr>
                <a:srgbClr val="595959"/>
              </a:buClr>
              <a:buSzPts val="1600"/>
              <a:buFont typeface="Arial"/>
              <a:buChar char="-"/>
            </a:pPr>
            <a:endParaRPr lang="en-US" sz="2000" dirty="0">
              <a:solidFill>
                <a:schemeClr val="tx1"/>
              </a:solidFill>
              <a:latin typeface="+mn-lt"/>
            </a:endParaRPr>
          </a:p>
          <a:p>
            <a:pPr lvl="0" indent="-330200">
              <a:spcBef>
                <a:spcPts val="600"/>
              </a:spcBef>
              <a:buClr>
                <a:srgbClr val="595959"/>
              </a:buClr>
              <a:buSzPts val="1600"/>
              <a:buFont typeface="Arial"/>
              <a:buChar char="-"/>
            </a:pPr>
            <a:endParaRPr lang="en-US" sz="2000" dirty="0">
              <a:solidFill>
                <a:schemeClr val="tx1"/>
              </a:solidFill>
              <a:latin typeface="+mn-lt"/>
              <a:ea typeface="Calibri"/>
              <a:cs typeface="Calibri"/>
              <a:sym typeface="Calibri"/>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4856" y="2233913"/>
            <a:ext cx="3777341" cy="3370165"/>
          </a:xfrm>
          <a:prstGeom prst="rect">
            <a:avLst/>
          </a:prstGeom>
        </p:spPr>
      </p:pic>
    </p:spTree>
    <p:extLst>
      <p:ext uri="{BB962C8B-B14F-4D97-AF65-F5344CB8AC3E}">
        <p14:creationId xmlns:p14="http://schemas.microsoft.com/office/powerpoint/2010/main" val="3281719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42125" y="0"/>
            <a:ext cx="8701875"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3638FA4E-E441-46D8-86C5-0EB216D1BAD7}"/>
              </a:ext>
            </a:extLst>
          </p:cNvPr>
          <p:cNvSpPr/>
          <p:nvPr/>
        </p:nvSpPr>
        <p:spPr>
          <a:xfrm>
            <a:off x="0" y="5582194"/>
            <a:ext cx="2595154" cy="12758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886419" y="6596390"/>
            <a:ext cx="3371162"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Calibri"/>
                <a:ea typeface="+mn-ea"/>
                <a:cs typeface="+mn-cs"/>
              </a:rPr>
              <a:t>DRAFT – PRE-DECISIONAL – FOR INTERNAL USE ONLY  </a:t>
            </a:r>
          </a:p>
        </p:txBody>
      </p:sp>
      <p:sp>
        <p:nvSpPr>
          <p:cNvPr id="5" name="Slide Number Placeholder 4"/>
          <p:cNvSpPr>
            <a:spLocks noGrp="1"/>
          </p:cNvSpPr>
          <p:nvPr>
            <p:ph type="sldNum" sz="quarter" idx="4294967295"/>
          </p:nvPr>
        </p:nvSpPr>
        <p:spPr>
          <a:xfrm>
            <a:off x="8628717" y="6629400"/>
            <a:ext cx="226368" cy="228600"/>
          </a:xfrm>
          <a:prstGeom prst="rect">
            <a:avLst/>
          </a:prstGeom>
        </p:spPr>
        <p:txBody>
          <a:bodyPr wrap="none" lIns="0" tIns="0" rIns="0" bIns="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80B74609-E492-4D82-A95D-888038ED2334}" type="slidenum">
              <a:rPr lang="en-US" sz="900" b="1" smtClean="0">
                <a:solidFill>
                  <a:srgbClr val="0B2644"/>
                </a:solidFill>
                <a:latin typeface="Source Sans Pro"/>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sz="900" b="1" i="0" u="none" strike="noStrike" kern="1200" cap="none" spc="0" normalizeH="0" baseline="0" noProof="0" dirty="0">
              <a:ln>
                <a:noFill/>
              </a:ln>
              <a:solidFill>
                <a:srgbClr val="0B2644"/>
              </a:solidFill>
              <a:effectLst/>
              <a:uLnTx/>
              <a:uFillTx/>
              <a:latin typeface="Source Sans Pro"/>
              <a:ea typeface="+mn-ea"/>
              <a:cs typeface="+mn-cs"/>
            </a:endParaRPr>
          </a:p>
        </p:txBody>
      </p:sp>
      <p:sp>
        <p:nvSpPr>
          <p:cNvPr id="3" name="Title 2"/>
          <p:cNvSpPr>
            <a:spLocks noGrp="1"/>
          </p:cNvSpPr>
          <p:nvPr>
            <p:ph type="title"/>
          </p:nvPr>
        </p:nvSpPr>
        <p:spPr>
          <a:xfrm>
            <a:off x="442125" y="28861"/>
            <a:ext cx="7330200" cy="1057511"/>
          </a:xfrm>
        </p:spPr>
        <p:txBody>
          <a:bodyPr>
            <a:noAutofit/>
          </a:bodyPr>
          <a:lstStyle/>
          <a:p>
            <a:r>
              <a:rPr lang="en-US" sz="2400" dirty="0" smtClean="0">
                <a:solidFill>
                  <a:srgbClr val="00B0F0"/>
                </a:solidFill>
              </a:rPr>
              <a:t>Geospatial </a:t>
            </a:r>
            <a:r>
              <a:rPr lang="en-US" sz="2400" dirty="0">
                <a:solidFill>
                  <a:srgbClr val="00B0F0"/>
                </a:solidFill>
              </a:rPr>
              <a:t>Data Act requirements overlap with </a:t>
            </a:r>
            <a:r>
              <a:rPr lang="en-US" sz="2400" dirty="0">
                <a:solidFill>
                  <a:schemeClr val="accent2"/>
                </a:solidFill>
              </a:rPr>
              <a:t>Federal Data Strategy </a:t>
            </a:r>
            <a:r>
              <a:rPr lang="en-US" sz="2400" dirty="0"/>
              <a:t>&amp; </a:t>
            </a:r>
            <a:r>
              <a:rPr lang="en-US" sz="2400" dirty="0">
                <a:solidFill>
                  <a:schemeClr val="accent5"/>
                </a:solidFill>
              </a:rPr>
              <a:t>Evidence Act</a:t>
            </a:r>
          </a:p>
        </p:txBody>
      </p:sp>
      <p:graphicFrame>
        <p:nvGraphicFramePr>
          <p:cNvPr id="38" name="Table 37"/>
          <p:cNvGraphicFramePr>
            <a:graphicFrameLocks noGrp="1"/>
          </p:cNvGraphicFramePr>
          <p:nvPr>
            <p:extLst>
              <p:ext uri="{D42A27DB-BD31-4B8C-83A1-F6EECF244321}">
                <p14:modId xmlns:p14="http://schemas.microsoft.com/office/powerpoint/2010/main" val="2171480931"/>
              </p:ext>
            </p:extLst>
          </p:nvPr>
        </p:nvGraphicFramePr>
        <p:xfrm>
          <a:off x="523983" y="1318821"/>
          <a:ext cx="8369024" cy="5494312"/>
        </p:xfrm>
        <a:graphic>
          <a:graphicData uri="http://schemas.openxmlformats.org/drawingml/2006/table">
            <a:tbl>
              <a:tblPr firstRow="1" bandRow="1">
                <a:tableStyleId>{5940675A-B579-460E-94D1-54222C63F5DA}</a:tableStyleId>
              </a:tblPr>
              <a:tblGrid>
                <a:gridCol w="398102">
                  <a:extLst>
                    <a:ext uri="{9D8B030D-6E8A-4147-A177-3AD203B41FA5}">
                      <a16:colId xmlns:a16="http://schemas.microsoft.com/office/drawing/2014/main" val="1483710138"/>
                    </a:ext>
                  </a:extLst>
                </a:gridCol>
                <a:gridCol w="6217026">
                  <a:extLst>
                    <a:ext uri="{9D8B030D-6E8A-4147-A177-3AD203B41FA5}">
                      <a16:colId xmlns:a16="http://schemas.microsoft.com/office/drawing/2014/main" val="1486135505"/>
                    </a:ext>
                  </a:extLst>
                </a:gridCol>
                <a:gridCol w="116840">
                  <a:extLst>
                    <a:ext uri="{9D8B030D-6E8A-4147-A177-3AD203B41FA5}">
                      <a16:colId xmlns:a16="http://schemas.microsoft.com/office/drawing/2014/main" val="2891008418"/>
                    </a:ext>
                  </a:extLst>
                </a:gridCol>
                <a:gridCol w="830990">
                  <a:extLst>
                    <a:ext uri="{9D8B030D-6E8A-4147-A177-3AD203B41FA5}">
                      <a16:colId xmlns:a16="http://schemas.microsoft.com/office/drawing/2014/main" val="3855129108"/>
                    </a:ext>
                  </a:extLst>
                </a:gridCol>
                <a:gridCol w="806066">
                  <a:extLst>
                    <a:ext uri="{9D8B030D-6E8A-4147-A177-3AD203B41FA5}">
                      <a16:colId xmlns:a16="http://schemas.microsoft.com/office/drawing/2014/main" val="3703261689"/>
                    </a:ext>
                  </a:extLst>
                </a:gridCol>
              </a:tblGrid>
              <a:tr h="401910">
                <a:tc>
                  <a:txBody>
                    <a:bodyPr/>
                    <a:lstStyle/>
                    <a:p>
                      <a:pPr algn="ctr"/>
                      <a:r>
                        <a:rPr lang="en-US" sz="1000" dirty="0"/>
                        <a:t>1</a:t>
                      </a:r>
                      <a:endParaRPr lang="en-US" sz="1000" b="1" dirty="0">
                        <a:solidFill>
                          <a:srgbClr val="FF0000"/>
                        </a:solidFill>
                        <a:latin typeface="+mn-lt"/>
                      </a:endParaRPr>
                    </a:p>
                  </a:txBody>
                  <a:tcPr marL="45720" marR="45720"/>
                </a:tc>
                <a:tc>
                  <a:txBody>
                    <a:bodyPr/>
                    <a:lstStyle/>
                    <a:p>
                      <a:r>
                        <a:rPr lang="en-US" sz="1050" dirty="0"/>
                        <a:t>Prepare and implement a strategy for advancing geospatial data activities appropriate to the agency’s mission</a:t>
                      </a:r>
                    </a:p>
                    <a:p>
                      <a:endParaRPr lang="en-US" sz="1050" b="0" dirty="0">
                        <a:latin typeface="+mn-lt"/>
                      </a:endParaRPr>
                    </a:p>
                  </a:txBody>
                  <a:tcPr marL="45720" marR="45720"/>
                </a:tc>
                <a:tc>
                  <a:txBody>
                    <a:bodyPr/>
                    <a:lstStyle/>
                    <a:p>
                      <a:pPr algn="ctr"/>
                      <a:endParaRPr lang="en-US" sz="1000" b="0" dirty="0">
                        <a:latin typeface="+mn-lt"/>
                      </a:endParaRPr>
                    </a:p>
                  </a:txBody>
                  <a:tcPr marL="45720" marR="45720"/>
                </a:tc>
                <a:tc>
                  <a:txBody>
                    <a:bodyPr/>
                    <a:lstStyle/>
                    <a:p>
                      <a:pPr algn="ctr"/>
                      <a:endParaRPr lang="en-US" sz="1000" b="0" dirty="0">
                        <a:solidFill>
                          <a:schemeClr val="accent2">
                            <a:lumMod val="60000"/>
                            <a:lumOff val="40000"/>
                          </a:schemeClr>
                        </a:solidFill>
                        <a:latin typeface="+mn-lt"/>
                      </a:endParaRPr>
                    </a:p>
                  </a:txBody>
                  <a:tcPr marL="45720" marR="45720">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solidFill>
                      <a:schemeClr val="accent5">
                        <a:lumMod val="20000"/>
                        <a:lumOff val="80000"/>
                      </a:schemeClr>
                    </a:solidFill>
                  </a:tcPr>
                </a:tc>
                <a:extLst>
                  <a:ext uri="{0D108BD9-81ED-4DB2-BD59-A6C34878D82A}">
                    <a16:rowId xmlns:a16="http://schemas.microsoft.com/office/drawing/2014/main" val="3815274955"/>
                  </a:ext>
                </a:extLst>
              </a:tr>
              <a:tr h="401910">
                <a:tc>
                  <a:txBody>
                    <a:bodyPr/>
                    <a:lstStyle/>
                    <a:p>
                      <a:pPr algn="ctr"/>
                      <a:r>
                        <a:rPr lang="en-US" sz="1000" dirty="0"/>
                        <a:t>2</a:t>
                      </a:r>
                      <a:endParaRPr lang="en-US" sz="1000" b="1" dirty="0">
                        <a:solidFill>
                          <a:srgbClr val="FF0000"/>
                        </a:solidFill>
                        <a:latin typeface="+mn-lt"/>
                      </a:endParaRPr>
                    </a:p>
                  </a:txBody>
                  <a:tcPr marL="45720" marR="45720"/>
                </a:tc>
                <a:tc>
                  <a:txBody>
                    <a:bodyPr/>
                    <a:lstStyle/>
                    <a:p>
                      <a:r>
                        <a:rPr lang="en-US" sz="1050" dirty="0"/>
                        <a:t>Collect, maintain, disseminate, and preserve geospatial data such that resulting data, information, or products can be shared</a:t>
                      </a:r>
                      <a:endParaRPr lang="en-US" sz="1050" b="0" dirty="0">
                        <a:latin typeface="+mn-lt"/>
                      </a:endParaRPr>
                    </a:p>
                  </a:txBody>
                  <a:tcPr marL="45720" marR="45720"/>
                </a:tc>
                <a:tc>
                  <a:txBody>
                    <a:bodyPr/>
                    <a:lstStyle/>
                    <a:p>
                      <a:pPr algn="ctr"/>
                      <a:endParaRPr lang="en-US" sz="1000" b="0" dirty="0">
                        <a:latin typeface="+mn-lt"/>
                      </a:endParaRPr>
                    </a:p>
                  </a:txBody>
                  <a:tcPr marL="45720" marR="45720"/>
                </a:tc>
                <a:tc>
                  <a:txBody>
                    <a:bodyPr/>
                    <a:lstStyle/>
                    <a:p>
                      <a:pPr algn="ctr"/>
                      <a:endParaRPr lang="en-US" sz="1000" b="0" dirty="0">
                        <a:latin typeface="+mn-lt"/>
                      </a:endParaRPr>
                    </a:p>
                  </a:txBody>
                  <a:tcPr marL="45720" marR="45720">
                    <a:solidFill>
                      <a:schemeClr val="accent2"/>
                    </a:solidFill>
                  </a:tcPr>
                </a:tc>
                <a:tc>
                  <a:txBody>
                    <a:bodyPr/>
                    <a:lstStyle/>
                    <a:p>
                      <a:pPr algn="ctr"/>
                      <a:endParaRPr lang="en-US" sz="1000" b="0" dirty="0">
                        <a:latin typeface="+mn-lt"/>
                      </a:endParaRPr>
                    </a:p>
                  </a:txBody>
                  <a:tcPr marL="45720" marR="45720">
                    <a:solidFill>
                      <a:schemeClr val="accent5"/>
                    </a:solidFill>
                  </a:tcPr>
                </a:tc>
                <a:extLst>
                  <a:ext uri="{0D108BD9-81ED-4DB2-BD59-A6C34878D82A}">
                    <a16:rowId xmlns:a16="http://schemas.microsoft.com/office/drawing/2014/main" val="1808127451"/>
                  </a:ext>
                </a:extLst>
              </a:tr>
              <a:tr h="401910">
                <a:tc>
                  <a:txBody>
                    <a:bodyPr/>
                    <a:lstStyle/>
                    <a:p>
                      <a:pPr algn="ctr"/>
                      <a:r>
                        <a:rPr lang="en-US" sz="1000" dirty="0"/>
                        <a:t>3</a:t>
                      </a:r>
                      <a:endParaRPr lang="en-US" sz="1000" b="1" dirty="0">
                        <a:solidFill>
                          <a:srgbClr val="FF0000"/>
                        </a:solidFill>
                        <a:latin typeface="+mn-lt"/>
                      </a:endParaRPr>
                    </a:p>
                  </a:txBody>
                  <a:tcPr marL="45720" marR="45720"/>
                </a:tc>
                <a:tc>
                  <a:txBody>
                    <a:bodyPr/>
                    <a:lstStyle/>
                    <a:p>
                      <a:r>
                        <a:rPr lang="en-US" sz="1050" dirty="0"/>
                        <a:t>Promote geospatial data integration</a:t>
                      </a:r>
                    </a:p>
                    <a:p>
                      <a:endParaRPr lang="en-US" sz="1050" b="0" dirty="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solidFill>
                      <a:schemeClr val="accent2"/>
                    </a:solidFill>
                  </a:tcPr>
                </a:tc>
                <a:tc>
                  <a:txBody>
                    <a:bodyPr/>
                    <a:lstStyle/>
                    <a:p>
                      <a:pPr algn="ctr"/>
                      <a:endParaRPr lang="en-US" sz="1000" b="0" dirty="0">
                        <a:latin typeface="+mn-lt"/>
                      </a:endParaRPr>
                    </a:p>
                  </a:txBody>
                  <a:tcPr marL="45720" marR="45720"/>
                </a:tc>
                <a:extLst>
                  <a:ext uri="{0D108BD9-81ED-4DB2-BD59-A6C34878D82A}">
                    <a16:rowId xmlns:a16="http://schemas.microsoft.com/office/drawing/2014/main" val="4238796933"/>
                  </a:ext>
                </a:extLst>
              </a:tr>
              <a:tr h="401910">
                <a:tc>
                  <a:txBody>
                    <a:bodyPr/>
                    <a:lstStyle/>
                    <a:p>
                      <a:pPr algn="ctr"/>
                      <a:r>
                        <a:rPr lang="en-US" sz="1000" dirty="0"/>
                        <a:t>4</a:t>
                      </a:r>
                      <a:endParaRPr lang="en-US" sz="1000" b="1" dirty="0">
                        <a:solidFill>
                          <a:srgbClr val="FF0000"/>
                        </a:solidFill>
                        <a:latin typeface="+mn-lt"/>
                      </a:endParaRPr>
                    </a:p>
                  </a:txBody>
                  <a:tcPr marL="45720" marR="45720"/>
                </a:tc>
                <a:tc>
                  <a:txBody>
                    <a:bodyPr/>
                    <a:lstStyle/>
                    <a:p>
                      <a:r>
                        <a:rPr lang="en-US" sz="1050" dirty="0"/>
                        <a:t>Ensure that geospatial information is included on agency record schedules that have been approved by the National Archives and Records Administration.</a:t>
                      </a:r>
                      <a:endParaRPr lang="en-US" sz="1050" b="0" dirty="0">
                        <a:latin typeface="+mn-lt"/>
                      </a:endParaRPr>
                    </a:p>
                  </a:txBody>
                  <a:tcPr marL="45720" marR="45720"/>
                </a:tc>
                <a:tc>
                  <a:txBody>
                    <a:bodyPr/>
                    <a:lstStyle/>
                    <a:p>
                      <a:pPr algn="ctr"/>
                      <a:endParaRPr lang="en-US" sz="1000" b="0" dirty="0">
                        <a:latin typeface="+mn-lt"/>
                      </a:endParaRPr>
                    </a:p>
                  </a:txBody>
                  <a:tcPr marL="45720" marR="45720"/>
                </a:tc>
                <a:tc>
                  <a:txBody>
                    <a:bodyPr/>
                    <a:lstStyle/>
                    <a:p>
                      <a:pPr algn="ctr"/>
                      <a:endParaRPr lang="en-US" sz="1000" b="0" dirty="0">
                        <a:latin typeface="+mn-lt"/>
                      </a:endParaRPr>
                    </a:p>
                  </a:txBody>
                  <a:tcPr marL="45720" marR="45720">
                    <a:solidFill>
                      <a:schemeClr val="bg1"/>
                    </a:solidFill>
                  </a:tcPr>
                </a:tc>
                <a:tc>
                  <a:txBody>
                    <a:bodyPr/>
                    <a:lstStyle/>
                    <a:p>
                      <a:pPr algn="ctr"/>
                      <a:endParaRPr lang="en-US" sz="1000" b="0" dirty="0">
                        <a:latin typeface="+mn-lt"/>
                      </a:endParaRPr>
                    </a:p>
                  </a:txBody>
                  <a:tcPr marL="45720" marR="45720"/>
                </a:tc>
                <a:extLst>
                  <a:ext uri="{0D108BD9-81ED-4DB2-BD59-A6C34878D82A}">
                    <a16:rowId xmlns:a16="http://schemas.microsoft.com/office/drawing/2014/main" val="3616735369"/>
                  </a:ext>
                </a:extLst>
              </a:tr>
              <a:tr h="401910">
                <a:tc>
                  <a:txBody>
                    <a:bodyPr/>
                    <a:lstStyle/>
                    <a:p>
                      <a:pPr algn="ctr"/>
                      <a:r>
                        <a:rPr lang="en-US" sz="1000" dirty="0"/>
                        <a:t>5</a:t>
                      </a:r>
                      <a:endParaRPr lang="en-US" sz="1000" b="1" dirty="0">
                        <a:solidFill>
                          <a:srgbClr val="FF0000"/>
                        </a:solidFill>
                        <a:latin typeface="+mn-lt"/>
                      </a:endParaRPr>
                    </a:p>
                  </a:txBody>
                  <a:tcPr marL="45720" marR="45720"/>
                </a:tc>
                <a:tc>
                  <a:txBody>
                    <a:bodyPr/>
                    <a:lstStyle/>
                    <a:p>
                      <a:r>
                        <a:rPr lang="en-US" sz="1050" dirty="0"/>
                        <a:t>Allocate resources to fulfill geospatial data responsibilities</a:t>
                      </a:r>
                    </a:p>
                    <a:p>
                      <a:endParaRPr lang="en-US" sz="1050" b="0" dirty="0">
                        <a:latin typeface="+mn-lt"/>
                      </a:endParaRPr>
                    </a:p>
                  </a:txBody>
                  <a:tcPr marL="45720" marR="45720"/>
                </a:tc>
                <a:tc>
                  <a:txBody>
                    <a:bodyPr/>
                    <a:lstStyle/>
                    <a:p>
                      <a:pPr algn="ctr"/>
                      <a:endParaRPr lang="en-US" sz="1000" b="0" dirty="0">
                        <a:latin typeface="+mn-lt"/>
                      </a:endParaRPr>
                    </a:p>
                  </a:txBody>
                  <a:tcPr marL="45720" marR="45720"/>
                </a:tc>
                <a:tc>
                  <a:txBody>
                    <a:bodyPr/>
                    <a:lstStyle/>
                    <a:p>
                      <a:pPr algn="ctr"/>
                      <a:endParaRPr lang="en-US" sz="1000" b="0" dirty="0">
                        <a:latin typeface="+mn-lt"/>
                      </a:endParaRPr>
                    </a:p>
                  </a:txBody>
                  <a:tcPr marL="45720" marR="45720">
                    <a:solidFill>
                      <a:schemeClr val="bg1"/>
                    </a:solidFill>
                  </a:tcPr>
                </a:tc>
                <a:tc>
                  <a:txBody>
                    <a:bodyPr/>
                    <a:lstStyle/>
                    <a:p>
                      <a:pPr algn="ctr"/>
                      <a:endParaRPr lang="en-US" sz="1000" b="0" dirty="0">
                        <a:latin typeface="+mn-lt"/>
                      </a:endParaRPr>
                    </a:p>
                  </a:txBody>
                  <a:tcPr marL="45720" marR="45720">
                    <a:solidFill>
                      <a:schemeClr val="accent5">
                        <a:lumMod val="20000"/>
                        <a:lumOff val="80000"/>
                      </a:schemeClr>
                    </a:solidFill>
                  </a:tcPr>
                </a:tc>
                <a:extLst>
                  <a:ext uri="{0D108BD9-81ED-4DB2-BD59-A6C34878D82A}">
                    <a16:rowId xmlns:a16="http://schemas.microsoft.com/office/drawing/2014/main" val="3911844084"/>
                  </a:ext>
                </a:extLst>
              </a:tr>
              <a:tr h="401910">
                <a:tc>
                  <a:txBody>
                    <a:bodyPr/>
                    <a:lstStyle/>
                    <a:p>
                      <a:pPr algn="ctr"/>
                      <a:r>
                        <a:rPr lang="en-US" sz="1000" dirty="0"/>
                        <a:t>6</a:t>
                      </a:r>
                      <a:endParaRPr lang="en-US" sz="1000" b="1" dirty="0">
                        <a:solidFill>
                          <a:srgbClr val="FF0000"/>
                        </a:solidFill>
                        <a:latin typeface="+mn-lt"/>
                      </a:endParaRPr>
                    </a:p>
                  </a:txBody>
                  <a:tcPr marL="45720" marR="45720"/>
                </a:tc>
                <a:tc>
                  <a:txBody>
                    <a:bodyPr/>
                    <a:lstStyle/>
                    <a:p>
                      <a:r>
                        <a:rPr lang="en-US" sz="1050" dirty="0"/>
                        <a:t>Use geospatial data standards</a:t>
                      </a:r>
                    </a:p>
                    <a:p>
                      <a:endParaRPr lang="en-US" sz="1050" b="0" dirty="0">
                        <a:latin typeface="+mn-lt"/>
                      </a:endParaRPr>
                    </a:p>
                  </a:txBody>
                  <a:tcPr marL="45720" marR="45720"/>
                </a:tc>
                <a:tc>
                  <a:txBody>
                    <a:bodyPr/>
                    <a:lstStyle/>
                    <a:p>
                      <a:pPr algn="ctr"/>
                      <a:endParaRPr lang="en-US" sz="1000" b="0" dirty="0">
                        <a:latin typeface="+mn-lt"/>
                      </a:endParaRPr>
                    </a:p>
                  </a:txBody>
                  <a:tcPr marL="45720" marR="45720"/>
                </a:tc>
                <a:tc>
                  <a:txBody>
                    <a:bodyPr/>
                    <a:lstStyle/>
                    <a:p>
                      <a:pPr algn="ctr"/>
                      <a:endParaRPr lang="en-US" sz="1000" b="0" dirty="0">
                        <a:latin typeface="+mn-lt"/>
                      </a:endParaRPr>
                    </a:p>
                  </a:txBody>
                  <a:tcPr marL="45720" marR="45720">
                    <a:solidFill>
                      <a:schemeClr val="accent2"/>
                    </a:solidFill>
                  </a:tcPr>
                </a:tc>
                <a:tc>
                  <a:txBody>
                    <a:bodyPr/>
                    <a:lstStyle/>
                    <a:p>
                      <a:pPr algn="ctr"/>
                      <a:endParaRPr lang="en-US" sz="1000" b="0" dirty="0">
                        <a:latin typeface="+mn-lt"/>
                      </a:endParaRPr>
                    </a:p>
                  </a:txBody>
                  <a:tcPr marL="45720" marR="45720">
                    <a:solidFill>
                      <a:schemeClr val="accent5"/>
                    </a:solidFill>
                  </a:tcPr>
                </a:tc>
                <a:extLst>
                  <a:ext uri="{0D108BD9-81ED-4DB2-BD59-A6C34878D82A}">
                    <a16:rowId xmlns:a16="http://schemas.microsoft.com/office/drawing/2014/main" val="1238039395"/>
                  </a:ext>
                </a:extLst>
              </a:tr>
              <a:tr h="401910">
                <a:tc>
                  <a:txBody>
                    <a:bodyPr/>
                    <a:lstStyle/>
                    <a:p>
                      <a:pPr algn="ctr"/>
                      <a:r>
                        <a:rPr lang="en-US" sz="1000" dirty="0"/>
                        <a:t>7</a:t>
                      </a:r>
                      <a:endParaRPr lang="en-US" sz="1000" b="1" dirty="0">
                        <a:solidFill>
                          <a:srgbClr val="FF0000"/>
                        </a:solidFill>
                        <a:latin typeface="+mn-lt"/>
                      </a:endParaRPr>
                    </a:p>
                  </a:txBody>
                  <a:tcPr marL="45720" marR="45720"/>
                </a:tc>
                <a:tc>
                  <a:txBody>
                    <a:bodyPr/>
                    <a:lstStyle/>
                    <a:p>
                      <a:r>
                        <a:rPr lang="en-US" sz="1050" dirty="0"/>
                        <a:t>Coordinate with other federal agencies, state, local, and tribal governments, institutions of higher education, and the private sector</a:t>
                      </a:r>
                      <a:endParaRPr lang="en-US" sz="1050" b="0" dirty="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solidFill>
                      <a:schemeClr val="accent5"/>
                    </a:solidFill>
                  </a:tcPr>
                </a:tc>
                <a:extLst>
                  <a:ext uri="{0D108BD9-81ED-4DB2-BD59-A6C34878D82A}">
                    <a16:rowId xmlns:a16="http://schemas.microsoft.com/office/drawing/2014/main" val="2574321709"/>
                  </a:ext>
                </a:extLst>
              </a:tr>
              <a:tr h="401910">
                <a:tc>
                  <a:txBody>
                    <a:bodyPr/>
                    <a:lstStyle/>
                    <a:p>
                      <a:pPr algn="ctr"/>
                      <a:r>
                        <a:rPr lang="en-US" sz="1000" dirty="0"/>
                        <a:t>8</a:t>
                      </a:r>
                      <a:endParaRPr lang="en-US" sz="1000" b="1" dirty="0">
                        <a:solidFill>
                          <a:srgbClr val="FF0000"/>
                        </a:solidFill>
                        <a:latin typeface="+mn-lt"/>
                      </a:endParaRPr>
                    </a:p>
                  </a:txBody>
                  <a:tcPr marL="45720" marR="45720"/>
                </a:tc>
                <a:tc>
                  <a:txBody>
                    <a:bodyPr/>
                    <a:lstStyle/>
                    <a:p>
                      <a:r>
                        <a:rPr lang="en-US" sz="1050" dirty="0"/>
                        <a:t>Make federal geospatial information more useful to the public, enhance operations, support decision making, and enhance reporting to the public and to Congress</a:t>
                      </a:r>
                      <a:endParaRPr lang="en-US" sz="1050" b="0" dirty="0">
                        <a:latin typeface="+mn-lt"/>
                      </a:endParaRPr>
                    </a:p>
                  </a:txBody>
                  <a:tcPr marL="45720" marR="45720"/>
                </a:tc>
                <a:tc>
                  <a:txBody>
                    <a:bodyPr/>
                    <a:lstStyle/>
                    <a:p>
                      <a:pPr algn="ctr"/>
                      <a:endParaRPr lang="en-US" sz="1000" b="0" dirty="0">
                        <a:latin typeface="+mn-lt"/>
                      </a:endParaRPr>
                    </a:p>
                  </a:txBody>
                  <a:tcPr marL="45720" marR="45720"/>
                </a:tc>
                <a:tc>
                  <a:txBody>
                    <a:bodyPr/>
                    <a:lstStyle/>
                    <a:p>
                      <a:pPr algn="ctr"/>
                      <a:endParaRPr lang="en-US" sz="1000" b="0" dirty="0">
                        <a:latin typeface="+mn-lt"/>
                      </a:endParaRPr>
                    </a:p>
                  </a:txBody>
                  <a:tcPr marL="45720" marR="45720">
                    <a:solidFill>
                      <a:schemeClr val="accent2"/>
                    </a:solidFill>
                  </a:tcPr>
                </a:tc>
                <a:tc>
                  <a:txBody>
                    <a:bodyPr/>
                    <a:lstStyle/>
                    <a:p>
                      <a:pPr algn="ctr"/>
                      <a:endParaRPr lang="en-US" sz="1000" b="0" dirty="0">
                        <a:latin typeface="+mn-lt"/>
                      </a:endParaRPr>
                    </a:p>
                  </a:txBody>
                  <a:tcPr marL="45720" marR="45720">
                    <a:solidFill>
                      <a:schemeClr val="accent5"/>
                    </a:solidFill>
                  </a:tcPr>
                </a:tc>
                <a:extLst>
                  <a:ext uri="{0D108BD9-81ED-4DB2-BD59-A6C34878D82A}">
                    <a16:rowId xmlns:a16="http://schemas.microsoft.com/office/drawing/2014/main" val="3095538963"/>
                  </a:ext>
                </a:extLst>
              </a:tr>
              <a:tr h="401910">
                <a:tc>
                  <a:txBody>
                    <a:bodyPr/>
                    <a:lstStyle/>
                    <a:p>
                      <a:pPr algn="ctr"/>
                      <a:r>
                        <a:rPr lang="en-US" sz="1000" dirty="0"/>
                        <a:t>9</a:t>
                      </a:r>
                      <a:endParaRPr lang="en-US" sz="1000" b="1" dirty="0">
                        <a:solidFill>
                          <a:srgbClr val="FF0000"/>
                        </a:solidFill>
                        <a:latin typeface="+mn-lt"/>
                      </a:endParaRPr>
                    </a:p>
                  </a:txBody>
                  <a:tcPr marL="45720" marR="45720"/>
                </a:tc>
                <a:tc>
                  <a:txBody>
                    <a:bodyPr/>
                    <a:lstStyle/>
                    <a:p>
                      <a:r>
                        <a:rPr lang="en-US" sz="1050" dirty="0"/>
                        <a:t>Protect personal privacy and maintain confidentiality in accordance with federal policy and law.</a:t>
                      </a:r>
                    </a:p>
                    <a:p>
                      <a:endParaRPr lang="en-US" sz="1050" b="0" dirty="0">
                        <a:latin typeface="+mn-lt"/>
                      </a:endParaRPr>
                    </a:p>
                  </a:txBody>
                  <a:tcPr marL="45720" marR="45720"/>
                </a:tc>
                <a:tc>
                  <a:txBody>
                    <a:bodyPr/>
                    <a:lstStyle/>
                    <a:p>
                      <a:pPr algn="ctr"/>
                      <a:endParaRPr lang="en-US" sz="1000" b="0" dirty="0">
                        <a:latin typeface="+mn-lt"/>
                      </a:endParaRPr>
                    </a:p>
                  </a:txBody>
                  <a:tcPr marL="45720" marR="45720"/>
                </a:tc>
                <a:tc>
                  <a:txBody>
                    <a:bodyPr/>
                    <a:lstStyle/>
                    <a:p>
                      <a:pPr algn="ctr"/>
                      <a:endParaRPr lang="en-US" sz="1000" b="0" dirty="0">
                        <a:solidFill>
                          <a:schemeClr val="accent2"/>
                        </a:solidFill>
                        <a:latin typeface="+mn-lt"/>
                      </a:endParaRPr>
                    </a:p>
                  </a:txBody>
                  <a:tcPr marL="45720" marR="45720">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solidFill>
                      <a:schemeClr val="accent5"/>
                    </a:solidFill>
                  </a:tcPr>
                </a:tc>
                <a:extLst>
                  <a:ext uri="{0D108BD9-81ED-4DB2-BD59-A6C34878D82A}">
                    <a16:rowId xmlns:a16="http://schemas.microsoft.com/office/drawing/2014/main" val="450270865"/>
                  </a:ext>
                </a:extLst>
              </a:tr>
              <a:tr h="396532">
                <a:tc>
                  <a:txBody>
                    <a:bodyPr/>
                    <a:lstStyle/>
                    <a:p>
                      <a:pPr algn="ctr"/>
                      <a:r>
                        <a:rPr lang="en-US" sz="1000" dirty="0"/>
                        <a:t>10</a:t>
                      </a:r>
                      <a:endParaRPr lang="en-US" sz="1000" b="1" dirty="0">
                        <a:solidFill>
                          <a:srgbClr val="FF0000"/>
                        </a:solidFill>
                        <a:latin typeface="+mn-lt"/>
                      </a:endParaRPr>
                    </a:p>
                  </a:txBody>
                  <a:tcPr marL="45720" marR="45720"/>
                </a:tc>
                <a:tc>
                  <a:txBody>
                    <a:bodyPr/>
                    <a:lstStyle/>
                    <a:p>
                      <a:r>
                        <a:rPr lang="en-US" sz="1050" dirty="0"/>
                        <a:t>Participate in determining whether declassified data can become part of the NSDI</a:t>
                      </a:r>
                      <a:endParaRPr lang="en-US" sz="1050" dirty="0">
                        <a:latin typeface="+mn-lt"/>
                      </a:endParaRPr>
                    </a:p>
                  </a:txBody>
                  <a:tcPr marL="45720" marR="45720"/>
                </a:tc>
                <a:tc>
                  <a:txBody>
                    <a:bodyPr/>
                    <a:lstStyle/>
                    <a:p>
                      <a:pPr algn="ctr"/>
                      <a:endParaRPr lang="en-US" sz="1000" b="0" dirty="0">
                        <a:latin typeface="+mn-lt"/>
                      </a:endParaRPr>
                    </a:p>
                  </a:txBody>
                  <a:tcPr marL="45720" marR="45720"/>
                </a:tc>
                <a:tc>
                  <a:txBody>
                    <a:bodyPr/>
                    <a:lstStyle/>
                    <a:p>
                      <a:pPr algn="ctr"/>
                      <a:endParaRPr lang="en-US" sz="1000" b="0" dirty="0">
                        <a:latin typeface="+mn-lt"/>
                      </a:endParaRPr>
                    </a:p>
                  </a:txBody>
                  <a:tcPr marL="45720" marR="45720">
                    <a:solidFill>
                      <a:schemeClr val="bg1"/>
                    </a:solidFill>
                  </a:tcPr>
                </a:tc>
                <a:tc>
                  <a:txBody>
                    <a:bodyPr/>
                    <a:lstStyle/>
                    <a:p>
                      <a:pPr algn="ctr"/>
                      <a:endParaRPr lang="en-US" sz="1000" b="0" dirty="0">
                        <a:latin typeface="+mn-lt"/>
                      </a:endParaRPr>
                    </a:p>
                  </a:txBody>
                  <a:tcPr marL="45720" marR="45720"/>
                </a:tc>
                <a:extLst>
                  <a:ext uri="{0D108BD9-81ED-4DB2-BD59-A6C34878D82A}">
                    <a16:rowId xmlns:a16="http://schemas.microsoft.com/office/drawing/2014/main" val="1998216840"/>
                  </a:ext>
                </a:extLst>
              </a:tr>
              <a:tr h="401910">
                <a:tc>
                  <a:txBody>
                    <a:bodyPr/>
                    <a:lstStyle/>
                    <a:p>
                      <a:pPr algn="ctr"/>
                      <a:r>
                        <a:rPr lang="en-US" sz="1000" dirty="0"/>
                        <a:t>11</a:t>
                      </a:r>
                      <a:endParaRPr lang="en-US" sz="1000" b="1" dirty="0">
                        <a:solidFill>
                          <a:srgbClr val="FF0000"/>
                        </a:solidFill>
                        <a:latin typeface="+mn-lt"/>
                      </a:endParaRPr>
                    </a:p>
                  </a:txBody>
                  <a:tcPr marL="45720" marR="45720"/>
                </a:tc>
                <a:tc>
                  <a:txBody>
                    <a:bodyPr/>
                    <a:lstStyle/>
                    <a:p>
                      <a:r>
                        <a:rPr lang="en-US" sz="1050" dirty="0"/>
                        <a:t>Search all sources to determine if existing data meet the needs of the covered agency before expending funds to acquire geospatial data</a:t>
                      </a:r>
                      <a:endParaRPr lang="en-US" sz="1050" b="0" dirty="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solidFill>
                      <a:schemeClr val="bg1"/>
                    </a:solidFill>
                  </a:tcPr>
                </a:tc>
                <a:tc>
                  <a:txBody>
                    <a:bodyPr/>
                    <a:lstStyle/>
                    <a:p>
                      <a:pPr algn="ctr"/>
                      <a:endParaRPr lang="en-US" sz="1000" b="0" dirty="0">
                        <a:latin typeface="+mn-lt"/>
                      </a:endParaRPr>
                    </a:p>
                  </a:txBody>
                  <a:tcPr marL="45720" marR="45720"/>
                </a:tc>
                <a:extLst>
                  <a:ext uri="{0D108BD9-81ED-4DB2-BD59-A6C34878D82A}">
                    <a16:rowId xmlns:a16="http://schemas.microsoft.com/office/drawing/2014/main" val="556346240"/>
                  </a:ext>
                </a:extLst>
              </a:tr>
              <a:tr h="401910">
                <a:tc>
                  <a:txBody>
                    <a:bodyPr/>
                    <a:lstStyle/>
                    <a:p>
                      <a:pPr algn="ctr"/>
                      <a:r>
                        <a:rPr lang="en-US" sz="1000" dirty="0"/>
                        <a:t>12</a:t>
                      </a:r>
                      <a:endParaRPr lang="en-US" sz="1000" b="1" dirty="0">
                        <a:solidFill>
                          <a:srgbClr val="FF0000"/>
                        </a:solidFill>
                        <a:latin typeface="+mn-lt"/>
                      </a:endParaRPr>
                    </a:p>
                  </a:txBody>
                  <a:tcPr marL="45720" marR="45720"/>
                </a:tc>
                <a:tc>
                  <a:txBody>
                    <a:bodyPr/>
                    <a:lstStyle/>
                    <a:p>
                      <a:r>
                        <a:rPr lang="en-US" sz="1050" dirty="0"/>
                        <a:t>Ensure that those receiving federal funds for geospatial data collection provide high-quality data</a:t>
                      </a:r>
                    </a:p>
                    <a:p>
                      <a:endParaRPr lang="en-US" sz="1050" b="0" dirty="0">
                        <a:latin typeface="+mn-lt"/>
                      </a:endParaRPr>
                    </a:p>
                  </a:txBody>
                  <a:tcPr marL="45720" marR="45720"/>
                </a:tc>
                <a:tc>
                  <a:txBody>
                    <a:bodyPr/>
                    <a:lstStyle/>
                    <a:p>
                      <a:pPr algn="ctr"/>
                      <a:endParaRPr lang="en-US" sz="1000" b="0" dirty="0">
                        <a:latin typeface="+mn-lt"/>
                      </a:endParaRPr>
                    </a:p>
                  </a:txBody>
                  <a:tcPr marL="45720" marR="45720"/>
                </a:tc>
                <a:tc>
                  <a:txBody>
                    <a:bodyPr/>
                    <a:lstStyle/>
                    <a:p>
                      <a:pPr algn="ctr"/>
                      <a:endParaRPr lang="en-US" sz="1000" b="0" dirty="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tc>
                <a:extLst>
                  <a:ext uri="{0D108BD9-81ED-4DB2-BD59-A6C34878D82A}">
                    <a16:rowId xmlns:a16="http://schemas.microsoft.com/office/drawing/2014/main" val="847658550"/>
                  </a:ext>
                </a:extLst>
              </a:tr>
              <a:tr h="401910">
                <a:tc>
                  <a:txBody>
                    <a:bodyPr/>
                    <a:lstStyle/>
                    <a:p>
                      <a:pPr algn="ctr"/>
                      <a:r>
                        <a:rPr lang="en-US" sz="1000" dirty="0"/>
                        <a:t>13</a:t>
                      </a:r>
                      <a:endParaRPr lang="en-US" sz="1000" b="1" dirty="0">
                        <a:solidFill>
                          <a:srgbClr val="FF0000"/>
                        </a:solidFill>
                        <a:latin typeface="+mn-lt"/>
                      </a:endParaRPr>
                    </a:p>
                  </a:txBody>
                  <a:tcPr marL="45720" marR="45720"/>
                </a:tc>
                <a:tc>
                  <a:txBody>
                    <a:bodyPr/>
                    <a:lstStyle/>
                    <a:p>
                      <a:r>
                        <a:rPr lang="en-US" sz="1050" dirty="0"/>
                        <a:t>Appoint a contact to coordinate with other lead covered agencies</a:t>
                      </a:r>
                    </a:p>
                    <a:p>
                      <a:endParaRPr lang="en-US" sz="1050" b="0" dirty="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latin typeface="+mn-lt"/>
                      </a:endParaRPr>
                    </a:p>
                  </a:txBody>
                  <a:tcPr marL="45720" marR="45720">
                    <a:solidFill>
                      <a:schemeClr val="accent2">
                        <a:lumMod val="20000"/>
                        <a:lumOff val="80000"/>
                      </a:schemeClr>
                    </a:solidFill>
                  </a:tcPr>
                </a:tc>
                <a:tc>
                  <a:txBody>
                    <a:bodyPr/>
                    <a:lstStyle/>
                    <a:p>
                      <a:pPr algn="ctr"/>
                      <a:endParaRPr lang="en-US" sz="1000" b="0" dirty="0">
                        <a:latin typeface="+mn-lt"/>
                      </a:endParaRPr>
                    </a:p>
                  </a:txBody>
                  <a:tcPr marL="45720" marR="45720">
                    <a:solidFill>
                      <a:schemeClr val="accent5">
                        <a:lumMod val="20000"/>
                        <a:lumOff val="80000"/>
                      </a:schemeClr>
                    </a:solidFill>
                  </a:tcPr>
                </a:tc>
                <a:extLst>
                  <a:ext uri="{0D108BD9-81ED-4DB2-BD59-A6C34878D82A}">
                    <a16:rowId xmlns:a16="http://schemas.microsoft.com/office/drawing/2014/main" val="1149056711"/>
                  </a:ext>
                </a:extLst>
              </a:tr>
            </a:tbl>
          </a:graphicData>
        </a:graphic>
      </p:graphicFrame>
      <p:sp>
        <p:nvSpPr>
          <p:cNvPr id="22" name="TextBox 21"/>
          <p:cNvSpPr txBox="1"/>
          <p:nvPr/>
        </p:nvSpPr>
        <p:spPr>
          <a:xfrm flipH="1">
            <a:off x="7241978" y="737366"/>
            <a:ext cx="716128" cy="521361"/>
          </a:xfrm>
          <a:prstGeom prst="rect">
            <a:avLst/>
          </a:prstGeom>
          <a:noFill/>
        </p:spPr>
        <p:txBody>
          <a:bodyPr wrap="square" lIns="0" tIns="0" rIns="0" bIns="0" rtlCol="0">
            <a:spAutoFit/>
          </a:bodyPr>
          <a:lstStyle/>
          <a:p>
            <a:pPr marL="0" marR="0" lvl="0" indent="0" algn="ctr" defTabSz="457200" rtl="0" eaLnBrk="1" fontAlgn="auto" latinLnBrk="0" hangingPunct="1">
              <a:lnSpc>
                <a:spcPct val="80000"/>
              </a:lnSpc>
              <a:spcBef>
                <a:spcPts val="0"/>
              </a:spcBef>
              <a:spcAft>
                <a:spcPts val="0"/>
              </a:spcAft>
              <a:buClrTx/>
              <a:buSzTx/>
              <a:buFontTx/>
              <a:buNone/>
              <a:tabLst/>
              <a:defRPr/>
            </a:pPr>
            <a:r>
              <a:rPr kumimoji="0" lang="en-US" b="1" i="0" u="none" strike="noStrike" kern="1200" cap="none" spc="0" normalizeH="0" baseline="0" noProof="0" dirty="0">
                <a:ln>
                  <a:noFill/>
                </a:ln>
                <a:solidFill>
                  <a:prstClr val="black"/>
                </a:solidFill>
                <a:effectLst/>
                <a:uLnTx/>
                <a:uFillTx/>
                <a:latin typeface="Calibri"/>
                <a:ea typeface="Lato Light" charset="0"/>
                <a:cs typeface="Lato Light" charset="0"/>
              </a:rPr>
              <a:t>Federal Data Strategy </a:t>
            </a:r>
          </a:p>
        </p:txBody>
      </p:sp>
      <p:sp>
        <p:nvSpPr>
          <p:cNvPr id="23" name="TextBox 22"/>
          <p:cNvSpPr txBox="1"/>
          <p:nvPr/>
        </p:nvSpPr>
        <p:spPr>
          <a:xfrm>
            <a:off x="8136808" y="825691"/>
            <a:ext cx="700705" cy="344710"/>
          </a:xfrm>
          <a:prstGeom prst="rect">
            <a:avLst/>
          </a:prstGeom>
          <a:noFill/>
        </p:spPr>
        <p:txBody>
          <a:bodyPr wrap="none" lIns="0" tIns="0" rIns="0" bIns="0" rtlCol="0">
            <a:spAutoFit/>
          </a:bodyPr>
          <a:lstStyle/>
          <a:p>
            <a:pPr marL="0" marR="0" lvl="0" indent="0" algn="ctr" defTabSz="457200" rtl="0" eaLnBrk="1" fontAlgn="auto" latinLnBrk="0" hangingPunct="1">
              <a:lnSpc>
                <a:spcPct val="80000"/>
              </a:lnSpc>
              <a:spcBef>
                <a:spcPts val="0"/>
              </a:spcBef>
              <a:spcAft>
                <a:spcPts val="0"/>
              </a:spcAft>
              <a:buClrTx/>
              <a:buSzTx/>
              <a:buFontTx/>
              <a:buNone/>
              <a:tabLst/>
              <a:defRPr/>
            </a:pPr>
            <a:r>
              <a:rPr kumimoji="0" lang="en-US" b="1" i="0" u="none" strike="noStrike" kern="1200" cap="none" spc="0" normalizeH="0" baseline="0" noProof="0" dirty="0">
                <a:ln>
                  <a:noFill/>
                </a:ln>
                <a:solidFill>
                  <a:prstClr val="black"/>
                </a:solidFill>
                <a:effectLst/>
                <a:uLnTx/>
                <a:uFillTx/>
                <a:latin typeface="Calibri"/>
                <a:ea typeface="Lato Light" charset="0"/>
                <a:cs typeface="Lato Light" charset="0"/>
              </a:rPr>
              <a:t>Evidence </a:t>
            </a:r>
          </a:p>
          <a:p>
            <a:pPr marL="0" marR="0" lvl="0" indent="0" algn="ctr" defTabSz="457200" rtl="0" eaLnBrk="1" fontAlgn="auto" latinLnBrk="0" hangingPunct="1">
              <a:lnSpc>
                <a:spcPct val="80000"/>
              </a:lnSpc>
              <a:spcBef>
                <a:spcPts val="0"/>
              </a:spcBef>
              <a:spcAft>
                <a:spcPts val="0"/>
              </a:spcAft>
              <a:buClrTx/>
              <a:buSzTx/>
              <a:buFontTx/>
              <a:buNone/>
              <a:tabLst/>
              <a:defRPr/>
            </a:pPr>
            <a:r>
              <a:rPr kumimoji="0" lang="en-US" b="1" i="0" u="none" strike="noStrike" kern="1200" cap="none" spc="0" normalizeH="0" baseline="0" noProof="0" dirty="0">
                <a:ln>
                  <a:noFill/>
                </a:ln>
                <a:solidFill>
                  <a:prstClr val="black"/>
                </a:solidFill>
                <a:effectLst/>
                <a:uLnTx/>
                <a:uFillTx/>
                <a:latin typeface="Calibri"/>
                <a:ea typeface="Lato Light" charset="0"/>
                <a:cs typeface="Lato Light" charset="0"/>
              </a:rPr>
              <a:t>Act</a:t>
            </a:r>
          </a:p>
        </p:txBody>
      </p:sp>
    </p:spTree>
    <p:extLst>
      <p:ext uri="{BB962C8B-B14F-4D97-AF65-F5344CB8AC3E}">
        <p14:creationId xmlns:p14="http://schemas.microsoft.com/office/powerpoint/2010/main" val="3155472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0"/>
          <p:cNvSpPr txBox="1">
            <a:spLocks noGrp="1"/>
          </p:cNvSpPr>
          <p:nvPr>
            <p:ph type="title"/>
          </p:nvPr>
        </p:nvSpPr>
        <p:spPr>
          <a:xfrm>
            <a:off x="609133" y="152350"/>
            <a:ext cx="7163191" cy="1298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4000"/>
              <a:buFont typeface="Helvetica Neue"/>
              <a:buNone/>
            </a:pPr>
            <a:r>
              <a:rPr lang="en-US" sz="3200" dirty="0" smtClean="0">
                <a:solidFill>
                  <a:srgbClr val="00B0F0"/>
                </a:solidFill>
              </a:rPr>
              <a:t>Geodetic Community </a:t>
            </a:r>
            <a:r>
              <a:rPr lang="en-US" sz="3200" dirty="0" smtClean="0">
                <a:solidFill>
                  <a:srgbClr val="00B0F0"/>
                </a:solidFill>
              </a:rPr>
              <a:t>Impacts and Opportunities</a:t>
            </a:r>
            <a:endParaRPr sz="3200" dirty="0">
              <a:solidFill>
                <a:srgbClr val="00B0F0"/>
              </a:solidFill>
            </a:endParaRPr>
          </a:p>
        </p:txBody>
      </p:sp>
      <p:pic>
        <p:nvPicPr>
          <p:cNvPr id="190" name="Google Shape;190;p30"/>
          <p:cNvPicPr preferRelativeResize="0"/>
          <p:nvPr/>
        </p:nvPicPr>
        <p:blipFill rotWithShape="1">
          <a:blip r:embed="rId3">
            <a:alphaModFix/>
          </a:blip>
          <a:srcRect/>
          <a:stretch/>
        </p:blipFill>
        <p:spPr>
          <a:xfrm>
            <a:off x="7772400" y="152400"/>
            <a:ext cx="1298575" cy="1298575"/>
          </a:xfrm>
          <a:prstGeom prst="rect">
            <a:avLst/>
          </a:prstGeom>
          <a:noFill/>
          <a:ln>
            <a:noFill/>
          </a:ln>
        </p:spPr>
      </p:pic>
      <p:sp>
        <p:nvSpPr>
          <p:cNvPr id="5" name="Google Shape;165;p27"/>
          <p:cNvSpPr txBox="1">
            <a:spLocks noGrp="1"/>
          </p:cNvSpPr>
          <p:nvPr>
            <p:ph type="body" idx="1"/>
          </p:nvPr>
        </p:nvSpPr>
        <p:spPr>
          <a:xfrm>
            <a:off x="609134" y="1551007"/>
            <a:ext cx="8357400" cy="4716513"/>
          </a:xfrm>
          <a:prstGeom prst="rect">
            <a:avLst/>
          </a:prstGeom>
          <a:noFill/>
          <a:ln>
            <a:noFill/>
          </a:ln>
        </p:spPr>
        <p:txBody>
          <a:bodyPr spcFirstLastPara="1" wrap="square" lIns="91425" tIns="45700" rIns="91425" bIns="45700" anchor="t" anchorCtr="0">
            <a:noAutofit/>
          </a:bodyPr>
          <a:lstStyle/>
          <a:p>
            <a:pPr lvl="0"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New FGDC governance structure might impact current Federal Geodetic Control Subcommittee structure</a:t>
            </a:r>
          </a:p>
          <a:p>
            <a:pPr lvl="0"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Potential ramping up of requirements for planning and reporting</a:t>
            </a:r>
          </a:p>
          <a:p>
            <a:pPr lvl="0" indent="-330200">
              <a:spcBef>
                <a:spcPts val="600"/>
              </a:spcBef>
              <a:buClr>
                <a:srgbClr val="595959"/>
              </a:buClr>
              <a:buSzPts val="1600"/>
              <a:buFont typeface="Arial"/>
              <a:buChar char="-"/>
            </a:pPr>
            <a:endParaRPr lang="en-US" sz="2000" dirty="0" smtClean="0">
              <a:solidFill>
                <a:schemeClr val="tx1"/>
              </a:solidFill>
              <a:latin typeface="+mn-lt"/>
              <a:ea typeface="Calibri"/>
              <a:cs typeface="Calibri"/>
              <a:sym typeface="Calibri"/>
            </a:endParaRPr>
          </a:p>
          <a:p>
            <a:pPr lvl="0"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Leadership and best practice opportunities</a:t>
            </a:r>
          </a:p>
          <a:p>
            <a:pPr lvl="1">
              <a:spcBef>
                <a:spcPts val="600"/>
              </a:spcBef>
              <a:buClr>
                <a:srgbClr val="595959"/>
              </a:buClr>
              <a:buFont typeface="Arial"/>
              <a:buChar char="-"/>
            </a:pPr>
            <a:r>
              <a:rPr lang="en-US" sz="1800" dirty="0" smtClean="0">
                <a:solidFill>
                  <a:schemeClr val="tx1"/>
                </a:solidFill>
                <a:latin typeface="+mn-lt"/>
                <a:ea typeface="Calibri"/>
                <a:cs typeface="Calibri"/>
                <a:sym typeface="Calibri"/>
              </a:rPr>
              <a:t>Expectation of broad engagement across the all sectors – already happening with GC community</a:t>
            </a:r>
          </a:p>
          <a:p>
            <a:pPr lvl="1">
              <a:spcBef>
                <a:spcPts val="600"/>
              </a:spcBef>
              <a:buClr>
                <a:srgbClr val="595959"/>
              </a:buClr>
              <a:buFont typeface="Arial"/>
              <a:buChar char="-"/>
            </a:pPr>
            <a:r>
              <a:rPr lang="en-US" sz="1800" dirty="0" smtClean="0">
                <a:solidFill>
                  <a:schemeClr val="tx1"/>
                </a:solidFill>
                <a:latin typeface="+mn-lt"/>
                <a:ea typeface="Calibri"/>
                <a:cs typeface="Calibri"/>
                <a:sym typeface="Calibri"/>
              </a:rPr>
              <a:t>Standards guidance – many themes are going to be looking for best practices and approaches to follow</a:t>
            </a:r>
          </a:p>
          <a:p>
            <a:pPr lvl="1">
              <a:spcBef>
                <a:spcPts val="600"/>
              </a:spcBef>
              <a:buClr>
                <a:srgbClr val="595959"/>
              </a:buClr>
              <a:buFont typeface="Arial"/>
              <a:buChar char="-"/>
            </a:pPr>
            <a:r>
              <a:rPr lang="en-US" sz="1800" dirty="0" smtClean="0">
                <a:solidFill>
                  <a:schemeClr val="tx1"/>
                </a:solidFill>
                <a:latin typeface="+mn-lt"/>
                <a:ea typeface="Calibri"/>
                <a:cs typeface="Calibri"/>
                <a:sym typeface="Calibri"/>
              </a:rPr>
              <a:t>Potentially more opportunities to communicate NSRS plans and changes</a:t>
            </a:r>
            <a:endParaRPr lang="en-US" sz="1800" dirty="0">
              <a:solidFill>
                <a:schemeClr val="tx1"/>
              </a:solidFill>
              <a:latin typeface="+mn-lt"/>
              <a:ea typeface="Calibri"/>
              <a:cs typeface="Calibri"/>
              <a:sym typeface="Calibri"/>
            </a:endParaRPr>
          </a:p>
          <a:p>
            <a:pPr indent="-330200">
              <a:spcBef>
                <a:spcPts val="600"/>
              </a:spcBef>
              <a:buClr>
                <a:srgbClr val="595959"/>
              </a:buClr>
              <a:buSzPts val="1600"/>
              <a:buFont typeface="Arial"/>
              <a:buChar char="-"/>
            </a:pPr>
            <a:endParaRPr lang="en-US" sz="2000" dirty="0">
              <a:solidFill>
                <a:schemeClr val="tx1"/>
              </a:solidFill>
              <a:latin typeface="+mn-lt"/>
            </a:endParaRPr>
          </a:p>
          <a:p>
            <a:pPr lvl="0" indent="-330200">
              <a:spcBef>
                <a:spcPts val="600"/>
              </a:spcBef>
              <a:buClr>
                <a:srgbClr val="595959"/>
              </a:buClr>
              <a:buSzPts val="1600"/>
              <a:buFont typeface="Arial"/>
              <a:buChar char="-"/>
            </a:pPr>
            <a:endParaRPr lang="en-US" sz="2000" dirty="0">
              <a:solidFill>
                <a:schemeClr val="tx1"/>
              </a:solidFill>
              <a:latin typeface="+mn-lt"/>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1"/>
          <p:cNvSpPr txBox="1">
            <a:spLocks noGrp="1"/>
          </p:cNvSpPr>
          <p:nvPr>
            <p:ph type="title"/>
          </p:nvPr>
        </p:nvSpPr>
        <p:spPr>
          <a:xfrm>
            <a:off x="442125" y="152350"/>
            <a:ext cx="7330200" cy="1298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4000"/>
              <a:buFont typeface="Helvetica Neue"/>
              <a:buNone/>
            </a:pPr>
            <a:r>
              <a:rPr lang="en-US" sz="3200" dirty="0">
                <a:solidFill>
                  <a:srgbClr val="00B0F0"/>
                </a:solidFill>
              </a:rPr>
              <a:t>Links for More Information</a:t>
            </a:r>
            <a:endParaRPr sz="3200" dirty="0">
              <a:solidFill>
                <a:srgbClr val="00B0F0"/>
              </a:solidFill>
            </a:endParaRPr>
          </a:p>
        </p:txBody>
      </p:sp>
      <p:sp>
        <p:nvSpPr>
          <p:cNvPr id="197" name="Google Shape;197;p31"/>
          <p:cNvSpPr txBox="1">
            <a:spLocks noGrp="1"/>
          </p:cNvSpPr>
          <p:nvPr>
            <p:ph type="body" idx="1"/>
          </p:nvPr>
        </p:nvSpPr>
        <p:spPr>
          <a:xfrm>
            <a:off x="584653" y="1256378"/>
            <a:ext cx="7837034" cy="4899000"/>
          </a:xfrm>
          <a:prstGeom prst="rect">
            <a:avLst/>
          </a:prstGeom>
          <a:noFill/>
          <a:ln>
            <a:noFill/>
          </a:ln>
        </p:spPr>
        <p:txBody>
          <a:bodyPr spcFirstLastPara="1" wrap="square" lIns="91425" tIns="45700" rIns="91425" bIns="45700" anchor="t" anchorCtr="0">
            <a:noAutofit/>
          </a:bodyPr>
          <a:lstStyle/>
          <a:p>
            <a:pPr marL="457200" lvl="0" indent="-330200" algn="l" rtl="0">
              <a:lnSpc>
                <a:spcPct val="100000"/>
              </a:lnSpc>
              <a:spcBef>
                <a:spcPts val="600"/>
              </a:spcBef>
              <a:spcAft>
                <a:spcPts val="0"/>
              </a:spcAft>
              <a:buClr>
                <a:srgbClr val="595959"/>
              </a:buClr>
              <a:buSzPts val="1600"/>
              <a:buFont typeface="Arial"/>
              <a:buChar char="-"/>
            </a:pPr>
            <a:r>
              <a:rPr lang="en-US" sz="2200" b="1" dirty="0">
                <a:solidFill>
                  <a:srgbClr val="002060"/>
                </a:solidFill>
                <a:latin typeface="Calibri"/>
                <a:ea typeface="Calibri"/>
                <a:cs typeface="Calibri"/>
                <a:sym typeface="Calibri"/>
              </a:rPr>
              <a:t>Federal Geographic Data Committee (FGDC)</a:t>
            </a:r>
            <a:endParaRPr dirty="0"/>
          </a:p>
          <a:p>
            <a:pPr marL="914400" lvl="1" indent="-330200" algn="l" rtl="0">
              <a:lnSpc>
                <a:spcPct val="100000"/>
              </a:lnSpc>
              <a:spcBef>
                <a:spcPts val="600"/>
              </a:spcBef>
              <a:spcAft>
                <a:spcPts val="0"/>
              </a:spcAft>
              <a:buClr>
                <a:srgbClr val="595959"/>
              </a:buClr>
              <a:buSzPts val="1600"/>
              <a:buFont typeface="Arial"/>
              <a:buChar char="-"/>
            </a:pPr>
            <a:r>
              <a:rPr lang="en-US" sz="1800" u="sng" dirty="0">
                <a:solidFill>
                  <a:schemeClr val="hlink"/>
                </a:solidFill>
                <a:latin typeface="Calibri"/>
                <a:ea typeface="Calibri"/>
                <a:cs typeface="Calibri"/>
                <a:sym typeface="Calibri"/>
                <a:hlinkClick r:id="rId3"/>
              </a:rPr>
              <a:t>https://www.fgdc.gov/</a:t>
            </a:r>
            <a:r>
              <a:rPr lang="en-US" sz="1800" dirty="0">
                <a:solidFill>
                  <a:srgbClr val="002060"/>
                </a:solidFill>
                <a:latin typeface="Calibri"/>
                <a:ea typeface="Calibri"/>
                <a:cs typeface="Calibri"/>
                <a:sym typeface="Calibri"/>
              </a:rPr>
              <a:t> </a:t>
            </a:r>
            <a:endParaRPr sz="1800" dirty="0">
              <a:solidFill>
                <a:srgbClr val="002060"/>
              </a:solidFill>
              <a:latin typeface="Calibri"/>
              <a:ea typeface="Calibri"/>
              <a:cs typeface="Calibri"/>
              <a:sym typeface="Calibri"/>
            </a:endParaRPr>
          </a:p>
          <a:p>
            <a:pPr marL="914400" lvl="1" indent="-330200" algn="l" rtl="0">
              <a:lnSpc>
                <a:spcPct val="100000"/>
              </a:lnSpc>
              <a:spcBef>
                <a:spcPts val="600"/>
              </a:spcBef>
              <a:spcAft>
                <a:spcPts val="0"/>
              </a:spcAft>
              <a:buClr>
                <a:srgbClr val="595959"/>
              </a:buClr>
              <a:buSzPts val="1600"/>
              <a:buFont typeface="Arial"/>
              <a:buChar char="-"/>
            </a:pPr>
            <a:r>
              <a:rPr lang="en-US" sz="1800" dirty="0">
                <a:solidFill>
                  <a:srgbClr val="002060"/>
                </a:solidFill>
                <a:latin typeface="Calibri"/>
                <a:ea typeface="Calibri"/>
                <a:cs typeface="Calibri"/>
                <a:sym typeface="Calibri"/>
              </a:rPr>
              <a:t>About the Geospatial Data Act, with full text: </a:t>
            </a:r>
            <a:r>
              <a:rPr lang="en-US" sz="1400" u="sng" dirty="0">
                <a:solidFill>
                  <a:schemeClr val="hlink"/>
                </a:solidFill>
                <a:latin typeface="Calibri"/>
                <a:ea typeface="Calibri"/>
                <a:cs typeface="Calibri"/>
                <a:sym typeface="Calibri"/>
                <a:hlinkClick r:id="rId4"/>
              </a:rPr>
              <a:t>https://www.fgdc.gov/gda</a:t>
            </a:r>
            <a:endParaRPr sz="1400" b="1" dirty="0">
              <a:solidFill>
                <a:srgbClr val="002060"/>
              </a:solidFill>
              <a:latin typeface="Calibri"/>
              <a:ea typeface="Calibri"/>
              <a:cs typeface="Calibri"/>
              <a:sym typeface="Calibri"/>
            </a:endParaRPr>
          </a:p>
          <a:p>
            <a:pPr marL="914400" lvl="1" indent="-330200" algn="l" rtl="0">
              <a:lnSpc>
                <a:spcPct val="100000"/>
              </a:lnSpc>
              <a:spcBef>
                <a:spcPts val="600"/>
              </a:spcBef>
              <a:spcAft>
                <a:spcPts val="0"/>
              </a:spcAft>
              <a:buClr>
                <a:srgbClr val="595959"/>
              </a:buClr>
              <a:buSzPts val="1600"/>
              <a:buFont typeface="Arial"/>
              <a:buChar char="-"/>
            </a:pPr>
            <a:r>
              <a:rPr lang="en-US" sz="1800" dirty="0">
                <a:solidFill>
                  <a:srgbClr val="002060"/>
                </a:solidFill>
                <a:latin typeface="Calibri"/>
                <a:ea typeface="Calibri"/>
                <a:cs typeface="Calibri"/>
                <a:sym typeface="Calibri"/>
              </a:rPr>
              <a:t>OMB Circular A-16: </a:t>
            </a:r>
            <a:r>
              <a:rPr lang="en-US" sz="1400" u="sng" dirty="0">
                <a:solidFill>
                  <a:schemeClr val="hlink"/>
                </a:solidFill>
                <a:latin typeface="Calibri"/>
                <a:ea typeface="Calibri"/>
                <a:cs typeface="Calibri"/>
                <a:sym typeface="Calibri"/>
                <a:hlinkClick r:id="rId5"/>
              </a:rPr>
              <a:t>https://www.fgdc.gov/policyandplanning/a-16/index_html</a:t>
            </a:r>
            <a:r>
              <a:rPr lang="en-US" sz="1400" dirty="0">
                <a:solidFill>
                  <a:srgbClr val="002060"/>
                </a:solidFill>
                <a:latin typeface="Calibri"/>
                <a:ea typeface="Calibri"/>
                <a:cs typeface="Calibri"/>
                <a:sym typeface="Calibri"/>
              </a:rPr>
              <a:t> </a:t>
            </a:r>
            <a:endParaRPr sz="1400" dirty="0">
              <a:solidFill>
                <a:srgbClr val="002060"/>
              </a:solidFill>
              <a:latin typeface="Calibri"/>
              <a:ea typeface="Calibri"/>
              <a:cs typeface="Calibri"/>
              <a:sym typeface="Calibri"/>
            </a:endParaRPr>
          </a:p>
          <a:p>
            <a:pPr marL="914400" lvl="1" indent="-330200" algn="l" rtl="0">
              <a:lnSpc>
                <a:spcPct val="100000"/>
              </a:lnSpc>
              <a:spcBef>
                <a:spcPts val="600"/>
              </a:spcBef>
              <a:spcAft>
                <a:spcPts val="0"/>
              </a:spcAft>
              <a:buClr>
                <a:srgbClr val="595959"/>
              </a:buClr>
              <a:buSzPts val="1600"/>
              <a:buFont typeface="Arial"/>
              <a:buChar char="-"/>
            </a:pPr>
            <a:r>
              <a:rPr lang="en-US" sz="1800" dirty="0">
                <a:solidFill>
                  <a:srgbClr val="002060"/>
                </a:solidFill>
                <a:latin typeface="Calibri"/>
                <a:ea typeface="Calibri"/>
                <a:cs typeface="Calibri"/>
                <a:sym typeface="Calibri"/>
              </a:rPr>
              <a:t>Executive Order 12906: </a:t>
            </a:r>
            <a:r>
              <a:rPr lang="en-US" sz="1400" u="sng" dirty="0">
                <a:solidFill>
                  <a:schemeClr val="hlink"/>
                </a:solidFill>
                <a:latin typeface="Calibri"/>
                <a:ea typeface="Calibri"/>
                <a:cs typeface="Calibri"/>
                <a:sym typeface="Calibri"/>
                <a:hlinkClick r:id="rId6"/>
              </a:rPr>
              <a:t>https://www.fgdc.gov/policyandplanning/executive_order</a:t>
            </a:r>
            <a:r>
              <a:rPr lang="en-US" sz="1400" dirty="0">
                <a:solidFill>
                  <a:srgbClr val="002060"/>
                </a:solidFill>
                <a:latin typeface="Calibri"/>
                <a:ea typeface="Calibri"/>
                <a:cs typeface="Calibri"/>
                <a:sym typeface="Calibri"/>
              </a:rPr>
              <a:t> </a:t>
            </a:r>
            <a:endParaRPr dirty="0"/>
          </a:p>
          <a:p>
            <a:pPr marL="914400" lvl="1" indent="-228600" algn="l" rtl="0">
              <a:lnSpc>
                <a:spcPct val="100000"/>
              </a:lnSpc>
              <a:spcBef>
                <a:spcPts val="600"/>
              </a:spcBef>
              <a:spcAft>
                <a:spcPts val="0"/>
              </a:spcAft>
              <a:buClr>
                <a:srgbClr val="595959"/>
              </a:buClr>
              <a:buSzPts val="1600"/>
              <a:buFont typeface="Arial"/>
              <a:buNone/>
            </a:pPr>
            <a:endParaRPr sz="1400" dirty="0">
              <a:solidFill>
                <a:srgbClr val="002060"/>
              </a:solidFill>
              <a:latin typeface="Calibri"/>
              <a:ea typeface="Calibri"/>
              <a:cs typeface="Calibri"/>
              <a:sym typeface="Calibri"/>
            </a:endParaRPr>
          </a:p>
          <a:p>
            <a:pPr marL="457200" lvl="0" indent="-406400" algn="l" rtl="0">
              <a:lnSpc>
                <a:spcPct val="100000"/>
              </a:lnSpc>
              <a:spcBef>
                <a:spcPts val="600"/>
              </a:spcBef>
              <a:spcAft>
                <a:spcPts val="0"/>
              </a:spcAft>
              <a:buClr>
                <a:srgbClr val="595959"/>
              </a:buClr>
              <a:buSzPts val="2800"/>
              <a:buFont typeface="Arial"/>
              <a:buChar char="-"/>
            </a:pPr>
            <a:r>
              <a:rPr lang="en-US" sz="2200" b="1" dirty="0">
                <a:solidFill>
                  <a:srgbClr val="002060"/>
                </a:solidFill>
                <a:latin typeface="Calibri"/>
                <a:ea typeface="Calibri"/>
                <a:cs typeface="Calibri"/>
                <a:sym typeface="Calibri"/>
              </a:rPr>
              <a:t>Federal Data Strategy: </a:t>
            </a:r>
            <a:r>
              <a:rPr lang="en-US" sz="1400" u="sng" dirty="0">
                <a:solidFill>
                  <a:schemeClr val="hlink"/>
                </a:solidFill>
                <a:latin typeface="Calibri"/>
                <a:ea typeface="Calibri"/>
                <a:cs typeface="Calibri"/>
                <a:sym typeface="Calibri"/>
                <a:hlinkClick r:id="rId7"/>
              </a:rPr>
              <a:t>https://strategy.data.gov/</a:t>
            </a:r>
            <a:r>
              <a:rPr lang="en-US" sz="1800" dirty="0">
                <a:solidFill>
                  <a:srgbClr val="002060"/>
                </a:solidFill>
                <a:latin typeface="Calibri"/>
                <a:ea typeface="Calibri"/>
                <a:cs typeface="Calibri"/>
                <a:sym typeface="Calibri"/>
              </a:rPr>
              <a:t> </a:t>
            </a:r>
            <a:endParaRPr dirty="0"/>
          </a:p>
          <a:p>
            <a:pPr marL="457200" lvl="0" indent="-228600" algn="l" rtl="0">
              <a:lnSpc>
                <a:spcPct val="100000"/>
              </a:lnSpc>
              <a:spcBef>
                <a:spcPts val="600"/>
              </a:spcBef>
              <a:spcAft>
                <a:spcPts val="0"/>
              </a:spcAft>
              <a:buClr>
                <a:srgbClr val="595959"/>
              </a:buClr>
              <a:buSzPts val="2800"/>
              <a:buFont typeface="Arial"/>
              <a:buNone/>
            </a:pPr>
            <a:endParaRPr sz="2200" b="1" dirty="0">
              <a:solidFill>
                <a:srgbClr val="002060"/>
              </a:solidFill>
              <a:latin typeface="Calibri"/>
              <a:ea typeface="Calibri"/>
              <a:cs typeface="Calibri"/>
              <a:sym typeface="Calibri"/>
            </a:endParaRPr>
          </a:p>
          <a:p>
            <a:pPr marL="457200" lvl="0" indent="-406400" algn="l" rtl="0">
              <a:lnSpc>
                <a:spcPct val="100000"/>
              </a:lnSpc>
              <a:spcBef>
                <a:spcPts val="600"/>
              </a:spcBef>
              <a:spcAft>
                <a:spcPts val="0"/>
              </a:spcAft>
              <a:buClr>
                <a:srgbClr val="595959"/>
              </a:buClr>
              <a:buSzPts val="2800"/>
              <a:buFont typeface="Arial"/>
              <a:buChar char="-"/>
            </a:pPr>
            <a:r>
              <a:rPr lang="en-US" sz="2200" b="1" dirty="0">
                <a:solidFill>
                  <a:srgbClr val="002060"/>
                </a:solidFill>
                <a:latin typeface="Calibri"/>
                <a:ea typeface="Calibri"/>
                <a:cs typeface="Calibri"/>
                <a:sym typeface="Calibri"/>
              </a:rPr>
              <a:t>Foundations for Evidence-Based Policymaking Act:</a:t>
            </a:r>
            <a:r>
              <a:rPr lang="en-US" sz="1800" dirty="0">
                <a:solidFill>
                  <a:srgbClr val="002060"/>
                </a:solidFill>
                <a:latin typeface="Calibri"/>
                <a:ea typeface="Calibri"/>
                <a:cs typeface="Calibri"/>
                <a:sym typeface="Calibri"/>
              </a:rPr>
              <a:t> </a:t>
            </a:r>
            <a:r>
              <a:rPr lang="en-US" sz="1400" u="sng" dirty="0">
                <a:solidFill>
                  <a:schemeClr val="hlink"/>
                </a:solidFill>
                <a:latin typeface="Calibri"/>
                <a:ea typeface="Calibri"/>
                <a:cs typeface="Calibri"/>
                <a:sym typeface="Calibri"/>
                <a:hlinkClick r:id="rId8"/>
              </a:rPr>
              <a:t>https://www.congress.gov/bill/115th-congress/house-bill/4174</a:t>
            </a:r>
            <a:r>
              <a:rPr lang="en-US" sz="1400" dirty="0">
                <a:solidFill>
                  <a:srgbClr val="002060"/>
                </a:solidFill>
                <a:latin typeface="Calibri"/>
                <a:ea typeface="Calibri"/>
                <a:cs typeface="Calibri"/>
                <a:sym typeface="Calibri"/>
              </a:rPr>
              <a:t> </a:t>
            </a:r>
            <a:endParaRPr dirty="0"/>
          </a:p>
          <a:p>
            <a:pPr marL="457200" lvl="0" indent="-228600" algn="l" rtl="0">
              <a:lnSpc>
                <a:spcPct val="100000"/>
              </a:lnSpc>
              <a:spcBef>
                <a:spcPts val="600"/>
              </a:spcBef>
              <a:spcAft>
                <a:spcPts val="0"/>
              </a:spcAft>
              <a:buClr>
                <a:srgbClr val="595959"/>
              </a:buClr>
              <a:buSzPts val="2800"/>
              <a:buFont typeface="Arial"/>
              <a:buNone/>
            </a:pPr>
            <a:endParaRPr sz="2200" b="1" dirty="0">
              <a:solidFill>
                <a:srgbClr val="002060"/>
              </a:solidFill>
              <a:latin typeface="Calibri"/>
              <a:ea typeface="Calibri"/>
              <a:cs typeface="Calibri"/>
              <a:sym typeface="Calibri"/>
            </a:endParaRPr>
          </a:p>
          <a:p>
            <a:pPr marL="457200" lvl="0" indent="-406400" algn="l" rtl="0">
              <a:lnSpc>
                <a:spcPct val="100000"/>
              </a:lnSpc>
              <a:spcBef>
                <a:spcPts val="600"/>
              </a:spcBef>
              <a:spcAft>
                <a:spcPts val="0"/>
              </a:spcAft>
              <a:buClr>
                <a:srgbClr val="595959"/>
              </a:buClr>
              <a:buSzPts val="2800"/>
              <a:buFont typeface="Arial"/>
              <a:buChar char="-"/>
            </a:pPr>
            <a:r>
              <a:rPr lang="en-US" sz="2200" b="1" dirty="0">
                <a:solidFill>
                  <a:srgbClr val="002060"/>
                </a:solidFill>
                <a:latin typeface="Calibri"/>
                <a:ea typeface="Calibri"/>
                <a:cs typeface="Calibri"/>
                <a:sym typeface="Calibri"/>
              </a:rPr>
              <a:t>2019 Executive Order on Artificial Intelligence: </a:t>
            </a:r>
            <a:r>
              <a:rPr lang="en-US" sz="1400" u="sng" dirty="0">
                <a:solidFill>
                  <a:schemeClr val="hlink"/>
                </a:solidFill>
                <a:latin typeface="Calibri"/>
                <a:ea typeface="Calibri"/>
                <a:cs typeface="Calibri"/>
                <a:sym typeface="Calibri"/>
                <a:hlinkClick r:id="rId9"/>
              </a:rPr>
              <a:t>https://www.whitehouse.gov/presidential-actions/executive-order-maintaining-american-leadership-artificial-intelligence/</a:t>
            </a:r>
            <a:r>
              <a:rPr lang="en-US" sz="1400" dirty="0">
                <a:solidFill>
                  <a:srgbClr val="002060"/>
                </a:solidFill>
                <a:latin typeface="Calibri"/>
                <a:ea typeface="Calibri"/>
                <a:cs typeface="Calibri"/>
                <a:sym typeface="Calibri"/>
              </a:rPr>
              <a:t> </a:t>
            </a:r>
            <a:endParaRPr sz="1400" dirty="0">
              <a:solidFill>
                <a:srgbClr val="002060"/>
              </a:solidFill>
              <a:latin typeface="Calibri"/>
              <a:ea typeface="Calibri"/>
              <a:cs typeface="Calibri"/>
              <a:sym typeface="Calibri"/>
            </a:endParaRPr>
          </a:p>
        </p:txBody>
      </p:sp>
      <p:pic>
        <p:nvPicPr>
          <p:cNvPr id="198" name="Google Shape;198;p31"/>
          <p:cNvPicPr preferRelativeResize="0"/>
          <p:nvPr/>
        </p:nvPicPr>
        <p:blipFill rotWithShape="1">
          <a:blip r:embed="rId10">
            <a:alphaModFix/>
          </a:blip>
          <a:srcRect/>
          <a:stretch/>
        </p:blipFill>
        <p:spPr>
          <a:xfrm>
            <a:off x="7772400" y="152400"/>
            <a:ext cx="1298575" cy="12985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2"/>
          <p:cNvSpPr txBox="1">
            <a:spLocks noGrp="1"/>
          </p:cNvSpPr>
          <p:nvPr>
            <p:ph type="title"/>
          </p:nvPr>
        </p:nvSpPr>
        <p:spPr>
          <a:xfrm>
            <a:off x="442125" y="152350"/>
            <a:ext cx="7330200" cy="1298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4000"/>
              <a:buFont typeface="Helvetica Neue"/>
              <a:buNone/>
            </a:pPr>
            <a:r>
              <a:rPr lang="en-US" sz="3200" dirty="0">
                <a:solidFill>
                  <a:srgbClr val="00B0F0"/>
                </a:solidFill>
              </a:rPr>
              <a:t>Contact Information</a:t>
            </a:r>
            <a:endParaRPr sz="3200" dirty="0">
              <a:solidFill>
                <a:srgbClr val="00B0F0"/>
              </a:solidFill>
            </a:endParaRPr>
          </a:p>
        </p:txBody>
      </p:sp>
      <p:sp>
        <p:nvSpPr>
          <p:cNvPr id="205" name="Google Shape;205;p32"/>
          <p:cNvSpPr txBox="1">
            <a:spLocks noGrp="1"/>
          </p:cNvSpPr>
          <p:nvPr>
            <p:ph type="body" idx="1"/>
          </p:nvPr>
        </p:nvSpPr>
        <p:spPr>
          <a:xfrm>
            <a:off x="609134" y="1540041"/>
            <a:ext cx="7837034" cy="4727479"/>
          </a:xfrm>
          <a:prstGeom prst="rect">
            <a:avLst/>
          </a:prstGeom>
          <a:noFill/>
          <a:ln>
            <a:noFill/>
          </a:ln>
        </p:spPr>
        <p:txBody>
          <a:bodyPr spcFirstLastPara="1" wrap="square" lIns="91425" tIns="45700" rIns="91425" bIns="45700" anchor="t" anchorCtr="0">
            <a:noAutofit/>
          </a:bodyPr>
          <a:lstStyle/>
          <a:p>
            <a:pPr marL="457200" lvl="0" indent="-330200" algn="l" rtl="0">
              <a:lnSpc>
                <a:spcPct val="115000"/>
              </a:lnSpc>
              <a:spcBef>
                <a:spcPts val="0"/>
              </a:spcBef>
              <a:spcAft>
                <a:spcPts val="0"/>
              </a:spcAft>
              <a:buClr>
                <a:srgbClr val="595959"/>
              </a:buClr>
              <a:buSzPts val="1600"/>
              <a:buFont typeface="Arial"/>
              <a:buChar char="-"/>
            </a:pPr>
            <a:r>
              <a:rPr lang="en-US" sz="2400" dirty="0">
                <a:solidFill>
                  <a:srgbClr val="002060"/>
                </a:solidFill>
                <a:latin typeface="Calibri"/>
                <a:ea typeface="Calibri"/>
                <a:cs typeface="Calibri"/>
                <a:sym typeface="Calibri"/>
              </a:rPr>
              <a:t>Tony LaVoi, </a:t>
            </a:r>
            <a:r>
              <a:rPr lang="en-US" sz="2400" dirty="0" smtClean="0">
                <a:solidFill>
                  <a:srgbClr val="002060"/>
                </a:solidFill>
                <a:latin typeface="Calibri"/>
                <a:ea typeface="Calibri"/>
                <a:cs typeface="Calibri"/>
                <a:sym typeface="Calibri"/>
              </a:rPr>
              <a:t>NOAA Geospatial </a:t>
            </a:r>
            <a:r>
              <a:rPr lang="en-US" sz="2400" dirty="0">
                <a:solidFill>
                  <a:srgbClr val="002060"/>
                </a:solidFill>
                <a:latin typeface="Calibri"/>
                <a:ea typeface="Calibri"/>
                <a:cs typeface="Calibri"/>
                <a:sym typeface="Calibri"/>
              </a:rPr>
              <a:t>Information Officer (GIO)</a:t>
            </a:r>
            <a:endParaRPr dirty="0"/>
          </a:p>
          <a:p>
            <a:pPr marL="914400" lvl="1" indent="-330200" algn="l" rtl="0">
              <a:lnSpc>
                <a:spcPct val="115000"/>
              </a:lnSpc>
              <a:spcBef>
                <a:spcPts val="0"/>
              </a:spcBef>
              <a:spcAft>
                <a:spcPts val="0"/>
              </a:spcAft>
              <a:buClr>
                <a:srgbClr val="595959"/>
              </a:buClr>
              <a:buSzPts val="1600"/>
              <a:buFont typeface="Arial"/>
              <a:buChar char="-"/>
            </a:pPr>
            <a:r>
              <a:rPr lang="en-US" sz="2000" dirty="0">
                <a:solidFill>
                  <a:srgbClr val="002060"/>
                </a:solidFill>
                <a:latin typeface="Calibri"/>
                <a:ea typeface="Calibri"/>
                <a:cs typeface="Calibri"/>
                <a:sym typeface="Calibri"/>
              </a:rPr>
              <a:t>tony.lavoi@noaa.gov</a:t>
            </a:r>
            <a:endParaRPr sz="2000" dirty="0">
              <a:solidFill>
                <a:srgbClr val="002060"/>
              </a:solidFill>
              <a:latin typeface="Calibri"/>
              <a:ea typeface="Calibri"/>
              <a:cs typeface="Calibri"/>
              <a:sym typeface="Calibri"/>
            </a:endParaRPr>
          </a:p>
          <a:p>
            <a:pPr marL="457200" lvl="0" indent="-228600" algn="l" rtl="0">
              <a:lnSpc>
                <a:spcPct val="115000"/>
              </a:lnSpc>
              <a:spcBef>
                <a:spcPts val="0"/>
              </a:spcBef>
              <a:spcAft>
                <a:spcPts val="0"/>
              </a:spcAft>
              <a:buClr>
                <a:srgbClr val="595959"/>
              </a:buClr>
              <a:buSzPts val="1600"/>
              <a:buFont typeface="Arial"/>
              <a:buNone/>
            </a:pPr>
            <a:endParaRPr sz="2400" dirty="0">
              <a:solidFill>
                <a:srgbClr val="002060"/>
              </a:solidFill>
              <a:latin typeface="Calibri"/>
              <a:ea typeface="Calibri"/>
              <a:cs typeface="Calibri"/>
              <a:sym typeface="Calibri"/>
            </a:endParaRPr>
          </a:p>
          <a:p>
            <a:pPr marL="914400" lvl="1" indent="-330200" algn="l" rtl="0">
              <a:lnSpc>
                <a:spcPct val="115000"/>
              </a:lnSpc>
              <a:spcBef>
                <a:spcPts val="0"/>
              </a:spcBef>
              <a:spcAft>
                <a:spcPts val="0"/>
              </a:spcAft>
              <a:buClr>
                <a:srgbClr val="595959"/>
              </a:buClr>
              <a:buSzPts val="1600"/>
              <a:buFont typeface="Arial"/>
              <a:buChar char="-"/>
            </a:pPr>
            <a:endParaRPr sz="2000" dirty="0">
              <a:solidFill>
                <a:srgbClr val="002060"/>
              </a:solidFill>
              <a:latin typeface="Calibri"/>
              <a:ea typeface="Calibri"/>
              <a:cs typeface="Calibri"/>
              <a:sym typeface="Calibri"/>
            </a:endParaRPr>
          </a:p>
        </p:txBody>
      </p:sp>
      <p:pic>
        <p:nvPicPr>
          <p:cNvPr id="206" name="Google Shape;206;p32"/>
          <p:cNvPicPr preferRelativeResize="0"/>
          <p:nvPr/>
        </p:nvPicPr>
        <p:blipFill rotWithShape="1">
          <a:blip r:embed="rId3">
            <a:alphaModFix/>
          </a:blip>
          <a:srcRect/>
          <a:stretch/>
        </p:blipFill>
        <p:spPr>
          <a:xfrm>
            <a:off x="7772400" y="152400"/>
            <a:ext cx="1298575" cy="1298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5"/>
          <p:cNvSpPr txBox="1">
            <a:spLocks noGrp="1"/>
          </p:cNvSpPr>
          <p:nvPr>
            <p:ph type="title"/>
          </p:nvPr>
        </p:nvSpPr>
        <p:spPr>
          <a:xfrm>
            <a:off x="442200" y="152338"/>
            <a:ext cx="7330200" cy="1298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4600"/>
              <a:buFont typeface="Cambria"/>
              <a:buNone/>
            </a:pPr>
            <a:r>
              <a:rPr lang="en-US" sz="3200" dirty="0" smtClean="0">
                <a:solidFill>
                  <a:srgbClr val="00B0F0"/>
                </a:solidFill>
              </a:rPr>
              <a:t>Objectives </a:t>
            </a:r>
            <a:r>
              <a:rPr lang="en-US" sz="3200" dirty="0" smtClean="0">
                <a:solidFill>
                  <a:srgbClr val="00B0F0"/>
                </a:solidFill>
              </a:rPr>
              <a:t>for </a:t>
            </a:r>
            <a:r>
              <a:rPr lang="en-US" sz="3200" dirty="0" smtClean="0">
                <a:solidFill>
                  <a:srgbClr val="00B0F0"/>
                </a:solidFill>
              </a:rPr>
              <a:t>today</a:t>
            </a:r>
            <a:endParaRPr sz="3200" dirty="0">
              <a:solidFill>
                <a:srgbClr val="00B0F0"/>
              </a:solidFill>
            </a:endParaRPr>
          </a:p>
        </p:txBody>
      </p:sp>
      <p:sp>
        <p:nvSpPr>
          <p:cNvPr id="149" name="Google Shape;149;p25"/>
          <p:cNvSpPr txBox="1">
            <a:spLocks noGrp="1"/>
          </p:cNvSpPr>
          <p:nvPr>
            <p:ph type="body" idx="1"/>
          </p:nvPr>
        </p:nvSpPr>
        <p:spPr>
          <a:xfrm>
            <a:off x="577050" y="1562582"/>
            <a:ext cx="8196560" cy="4544518"/>
          </a:xfrm>
          <a:prstGeom prst="rect">
            <a:avLst/>
          </a:prstGeom>
          <a:noFill/>
          <a:ln>
            <a:noFill/>
          </a:ln>
        </p:spPr>
        <p:txBody>
          <a:bodyPr spcFirstLastPara="1" wrap="square" lIns="91425" tIns="45700" rIns="91425" bIns="45700" anchor="t" anchorCtr="0">
            <a:noAutofit/>
          </a:bodyPr>
          <a:lstStyle/>
          <a:p>
            <a:pPr>
              <a:spcBef>
                <a:spcPts val="1200"/>
              </a:spcBef>
              <a:spcAft>
                <a:spcPts val="1200"/>
              </a:spcAft>
              <a:buClr>
                <a:schemeClr val="tx1"/>
              </a:buClr>
              <a:buFont typeface="Arial" panose="020B0604020202020204" pitchFamily="34" charset="0"/>
              <a:buChar char="•"/>
            </a:pPr>
            <a:r>
              <a:rPr lang="en-US" sz="2400" dirty="0" smtClean="0">
                <a:solidFill>
                  <a:schemeClr val="tx1"/>
                </a:solidFill>
                <a:latin typeface="Arial" panose="020B0604020202020204" pitchFamily="34" charset="0"/>
              </a:rPr>
              <a:t>Build </a:t>
            </a:r>
            <a:r>
              <a:rPr lang="en-US" sz="2400" dirty="0">
                <a:solidFill>
                  <a:schemeClr val="tx1"/>
                </a:solidFill>
                <a:latin typeface="Arial" panose="020B0604020202020204" pitchFamily="34" charset="0"/>
              </a:rPr>
              <a:t>awareness </a:t>
            </a:r>
            <a:r>
              <a:rPr lang="en-US" sz="2400" dirty="0" smtClean="0">
                <a:solidFill>
                  <a:schemeClr val="tx1"/>
                </a:solidFill>
                <a:latin typeface="Arial" panose="020B0604020202020204" pitchFamily="34" charset="0"/>
              </a:rPr>
              <a:t>on the Geospatial Data Act (GDA)</a:t>
            </a:r>
          </a:p>
          <a:p>
            <a:pPr>
              <a:spcBef>
                <a:spcPts val="1200"/>
              </a:spcBef>
              <a:spcAft>
                <a:spcPts val="1200"/>
              </a:spcAft>
              <a:buClr>
                <a:schemeClr val="tx1"/>
              </a:buClr>
              <a:buFont typeface="Arial" panose="020B0604020202020204" pitchFamily="34" charset="0"/>
              <a:buChar char="•"/>
            </a:pPr>
            <a:r>
              <a:rPr lang="en-US" sz="2400" dirty="0" smtClean="0">
                <a:solidFill>
                  <a:schemeClr val="tx1"/>
                </a:solidFill>
                <a:latin typeface="Arial" panose="020B0604020202020204" pitchFamily="34" charset="0"/>
              </a:rPr>
              <a:t>Provide </a:t>
            </a:r>
            <a:r>
              <a:rPr lang="en-US" sz="2400" dirty="0" smtClean="0">
                <a:solidFill>
                  <a:schemeClr val="tx1"/>
                </a:solidFill>
                <a:latin typeface="Arial" panose="020B0604020202020204" pitchFamily="34" charset="0"/>
              </a:rPr>
              <a:t>insights on the GDA implementation approach and next </a:t>
            </a:r>
            <a:r>
              <a:rPr lang="en-US" sz="2400" dirty="0" smtClean="0">
                <a:solidFill>
                  <a:schemeClr val="tx1"/>
                </a:solidFill>
                <a:latin typeface="Arial" panose="020B0604020202020204" pitchFamily="34" charset="0"/>
              </a:rPr>
              <a:t>steps</a:t>
            </a:r>
          </a:p>
          <a:p>
            <a:pPr>
              <a:spcBef>
                <a:spcPts val="1200"/>
              </a:spcBef>
              <a:spcAft>
                <a:spcPts val="1200"/>
              </a:spcAft>
              <a:buClr>
                <a:schemeClr val="tx1"/>
              </a:buClr>
              <a:buFont typeface="Arial" panose="020B0604020202020204" pitchFamily="34" charset="0"/>
              <a:buChar char="•"/>
            </a:pPr>
            <a:r>
              <a:rPr lang="en-US" sz="2400" dirty="0">
                <a:solidFill>
                  <a:schemeClr val="tx1"/>
                </a:solidFill>
                <a:latin typeface="Arial" panose="020B0604020202020204" pitchFamily="34" charset="0"/>
              </a:rPr>
              <a:t>Identify impacts and opportunities for the geodetic control community</a:t>
            </a:r>
          </a:p>
          <a:p>
            <a:pPr>
              <a:spcBef>
                <a:spcPts val="1200"/>
              </a:spcBef>
              <a:spcAft>
                <a:spcPts val="1200"/>
              </a:spcAft>
              <a:buClr>
                <a:schemeClr val="tx1"/>
              </a:buClr>
              <a:buFont typeface="Arial" panose="020B0604020202020204" pitchFamily="34" charset="0"/>
              <a:buChar char="•"/>
            </a:pPr>
            <a:endParaRPr lang="en-US" sz="2400" dirty="0" smtClean="0">
              <a:solidFill>
                <a:schemeClr val="tx1"/>
              </a:solidFill>
            </a:endParaRPr>
          </a:p>
          <a:p>
            <a:pPr marL="457200" marR="0" lvl="0" indent="-228600" algn="l" rtl="0">
              <a:lnSpc>
                <a:spcPct val="200000"/>
              </a:lnSpc>
              <a:spcBef>
                <a:spcPts val="1200"/>
              </a:spcBef>
              <a:spcAft>
                <a:spcPts val="600"/>
              </a:spcAft>
              <a:buClr>
                <a:srgbClr val="0A4595"/>
              </a:buClr>
              <a:buSzPts val="3000"/>
              <a:buFont typeface="Arial"/>
              <a:buNone/>
            </a:pPr>
            <a:endParaRPr sz="2400" dirty="0">
              <a:solidFill>
                <a:schemeClr val="tx1"/>
              </a:solidFill>
            </a:endParaRPr>
          </a:p>
        </p:txBody>
      </p:sp>
      <p:pic>
        <p:nvPicPr>
          <p:cNvPr id="150" name="Google Shape;150;p25"/>
          <p:cNvPicPr preferRelativeResize="0"/>
          <p:nvPr/>
        </p:nvPicPr>
        <p:blipFill rotWithShape="1">
          <a:blip r:embed="rId3">
            <a:alphaModFix/>
          </a:blip>
          <a:srcRect/>
          <a:stretch/>
        </p:blipFill>
        <p:spPr>
          <a:xfrm>
            <a:off x="7772400" y="152400"/>
            <a:ext cx="1298575" cy="12985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6"/>
          <p:cNvSpPr txBox="1">
            <a:spLocks noGrp="1"/>
          </p:cNvSpPr>
          <p:nvPr>
            <p:ph type="title"/>
          </p:nvPr>
        </p:nvSpPr>
        <p:spPr>
          <a:xfrm>
            <a:off x="442125" y="12726"/>
            <a:ext cx="7330200" cy="1298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4000"/>
              <a:buFont typeface="Helvetica Neue"/>
              <a:buNone/>
            </a:pPr>
            <a:r>
              <a:rPr lang="en-US" sz="3200" dirty="0" smtClean="0">
                <a:solidFill>
                  <a:srgbClr val="00B0F0"/>
                </a:solidFill>
              </a:rPr>
              <a:t>Geospatial coordination before the GDA</a:t>
            </a:r>
            <a:endParaRPr sz="3200" dirty="0">
              <a:solidFill>
                <a:srgbClr val="00B0F0"/>
              </a:solidFill>
            </a:endParaRPr>
          </a:p>
        </p:txBody>
      </p:sp>
      <p:sp>
        <p:nvSpPr>
          <p:cNvPr id="157" name="Google Shape;157;p26"/>
          <p:cNvSpPr txBox="1">
            <a:spLocks noGrp="1"/>
          </p:cNvSpPr>
          <p:nvPr>
            <p:ph type="body" idx="1"/>
          </p:nvPr>
        </p:nvSpPr>
        <p:spPr>
          <a:xfrm>
            <a:off x="442124" y="1171751"/>
            <a:ext cx="8505105" cy="4899000"/>
          </a:xfrm>
          <a:prstGeom prst="rect">
            <a:avLst/>
          </a:prstGeom>
          <a:noFill/>
          <a:ln>
            <a:noFill/>
          </a:ln>
        </p:spPr>
        <p:txBody>
          <a:bodyPr spcFirstLastPara="1" wrap="square" lIns="91425" tIns="45700" rIns="91425" bIns="45700" anchor="t" anchorCtr="0">
            <a:noAutofit/>
          </a:bodyPr>
          <a:lstStyle/>
          <a:p>
            <a:pPr marL="457200" lvl="0" indent="-330200" algn="l" rtl="0">
              <a:lnSpc>
                <a:spcPct val="100000"/>
              </a:lnSpc>
              <a:spcBef>
                <a:spcPts val="600"/>
              </a:spcBef>
              <a:spcAft>
                <a:spcPts val="0"/>
              </a:spcAft>
              <a:buClr>
                <a:srgbClr val="595959"/>
              </a:buClr>
              <a:buSzPts val="1600"/>
              <a:buFont typeface="Arial"/>
              <a:buChar char="-"/>
            </a:pPr>
            <a:r>
              <a:rPr lang="en-US" sz="2400" b="1" dirty="0">
                <a:solidFill>
                  <a:schemeClr val="tx1"/>
                </a:solidFill>
                <a:latin typeface="Calibri"/>
                <a:ea typeface="Calibri"/>
                <a:cs typeface="Calibri"/>
                <a:sym typeface="Calibri"/>
              </a:rPr>
              <a:t>Federal Geographic Data Committee (FGDC)</a:t>
            </a:r>
            <a:endParaRPr sz="3200" dirty="0">
              <a:solidFill>
                <a:schemeClr val="tx1"/>
              </a:solidFill>
            </a:endParaRPr>
          </a:p>
          <a:p>
            <a:pPr marL="914400" lvl="1" indent="-330200" algn="l" rtl="0">
              <a:lnSpc>
                <a:spcPct val="100000"/>
              </a:lnSpc>
              <a:spcBef>
                <a:spcPts val="600"/>
              </a:spcBef>
              <a:spcAft>
                <a:spcPts val="0"/>
              </a:spcAft>
              <a:buClr>
                <a:srgbClr val="595959"/>
              </a:buClr>
              <a:buSzPts val="1600"/>
              <a:buFont typeface="Arial"/>
              <a:buChar char="-"/>
            </a:pPr>
            <a:r>
              <a:rPr lang="en-US" sz="1600" i="1" dirty="0">
                <a:solidFill>
                  <a:schemeClr val="tx1"/>
                </a:solidFill>
                <a:latin typeface="Calibri"/>
                <a:ea typeface="Calibri"/>
                <a:cs typeface="Calibri"/>
                <a:sym typeface="Calibri"/>
              </a:rPr>
              <a:t>Promotes the coordinated development, use, sharing, and dissemination of geospatial data on a national basis. </a:t>
            </a:r>
            <a:endParaRPr lang="en-US" sz="1600" i="1" dirty="0" smtClean="0">
              <a:solidFill>
                <a:schemeClr val="tx1"/>
              </a:solidFill>
              <a:latin typeface="Calibri"/>
              <a:ea typeface="Calibri"/>
              <a:cs typeface="Calibri"/>
              <a:sym typeface="Calibri"/>
            </a:endParaRPr>
          </a:p>
          <a:p>
            <a:pPr indent="-330200">
              <a:spcBef>
                <a:spcPts val="600"/>
              </a:spcBef>
              <a:buClr>
                <a:srgbClr val="595959"/>
              </a:buClr>
              <a:buSzPts val="1600"/>
              <a:buFont typeface="Arial"/>
              <a:buChar char="-"/>
            </a:pPr>
            <a:r>
              <a:rPr lang="en-US" sz="2400" b="1" dirty="0" smtClean="0">
                <a:solidFill>
                  <a:schemeClr val="tx1"/>
                </a:solidFill>
                <a:latin typeface="Calibri"/>
                <a:ea typeface="Calibri"/>
                <a:cs typeface="Calibri"/>
                <a:sym typeface="Calibri"/>
              </a:rPr>
              <a:t>National </a:t>
            </a:r>
            <a:r>
              <a:rPr lang="en-US" sz="2400" b="1" dirty="0">
                <a:solidFill>
                  <a:schemeClr val="tx1"/>
                </a:solidFill>
                <a:latin typeface="Calibri"/>
                <a:ea typeface="Calibri"/>
                <a:cs typeface="Calibri"/>
                <a:sym typeface="Calibri"/>
              </a:rPr>
              <a:t>Spatial Data Infrastructure (NSDI)</a:t>
            </a:r>
            <a:endParaRPr sz="2400" dirty="0">
              <a:solidFill>
                <a:schemeClr val="tx1"/>
              </a:solidFill>
            </a:endParaRPr>
          </a:p>
          <a:p>
            <a:pPr marL="914400" lvl="1" indent="-330200" algn="l" rtl="0">
              <a:lnSpc>
                <a:spcPct val="100000"/>
              </a:lnSpc>
              <a:spcBef>
                <a:spcPts val="600"/>
              </a:spcBef>
              <a:spcAft>
                <a:spcPts val="0"/>
              </a:spcAft>
              <a:buClr>
                <a:srgbClr val="595959"/>
              </a:buClr>
              <a:buSzPts val="1600"/>
              <a:buFont typeface="Arial"/>
              <a:buChar char="-"/>
            </a:pPr>
            <a:r>
              <a:rPr lang="en-US" sz="1600" i="1" dirty="0">
                <a:solidFill>
                  <a:schemeClr val="tx1"/>
                </a:solidFill>
                <a:latin typeface="Calibri"/>
                <a:ea typeface="Calibri"/>
                <a:cs typeface="Calibri"/>
                <a:sym typeface="Calibri"/>
              </a:rPr>
              <a:t>The technology, policies, standards, and human resources necessary to acquire, process, store, distribute, and improve utilization of geospatial data.</a:t>
            </a:r>
            <a:endParaRPr dirty="0">
              <a:solidFill>
                <a:schemeClr val="tx1"/>
              </a:solidFill>
            </a:endParaRPr>
          </a:p>
          <a:p>
            <a:pPr marL="457200" lvl="0" indent="-330200" algn="l" rtl="0">
              <a:lnSpc>
                <a:spcPct val="100000"/>
              </a:lnSpc>
              <a:spcBef>
                <a:spcPts val="600"/>
              </a:spcBef>
              <a:spcAft>
                <a:spcPts val="0"/>
              </a:spcAft>
              <a:buClr>
                <a:srgbClr val="595959"/>
              </a:buClr>
              <a:buSzPts val="1600"/>
              <a:buFont typeface="Arial"/>
              <a:buChar char="-"/>
            </a:pPr>
            <a:r>
              <a:rPr lang="en-US" sz="2400" b="1" dirty="0" smtClean="0">
                <a:solidFill>
                  <a:schemeClr val="tx1"/>
                </a:solidFill>
                <a:latin typeface="Calibri"/>
                <a:ea typeface="Calibri"/>
                <a:cs typeface="Calibri"/>
                <a:sym typeface="Calibri"/>
              </a:rPr>
              <a:t>National </a:t>
            </a:r>
            <a:r>
              <a:rPr lang="en-US" sz="2400" b="1" dirty="0">
                <a:solidFill>
                  <a:schemeClr val="tx1"/>
                </a:solidFill>
                <a:latin typeface="Calibri"/>
                <a:ea typeface="Calibri"/>
                <a:cs typeface="Calibri"/>
                <a:sym typeface="Calibri"/>
              </a:rPr>
              <a:t>Geospatial Data Assets (NGDA)</a:t>
            </a:r>
            <a:endParaRPr sz="3200" dirty="0">
              <a:solidFill>
                <a:schemeClr val="tx1"/>
              </a:solidFill>
            </a:endParaRPr>
          </a:p>
          <a:p>
            <a:pPr marL="914400" lvl="1" indent="-330200" algn="l" rtl="0">
              <a:lnSpc>
                <a:spcPct val="100000"/>
              </a:lnSpc>
              <a:spcBef>
                <a:spcPts val="600"/>
              </a:spcBef>
              <a:spcAft>
                <a:spcPts val="0"/>
              </a:spcAft>
              <a:buClr>
                <a:srgbClr val="595959"/>
              </a:buClr>
              <a:buSzPts val="1600"/>
              <a:buFont typeface="Arial"/>
              <a:buChar char="-"/>
            </a:pPr>
            <a:r>
              <a:rPr lang="en-US" sz="1600" i="1" dirty="0">
                <a:solidFill>
                  <a:schemeClr val="tx1"/>
                </a:solidFill>
                <a:latin typeface="Calibri"/>
                <a:ea typeface="Calibri"/>
                <a:cs typeface="Calibri"/>
                <a:sym typeface="Calibri"/>
              </a:rPr>
              <a:t>A geospatial dataset that </a:t>
            </a:r>
            <a:r>
              <a:rPr lang="en-US" sz="1600" i="1" dirty="0" smtClean="0">
                <a:solidFill>
                  <a:schemeClr val="tx1"/>
                </a:solidFill>
                <a:latin typeface="Calibri"/>
                <a:ea typeface="Calibri"/>
                <a:cs typeface="Calibri"/>
                <a:sym typeface="Calibri"/>
              </a:rPr>
              <a:t>meets </a:t>
            </a:r>
            <a:r>
              <a:rPr lang="en-US" sz="1600" i="1" dirty="0">
                <a:solidFill>
                  <a:schemeClr val="tx1"/>
                </a:solidFill>
                <a:latin typeface="Calibri"/>
                <a:ea typeface="Calibri"/>
                <a:cs typeface="Calibri"/>
                <a:sym typeface="Calibri"/>
              </a:rPr>
              <a:t>at least one of the following criteria: supports mission goals of multiple federal agencies, statutorily mandated, supports Presidential priorities.</a:t>
            </a:r>
            <a:endParaRPr dirty="0">
              <a:solidFill>
                <a:schemeClr val="tx1"/>
              </a:solidFill>
            </a:endParaRPr>
          </a:p>
          <a:p>
            <a:pPr marL="457200" lvl="0" indent="-330200" algn="l" rtl="0">
              <a:lnSpc>
                <a:spcPct val="100000"/>
              </a:lnSpc>
              <a:spcBef>
                <a:spcPts val="600"/>
              </a:spcBef>
              <a:spcAft>
                <a:spcPts val="0"/>
              </a:spcAft>
              <a:buClr>
                <a:srgbClr val="595959"/>
              </a:buClr>
              <a:buSzPts val="1600"/>
              <a:buFont typeface="Arial"/>
              <a:buChar char="-"/>
            </a:pPr>
            <a:r>
              <a:rPr lang="en-US" sz="2400" b="1" dirty="0">
                <a:solidFill>
                  <a:schemeClr val="tx1"/>
                </a:solidFill>
                <a:latin typeface="Calibri"/>
                <a:ea typeface="Calibri"/>
                <a:cs typeface="Calibri"/>
                <a:sym typeface="Calibri"/>
              </a:rPr>
              <a:t>NGDA Themes</a:t>
            </a:r>
            <a:endParaRPr sz="2400" b="1" dirty="0">
              <a:solidFill>
                <a:schemeClr val="tx1"/>
              </a:solidFill>
              <a:latin typeface="Calibri"/>
              <a:ea typeface="Calibri"/>
              <a:cs typeface="Calibri"/>
              <a:sym typeface="Calibri"/>
            </a:endParaRPr>
          </a:p>
          <a:p>
            <a:pPr marL="914400" lvl="1" indent="-330200" algn="l" rtl="0">
              <a:lnSpc>
                <a:spcPct val="100000"/>
              </a:lnSpc>
              <a:spcBef>
                <a:spcPts val="600"/>
              </a:spcBef>
              <a:spcAft>
                <a:spcPts val="0"/>
              </a:spcAft>
              <a:buClr>
                <a:srgbClr val="595959"/>
              </a:buClr>
              <a:buSzPts val="1600"/>
              <a:buFont typeface="Arial"/>
              <a:buChar char="-"/>
            </a:pPr>
            <a:r>
              <a:rPr lang="en-US" sz="1600" i="1" dirty="0">
                <a:solidFill>
                  <a:schemeClr val="tx1"/>
                </a:solidFill>
                <a:latin typeface="Calibri"/>
                <a:ea typeface="Calibri"/>
                <a:cs typeface="Calibri"/>
                <a:sym typeface="Calibri"/>
              </a:rPr>
              <a:t>Groupings of NGDA datasets, with coordinated management led by one or more Federal agencies; mandated under OMB Circular </a:t>
            </a:r>
            <a:r>
              <a:rPr lang="en-US" sz="1600" i="1" dirty="0" smtClean="0">
                <a:solidFill>
                  <a:schemeClr val="tx1"/>
                </a:solidFill>
                <a:latin typeface="Calibri"/>
                <a:ea typeface="Calibri"/>
                <a:cs typeface="Calibri"/>
                <a:sym typeface="Calibri"/>
              </a:rPr>
              <a:t>A-16</a:t>
            </a:r>
          </a:p>
          <a:p>
            <a:pPr lvl="0" indent="-330200">
              <a:spcBef>
                <a:spcPts val="600"/>
              </a:spcBef>
              <a:buClr>
                <a:srgbClr val="595959"/>
              </a:buClr>
              <a:buSzPts val="1600"/>
              <a:buFont typeface="Arial"/>
              <a:buChar char="-"/>
            </a:pPr>
            <a:r>
              <a:rPr lang="en-US" sz="2400" b="1" dirty="0">
                <a:solidFill>
                  <a:schemeClr val="tx1"/>
                </a:solidFill>
                <a:latin typeface="Calibri"/>
                <a:ea typeface="Calibri"/>
                <a:cs typeface="Calibri"/>
                <a:sym typeface="Calibri"/>
              </a:rPr>
              <a:t>National Geospatial Advisory Committee (NGAC)</a:t>
            </a:r>
            <a:endParaRPr lang="en-US" sz="3200" dirty="0">
              <a:solidFill>
                <a:schemeClr val="tx1"/>
              </a:solidFill>
            </a:endParaRPr>
          </a:p>
          <a:p>
            <a:pPr lvl="1">
              <a:spcBef>
                <a:spcPts val="600"/>
              </a:spcBef>
              <a:buClr>
                <a:srgbClr val="595959"/>
              </a:buClr>
              <a:buFont typeface="Arial"/>
              <a:buChar char="-"/>
            </a:pPr>
            <a:r>
              <a:rPr lang="en-US" sz="1600" i="1" dirty="0">
                <a:solidFill>
                  <a:schemeClr val="tx1"/>
                </a:solidFill>
                <a:latin typeface="Calibri"/>
                <a:ea typeface="Calibri"/>
                <a:cs typeface="Calibri"/>
                <a:sym typeface="Calibri"/>
              </a:rPr>
              <a:t>Dept. of Interior FACA to “provide advice and recommendations related to management of Federal and national geospatial programs.”</a:t>
            </a:r>
          </a:p>
          <a:p>
            <a:pPr marL="914400" lvl="1" indent="-330200" algn="l" rtl="0">
              <a:lnSpc>
                <a:spcPct val="100000"/>
              </a:lnSpc>
              <a:spcBef>
                <a:spcPts val="0"/>
              </a:spcBef>
              <a:spcAft>
                <a:spcPts val="0"/>
              </a:spcAft>
              <a:buClr>
                <a:srgbClr val="595959"/>
              </a:buClr>
              <a:buSzPts val="1600"/>
              <a:buFont typeface="Arial"/>
              <a:buChar char="-"/>
            </a:pPr>
            <a:endParaRPr dirty="0">
              <a:solidFill>
                <a:schemeClr val="tx1"/>
              </a:solidFill>
            </a:endParaRPr>
          </a:p>
        </p:txBody>
      </p:sp>
      <p:pic>
        <p:nvPicPr>
          <p:cNvPr id="158" name="Google Shape;158;p26"/>
          <p:cNvPicPr preferRelativeResize="0"/>
          <p:nvPr/>
        </p:nvPicPr>
        <p:blipFill rotWithShape="1">
          <a:blip r:embed="rId3">
            <a:alphaModFix/>
          </a:blip>
          <a:srcRect/>
          <a:stretch/>
        </p:blipFill>
        <p:spPr>
          <a:xfrm>
            <a:off x="7772400" y="152400"/>
            <a:ext cx="1298575" cy="12985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7"/>
          <p:cNvSpPr txBox="1">
            <a:spLocks noGrp="1"/>
          </p:cNvSpPr>
          <p:nvPr>
            <p:ph type="title"/>
          </p:nvPr>
        </p:nvSpPr>
        <p:spPr>
          <a:xfrm>
            <a:off x="442125" y="152350"/>
            <a:ext cx="7330200" cy="1298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4000"/>
              <a:buFont typeface="Helvetica Neue"/>
              <a:buNone/>
            </a:pPr>
            <a:r>
              <a:rPr lang="en-US" sz="3200" dirty="0" smtClean="0">
                <a:solidFill>
                  <a:srgbClr val="00B0F0"/>
                </a:solidFill>
              </a:rPr>
              <a:t>Selected GDA Drivers</a:t>
            </a:r>
            <a:endParaRPr sz="3200" dirty="0">
              <a:solidFill>
                <a:srgbClr val="00B0F0"/>
              </a:solidFill>
            </a:endParaRPr>
          </a:p>
        </p:txBody>
      </p:sp>
      <p:sp>
        <p:nvSpPr>
          <p:cNvPr id="165" name="Google Shape;165;p27"/>
          <p:cNvSpPr txBox="1">
            <a:spLocks noGrp="1"/>
          </p:cNvSpPr>
          <p:nvPr>
            <p:ph type="body" idx="1"/>
          </p:nvPr>
        </p:nvSpPr>
        <p:spPr>
          <a:xfrm>
            <a:off x="609134" y="1368521"/>
            <a:ext cx="8357400" cy="4899000"/>
          </a:xfrm>
          <a:prstGeom prst="rect">
            <a:avLst/>
          </a:prstGeom>
          <a:noFill/>
          <a:ln>
            <a:noFill/>
          </a:ln>
        </p:spPr>
        <p:txBody>
          <a:bodyPr spcFirstLastPara="1" wrap="square" lIns="91425" tIns="45700" rIns="91425" bIns="45700" anchor="t" anchorCtr="0">
            <a:noAutofit/>
          </a:bodyPr>
          <a:lstStyle/>
          <a:p>
            <a:pPr lvl="0" indent="-330200">
              <a:spcBef>
                <a:spcPts val="600"/>
              </a:spcBef>
              <a:buClr>
                <a:srgbClr val="595959"/>
              </a:buClr>
              <a:buSzPts val="1600"/>
              <a:buFont typeface="Arial"/>
              <a:buChar char="-"/>
            </a:pPr>
            <a:r>
              <a:rPr lang="en-US" sz="2000" dirty="0">
                <a:solidFill>
                  <a:schemeClr val="tx1"/>
                </a:solidFill>
                <a:latin typeface="+mn-lt"/>
                <a:ea typeface="Calibri"/>
                <a:cs typeface="Calibri"/>
                <a:sym typeface="Calibri"/>
              </a:rPr>
              <a:t>B</a:t>
            </a:r>
            <a:r>
              <a:rPr lang="en-US" sz="2000" dirty="0" smtClean="0">
                <a:solidFill>
                  <a:schemeClr val="tx1"/>
                </a:solidFill>
                <a:latin typeface="+mn-lt"/>
                <a:ea typeface="Calibri"/>
                <a:cs typeface="Calibri"/>
                <a:sym typeface="Calibri"/>
              </a:rPr>
              <a:t>uilding </a:t>
            </a:r>
            <a:r>
              <a:rPr lang="en-US" sz="2000" dirty="0">
                <a:solidFill>
                  <a:schemeClr val="tx1"/>
                </a:solidFill>
                <a:latin typeface="+mn-lt"/>
                <a:ea typeface="Calibri"/>
                <a:cs typeface="Calibri"/>
                <a:sym typeface="Calibri"/>
              </a:rPr>
              <a:t>the </a:t>
            </a:r>
            <a:r>
              <a:rPr lang="en-US" sz="2000" dirty="0" smtClean="0">
                <a:solidFill>
                  <a:schemeClr val="tx1"/>
                </a:solidFill>
                <a:latin typeface="+mn-lt"/>
                <a:ea typeface="Calibri"/>
                <a:cs typeface="Calibri"/>
                <a:sym typeface="Calibri"/>
              </a:rPr>
              <a:t>NSDI </a:t>
            </a:r>
            <a:r>
              <a:rPr lang="en-US" sz="2000" dirty="0">
                <a:solidFill>
                  <a:schemeClr val="tx1"/>
                </a:solidFill>
                <a:latin typeface="+mn-lt"/>
                <a:ea typeface="Calibri"/>
                <a:cs typeface="Calibri"/>
                <a:sym typeface="Calibri"/>
              </a:rPr>
              <a:t>is not a Federal-only activity</a:t>
            </a:r>
          </a:p>
          <a:p>
            <a:pPr lvl="1">
              <a:spcBef>
                <a:spcPts val="600"/>
              </a:spcBef>
              <a:buClr>
                <a:srgbClr val="595959"/>
              </a:buClr>
              <a:buFont typeface="Arial"/>
              <a:buChar char="-"/>
            </a:pPr>
            <a:r>
              <a:rPr lang="en-US" sz="1800" dirty="0" smtClean="0">
                <a:solidFill>
                  <a:schemeClr val="tx1"/>
                </a:solidFill>
                <a:latin typeface="+mn-lt"/>
                <a:ea typeface="Calibri"/>
                <a:cs typeface="Calibri"/>
                <a:sym typeface="Calibri"/>
              </a:rPr>
              <a:t>Revisit </a:t>
            </a:r>
            <a:r>
              <a:rPr lang="en-US" sz="1800" dirty="0">
                <a:solidFill>
                  <a:schemeClr val="tx1"/>
                </a:solidFill>
                <a:latin typeface="+mn-lt"/>
                <a:ea typeface="Calibri"/>
                <a:cs typeface="Calibri"/>
                <a:sym typeface="Calibri"/>
              </a:rPr>
              <a:t>the 2005-6 Future Directions outcomes, specifically related to a more collaborative governance structure </a:t>
            </a:r>
          </a:p>
          <a:p>
            <a:pPr lvl="1">
              <a:spcBef>
                <a:spcPts val="600"/>
              </a:spcBef>
              <a:buClr>
                <a:srgbClr val="595959"/>
              </a:buClr>
              <a:buFont typeface="Arial"/>
              <a:buChar char="-"/>
            </a:pPr>
            <a:r>
              <a:rPr lang="en-US" sz="1800" dirty="0">
                <a:solidFill>
                  <a:schemeClr val="tx1"/>
                </a:solidFill>
                <a:latin typeface="+mn-lt"/>
                <a:ea typeface="Calibri"/>
                <a:cs typeface="Calibri"/>
                <a:sym typeface="Calibri"/>
              </a:rPr>
              <a:t>More reflective of the geospatial marketplace; U.S. gov’t is not the major funder as it was </a:t>
            </a:r>
            <a:r>
              <a:rPr lang="en-US" sz="1800" dirty="0" smtClean="0">
                <a:solidFill>
                  <a:schemeClr val="tx1"/>
                </a:solidFill>
                <a:latin typeface="+mn-lt"/>
                <a:ea typeface="Calibri"/>
                <a:cs typeface="Calibri"/>
                <a:sym typeface="Calibri"/>
              </a:rPr>
              <a:t>three decades ago</a:t>
            </a:r>
            <a:endParaRPr lang="en-US" sz="1800" dirty="0">
              <a:solidFill>
                <a:schemeClr val="tx1"/>
              </a:solidFill>
              <a:latin typeface="+mn-lt"/>
              <a:ea typeface="Calibri"/>
              <a:cs typeface="Calibri"/>
              <a:sym typeface="Calibri"/>
            </a:endParaRPr>
          </a:p>
          <a:p>
            <a:pPr lvl="0" indent="-330200">
              <a:spcBef>
                <a:spcPts val="600"/>
              </a:spcBef>
              <a:buClr>
                <a:srgbClr val="595959"/>
              </a:buClr>
              <a:buSzPts val="1600"/>
              <a:buFont typeface="Arial"/>
              <a:buChar char="-"/>
            </a:pPr>
            <a:r>
              <a:rPr lang="en-US" sz="2000" dirty="0">
                <a:solidFill>
                  <a:schemeClr val="tx1"/>
                </a:solidFill>
                <a:latin typeface="+mn-lt"/>
                <a:ea typeface="Calibri"/>
                <a:cs typeface="Calibri"/>
                <a:sym typeface="Calibri"/>
              </a:rPr>
              <a:t>Increase cost accountability and performance management for Federal </a:t>
            </a:r>
            <a:r>
              <a:rPr lang="en-US" sz="2000" dirty="0" smtClean="0">
                <a:solidFill>
                  <a:schemeClr val="tx1"/>
                </a:solidFill>
                <a:latin typeface="+mn-lt"/>
                <a:ea typeface="Calibri"/>
                <a:cs typeface="Calibri"/>
                <a:sym typeface="Calibri"/>
              </a:rPr>
              <a:t>agencies</a:t>
            </a:r>
          </a:p>
          <a:p>
            <a:pPr lvl="1">
              <a:spcBef>
                <a:spcPts val="600"/>
              </a:spcBef>
              <a:buClr>
                <a:srgbClr val="595959"/>
              </a:buClr>
              <a:buFont typeface="Arial"/>
              <a:buChar char="-"/>
            </a:pPr>
            <a:r>
              <a:rPr lang="en-US" sz="1800" dirty="0">
                <a:solidFill>
                  <a:schemeClr val="tx1"/>
                </a:solidFill>
                <a:latin typeface="+mn-lt"/>
                <a:ea typeface="Calibri"/>
                <a:cs typeface="Calibri"/>
                <a:sym typeface="Calibri"/>
              </a:rPr>
              <a:t>B</a:t>
            </a:r>
            <a:r>
              <a:rPr lang="en-US" sz="1800" dirty="0" smtClean="0">
                <a:solidFill>
                  <a:schemeClr val="tx1"/>
                </a:solidFill>
                <a:latin typeface="+mn-lt"/>
                <a:ea typeface="Calibri"/>
                <a:cs typeface="Calibri"/>
                <a:sym typeface="Calibri"/>
              </a:rPr>
              <a:t>uilds </a:t>
            </a:r>
            <a:r>
              <a:rPr lang="en-US" sz="1800" dirty="0">
                <a:solidFill>
                  <a:schemeClr val="tx1"/>
                </a:solidFill>
                <a:latin typeface="+mn-lt"/>
                <a:ea typeface="Calibri"/>
                <a:cs typeface="Calibri"/>
                <a:sym typeface="Calibri"/>
              </a:rPr>
              <a:t>on GAO 2013 study on “</a:t>
            </a:r>
            <a:r>
              <a:rPr lang="en-US" sz="1800" i="1" dirty="0">
                <a:solidFill>
                  <a:schemeClr val="tx1"/>
                </a:solidFill>
                <a:latin typeface="+mn-lt"/>
                <a:ea typeface="Calibri"/>
                <a:cs typeface="Calibri"/>
                <a:sym typeface="Calibri"/>
              </a:rPr>
              <a:t>GEOSPATIAL INFORMATION: OMB and Agencies Can Reduce Duplication by Making Coordination a Priority</a:t>
            </a:r>
            <a:r>
              <a:rPr lang="en-US" sz="1800" dirty="0">
                <a:solidFill>
                  <a:schemeClr val="tx1"/>
                </a:solidFill>
                <a:latin typeface="+mn-lt"/>
                <a:ea typeface="Calibri"/>
                <a:cs typeface="Calibri"/>
                <a:sym typeface="Calibri"/>
              </a:rPr>
              <a:t>” </a:t>
            </a:r>
          </a:p>
          <a:p>
            <a:pPr lvl="0"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Fresh start – learn </a:t>
            </a:r>
            <a:r>
              <a:rPr lang="en-US" sz="2000" dirty="0">
                <a:solidFill>
                  <a:schemeClr val="tx1"/>
                </a:solidFill>
                <a:latin typeface="+mn-lt"/>
                <a:ea typeface="Calibri"/>
                <a:cs typeface="Calibri"/>
                <a:sym typeface="Calibri"/>
              </a:rPr>
              <a:t>from past 3 decades</a:t>
            </a:r>
          </a:p>
          <a:p>
            <a:pPr lvl="0" indent="-330200">
              <a:spcBef>
                <a:spcPts val="600"/>
              </a:spcBef>
              <a:buClr>
                <a:srgbClr val="595959"/>
              </a:buClr>
              <a:buSzPts val="1600"/>
              <a:buFont typeface="Arial"/>
              <a:buChar char="-"/>
            </a:pPr>
            <a:r>
              <a:rPr lang="en-US" sz="2000" dirty="0">
                <a:solidFill>
                  <a:schemeClr val="tx1"/>
                </a:solidFill>
                <a:latin typeface="+mn-lt"/>
                <a:ea typeface="Calibri"/>
                <a:cs typeface="Calibri"/>
                <a:sym typeface="Calibri"/>
              </a:rPr>
              <a:t>Desire for Congressional involvement </a:t>
            </a:r>
            <a:r>
              <a:rPr lang="en-US" sz="2000" dirty="0" smtClean="0">
                <a:solidFill>
                  <a:schemeClr val="tx1"/>
                </a:solidFill>
                <a:latin typeface="+mn-lt"/>
                <a:ea typeface="Calibri"/>
                <a:cs typeface="Calibri"/>
                <a:sym typeface="Calibri"/>
              </a:rPr>
              <a:t>in the NSDI</a:t>
            </a:r>
          </a:p>
          <a:p>
            <a:pPr indent="-330200">
              <a:spcBef>
                <a:spcPts val="600"/>
              </a:spcBef>
              <a:buClr>
                <a:srgbClr val="595959"/>
              </a:buClr>
              <a:buSzPts val="1600"/>
              <a:buFont typeface="Arial"/>
              <a:buChar char="-"/>
            </a:pPr>
            <a:endParaRPr lang="en-US" sz="2000" dirty="0" smtClean="0">
              <a:solidFill>
                <a:schemeClr val="tx1"/>
              </a:solidFill>
              <a:latin typeface="+mn-lt"/>
              <a:ea typeface="Calibri"/>
              <a:cs typeface="Calibri"/>
              <a:sym typeface="Calibri"/>
            </a:endParaRPr>
          </a:p>
          <a:p>
            <a:pPr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Signed </a:t>
            </a:r>
            <a:r>
              <a:rPr lang="en-US" sz="2000" dirty="0">
                <a:solidFill>
                  <a:schemeClr val="tx1"/>
                </a:solidFill>
                <a:latin typeface="+mn-lt"/>
                <a:ea typeface="Calibri"/>
                <a:cs typeface="Calibri"/>
                <a:sym typeface="Calibri"/>
              </a:rPr>
              <a:t>into law on October 5, 2018 </a:t>
            </a:r>
            <a:endParaRPr lang="en-US" sz="2000" dirty="0" smtClean="0">
              <a:solidFill>
                <a:schemeClr val="tx1"/>
              </a:solidFill>
              <a:latin typeface="+mn-lt"/>
              <a:ea typeface="Calibri"/>
              <a:cs typeface="Calibri"/>
              <a:sym typeface="Calibri"/>
            </a:endParaRPr>
          </a:p>
          <a:p>
            <a:pPr indent="-330200">
              <a:spcBef>
                <a:spcPts val="600"/>
              </a:spcBef>
              <a:buClr>
                <a:srgbClr val="595959"/>
              </a:buClr>
              <a:buSzPts val="1600"/>
              <a:buFont typeface="Arial"/>
              <a:buChar char="-"/>
            </a:pPr>
            <a:endParaRPr lang="en-US" sz="2000" dirty="0">
              <a:solidFill>
                <a:schemeClr val="tx1"/>
              </a:solidFill>
              <a:latin typeface="+mn-lt"/>
            </a:endParaRPr>
          </a:p>
          <a:p>
            <a:pPr lvl="0" indent="-330200">
              <a:spcBef>
                <a:spcPts val="600"/>
              </a:spcBef>
              <a:buClr>
                <a:srgbClr val="595959"/>
              </a:buClr>
              <a:buSzPts val="1600"/>
              <a:buFont typeface="Arial"/>
              <a:buChar char="-"/>
            </a:pPr>
            <a:endParaRPr lang="en-US" sz="2000" dirty="0">
              <a:solidFill>
                <a:schemeClr val="tx1"/>
              </a:solidFill>
              <a:latin typeface="+mn-lt"/>
              <a:ea typeface="Calibri"/>
              <a:cs typeface="Calibri"/>
              <a:sym typeface="Calibri"/>
            </a:endParaRPr>
          </a:p>
        </p:txBody>
      </p:sp>
      <p:pic>
        <p:nvPicPr>
          <p:cNvPr id="166" name="Google Shape;166;p27"/>
          <p:cNvPicPr preferRelativeResize="0"/>
          <p:nvPr/>
        </p:nvPicPr>
        <p:blipFill rotWithShape="1">
          <a:blip r:embed="rId3">
            <a:alphaModFix/>
          </a:blip>
          <a:srcRect/>
          <a:stretch/>
        </p:blipFill>
        <p:spPr>
          <a:xfrm>
            <a:off x="7772400" y="152400"/>
            <a:ext cx="1298575" cy="12985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 name="Title 1"/>
          <p:cNvSpPr>
            <a:spLocks noGrp="1"/>
          </p:cNvSpPr>
          <p:nvPr>
            <p:ph type="title"/>
          </p:nvPr>
        </p:nvSpPr>
        <p:spPr>
          <a:xfrm>
            <a:off x="730045" y="152350"/>
            <a:ext cx="7042279" cy="1127938"/>
          </a:xfrm>
        </p:spPr>
        <p:txBody>
          <a:bodyPr/>
          <a:lstStyle/>
          <a:p>
            <a:pPr algn="l"/>
            <a:r>
              <a:rPr lang="en-US" sz="3200" dirty="0" smtClean="0">
                <a:solidFill>
                  <a:srgbClr val="00B0F0"/>
                </a:solidFill>
              </a:rPr>
              <a:t>GDA Core Objectives</a:t>
            </a:r>
            <a:endParaRPr lang="en-US" sz="3200" dirty="0">
              <a:solidFill>
                <a:srgbClr val="00B0F0"/>
              </a:solidFill>
            </a:endParaRPr>
          </a:p>
        </p:txBody>
      </p:sp>
      <p:cxnSp>
        <p:nvCxnSpPr>
          <p:cNvPr id="286" name="Google Shape;286;p28"/>
          <p:cNvCxnSpPr/>
          <p:nvPr/>
        </p:nvCxnSpPr>
        <p:spPr>
          <a:xfrm>
            <a:off x="353962" y="1557799"/>
            <a:ext cx="752168" cy="0"/>
          </a:xfrm>
          <a:prstGeom prst="straightConnector1">
            <a:avLst/>
          </a:prstGeom>
          <a:noFill/>
          <a:ln w="38100" cap="flat" cmpd="sng">
            <a:solidFill>
              <a:schemeClr val="dk1"/>
            </a:solidFill>
            <a:prstDash val="solid"/>
            <a:miter lim="800000"/>
            <a:headEnd type="none" w="sm" len="sm"/>
            <a:tailEnd type="none" w="sm" len="sm"/>
          </a:ln>
        </p:spPr>
      </p:cxnSp>
      <p:sp>
        <p:nvSpPr>
          <p:cNvPr id="287" name="Google Shape;287;p28"/>
          <p:cNvSpPr txBox="1"/>
          <p:nvPr/>
        </p:nvSpPr>
        <p:spPr>
          <a:xfrm>
            <a:off x="6585230" y="3264061"/>
            <a:ext cx="2338851" cy="3032568"/>
          </a:xfrm>
          <a:prstGeom prst="rect">
            <a:avLst/>
          </a:prstGeom>
          <a:gradFill>
            <a:gsLst>
              <a:gs pos="0">
                <a:schemeClr val="accent1"/>
              </a:gs>
              <a:gs pos="65000">
                <a:srgbClr val="FFFFFF">
                  <a:alpha val="9803"/>
                </a:srgbClr>
              </a:gs>
              <a:gs pos="100000">
                <a:srgbClr val="FFFFFF">
                  <a:alpha val="9803"/>
                </a:srgbClr>
              </a:gs>
            </a:gsLst>
            <a:lin ang="17400000" scaled="0"/>
          </a:gradFill>
          <a:ln w="9525" cap="flat" cmpd="sng">
            <a:solidFill>
              <a:schemeClr val="dk1">
                <a:alpha val="24705"/>
              </a:schemeClr>
            </a:solidFill>
            <a:prstDash val="solid"/>
            <a:round/>
            <a:headEnd type="none" w="sm" len="sm"/>
            <a:tailEnd type="none" w="sm" len="sm"/>
          </a:ln>
        </p:spPr>
        <p:txBody>
          <a:bodyPr spcFirstLastPara="1" wrap="square" lIns="68569" tIns="137156" rIns="68569" bIns="102863" anchor="b" anchorCtr="0">
            <a:noAutofit/>
          </a:bodyPr>
          <a:lstStyle/>
          <a:p>
            <a:pPr marL="5954" algn="ctr"/>
            <a:r>
              <a:rPr lang="en-US" sz="1800" b="1" dirty="0">
                <a:solidFill>
                  <a:schemeClr val="tx1"/>
                </a:solidFill>
              </a:rPr>
              <a:t>Facilitates broad cooperation between the public and private </a:t>
            </a:r>
            <a:r>
              <a:rPr lang="en-US" sz="1800" b="1" dirty="0" smtClean="0">
                <a:solidFill>
                  <a:schemeClr val="tx1"/>
                </a:solidFill>
              </a:rPr>
              <a:t>sector</a:t>
            </a:r>
            <a:endParaRPr sz="1800" dirty="0">
              <a:solidFill>
                <a:schemeClr val="tx1"/>
              </a:solidFill>
            </a:endParaRPr>
          </a:p>
        </p:txBody>
      </p:sp>
      <p:grpSp>
        <p:nvGrpSpPr>
          <p:cNvPr id="4" name="Group 3"/>
          <p:cNvGrpSpPr/>
          <p:nvPr/>
        </p:nvGrpSpPr>
        <p:grpSpPr>
          <a:xfrm>
            <a:off x="805128" y="3264061"/>
            <a:ext cx="7625521" cy="3032569"/>
            <a:chOff x="1874488" y="3288376"/>
            <a:chExt cx="6342762" cy="2334614"/>
          </a:xfrm>
        </p:grpSpPr>
        <p:sp>
          <p:nvSpPr>
            <p:cNvPr id="285" name="Google Shape;285;p28"/>
            <p:cNvSpPr txBox="1"/>
            <p:nvPr/>
          </p:nvSpPr>
          <p:spPr>
            <a:xfrm>
              <a:off x="1874488" y="3288376"/>
              <a:ext cx="2275958" cy="2334614"/>
            </a:xfrm>
            <a:prstGeom prst="rect">
              <a:avLst/>
            </a:prstGeom>
            <a:gradFill>
              <a:gsLst>
                <a:gs pos="0">
                  <a:schemeClr val="accent1"/>
                </a:gs>
                <a:gs pos="65000">
                  <a:srgbClr val="FFFFFF">
                    <a:alpha val="9803"/>
                  </a:srgbClr>
                </a:gs>
                <a:gs pos="100000">
                  <a:srgbClr val="FFFFFF">
                    <a:alpha val="9803"/>
                  </a:srgbClr>
                </a:gs>
              </a:gsLst>
              <a:lin ang="17400000" scaled="0"/>
            </a:gradFill>
            <a:ln w="9525" cap="flat" cmpd="sng">
              <a:solidFill>
                <a:schemeClr val="dk1">
                  <a:alpha val="24705"/>
                </a:schemeClr>
              </a:solidFill>
              <a:prstDash val="solid"/>
              <a:round/>
              <a:headEnd type="none" w="sm" len="sm"/>
              <a:tailEnd type="none" w="sm" len="sm"/>
            </a:ln>
          </p:spPr>
          <p:txBody>
            <a:bodyPr spcFirstLastPara="1" wrap="square" lIns="68569" tIns="137156" rIns="68569" bIns="102863" anchor="b" anchorCtr="0">
              <a:noAutofit/>
            </a:bodyPr>
            <a:lstStyle/>
            <a:p>
              <a:pPr marL="5954" algn="ctr"/>
              <a:endParaRPr sz="1350" b="1" dirty="0">
                <a:solidFill>
                  <a:schemeClr val="lt1"/>
                </a:solidFill>
              </a:endParaRPr>
            </a:p>
            <a:p>
              <a:pPr marL="5954" algn="ctr"/>
              <a:endParaRPr sz="1350" b="1" dirty="0">
                <a:solidFill>
                  <a:schemeClr val="lt1"/>
                </a:solidFill>
              </a:endParaRPr>
            </a:p>
            <a:p>
              <a:pPr marL="5954" algn="ctr"/>
              <a:r>
                <a:rPr lang="en-US" sz="1800" b="1" dirty="0">
                  <a:solidFill>
                    <a:schemeClr val="tx1"/>
                  </a:solidFill>
                </a:rPr>
                <a:t>The GDA formalizes Federal government structures related to geospatial </a:t>
              </a:r>
              <a:r>
                <a:rPr lang="en-US" sz="1800" b="1" dirty="0" smtClean="0">
                  <a:solidFill>
                    <a:schemeClr val="tx1"/>
                  </a:solidFill>
                </a:rPr>
                <a:t>data</a:t>
              </a:r>
              <a:endParaRPr lang="en-US" sz="1350" b="1" dirty="0">
                <a:solidFill>
                  <a:schemeClr val="dk1"/>
                </a:solidFill>
              </a:endParaRPr>
            </a:p>
            <a:p>
              <a:pPr marL="5954" algn="ctr"/>
              <a:endParaRPr sz="1800" dirty="0">
                <a:solidFill>
                  <a:schemeClr val="tx1"/>
                </a:solidFill>
              </a:endParaRPr>
            </a:p>
          </p:txBody>
        </p:sp>
        <p:sp>
          <p:nvSpPr>
            <p:cNvPr id="288" name="Google Shape;288;p28"/>
            <p:cNvSpPr txBox="1"/>
            <p:nvPr/>
          </p:nvSpPr>
          <p:spPr>
            <a:xfrm>
              <a:off x="4274967" y="3288377"/>
              <a:ext cx="2282778" cy="2334613"/>
            </a:xfrm>
            <a:prstGeom prst="rect">
              <a:avLst/>
            </a:prstGeom>
            <a:gradFill>
              <a:gsLst>
                <a:gs pos="0">
                  <a:schemeClr val="accent1"/>
                </a:gs>
                <a:gs pos="65000">
                  <a:srgbClr val="FFFFFF">
                    <a:alpha val="9803"/>
                  </a:srgbClr>
                </a:gs>
                <a:gs pos="100000">
                  <a:srgbClr val="FFFFFF">
                    <a:alpha val="9803"/>
                  </a:srgbClr>
                </a:gs>
              </a:gsLst>
              <a:lin ang="17400000" scaled="0"/>
            </a:gradFill>
            <a:ln w="9525" cap="flat" cmpd="sng">
              <a:solidFill>
                <a:schemeClr val="dk1">
                  <a:alpha val="24705"/>
                </a:schemeClr>
              </a:solidFill>
              <a:prstDash val="solid"/>
              <a:round/>
              <a:headEnd type="none" w="sm" len="sm"/>
              <a:tailEnd type="none" w="sm" len="sm"/>
            </a:ln>
          </p:spPr>
          <p:txBody>
            <a:bodyPr spcFirstLastPara="1" wrap="square" lIns="68569" tIns="137156" rIns="68569" bIns="102863" anchor="b" anchorCtr="0">
              <a:noAutofit/>
            </a:bodyPr>
            <a:lstStyle/>
            <a:p>
              <a:pPr marL="5954" algn="ctr"/>
              <a:r>
                <a:rPr lang="en-US" sz="1800" b="1" dirty="0">
                  <a:solidFill>
                    <a:schemeClr val="tx1"/>
                  </a:solidFill>
                </a:rPr>
                <a:t>The GDA provides policy and guidance to empower the use of geospatial data and technology</a:t>
              </a:r>
              <a:endParaRPr dirty="0">
                <a:solidFill>
                  <a:schemeClr val="tx1"/>
                </a:solidFill>
              </a:endParaRPr>
            </a:p>
          </p:txBody>
        </p:sp>
        <p:sp>
          <p:nvSpPr>
            <p:cNvPr id="289" name="Google Shape;289;p28"/>
            <p:cNvSpPr/>
            <p:nvPr/>
          </p:nvSpPr>
          <p:spPr>
            <a:xfrm>
              <a:off x="2492749" y="3369708"/>
              <a:ext cx="1000181" cy="1000181"/>
            </a:xfrm>
            <a:prstGeom prst="ellipse">
              <a:avLst/>
            </a:prstGeom>
            <a:gradFill>
              <a:gsLst>
                <a:gs pos="0">
                  <a:srgbClr val="2968A2">
                    <a:alpha val="76862"/>
                  </a:srgbClr>
                </a:gs>
                <a:gs pos="48000">
                  <a:srgbClr val="5F9DD6">
                    <a:alpha val="71764"/>
                  </a:srgbClr>
                </a:gs>
                <a:gs pos="91992">
                  <a:srgbClr val="94BDE4">
                    <a:alpha val="76862"/>
                  </a:srgbClr>
                </a:gs>
                <a:gs pos="100000">
                  <a:srgbClr val="9CC2E5"/>
                </a:gs>
              </a:gsLst>
              <a:lin ang="16200000" scaled="0"/>
            </a:gradFill>
            <a:ln w="12700" cap="flat" cmpd="sng">
              <a:solidFill>
                <a:srgbClr val="31538F"/>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90" name="Google Shape;290;p28"/>
            <p:cNvSpPr/>
            <p:nvPr/>
          </p:nvSpPr>
          <p:spPr>
            <a:xfrm>
              <a:off x="7217069" y="3374777"/>
              <a:ext cx="1000181" cy="1000181"/>
            </a:xfrm>
            <a:prstGeom prst="ellipse">
              <a:avLst/>
            </a:prstGeom>
            <a:gradFill>
              <a:gsLst>
                <a:gs pos="0">
                  <a:srgbClr val="2968A2">
                    <a:alpha val="76862"/>
                  </a:srgbClr>
                </a:gs>
                <a:gs pos="48000">
                  <a:srgbClr val="5F9DD6">
                    <a:alpha val="71764"/>
                  </a:srgbClr>
                </a:gs>
                <a:gs pos="91992">
                  <a:srgbClr val="94BDE4">
                    <a:alpha val="76862"/>
                  </a:srgbClr>
                </a:gs>
                <a:gs pos="100000">
                  <a:srgbClr val="9CC2E5"/>
                </a:gs>
              </a:gsLst>
              <a:lin ang="16200000" scaled="0"/>
            </a:gradFill>
            <a:ln w="12700" cap="flat" cmpd="sng">
              <a:solidFill>
                <a:srgbClr val="31538F"/>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91" name="Google Shape;291;p28"/>
            <p:cNvSpPr/>
            <p:nvPr/>
          </p:nvSpPr>
          <p:spPr>
            <a:xfrm>
              <a:off x="4974376" y="3399891"/>
              <a:ext cx="1000181" cy="1000181"/>
            </a:xfrm>
            <a:prstGeom prst="ellipse">
              <a:avLst/>
            </a:prstGeom>
            <a:gradFill>
              <a:gsLst>
                <a:gs pos="0">
                  <a:srgbClr val="2968A2">
                    <a:alpha val="76862"/>
                  </a:srgbClr>
                </a:gs>
                <a:gs pos="48000">
                  <a:srgbClr val="5F9DD6">
                    <a:alpha val="71764"/>
                  </a:srgbClr>
                </a:gs>
                <a:gs pos="91992">
                  <a:srgbClr val="94BDE4">
                    <a:alpha val="76862"/>
                  </a:srgbClr>
                </a:gs>
                <a:gs pos="100000">
                  <a:srgbClr val="9CC2E5"/>
                </a:gs>
              </a:gsLst>
              <a:lin ang="16200000" scaled="0"/>
            </a:gradFill>
            <a:ln w="12700" cap="flat" cmpd="sng">
              <a:solidFill>
                <a:srgbClr val="31538F"/>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pic>
          <p:nvPicPr>
            <p:cNvPr id="292" name="Google Shape;292;p28"/>
            <p:cNvPicPr preferRelativeResize="0"/>
            <p:nvPr/>
          </p:nvPicPr>
          <p:blipFill rotWithShape="1">
            <a:blip r:embed="rId3">
              <a:alphaModFix/>
            </a:blip>
            <a:srcRect/>
            <a:stretch/>
          </p:blipFill>
          <p:spPr>
            <a:xfrm>
              <a:off x="5076262" y="3541597"/>
              <a:ext cx="796411" cy="716770"/>
            </a:xfrm>
            <a:prstGeom prst="rect">
              <a:avLst/>
            </a:prstGeom>
            <a:noFill/>
            <a:ln>
              <a:noFill/>
            </a:ln>
          </p:spPr>
        </p:pic>
        <p:pic>
          <p:nvPicPr>
            <p:cNvPr id="293" name="Google Shape;293;p28"/>
            <p:cNvPicPr preferRelativeResize="0"/>
            <p:nvPr/>
          </p:nvPicPr>
          <p:blipFill rotWithShape="1">
            <a:blip r:embed="rId4">
              <a:alphaModFix/>
            </a:blip>
            <a:srcRect/>
            <a:stretch/>
          </p:blipFill>
          <p:spPr>
            <a:xfrm>
              <a:off x="2613732" y="3519187"/>
              <a:ext cx="797470" cy="701224"/>
            </a:xfrm>
            <a:prstGeom prst="rect">
              <a:avLst/>
            </a:prstGeom>
            <a:noFill/>
            <a:ln>
              <a:noFill/>
            </a:ln>
          </p:spPr>
        </p:pic>
        <p:sp>
          <p:nvSpPr>
            <p:cNvPr id="294" name="Google Shape;294;p28"/>
            <p:cNvSpPr/>
            <p:nvPr/>
          </p:nvSpPr>
          <p:spPr>
            <a:xfrm>
              <a:off x="7456013" y="3638652"/>
              <a:ext cx="602936" cy="522665"/>
            </a:xfrm>
            <a:custGeom>
              <a:avLst/>
              <a:gdLst/>
              <a:ahLst/>
              <a:cxnLst/>
              <a:rect l="l" t="t" r="r" b="b"/>
              <a:pathLst>
                <a:path w="543" h="477" extrusionOk="0">
                  <a:moveTo>
                    <a:pt x="277" y="335"/>
                  </a:moveTo>
                  <a:lnTo>
                    <a:pt x="277" y="335"/>
                  </a:lnTo>
                  <a:cubicBezTo>
                    <a:pt x="224" y="313"/>
                    <a:pt x="207" y="294"/>
                    <a:pt x="207" y="253"/>
                  </a:cubicBezTo>
                  <a:cubicBezTo>
                    <a:pt x="207" y="229"/>
                    <a:pt x="223" y="237"/>
                    <a:pt x="230" y="192"/>
                  </a:cubicBezTo>
                  <a:cubicBezTo>
                    <a:pt x="233" y="174"/>
                    <a:pt x="248" y="192"/>
                    <a:pt x="250" y="150"/>
                  </a:cubicBezTo>
                  <a:cubicBezTo>
                    <a:pt x="250" y="133"/>
                    <a:pt x="242" y="129"/>
                    <a:pt x="242" y="129"/>
                  </a:cubicBezTo>
                  <a:cubicBezTo>
                    <a:pt x="242" y="129"/>
                    <a:pt x="247" y="104"/>
                    <a:pt x="248" y="85"/>
                  </a:cubicBezTo>
                  <a:cubicBezTo>
                    <a:pt x="250" y="61"/>
                    <a:pt x="236" y="0"/>
                    <a:pt x="161" y="0"/>
                  </a:cubicBezTo>
                  <a:cubicBezTo>
                    <a:pt x="87" y="0"/>
                    <a:pt x="73" y="61"/>
                    <a:pt x="75" y="85"/>
                  </a:cubicBezTo>
                  <a:cubicBezTo>
                    <a:pt x="76" y="104"/>
                    <a:pt x="80" y="129"/>
                    <a:pt x="80" y="129"/>
                  </a:cubicBezTo>
                  <a:cubicBezTo>
                    <a:pt x="80" y="129"/>
                    <a:pt x="72" y="133"/>
                    <a:pt x="72" y="150"/>
                  </a:cubicBezTo>
                  <a:cubicBezTo>
                    <a:pt x="75" y="192"/>
                    <a:pt x="90" y="174"/>
                    <a:pt x="93" y="192"/>
                  </a:cubicBezTo>
                  <a:cubicBezTo>
                    <a:pt x="100" y="237"/>
                    <a:pt x="116" y="229"/>
                    <a:pt x="116" y="253"/>
                  </a:cubicBezTo>
                  <a:cubicBezTo>
                    <a:pt x="116" y="294"/>
                    <a:pt x="99" y="313"/>
                    <a:pt x="45" y="335"/>
                  </a:cubicBezTo>
                  <a:cubicBezTo>
                    <a:pt x="29" y="342"/>
                    <a:pt x="0" y="353"/>
                    <a:pt x="0" y="378"/>
                  </a:cubicBezTo>
                  <a:lnTo>
                    <a:pt x="0" y="477"/>
                  </a:lnTo>
                  <a:lnTo>
                    <a:pt x="377" y="477"/>
                  </a:lnTo>
                  <a:lnTo>
                    <a:pt x="377" y="403"/>
                  </a:lnTo>
                  <a:cubicBezTo>
                    <a:pt x="377" y="380"/>
                    <a:pt x="331" y="358"/>
                    <a:pt x="277" y="335"/>
                  </a:cubicBezTo>
                  <a:close/>
                  <a:moveTo>
                    <a:pt x="543" y="477"/>
                  </a:moveTo>
                  <a:lnTo>
                    <a:pt x="543" y="477"/>
                  </a:lnTo>
                  <a:cubicBezTo>
                    <a:pt x="543" y="477"/>
                    <a:pt x="542" y="375"/>
                    <a:pt x="536" y="364"/>
                  </a:cubicBezTo>
                  <a:cubicBezTo>
                    <a:pt x="527" y="348"/>
                    <a:pt x="505" y="337"/>
                    <a:pt x="464" y="320"/>
                  </a:cubicBezTo>
                  <a:cubicBezTo>
                    <a:pt x="424" y="303"/>
                    <a:pt x="411" y="289"/>
                    <a:pt x="411" y="259"/>
                  </a:cubicBezTo>
                  <a:cubicBezTo>
                    <a:pt x="411" y="240"/>
                    <a:pt x="423" y="246"/>
                    <a:pt x="429" y="213"/>
                  </a:cubicBezTo>
                  <a:cubicBezTo>
                    <a:pt x="431" y="199"/>
                    <a:pt x="442" y="213"/>
                    <a:pt x="444" y="181"/>
                  </a:cubicBezTo>
                  <a:cubicBezTo>
                    <a:pt x="444" y="168"/>
                    <a:pt x="438" y="165"/>
                    <a:pt x="438" y="165"/>
                  </a:cubicBezTo>
                  <a:cubicBezTo>
                    <a:pt x="438" y="165"/>
                    <a:pt x="441" y="146"/>
                    <a:pt x="442" y="132"/>
                  </a:cubicBezTo>
                  <a:cubicBezTo>
                    <a:pt x="444" y="114"/>
                    <a:pt x="433" y="68"/>
                    <a:pt x="377" y="68"/>
                  </a:cubicBezTo>
                  <a:cubicBezTo>
                    <a:pt x="321" y="68"/>
                    <a:pt x="311" y="114"/>
                    <a:pt x="312" y="132"/>
                  </a:cubicBezTo>
                  <a:cubicBezTo>
                    <a:pt x="313" y="146"/>
                    <a:pt x="316" y="165"/>
                    <a:pt x="316" y="165"/>
                  </a:cubicBezTo>
                  <a:cubicBezTo>
                    <a:pt x="316" y="165"/>
                    <a:pt x="311" y="168"/>
                    <a:pt x="311" y="181"/>
                  </a:cubicBezTo>
                  <a:cubicBezTo>
                    <a:pt x="313" y="213"/>
                    <a:pt x="323" y="199"/>
                    <a:pt x="326" y="213"/>
                  </a:cubicBezTo>
                  <a:cubicBezTo>
                    <a:pt x="331" y="246"/>
                    <a:pt x="343" y="240"/>
                    <a:pt x="343" y="259"/>
                  </a:cubicBezTo>
                  <a:cubicBezTo>
                    <a:pt x="343" y="279"/>
                    <a:pt x="337" y="292"/>
                    <a:pt x="321" y="304"/>
                  </a:cubicBezTo>
                  <a:cubicBezTo>
                    <a:pt x="409" y="348"/>
                    <a:pt x="421" y="357"/>
                    <a:pt x="421" y="397"/>
                  </a:cubicBezTo>
                  <a:lnTo>
                    <a:pt x="421" y="477"/>
                  </a:lnTo>
                  <a:lnTo>
                    <a:pt x="543" y="477"/>
                  </a:lnTo>
                  <a:close/>
                </a:path>
              </a:pathLst>
            </a:custGeom>
            <a:solidFill>
              <a:schemeClr val="dk1"/>
            </a:solidFill>
            <a:ln>
              <a:noFill/>
            </a:ln>
            <a:effectLst>
              <a:outerShdw blurRad="50800" dist="38100" dir="2700000" algn="tl" rotWithShape="0">
                <a:srgbClr val="000000">
                  <a:alpha val="40000"/>
                </a:srgbClr>
              </a:outerShdw>
            </a:effectLst>
          </p:spPr>
          <p:txBody>
            <a:bodyPr spcFirstLastPara="1" wrap="square" lIns="68569" tIns="34275" rIns="68569" bIns="34275" anchor="t" anchorCtr="0">
              <a:noAutofit/>
            </a:bodyPr>
            <a:lstStyle/>
            <a:p>
              <a:endParaRPr sz="1350">
                <a:solidFill>
                  <a:schemeClr val="lt1"/>
                </a:solidFill>
                <a:latin typeface="Calibri"/>
                <a:ea typeface="Calibri"/>
                <a:cs typeface="Calibri"/>
                <a:sym typeface="Calibri"/>
              </a:endParaRPr>
            </a:p>
          </p:txBody>
        </p:sp>
      </p:grpSp>
      <p:sp>
        <p:nvSpPr>
          <p:cNvPr id="295" name="Google Shape;295;p28"/>
          <p:cNvSpPr/>
          <p:nvPr/>
        </p:nvSpPr>
        <p:spPr>
          <a:xfrm>
            <a:off x="730046" y="1675818"/>
            <a:ext cx="7822850" cy="1153346"/>
          </a:xfrm>
          <a:prstGeom prst="rect">
            <a:avLst/>
          </a:prstGeom>
          <a:gradFill>
            <a:gsLst>
              <a:gs pos="0">
                <a:schemeClr val="lt1"/>
              </a:gs>
              <a:gs pos="65000">
                <a:srgbClr val="FFFFFF">
                  <a:alpha val="9803"/>
                </a:srgbClr>
              </a:gs>
              <a:gs pos="100000">
                <a:srgbClr val="FFFFFF">
                  <a:alpha val="9803"/>
                </a:srgbClr>
              </a:gs>
            </a:gsLst>
            <a:lin ang="17400000" scaled="0"/>
          </a:gradFill>
          <a:ln w="9525" cap="flat" cmpd="sng">
            <a:noFill/>
            <a:prstDash val="solid"/>
            <a:round/>
            <a:headEnd type="none" w="sm" len="sm"/>
            <a:tailEnd type="none" w="sm" len="sm"/>
          </a:ln>
        </p:spPr>
        <p:txBody>
          <a:bodyPr spcFirstLastPara="1" wrap="square" lIns="68569" tIns="137156" rIns="68569" bIns="102863" anchor="t" anchorCtr="0">
            <a:noAutofit/>
          </a:bodyPr>
          <a:lstStyle/>
          <a:p>
            <a:r>
              <a:rPr lang="en-US" sz="2000" b="1" dirty="0">
                <a:solidFill>
                  <a:schemeClr val="dk1"/>
                </a:solidFill>
              </a:rPr>
              <a:t>The GDA reflects growing recognition of the essential role of geospatial data and technology and highlights the need to support their continuing development as critical infrastructure for the Nation. </a:t>
            </a:r>
            <a:endParaRPr sz="1100" b="1" dirty="0"/>
          </a:p>
        </p:txBody>
      </p:sp>
    </p:spTree>
    <p:extLst>
      <p:ext uri="{BB962C8B-B14F-4D97-AF65-F5344CB8AC3E}">
        <p14:creationId xmlns:p14="http://schemas.microsoft.com/office/powerpoint/2010/main" val="986686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0"/>
          <p:cNvSpPr txBox="1">
            <a:spLocks noGrp="1"/>
          </p:cNvSpPr>
          <p:nvPr>
            <p:ph type="title"/>
          </p:nvPr>
        </p:nvSpPr>
        <p:spPr>
          <a:xfrm>
            <a:off x="609133" y="152350"/>
            <a:ext cx="7163191" cy="1298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4000"/>
              <a:buFont typeface="Helvetica Neue"/>
              <a:buNone/>
            </a:pPr>
            <a:r>
              <a:rPr lang="en-US" sz="3200" dirty="0" smtClean="0">
                <a:solidFill>
                  <a:srgbClr val="0099D8"/>
                </a:solidFill>
              </a:rPr>
              <a:t>GDA Sections</a:t>
            </a:r>
            <a:endParaRPr sz="3200" dirty="0">
              <a:solidFill>
                <a:srgbClr val="0099D8"/>
              </a:solidFill>
            </a:endParaRPr>
          </a:p>
        </p:txBody>
      </p:sp>
      <p:pic>
        <p:nvPicPr>
          <p:cNvPr id="190" name="Google Shape;190;p30"/>
          <p:cNvPicPr preferRelativeResize="0"/>
          <p:nvPr/>
        </p:nvPicPr>
        <p:blipFill rotWithShape="1">
          <a:blip r:embed="rId3">
            <a:alphaModFix/>
          </a:blip>
          <a:srcRect/>
          <a:stretch/>
        </p:blipFill>
        <p:spPr>
          <a:xfrm>
            <a:off x="7772400" y="152400"/>
            <a:ext cx="1298575" cy="1298575"/>
          </a:xfrm>
          <a:prstGeom prst="rect">
            <a:avLst/>
          </a:prstGeom>
          <a:noFill/>
          <a:ln>
            <a:noFill/>
          </a:ln>
        </p:spPr>
      </p:pic>
      <p:sp>
        <p:nvSpPr>
          <p:cNvPr id="5" name="Google Shape;165;p27"/>
          <p:cNvSpPr txBox="1">
            <a:spLocks noGrp="1"/>
          </p:cNvSpPr>
          <p:nvPr>
            <p:ph type="body" idx="1"/>
          </p:nvPr>
        </p:nvSpPr>
        <p:spPr>
          <a:xfrm>
            <a:off x="609134" y="1368521"/>
            <a:ext cx="8357400" cy="4899000"/>
          </a:xfrm>
          <a:prstGeom prst="rect">
            <a:avLst/>
          </a:prstGeom>
          <a:noFill/>
          <a:ln>
            <a:noFill/>
          </a:ln>
        </p:spPr>
        <p:txBody>
          <a:bodyPr spcFirstLastPara="1" wrap="square" lIns="91425" tIns="45700" rIns="91425" bIns="45700" anchor="t" anchorCtr="0">
            <a:noAutofit/>
          </a:bodyPr>
          <a:lstStyle/>
          <a:p>
            <a:pPr lvl="0" indent="-330200">
              <a:spcBef>
                <a:spcPts val="600"/>
              </a:spcBef>
              <a:buClr>
                <a:srgbClr val="595959"/>
              </a:buClr>
              <a:buSzPts val="1600"/>
              <a:buFont typeface="Arial"/>
              <a:buChar char="-"/>
            </a:pPr>
            <a:r>
              <a:rPr lang="en-US" sz="2000" dirty="0">
                <a:solidFill>
                  <a:schemeClr val="bg1">
                    <a:lumMod val="50000"/>
                  </a:schemeClr>
                </a:solidFill>
                <a:latin typeface="+mn-lt"/>
                <a:ea typeface="Calibri"/>
                <a:cs typeface="Calibri"/>
                <a:sym typeface="Calibri"/>
              </a:rPr>
              <a:t>Section 751. 	Short Title; Findings</a:t>
            </a:r>
          </a:p>
          <a:p>
            <a:pPr lvl="0" indent="-330200">
              <a:spcBef>
                <a:spcPts val="600"/>
              </a:spcBef>
              <a:buClr>
                <a:srgbClr val="595959"/>
              </a:buClr>
              <a:buSzPts val="1600"/>
              <a:buFont typeface="Arial"/>
              <a:buChar char="-"/>
            </a:pPr>
            <a:r>
              <a:rPr lang="en-US" sz="2000" dirty="0">
                <a:solidFill>
                  <a:schemeClr val="bg1">
                    <a:lumMod val="50000"/>
                  </a:schemeClr>
                </a:solidFill>
                <a:latin typeface="+mn-lt"/>
                <a:ea typeface="Calibri"/>
                <a:cs typeface="Calibri"/>
                <a:sym typeface="Calibri"/>
              </a:rPr>
              <a:t>Section 752. 	Definitions</a:t>
            </a:r>
          </a:p>
          <a:p>
            <a:pPr lvl="0" indent="-330200">
              <a:spcBef>
                <a:spcPts val="600"/>
              </a:spcBef>
              <a:buClr>
                <a:srgbClr val="595959"/>
              </a:buClr>
              <a:buSzPts val="1600"/>
              <a:buFont typeface="Arial"/>
              <a:buChar char="-"/>
            </a:pPr>
            <a:r>
              <a:rPr lang="en-US" sz="2000" dirty="0">
                <a:solidFill>
                  <a:schemeClr val="tx1"/>
                </a:solidFill>
                <a:latin typeface="+mn-lt"/>
                <a:ea typeface="Calibri"/>
                <a:cs typeface="Calibri"/>
                <a:sym typeface="Calibri"/>
              </a:rPr>
              <a:t>Section 753. 	Federal Geographic Data Committee </a:t>
            </a:r>
          </a:p>
          <a:p>
            <a:pPr lvl="0" indent="-330200">
              <a:spcBef>
                <a:spcPts val="600"/>
              </a:spcBef>
              <a:buClr>
                <a:srgbClr val="595959"/>
              </a:buClr>
              <a:buSzPts val="1600"/>
              <a:buFont typeface="Arial"/>
              <a:buChar char="-"/>
            </a:pPr>
            <a:r>
              <a:rPr lang="en-US" sz="2000" dirty="0">
                <a:solidFill>
                  <a:schemeClr val="tx1"/>
                </a:solidFill>
                <a:latin typeface="+mn-lt"/>
                <a:ea typeface="Calibri"/>
                <a:cs typeface="Calibri"/>
                <a:sym typeface="Calibri"/>
              </a:rPr>
              <a:t>Section 754. 	National Geospatial Advisory Committee</a:t>
            </a:r>
          </a:p>
          <a:p>
            <a:pPr lvl="0" indent="-330200">
              <a:spcBef>
                <a:spcPts val="600"/>
              </a:spcBef>
              <a:buClr>
                <a:srgbClr val="595959"/>
              </a:buClr>
              <a:buSzPts val="1600"/>
              <a:buFont typeface="Arial"/>
              <a:buChar char="-"/>
            </a:pPr>
            <a:r>
              <a:rPr lang="en-US" sz="2000" dirty="0">
                <a:solidFill>
                  <a:schemeClr val="tx1"/>
                </a:solidFill>
                <a:latin typeface="+mn-lt"/>
                <a:ea typeface="Calibri"/>
                <a:cs typeface="Calibri"/>
                <a:sym typeface="Calibri"/>
              </a:rPr>
              <a:t>Section 755. 	National Spatial Data Infrastructure </a:t>
            </a:r>
          </a:p>
          <a:p>
            <a:pPr lvl="0" indent="-330200">
              <a:spcBef>
                <a:spcPts val="600"/>
              </a:spcBef>
              <a:buClr>
                <a:srgbClr val="595959"/>
              </a:buClr>
              <a:buSzPts val="1600"/>
              <a:buFont typeface="Arial"/>
              <a:buChar char="-"/>
            </a:pPr>
            <a:r>
              <a:rPr lang="en-US" sz="2000" dirty="0">
                <a:solidFill>
                  <a:srgbClr val="FF0000"/>
                </a:solidFill>
                <a:latin typeface="+mn-lt"/>
                <a:ea typeface="Calibri"/>
                <a:cs typeface="Calibri"/>
                <a:sym typeface="Calibri"/>
              </a:rPr>
              <a:t>Section 756. 	NGDA Data Themes </a:t>
            </a:r>
          </a:p>
          <a:p>
            <a:pPr lvl="0" indent="-330200">
              <a:spcBef>
                <a:spcPts val="600"/>
              </a:spcBef>
              <a:buClr>
                <a:srgbClr val="595959"/>
              </a:buClr>
              <a:buSzPts val="1600"/>
              <a:buFont typeface="Arial"/>
              <a:buChar char="-"/>
            </a:pPr>
            <a:r>
              <a:rPr lang="en-US" sz="2000" dirty="0">
                <a:solidFill>
                  <a:srgbClr val="FF0000"/>
                </a:solidFill>
                <a:latin typeface="+mn-lt"/>
                <a:ea typeface="Calibri"/>
                <a:cs typeface="Calibri"/>
                <a:sym typeface="Calibri"/>
              </a:rPr>
              <a:t>Section 757. 	Geospatial Data Standards </a:t>
            </a:r>
          </a:p>
          <a:p>
            <a:pPr lvl="0" indent="-330200">
              <a:spcBef>
                <a:spcPts val="600"/>
              </a:spcBef>
              <a:buClr>
                <a:srgbClr val="595959"/>
              </a:buClr>
              <a:buSzPts val="1600"/>
              <a:buFont typeface="Arial"/>
              <a:buChar char="-"/>
            </a:pPr>
            <a:r>
              <a:rPr lang="en-US" sz="2000" dirty="0">
                <a:solidFill>
                  <a:schemeClr val="tx1"/>
                </a:solidFill>
                <a:latin typeface="+mn-lt"/>
                <a:ea typeface="Calibri"/>
                <a:cs typeface="Calibri"/>
                <a:sym typeface="Calibri"/>
              </a:rPr>
              <a:t>Section 758. 	</a:t>
            </a:r>
            <a:r>
              <a:rPr lang="en-US" sz="2000" dirty="0" err="1">
                <a:solidFill>
                  <a:schemeClr val="tx1"/>
                </a:solidFill>
                <a:latin typeface="+mn-lt"/>
                <a:ea typeface="Calibri"/>
                <a:cs typeface="Calibri"/>
                <a:sym typeface="Calibri"/>
              </a:rPr>
              <a:t>GeoPlatform</a:t>
            </a:r>
            <a:r>
              <a:rPr lang="en-US" sz="2000" dirty="0">
                <a:solidFill>
                  <a:schemeClr val="tx1"/>
                </a:solidFill>
                <a:latin typeface="+mn-lt"/>
                <a:ea typeface="Calibri"/>
                <a:cs typeface="Calibri"/>
                <a:sym typeface="Calibri"/>
              </a:rPr>
              <a:t> </a:t>
            </a:r>
          </a:p>
          <a:p>
            <a:pPr lvl="0" indent="-330200">
              <a:spcBef>
                <a:spcPts val="600"/>
              </a:spcBef>
              <a:buClr>
                <a:srgbClr val="595959"/>
              </a:buClr>
              <a:buSzPts val="1600"/>
              <a:buFont typeface="Arial"/>
              <a:buChar char="-"/>
            </a:pPr>
            <a:r>
              <a:rPr lang="en-US" sz="2000" dirty="0">
                <a:solidFill>
                  <a:schemeClr val="tx1"/>
                </a:solidFill>
                <a:latin typeface="+mn-lt"/>
                <a:ea typeface="Calibri"/>
                <a:cs typeface="Calibri"/>
                <a:sym typeface="Calibri"/>
              </a:rPr>
              <a:t>Section 759. 	Covered Agency Responsibilities </a:t>
            </a:r>
          </a:p>
          <a:p>
            <a:pPr lvl="0" indent="-330200">
              <a:spcBef>
                <a:spcPts val="600"/>
              </a:spcBef>
              <a:buClr>
                <a:srgbClr val="595959"/>
              </a:buClr>
              <a:buSzPts val="1600"/>
              <a:buFont typeface="Arial"/>
              <a:buChar char="-"/>
            </a:pPr>
            <a:r>
              <a:rPr lang="en-US" sz="2000" dirty="0">
                <a:solidFill>
                  <a:schemeClr val="tx1"/>
                </a:solidFill>
                <a:latin typeface="+mn-lt"/>
                <a:ea typeface="Calibri"/>
                <a:cs typeface="Calibri"/>
                <a:sym typeface="Calibri"/>
              </a:rPr>
              <a:t>Section 759A. 	Limitation on Use of Federal Funds</a:t>
            </a:r>
          </a:p>
          <a:p>
            <a:pPr lvl="0" indent="-330200">
              <a:spcBef>
                <a:spcPts val="600"/>
              </a:spcBef>
              <a:buClr>
                <a:srgbClr val="595959"/>
              </a:buClr>
              <a:buSzPts val="1600"/>
              <a:buFont typeface="Arial"/>
              <a:buChar char="-"/>
            </a:pPr>
            <a:r>
              <a:rPr lang="en-US" sz="2000" dirty="0">
                <a:solidFill>
                  <a:schemeClr val="bg1">
                    <a:lumMod val="50000"/>
                  </a:schemeClr>
                </a:solidFill>
                <a:latin typeface="+mn-lt"/>
                <a:ea typeface="Calibri"/>
                <a:cs typeface="Calibri"/>
                <a:sym typeface="Calibri"/>
              </a:rPr>
              <a:t>Section 759B. 	Savings provision</a:t>
            </a:r>
          </a:p>
          <a:p>
            <a:pPr lvl="0" indent="-330200">
              <a:spcBef>
                <a:spcPts val="600"/>
              </a:spcBef>
              <a:buClr>
                <a:srgbClr val="595959"/>
              </a:buClr>
              <a:buSzPts val="1600"/>
              <a:buFont typeface="Arial"/>
              <a:buChar char="-"/>
            </a:pPr>
            <a:r>
              <a:rPr lang="en-US" sz="2000" dirty="0">
                <a:solidFill>
                  <a:schemeClr val="bg1">
                    <a:lumMod val="50000"/>
                  </a:schemeClr>
                </a:solidFill>
                <a:latin typeface="+mn-lt"/>
                <a:ea typeface="Calibri"/>
                <a:cs typeface="Calibri"/>
                <a:sym typeface="Calibri"/>
              </a:rPr>
              <a:t>Section 759C. 	Private sector</a:t>
            </a:r>
            <a:endParaRPr lang="en-US" sz="2000" dirty="0">
              <a:solidFill>
                <a:schemeClr val="bg1">
                  <a:lumMod val="50000"/>
                </a:schemeClr>
              </a:solidFill>
              <a:latin typeface="+mn-lt"/>
            </a:endParaRPr>
          </a:p>
          <a:p>
            <a:pPr lvl="0" indent="-330200">
              <a:spcBef>
                <a:spcPts val="600"/>
              </a:spcBef>
              <a:buClr>
                <a:srgbClr val="595959"/>
              </a:buClr>
              <a:buSzPts val="1600"/>
              <a:buFont typeface="Arial"/>
              <a:buChar char="-"/>
            </a:pPr>
            <a:endParaRPr lang="en-US" sz="2000" dirty="0">
              <a:solidFill>
                <a:schemeClr val="tx1"/>
              </a:solidFill>
              <a:latin typeface="+mn-lt"/>
              <a:ea typeface="Calibri"/>
              <a:cs typeface="Calibri"/>
              <a:sym typeface="Calibri"/>
            </a:endParaRPr>
          </a:p>
        </p:txBody>
      </p:sp>
    </p:spTree>
    <p:extLst>
      <p:ext uri="{BB962C8B-B14F-4D97-AF65-F5344CB8AC3E}">
        <p14:creationId xmlns:p14="http://schemas.microsoft.com/office/powerpoint/2010/main" val="3033685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54"/>
        <p:cNvGrpSpPr/>
        <p:nvPr/>
      </p:nvGrpSpPr>
      <p:grpSpPr>
        <a:xfrm>
          <a:off x="0" y="0"/>
          <a:ext cx="0" cy="0"/>
          <a:chOff x="0" y="0"/>
          <a:chExt cx="0" cy="0"/>
        </a:xfrm>
      </p:grpSpPr>
      <p:sp>
        <p:nvSpPr>
          <p:cNvPr id="2" name="Title 1"/>
          <p:cNvSpPr>
            <a:spLocks noGrp="1"/>
          </p:cNvSpPr>
          <p:nvPr>
            <p:ph type="title"/>
          </p:nvPr>
        </p:nvSpPr>
        <p:spPr>
          <a:xfrm>
            <a:off x="661351" y="152350"/>
            <a:ext cx="7110974" cy="1298700"/>
          </a:xfrm>
        </p:spPr>
        <p:txBody>
          <a:bodyPr/>
          <a:lstStyle/>
          <a:p>
            <a:pPr algn="l"/>
            <a:r>
              <a:rPr lang="en-US" sz="3200" dirty="0">
                <a:solidFill>
                  <a:srgbClr val="00B0F0"/>
                </a:solidFill>
              </a:rPr>
              <a:t>GDA Tiger Teams </a:t>
            </a:r>
          </a:p>
        </p:txBody>
      </p:sp>
      <p:sp>
        <p:nvSpPr>
          <p:cNvPr id="655" name="Google Shape;655;p38"/>
          <p:cNvSpPr txBox="1">
            <a:spLocks noGrp="1"/>
          </p:cNvSpPr>
          <p:nvPr>
            <p:ph type="sldNum" idx="4294967295"/>
          </p:nvPr>
        </p:nvSpPr>
        <p:spPr>
          <a:xfrm>
            <a:off x="7086600" y="5624513"/>
            <a:ext cx="2057400" cy="274637"/>
          </a:xfrm>
          <a:prstGeom prst="rect">
            <a:avLst/>
          </a:prstGeom>
          <a:noFill/>
          <a:ln>
            <a:noFill/>
          </a:ln>
        </p:spPr>
        <p:txBody>
          <a:bodyPr spcFirstLastPara="1" wrap="square" lIns="68569" tIns="34275" rIns="68569" bIns="34275" anchor="ctr" anchorCtr="0">
            <a:noAutofit/>
          </a:bodyPr>
          <a:lstStyle/>
          <a:p>
            <a:pPr algn="r"/>
            <a:fld id="{00000000-1234-1234-1234-123412341234}" type="slidenum">
              <a:rPr lang="en-US">
                <a:solidFill>
                  <a:schemeClr val="lt1"/>
                </a:solidFill>
                <a:latin typeface="Arial"/>
                <a:ea typeface="Arial"/>
                <a:cs typeface="Arial"/>
                <a:sym typeface="Arial"/>
              </a:rPr>
              <a:pPr algn="r"/>
              <a:t>7</a:t>
            </a:fld>
            <a:endParaRPr>
              <a:solidFill>
                <a:schemeClr val="lt1"/>
              </a:solidFill>
              <a:latin typeface="Arial"/>
              <a:ea typeface="Arial"/>
              <a:cs typeface="Arial"/>
              <a:sym typeface="Arial"/>
            </a:endParaRPr>
          </a:p>
        </p:txBody>
      </p:sp>
      <p:sp>
        <p:nvSpPr>
          <p:cNvPr id="656" name="Google Shape;656;p38"/>
          <p:cNvSpPr txBox="1"/>
          <p:nvPr/>
        </p:nvSpPr>
        <p:spPr>
          <a:xfrm>
            <a:off x="265471" y="1685404"/>
            <a:ext cx="4306530" cy="530915"/>
          </a:xfrm>
          <a:prstGeom prst="rect">
            <a:avLst/>
          </a:prstGeom>
          <a:noFill/>
          <a:ln>
            <a:noFill/>
          </a:ln>
        </p:spPr>
        <p:txBody>
          <a:bodyPr spcFirstLastPara="1" wrap="square" lIns="68569" tIns="34275" rIns="68569" bIns="34275" anchor="t" anchorCtr="0">
            <a:noAutofit/>
          </a:bodyPr>
          <a:lstStyle/>
          <a:p>
            <a:endParaRPr sz="3000" dirty="0">
              <a:solidFill>
                <a:schemeClr val="lt1"/>
              </a:solidFill>
            </a:endParaRPr>
          </a:p>
        </p:txBody>
      </p:sp>
      <p:grpSp>
        <p:nvGrpSpPr>
          <p:cNvPr id="657" name="Google Shape;657;p38"/>
          <p:cNvGrpSpPr/>
          <p:nvPr/>
        </p:nvGrpSpPr>
        <p:grpSpPr>
          <a:xfrm>
            <a:off x="408915" y="3429000"/>
            <a:ext cx="2049513" cy="1873523"/>
            <a:chOff x="182539" y="3123975"/>
            <a:chExt cx="3034610" cy="2774030"/>
          </a:xfrm>
        </p:grpSpPr>
        <p:sp>
          <p:nvSpPr>
            <p:cNvPr id="658" name="Google Shape;658;p38"/>
            <p:cNvSpPr txBox="1"/>
            <p:nvPr/>
          </p:nvSpPr>
          <p:spPr>
            <a:xfrm>
              <a:off x="182539" y="3612005"/>
              <a:ext cx="3034610" cy="2286000"/>
            </a:xfrm>
            <a:prstGeom prst="rect">
              <a:avLst/>
            </a:prstGeom>
            <a:gradFill>
              <a:gsLst>
                <a:gs pos="0">
                  <a:schemeClr val="accent1"/>
                </a:gs>
                <a:gs pos="65000">
                  <a:srgbClr val="FFFFFF">
                    <a:alpha val="9803"/>
                  </a:srgbClr>
                </a:gs>
                <a:gs pos="100000">
                  <a:srgbClr val="FFFFFF">
                    <a:alpha val="9803"/>
                  </a:srgbClr>
                </a:gs>
              </a:gsLst>
              <a:lin ang="17400000" scaled="0"/>
            </a:gradFill>
            <a:ln w="9525" cap="flat" cmpd="sng">
              <a:noFill/>
              <a:prstDash val="solid"/>
              <a:round/>
              <a:headEnd type="none" w="sm" len="sm"/>
              <a:tailEnd type="none" w="sm" len="sm"/>
            </a:ln>
          </p:spPr>
          <p:txBody>
            <a:bodyPr spcFirstLastPara="1" wrap="square" lIns="68569" tIns="137156" rIns="68569" bIns="102863" anchor="b" anchorCtr="0">
              <a:noAutofit/>
            </a:bodyPr>
            <a:lstStyle/>
            <a:p>
              <a:pPr marL="5954" algn="ctr"/>
              <a:r>
                <a:rPr lang="en-US" sz="1600" b="1" dirty="0">
                  <a:solidFill>
                    <a:schemeClr val="tx1"/>
                  </a:solidFill>
                </a:rPr>
                <a:t>Governance &amp; Organization</a:t>
              </a:r>
              <a:endParaRPr sz="1600" dirty="0">
                <a:solidFill>
                  <a:schemeClr val="tx1"/>
                </a:solidFill>
              </a:endParaRPr>
            </a:p>
            <a:p>
              <a:pPr marL="5954" algn="ctr"/>
              <a:endParaRPr sz="1350" b="1" dirty="0">
                <a:solidFill>
                  <a:schemeClr val="lt1"/>
                </a:solidFill>
              </a:endParaRPr>
            </a:p>
          </p:txBody>
        </p:sp>
        <p:sp>
          <p:nvSpPr>
            <p:cNvPr id="659" name="Google Shape;659;p38"/>
            <p:cNvSpPr/>
            <p:nvPr/>
          </p:nvSpPr>
          <p:spPr>
            <a:xfrm>
              <a:off x="1053322" y="3123975"/>
              <a:ext cx="1333575" cy="1333575"/>
            </a:xfrm>
            <a:prstGeom prst="ellipse">
              <a:avLst/>
            </a:prstGeom>
            <a:gradFill>
              <a:gsLst>
                <a:gs pos="0">
                  <a:srgbClr val="2968A2">
                    <a:alpha val="76862"/>
                  </a:srgbClr>
                </a:gs>
                <a:gs pos="48000">
                  <a:srgbClr val="5F9DD6">
                    <a:alpha val="71764"/>
                  </a:srgbClr>
                </a:gs>
                <a:gs pos="91992">
                  <a:srgbClr val="94BDE4">
                    <a:alpha val="76862"/>
                  </a:srgbClr>
                </a:gs>
                <a:gs pos="100000">
                  <a:srgbClr val="9CC2E5"/>
                </a:gs>
              </a:gsLst>
              <a:lin ang="16200000" scaled="0"/>
            </a:gradFill>
            <a:ln w="12700" cap="flat" cmpd="sng">
              <a:no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endParaRPr>
            </a:p>
          </p:txBody>
        </p:sp>
      </p:grpSp>
      <p:grpSp>
        <p:nvGrpSpPr>
          <p:cNvPr id="660" name="Google Shape;660;p38"/>
          <p:cNvGrpSpPr/>
          <p:nvPr/>
        </p:nvGrpSpPr>
        <p:grpSpPr>
          <a:xfrm>
            <a:off x="4803903" y="3445177"/>
            <a:ext cx="2049513" cy="1857347"/>
            <a:chOff x="6416746" y="3147926"/>
            <a:chExt cx="3034610" cy="2750079"/>
          </a:xfrm>
        </p:grpSpPr>
        <p:sp>
          <p:nvSpPr>
            <p:cNvPr id="661" name="Google Shape;661;p38"/>
            <p:cNvSpPr txBox="1"/>
            <p:nvPr/>
          </p:nvSpPr>
          <p:spPr>
            <a:xfrm>
              <a:off x="6416746" y="3612005"/>
              <a:ext cx="3034610" cy="2286000"/>
            </a:xfrm>
            <a:prstGeom prst="rect">
              <a:avLst/>
            </a:prstGeom>
            <a:gradFill>
              <a:gsLst>
                <a:gs pos="0">
                  <a:schemeClr val="accent1"/>
                </a:gs>
                <a:gs pos="65000">
                  <a:srgbClr val="FFFFFF">
                    <a:alpha val="9803"/>
                  </a:srgbClr>
                </a:gs>
                <a:gs pos="100000">
                  <a:srgbClr val="FFFFFF">
                    <a:alpha val="9803"/>
                  </a:srgbClr>
                </a:gs>
              </a:gsLst>
              <a:lin ang="17400000" scaled="0"/>
            </a:gradFill>
            <a:ln w="9525" cap="flat" cmpd="sng">
              <a:noFill/>
              <a:prstDash val="solid"/>
              <a:round/>
              <a:headEnd type="none" w="sm" len="sm"/>
              <a:tailEnd type="none" w="sm" len="sm"/>
            </a:ln>
          </p:spPr>
          <p:txBody>
            <a:bodyPr spcFirstLastPara="1" wrap="square" lIns="68569" tIns="137156" rIns="68569" bIns="102863" anchor="b" anchorCtr="0">
              <a:noAutofit/>
            </a:bodyPr>
            <a:lstStyle/>
            <a:p>
              <a:pPr marL="5954" algn="ctr"/>
              <a:r>
                <a:rPr lang="en-US" sz="1600" b="1" dirty="0">
                  <a:solidFill>
                    <a:schemeClr val="tx1"/>
                  </a:solidFill>
                </a:rPr>
                <a:t>Covered Agencies &amp; Reporting</a:t>
              </a:r>
              <a:endParaRPr sz="1600" dirty="0">
                <a:solidFill>
                  <a:schemeClr val="tx1"/>
                </a:solidFill>
              </a:endParaRPr>
            </a:p>
            <a:p>
              <a:pPr marL="5954" algn="ctr"/>
              <a:endParaRPr sz="1350" b="1" dirty="0">
                <a:solidFill>
                  <a:schemeClr val="lt1"/>
                </a:solidFill>
              </a:endParaRPr>
            </a:p>
          </p:txBody>
        </p:sp>
        <p:sp>
          <p:nvSpPr>
            <p:cNvPr id="662" name="Google Shape;662;p38"/>
            <p:cNvSpPr/>
            <p:nvPr/>
          </p:nvSpPr>
          <p:spPr>
            <a:xfrm>
              <a:off x="7293073" y="3147926"/>
              <a:ext cx="1333575" cy="1333575"/>
            </a:xfrm>
            <a:prstGeom prst="ellipse">
              <a:avLst/>
            </a:prstGeom>
            <a:gradFill>
              <a:gsLst>
                <a:gs pos="0">
                  <a:srgbClr val="2968A2">
                    <a:alpha val="76862"/>
                  </a:srgbClr>
                </a:gs>
                <a:gs pos="48000">
                  <a:srgbClr val="5F9DD6">
                    <a:alpha val="71764"/>
                  </a:srgbClr>
                </a:gs>
                <a:gs pos="91992">
                  <a:srgbClr val="94BDE4">
                    <a:alpha val="76862"/>
                  </a:srgbClr>
                </a:gs>
                <a:gs pos="100000">
                  <a:srgbClr val="9CC2E5"/>
                </a:gs>
              </a:gsLst>
              <a:lin ang="16200000" scaled="0"/>
            </a:gradFill>
            <a:ln w="12700" cap="flat" cmpd="sng">
              <a:solidFill>
                <a:srgbClr val="31538F"/>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endParaRPr>
            </a:p>
          </p:txBody>
        </p:sp>
      </p:grpSp>
      <p:grpSp>
        <p:nvGrpSpPr>
          <p:cNvPr id="663" name="Google Shape;663;p38"/>
          <p:cNvGrpSpPr/>
          <p:nvPr/>
        </p:nvGrpSpPr>
        <p:grpSpPr>
          <a:xfrm>
            <a:off x="2606409" y="3429000"/>
            <a:ext cx="2049513" cy="1873523"/>
            <a:chOff x="3298768" y="3123975"/>
            <a:chExt cx="3034610" cy="2774030"/>
          </a:xfrm>
        </p:grpSpPr>
        <p:sp>
          <p:nvSpPr>
            <p:cNvPr id="664" name="Google Shape;664;p38"/>
            <p:cNvSpPr txBox="1"/>
            <p:nvPr/>
          </p:nvSpPr>
          <p:spPr>
            <a:xfrm>
              <a:off x="3298768" y="3612005"/>
              <a:ext cx="3034610" cy="2286000"/>
            </a:xfrm>
            <a:prstGeom prst="rect">
              <a:avLst/>
            </a:prstGeom>
            <a:gradFill>
              <a:gsLst>
                <a:gs pos="0">
                  <a:schemeClr val="accent1"/>
                </a:gs>
                <a:gs pos="65000">
                  <a:srgbClr val="FFFFFF">
                    <a:alpha val="9803"/>
                  </a:srgbClr>
                </a:gs>
                <a:gs pos="100000">
                  <a:srgbClr val="FFFFFF">
                    <a:alpha val="9803"/>
                  </a:srgbClr>
                </a:gs>
              </a:gsLst>
              <a:lin ang="17400000" scaled="0"/>
            </a:gradFill>
            <a:ln w="9525" cap="flat" cmpd="sng">
              <a:noFill/>
              <a:prstDash val="solid"/>
              <a:round/>
              <a:headEnd type="none" w="sm" len="sm"/>
              <a:tailEnd type="none" w="sm" len="sm"/>
            </a:ln>
          </p:spPr>
          <p:txBody>
            <a:bodyPr spcFirstLastPara="1" wrap="square" lIns="68569" tIns="137156" rIns="68569" bIns="102863" anchor="b" anchorCtr="0">
              <a:noAutofit/>
            </a:bodyPr>
            <a:lstStyle/>
            <a:p>
              <a:pPr marL="5954" algn="ctr"/>
              <a:r>
                <a:rPr lang="en-US" sz="1600" b="1" dirty="0">
                  <a:solidFill>
                    <a:schemeClr val="tx1"/>
                  </a:solidFill>
                </a:rPr>
                <a:t>Data, Standards and Delivery</a:t>
              </a:r>
              <a:endParaRPr sz="1600" dirty="0">
                <a:solidFill>
                  <a:schemeClr val="tx1"/>
                </a:solidFill>
              </a:endParaRPr>
            </a:p>
            <a:p>
              <a:pPr marL="5954" algn="ctr"/>
              <a:endParaRPr sz="1350" b="1" dirty="0">
                <a:solidFill>
                  <a:schemeClr val="lt1"/>
                </a:solidFill>
              </a:endParaRPr>
            </a:p>
          </p:txBody>
        </p:sp>
        <p:sp>
          <p:nvSpPr>
            <p:cNvPr id="665" name="Google Shape;665;p38"/>
            <p:cNvSpPr/>
            <p:nvPr/>
          </p:nvSpPr>
          <p:spPr>
            <a:xfrm>
              <a:off x="4118013" y="3123975"/>
              <a:ext cx="1333575" cy="1333575"/>
            </a:xfrm>
            <a:prstGeom prst="ellipse">
              <a:avLst/>
            </a:prstGeom>
            <a:gradFill>
              <a:gsLst>
                <a:gs pos="0">
                  <a:srgbClr val="2968A2">
                    <a:alpha val="76862"/>
                  </a:srgbClr>
                </a:gs>
                <a:gs pos="48000">
                  <a:srgbClr val="5F9DD6">
                    <a:alpha val="71764"/>
                  </a:srgbClr>
                </a:gs>
                <a:gs pos="91992">
                  <a:srgbClr val="94BDE4">
                    <a:alpha val="76862"/>
                  </a:srgbClr>
                </a:gs>
                <a:gs pos="100000">
                  <a:srgbClr val="9CC2E5"/>
                </a:gs>
              </a:gsLst>
              <a:lin ang="16200000" scaled="0"/>
            </a:gradFill>
            <a:ln w="12700" cap="flat" cmpd="sng">
              <a:solidFill>
                <a:srgbClr val="31538F"/>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endParaRPr>
            </a:p>
          </p:txBody>
        </p:sp>
      </p:grpSp>
      <p:grpSp>
        <p:nvGrpSpPr>
          <p:cNvPr id="666" name="Google Shape;666;p38"/>
          <p:cNvGrpSpPr/>
          <p:nvPr/>
        </p:nvGrpSpPr>
        <p:grpSpPr>
          <a:xfrm>
            <a:off x="7001397" y="3432044"/>
            <a:ext cx="2049513" cy="1870475"/>
            <a:chOff x="8972514" y="3166672"/>
            <a:chExt cx="3034610" cy="2769519"/>
          </a:xfrm>
        </p:grpSpPr>
        <p:sp>
          <p:nvSpPr>
            <p:cNvPr id="667" name="Google Shape;667;p38"/>
            <p:cNvSpPr txBox="1"/>
            <p:nvPr/>
          </p:nvSpPr>
          <p:spPr>
            <a:xfrm>
              <a:off x="8972514" y="3650191"/>
              <a:ext cx="3034610" cy="2286000"/>
            </a:xfrm>
            <a:prstGeom prst="rect">
              <a:avLst/>
            </a:prstGeom>
            <a:gradFill>
              <a:gsLst>
                <a:gs pos="0">
                  <a:schemeClr val="accent1"/>
                </a:gs>
                <a:gs pos="65000">
                  <a:srgbClr val="FFFFFF">
                    <a:alpha val="9803"/>
                  </a:srgbClr>
                </a:gs>
                <a:gs pos="100000">
                  <a:srgbClr val="FFFFFF">
                    <a:alpha val="9803"/>
                  </a:srgbClr>
                </a:gs>
              </a:gsLst>
              <a:lin ang="17400000" scaled="0"/>
            </a:gradFill>
            <a:ln w="9525" cap="flat" cmpd="sng">
              <a:noFill/>
              <a:prstDash val="solid"/>
              <a:round/>
              <a:headEnd type="none" w="sm" len="sm"/>
              <a:tailEnd type="none" w="sm" len="sm"/>
            </a:ln>
          </p:spPr>
          <p:txBody>
            <a:bodyPr spcFirstLastPara="1" wrap="square" lIns="68569" tIns="137156" rIns="68569" bIns="102863" anchor="b" anchorCtr="0">
              <a:noAutofit/>
            </a:bodyPr>
            <a:lstStyle/>
            <a:p>
              <a:pPr marL="5954" algn="ctr"/>
              <a:r>
                <a:rPr lang="en-US" sz="1600" b="1" dirty="0">
                  <a:solidFill>
                    <a:schemeClr val="tx1"/>
                  </a:solidFill>
                </a:rPr>
                <a:t>Communications &amp; Outreach</a:t>
              </a:r>
              <a:endParaRPr sz="1600" dirty="0">
                <a:solidFill>
                  <a:schemeClr val="tx1"/>
                </a:solidFill>
              </a:endParaRPr>
            </a:p>
            <a:p>
              <a:pPr marL="5954" algn="ctr"/>
              <a:endParaRPr sz="1350" b="1" dirty="0">
                <a:solidFill>
                  <a:schemeClr val="lt1"/>
                </a:solidFill>
              </a:endParaRPr>
            </a:p>
          </p:txBody>
        </p:sp>
        <p:sp>
          <p:nvSpPr>
            <p:cNvPr id="668" name="Google Shape;668;p38"/>
            <p:cNvSpPr/>
            <p:nvPr/>
          </p:nvSpPr>
          <p:spPr>
            <a:xfrm>
              <a:off x="9900384" y="3166672"/>
              <a:ext cx="1333575" cy="1333575"/>
            </a:xfrm>
            <a:prstGeom prst="ellipse">
              <a:avLst/>
            </a:prstGeom>
            <a:gradFill>
              <a:gsLst>
                <a:gs pos="0">
                  <a:srgbClr val="2968A2">
                    <a:alpha val="76862"/>
                  </a:srgbClr>
                </a:gs>
                <a:gs pos="48000">
                  <a:srgbClr val="5F9DD6">
                    <a:alpha val="71764"/>
                  </a:srgbClr>
                </a:gs>
                <a:gs pos="91992">
                  <a:srgbClr val="94BDE4">
                    <a:alpha val="76862"/>
                  </a:srgbClr>
                </a:gs>
                <a:gs pos="100000">
                  <a:srgbClr val="9CC2E5"/>
                </a:gs>
              </a:gsLst>
              <a:lin ang="16200000" scaled="0"/>
            </a:gradFill>
            <a:ln w="12700" cap="flat" cmpd="sng">
              <a:no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endParaRPr>
            </a:p>
          </p:txBody>
        </p:sp>
      </p:grpSp>
      <p:sp>
        <p:nvSpPr>
          <p:cNvPr id="669" name="Google Shape;669;p38"/>
          <p:cNvSpPr/>
          <p:nvPr/>
        </p:nvSpPr>
        <p:spPr>
          <a:xfrm>
            <a:off x="661351" y="1618459"/>
            <a:ext cx="8053886" cy="1137613"/>
          </a:xfrm>
          <a:prstGeom prst="rect">
            <a:avLst/>
          </a:prstGeom>
          <a:gradFill>
            <a:gsLst>
              <a:gs pos="0">
                <a:schemeClr val="lt1"/>
              </a:gs>
              <a:gs pos="65000">
                <a:srgbClr val="FFFFFF">
                  <a:alpha val="9803"/>
                </a:srgbClr>
              </a:gs>
              <a:gs pos="100000">
                <a:srgbClr val="FFFFFF">
                  <a:alpha val="9803"/>
                </a:srgbClr>
              </a:gs>
            </a:gsLst>
            <a:lin ang="17400000" scaled="0"/>
          </a:gradFill>
          <a:ln w="9525" cap="flat" cmpd="sng">
            <a:noFill/>
            <a:prstDash val="solid"/>
            <a:round/>
            <a:headEnd type="none" w="sm" len="sm"/>
            <a:tailEnd type="none" w="sm" len="sm"/>
          </a:ln>
        </p:spPr>
        <p:txBody>
          <a:bodyPr spcFirstLastPara="1" wrap="square" lIns="68569" tIns="137156" rIns="68569" bIns="102863" anchor="t" anchorCtr="0">
            <a:noAutofit/>
          </a:bodyPr>
          <a:lstStyle/>
          <a:p>
            <a:r>
              <a:rPr lang="en-US" sz="2400" b="1" dirty="0">
                <a:solidFill>
                  <a:schemeClr val="dk1"/>
                </a:solidFill>
              </a:rPr>
              <a:t>Analysis of the GDA</a:t>
            </a:r>
            <a:r>
              <a:rPr lang="en-US" sz="2400" dirty="0">
                <a:solidFill>
                  <a:schemeClr val="dk1"/>
                </a:solidFill>
              </a:rPr>
              <a:t>––identify impacts, requirements and recommendations that will result in the development of an implementation strategy. </a:t>
            </a:r>
            <a:endParaRPr sz="1200" dirty="0"/>
          </a:p>
        </p:txBody>
      </p:sp>
      <p:sp>
        <p:nvSpPr>
          <p:cNvPr id="670" name="Google Shape;670;p38"/>
          <p:cNvSpPr/>
          <p:nvPr/>
        </p:nvSpPr>
        <p:spPr>
          <a:xfrm>
            <a:off x="7600461" y="3685774"/>
            <a:ext cx="446570" cy="387116"/>
          </a:xfrm>
          <a:custGeom>
            <a:avLst/>
            <a:gdLst/>
            <a:ahLst/>
            <a:cxnLst/>
            <a:rect l="l" t="t" r="r" b="b"/>
            <a:pathLst>
              <a:path w="543" h="477" extrusionOk="0">
                <a:moveTo>
                  <a:pt x="277" y="335"/>
                </a:moveTo>
                <a:lnTo>
                  <a:pt x="277" y="335"/>
                </a:lnTo>
                <a:cubicBezTo>
                  <a:pt x="224" y="313"/>
                  <a:pt x="207" y="294"/>
                  <a:pt x="207" y="253"/>
                </a:cubicBezTo>
                <a:cubicBezTo>
                  <a:pt x="207" y="229"/>
                  <a:pt x="223" y="237"/>
                  <a:pt x="230" y="192"/>
                </a:cubicBezTo>
                <a:cubicBezTo>
                  <a:pt x="233" y="174"/>
                  <a:pt x="248" y="192"/>
                  <a:pt x="250" y="150"/>
                </a:cubicBezTo>
                <a:cubicBezTo>
                  <a:pt x="250" y="133"/>
                  <a:pt x="242" y="129"/>
                  <a:pt x="242" y="129"/>
                </a:cubicBezTo>
                <a:cubicBezTo>
                  <a:pt x="242" y="129"/>
                  <a:pt x="247" y="104"/>
                  <a:pt x="248" y="85"/>
                </a:cubicBezTo>
                <a:cubicBezTo>
                  <a:pt x="250" y="61"/>
                  <a:pt x="236" y="0"/>
                  <a:pt x="161" y="0"/>
                </a:cubicBezTo>
                <a:cubicBezTo>
                  <a:pt x="87" y="0"/>
                  <a:pt x="73" y="61"/>
                  <a:pt x="75" y="85"/>
                </a:cubicBezTo>
                <a:cubicBezTo>
                  <a:pt x="76" y="104"/>
                  <a:pt x="80" y="129"/>
                  <a:pt x="80" y="129"/>
                </a:cubicBezTo>
                <a:cubicBezTo>
                  <a:pt x="80" y="129"/>
                  <a:pt x="72" y="133"/>
                  <a:pt x="72" y="150"/>
                </a:cubicBezTo>
                <a:cubicBezTo>
                  <a:pt x="75" y="192"/>
                  <a:pt x="90" y="174"/>
                  <a:pt x="93" y="192"/>
                </a:cubicBezTo>
                <a:cubicBezTo>
                  <a:pt x="100" y="237"/>
                  <a:pt x="116" y="229"/>
                  <a:pt x="116" y="253"/>
                </a:cubicBezTo>
                <a:cubicBezTo>
                  <a:pt x="116" y="294"/>
                  <a:pt x="99" y="313"/>
                  <a:pt x="45" y="335"/>
                </a:cubicBezTo>
                <a:cubicBezTo>
                  <a:pt x="29" y="342"/>
                  <a:pt x="0" y="353"/>
                  <a:pt x="0" y="378"/>
                </a:cubicBezTo>
                <a:lnTo>
                  <a:pt x="0" y="477"/>
                </a:lnTo>
                <a:lnTo>
                  <a:pt x="377" y="477"/>
                </a:lnTo>
                <a:lnTo>
                  <a:pt x="377" y="403"/>
                </a:lnTo>
                <a:cubicBezTo>
                  <a:pt x="377" y="380"/>
                  <a:pt x="331" y="358"/>
                  <a:pt x="277" y="335"/>
                </a:cubicBezTo>
                <a:close/>
                <a:moveTo>
                  <a:pt x="543" y="477"/>
                </a:moveTo>
                <a:lnTo>
                  <a:pt x="543" y="477"/>
                </a:lnTo>
                <a:cubicBezTo>
                  <a:pt x="543" y="477"/>
                  <a:pt x="542" y="375"/>
                  <a:pt x="536" y="364"/>
                </a:cubicBezTo>
                <a:cubicBezTo>
                  <a:pt x="527" y="348"/>
                  <a:pt x="505" y="337"/>
                  <a:pt x="464" y="320"/>
                </a:cubicBezTo>
                <a:cubicBezTo>
                  <a:pt x="424" y="303"/>
                  <a:pt x="411" y="289"/>
                  <a:pt x="411" y="259"/>
                </a:cubicBezTo>
                <a:cubicBezTo>
                  <a:pt x="411" y="240"/>
                  <a:pt x="423" y="246"/>
                  <a:pt x="429" y="213"/>
                </a:cubicBezTo>
                <a:cubicBezTo>
                  <a:pt x="431" y="199"/>
                  <a:pt x="442" y="213"/>
                  <a:pt x="444" y="181"/>
                </a:cubicBezTo>
                <a:cubicBezTo>
                  <a:pt x="444" y="168"/>
                  <a:pt x="438" y="165"/>
                  <a:pt x="438" y="165"/>
                </a:cubicBezTo>
                <a:cubicBezTo>
                  <a:pt x="438" y="165"/>
                  <a:pt x="441" y="146"/>
                  <a:pt x="442" y="132"/>
                </a:cubicBezTo>
                <a:cubicBezTo>
                  <a:pt x="444" y="114"/>
                  <a:pt x="433" y="68"/>
                  <a:pt x="377" y="68"/>
                </a:cubicBezTo>
                <a:cubicBezTo>
                  <a:pt x="321" y="68"/>
                  <a:pt x="311" y="114"/>
                  <a:pt x="312" y="132"/>
                </a:cubicBezTo>
                <a:cubicBezTo>
                  <a:pt x="313" y="146"/>
                  <a:pt x="316" y="165"/>
                  <a:pt x="316" y="165"/>
                </a:cubicBezTo>
                <a:cubicBezTo>
                  <a:pt x="316" y="165"/>
                  <a:pt x="311" y="168"/>
                  <a:pt x="311" y="181"/>
                </a:cubicBezTo>
                <a:cubicBezTo>
                  <a:pt x="313" y="213"/>
                  <a:pt x="323" y="199"/>
                  <a:pt x="326" y="213"/>
                </a:cubicBezTo>
                <a:cubicBezTo>
                  <a:pt x="331" y="246"/>
                  <a:pt x="343" y="240"/>
                  <a:pt x="343" y="259"/>
                </a:cubicBezTo>
                <a:cubicBezTo>
                  <a:pt x="343" y="279"/>
                  <a:pt x="337" y="292"/>
                  <a:pt x="321" y="304"/>
                </a:cubicBezTo>
                <a:cubicBezTo>
                  <a:pt x="409" y="348"/>
                  <a:pt x="421" y="357"/>
                  <a:pt x="421" y="397"/>
                </a:cubicBezTo>
                <a:lnTo>
                  <a:pt x="421" y="477"/>
                </a:lnTo>
                <a:lnTo>
                  <a:pt x="543" y="477"/>
                </a:lnTo>
                <a:close/>
              </a:path>
            </a:pathLst>
          </a:custGeom>
          <a:solidFill>
            <a:schemeClr val="dk1"/>
          </a:solidFill>
          <a:ln>
            <a:noFill/>
          </a:ln>
          <a:effectLst>
            <a:outerShdw blurRad="50800" dist="38100" algn="l" rotWithShape="0">
              <a:srgbClr val="323F4F">
                <a:alpha val="40000"/>
              </a:srgbClr>
            </a:outerShdw>
          </a:effectLst>
        </p:spPr>
        <p:txBody>
          <a:bodyPr spcFirstLastPara="1" wrap="square" lIns="68569" tIns="34275" rIns="68569" bIns="34275" anchor="t" anchorCtr="0">
            <a:noAutofit/>
          </a:bodyPr>
          <a:lstStyle/>
          <a:p>
            <a:endParaRPr sz="1350">
              <a:solidFill>
                <a:schemeClr val="lt1"/>
              </a:solidFill>
              <a:latin typeface="Calibri"/>
              <a:ea typeface="Calibri"/>
              <a:cs typeface="Calibri"/>
              <a:sym typeface="Calibri"/>
            </a:endParaRPr>
          </a:p>
        </p:txBody>
      </p:sp>
      <p:sp>
        <p:nvSpPr>
          <p:cNvPr id="671" name="Google Shape;671;p38"/>
          <p:cNvSpPr/>
          <p:nvPr/>
        </p:nvSpPr>
        <p:spPr>
          <a:xfrm>
            <a:off x="969424" y="3685777"/>
            <a:ext cx="446570" cy="387116"/>
          </a:xfrm>
          <a:custGeom>
            <a:avLst/>
            <a:gdLst/>
            <a:ahLst/>
            <a:cxnLst/>
            <a:rect l="l" t="t" r="r" b="b"/>
            <a:pathLst>
              <a:path w="543" h="477" extrusionOk="0">
                <a:moveTo>
                  <a:pt x="277" y="335"/>
                </a:moveTo>
                <a:lnTo>
                  <a:pt x="277" y="335"/>
                </a:lnTo>
                <a:cubicBezTo>
                  <a:pt x="224" y="313"/>
                  <a:pt x="207" y="294"/>
                  <a:pt x="207" y="253"/>
                </a:cubicBezTo>
                <a:cubicBezTo>
                  <a:pt x="207" y="229"/>
                  <a:pt x="223" y="237"/>
                  <a:pt x="230" y="192"/>
                </a:cubicBezTo>
                <a:cubicBezTo>
                  <a:pt x="233" y="174"/>
                  <a:pt x="248" y="192"/>
                  <a:pt x="250" y="150"/>
                </a:cubicBezTo>
                <a:cubicBezTo>
                  <a:pt x="250" y="133"/>
                  <a:pt x="242" y="129"/>
                  <a:pt x="242" y="129"/>
                </a:cubicBezTo>
                <a:cubicBezTo>
                  <a:pt x="242" y="129"/>
                  <a:pt x="247" y="104"/>
                  <a:pt x="248" y="85"/>
                </a:cubicBezTo>
                <a:cubicBezTo>
                  <a:pt x="250" y="61"/>
                  <a:pt x="236" y="0"/>
                  <a:pt x="161" y="0"/>
                </a:cubicBezTo>
                <a:cubicBezTo>
                  <a:pt x="87" y="0"/>
                  <a:pt x="73" y="61"/>
                  <a:pt x="75" y="85"/>
                </a:cubicBezTo>
                <a:cubicBezTo>
                  <a:pt x="76" y="104"/>
                  <a:pt x="80" y="129"/>
                  <a:pt x="80" y="129"/>
                </a:cubicBezTo>
                <a:cubicBezTo>
                  <a:pt x="80" y="129"/>
                  <a:pt x="72" y="133"/>
                  <a:pt x="72" y="150"/>
                </a:cubicBezTo>
                <a:cubicBezTo>
                  <a:pt x="75" y="192"/>
                  <a:pt x="90" y="174"/>
                  <a:pt x="93" y="192"/>
                </a:cubicBezTo>
                <a:cubicBezTo>
                  <a:pt x="100" y="237"/>
                  <a:pt x="116" y="229"/>
                  <a:pt x="116" y="253"/>
                </a:cubicBezTo>
                <a:cubicBezTo>
                  <a:pt x="116" y="294"/>
                  <a:pt x="99" y="313"/>
                  <a:pt x="45" y="335"/>
                </a:cubicBezTo>
                <a:cubicBezTo>
                  <a:pt x="29" y="342"/>
                  <a:pt x="0" y="353"/>
                  <a:pt x="0" y="378"/>
                </a:cubicBezTo>
                <a:lnTo>
                  <a:pt x="0" y="477"/>
                </a:lnTo>
                <a:lnTo>
                  <a:pt x="377" y="477"/>
                </a:lnTo>
                <a:lnTo>
                  <a:pt x="377" y="403"/>
                </a:lnTo>
                <a:cubicBezTo>
                  <a:pt x="377" y="380"/>
                  <a:pt x="331" y="358"/>
                  <a:pt x="277" y="335"/>
                </a:cubicBezTo>
                <a:close/>
                <a:moveTo>
                  <a:pt x="543" y="477"/>
                </a:moveTo>
                <a:lnTo>
                  <a:pt x="543" y="477"/>
                </a:lnTo>
                <a:cubicBezTo>
                  <a:pt x="543" y="477"/>
                  <a:pt x="542" y="375"/>
                  <a:pt x="536" y="364"/>
                </a:cubicBezTo>
                <a:cubicBezTo>
                  <a:pt x="527" y="348"/>
                  <a:pt x="505" y="337"/>
                  <a:pt x="464" y="320"/>
                </a:cubicBezTo>
                <a:cubicBezTo>
                  <a:pt x="424" y="303"/>
                  <a:pt x="411" y="289"/>
                  <a:pt x="411" y="259"/>
                </a:cubicBezTo>
                <a:cubicBezTo>
                  <a:pt x="411" y="240"/>
                  <a:pt x="423" y="246"/>
                  <a:pt x="429" y="213"/>
                </a:cubicBezTo>
                <a:cubicBezTo>
                  <a:pt x="431" y="199"/>
                  <a:pt x="442" y="213"/>
                  <a:pt x="444" y="181"/>
                </a:cubicBezTo>
                <a:cubicBezTo>
                  <a:pt x="444" y="168"/>
                  <a:pt x="438" y="165"/>
                  <a:pt x="438" y="165"/>
                </a:cubicBezTo>
                <a:cubicBezTo>
                  <a:pt x="438" y="165"/>
                  <a:pt x="441" y="146"/>
                  <a:pt x="442" y="132"/>
                </a:cubicBezTo>
                <a:cubicBezTo>
                  <a:pt x="444" y="114"/>
                  <a:pt x="433" y="68"/>
                  <a:pt x="377" y="68"/>
                </a:cubicBezTo>
                <a:cubicBezTo>
                  <a:pt x="321" y="68"/>
                  <a:pt x="311" y="114"/>
                  <a:pt x="312" y="132"/>
                </a:cubicBezTo>
                <a:cubicBezTo>
                  <a:pt x="313" y="146"/>
                  <a:pt x="316" y="165"/>
                  <a:pt x="316" y="165"/>
                </a:cubicBezTo>
                <a:cubicBezTo>
                  <a:pt x="316" y="165"/>
                  <a:pt x="311" y="168"/>
                  <a:pt x="311" y="181"/>
                </a:cubicBezTo>
                <a:cubicBezTo>
                  <a:pt x="313" y="213"/>
                  <a:pt x="323" y="199"/>
                  <a:pt x="326" y="213"/>
                </a:cubicBezTo>
                <a:cubicBezTo>
                  <a:pt x="331" y="246"/>
                  <a:pt x="343" y="240"/>
                  <a:pt x="343" y="259"/>
                </a:cubicBezTo>
                <a:cubicBezTo>
                  <a:pt x="343" y="279"/>
                  <a:pt x="337" y="292"/>
                  <a:pt x="321" y="304"/>
                </a:cubicBezTo>
                <a:cubicBezTo>
                  <a:pt x="409" y="348"/>
                  <a:pt x="421" y="357"/>
                  <a:pt x="421" y="397"/>
                </a:cubicBezTo>
                <a:lnTo>
                  <a:pt x="421" y="477"/>
                </a:lnTo>
                <a:lnTo>
                  <a:pt x="543" y="477"/>
                </a:lnTo>
                <a:close/>
              </a:path>
            </a:pathLst>
          </a:custGeom>
          <a:solidFill>
            <a:schemeClr val="dk1"/>
          </a:solidFill>
          <a:ln>
            <a:noFill/>
          </a:ln>
          <a:effectLst>
            <a:outerShdw blurRad="50800" dist="38100" algn="l" rotWithShape="0">
              <a:srgbClr val="323F4F">
                <a:alpha val="40000"/>
              </a:srgbClr>
            </a:outerShdw>
          </a:effectLst>
        </p:spPr>
        <p:txBody>
          <a:bodyPr spcFirstLastPara="1" wrap="square" lIns="68569" tIns="34275" rIns="68569" bIns="34275" anchor="t" anchorCtr="0">
            <a:noAutofit/>
          </a:bodyPr>
          <a:lstStyle/>
          <a:p>
            <a:endParaRPr sz="1350">
              <a:solidFill>
                <a:schemeClr val="lt1"/>
              </a:solidFill>
              <a:latin typeface="Calibri"/>
              <a:ea typeface="Calibri"/>
              <a:cs typeface="Calibri"/>
              <a:sym typeface="Calibri"/>
            </a:endParaRPr>
          </a:p>
        </p:txBody>
      </p:sp>
      <p:sp>
        <p:nvSpPr>
          <p:cNvPr id="672" name="Google Shape;672;p38"/>
          <p:cNvSpPr/>
          <p:nvPr/>
        </p:nvSpPr>
        <p:spPr>
          <a:xfrm>
            <a:off x="3153231" y="3685776"/>
            <a:ext cx="446570" cy="387116"/>
          </a:xfrm>
          <a:custGeom>
            <a:avLst/>
            <a:gdLst/>
            <a:ahLst/>
            <a:cxnLst/>
            <a:rect l="l" t="t" r="r" b="b"/>
            <a:pathLst>
              <a:path w="543" h="477" extrusionOk="0">
                <a:moveTo>
                  <a:pt x="277" y="335"/>
                </a:moveTo>
                <a:lnTo>
                  <a:pt x="277" y="335"/>
                </a:lnTo>
                <a:cubicBezTo>
                  <a:pt x="224" y="313"/>
                  <a:pt x="207" y="294"/>
                  <a:pt x="207" y="253"/>
                </a:cubicBezTo>
                <a:cubicBezTo>
                  <a:pt x="207" y="229"/>
                  <a:pt x="223" y="237"/>
                  <a:pt x="230" y="192"/>
                </a:cubicBezTo>
                <a:cubicBezTo>
                  <a:pt x="233" y="174"/>
                  <a:pt x="248" y="192"/>
                  <a:pt x="250" y="150"/>
                </a:cubicBezTo>
                <a:cubicBezTo>
                  <a:pt x="250" y="133"/>
                  <a:pt x="242" y="129"/>
                  <a:pt x="242" y="129"/>
                </a:cubicBezTo>
                <a:cubicBezTo>
                  <a:pt x="242" y="129"/>
                  <a:pt x="247" y="104"/>
                  <a:pt x="248" y="85"/>
                </a:cubicBezTo>
                <a:cubicBezTo>
                  <a:pt x="250" y="61"/>
                  <a:pt x="236" y="0"/>
                  <a:pt x="161" y="0"/>
                </a:cubicBezTo>
                <a:cubicBezTo>
                  <a:pt x="87" y="0"/>
                  <a:pt x="73" y="61"/>
                  <a:pt x="75" y="85"/>
                </a:cubicBezTo>
                <a:cubicBezTo>
                  <a:pt x="76" y="104"/>
                  <a:pt x="80" y="129"/>
                  <a:pt x="80" y="129"/>
                </a:cubicBezTo>
                <a:cubicBezTo>
                  <a:pt x="80" y="129"/>
                  <a:pt x="72" y="133"/>
                  <a:pt x="72" y="150"/>
                </a:cubicBezTo>
                <a:cubicBezTo>
                  <a:pt x="75" y="192"/>
                  <a:pt x="90" y="174"/>
                  <a:pt x="93" y="192"/>
                </a:cubicBezTo>
                <a:cubicBezTo>
                  <a:pt x="100" y="237"/>
                  <a:pt x="116" y="229"/>
                  <a:pt x="116" y="253"/>
                </a:cubicBezTo>
                <a:cubicBezTo>
                  <a:pt x="116" y="294"/>
                  <a:pt x="99" y="313"/>
                  <a:pt x="45" y="335"/>
                </a:cubicBezTo>
                <a:cubicBezTo>
                  <a:pt x="29" y="342"/>
                  <a:pt x="0" y="353"/>
                  <a:pt x="0" y="378"/>
                </a:cubicBezTo>
                <a:lnTo>
                  <a:pt x="0" y="477"/>
                </a:lnTo>
                <a:lnTo>
                  <a:pt x="377" y="477"/>
                </a:lnTo>
                <a:lnTo>
                  <a:pt x="377" y="403"/>
                </a:lnTo>
                <a:cubicBezTo>
                  <a:pt x="377" y="380"/>
                  <a:pt x="331" y="358"/>
                  <a:pt x="277" y="335"/>
                </a:cubicBezTo>
                <a:close/>
                <a:moveTo>
                  <a:pt x="543" y="477"/>
                </a:moveTo>
                <a:lnTo>
                  <a:pt x="543" y="477"/>
                </a:lnTo>
                <a:cubicBezTo>
                  <a:pt x="543" y="477"/>
                  <a:pt x="542" y="375"/>
                  <a:pt x="536" y="364"/>
                </a:cubicBezTo>
                <a:cubicBezTo>
                  <a:pt x="527" y="348"/>
                  <a:pt x="505" y="337"/>
                  <a:pt x="464" y="320"/>
                </a:cubicBezTo>
                <a:cubicBezTo>
                  <a:pt x="424" y="303"/>
                  <a:pt x="411" y="289"/>
                  <a:pt x="411" y="259"/>
                </a:cubicBezTo>
                <a:cubicBezTo>
                  <a:pt x="411" y="240"/>
                  <a:pt x="423" y="246"/>
                  <a:pt x="429" y="213"/>
                </a:cubicBezTo>
                <a:cubicBezTo>
                  <a:pt x="431" y="199"/>
                  <a:pt x="442" y="213"/>
                  <a:pt x="444" y="181"/>
                </a:cubicBezTo>
                <a:cubicBezTo>
                  <a:pt x="444" y="168"/>
                  <a:pt x="438" y="165"/>
                  <a:pt x="438" y="165"/>
                </a:cubicBezTo>
                <a:cubicBezTo>
                  <a:pt x="438" y="165"/>
                  <a:pt x="441" y="146"/>
                  <a:pt x="442" y="132"/>
                </a:cubicBezTo>
                <a:cubicBezTo>
                  <a:pt x="444" y="114"/>
                  <a:pt x="433" y="68"/>
                  <a:pt x="377" y="68"/>
                </a:cubicBezTo>
                <a:cubicBezTo>
                  <a:pt x="321" y="68"/>
                  <a:pt x="311" y="114"/>
                  <a:pt x="312" y="132"/>
                </a:cubicBezTo>
                <a:cubicBezTo>
                  <a:pt x="313" y="146"/>
                  <a:pt x="316" y="165"/>
                  <a:pt x="316" y="165"/>
                </a:cubicBezTo>
                <a:cubicBezTo>
                  <a:pt x="316" y="165"/>
                  <a:pt x="311" y="168"/>
                  <a:pt x="311" y="181"/>
                </a:cubicBezTo>
                <a:cubicBezTo>
                  <a:pt x="313" y="213"/>
                  <a:pt x="323" y="199"/>
                  <a:pt x="326" y="213"/>
                </a:cubicBezTo>
                <a:cubicBezTo>
                  <a:pt x="331" y="246"/>
                  <a:pt x="343" y="240"/>
                  <a:pt x="343" y="259"/>
                </a:cubicBezTo>
                <a:cubicBezTo>
                  <a:pt x="343" y="279"/>
                  <a:pt x="337" y="292"/>
                  <a:pt x="321" y="304"/>
                </a:cubicBezTo>
                <a:cubicBezTo>
                  <a:pt x="409" y="348"/>
                  <a:pt x="421" y="357"/>
                  <a:pt x="421" y="397"/>
                </a:cubicBezTo>
                <a:lnTo>
                  <a:pt x="421" y="477"/>
                </a:lnTo>
                <a:lnTo>
                  <a:pt x="543" y="477"/>
                </a:lnTo>
                <a:close/>
              </a:path>
            </a:pathLst>
          </a:custGeom>
          <a:solidFill>
            <a:schemeClr val="dk1"/>
          </a:solidFill>
          <a:ln>
            <a:noFill/>
          </a:ln>
          <a:effectLst>
            <a:outerShdw blurRad="50800" dist="38100" algn="l" rotWithShape="0">
              <a:srgbClr val="323F4F">
                <a:alpha val="40000"/>
              </a:srgbClr>
            </a:outerShdw>
          </a:effectLst>
        </p:spPr>
        <p:txBody>
          <a:bodyPr spcFirstLastPara="1" wrap="square" lIns="68569" tIns="34275" rIns="68569" bIns="34275" anchor="t" anchorCtr="0">
            <a:noAutofit/>
          </a:bodyPr>
          <a:lstStyle/>
          <a:p>
            <a:endParaRPr sz="1350">
              <a:solidFill>
                <a:schemeClr val="lt1"/>
              </a:solidFill>
              <a:latin typeface="Calibri"/>
              <a:ea typeface="Calibri"/>
              <a:cs typeface="Calibri"/>
              <a:sym typeface="Calibri"/>
            </a:endParaRPr>
          </a:p>
        </p:txBody>
      </p:sp>
      <p:sp>
        <p:nvSpPr>
          <p:cNvPr id="673" name="Google Shape;673;p38"/>
          <p:cNvSpPr/>
          <p:nvPr/>
        </p:nvSpPr>
        <p:spPr>
          <a:xfrm>
            <a:off x="5411075" y="3685775"/>
            <a:ext cx="446570" cy="387116"/>
          </a:xfrm>
          <a:custGeom>
            <a:avLst/>
            <a:gdLst/>
            <a:ahLst/>
            <a:cxnLst/>
            <a:rect l="l" t="t" r="r" b="b"/>
            <a:pathLst>
              <a:path w="543" h="477" extrusionOk="0">
                <a:moveTo>
                  <a:pt x="277" y="335"/>
                </a:moveTo>
                <a:lnTo>
                  <a:pt x="277" y="335"/>
                </a:lnTo>
                <a:cubicBezTo>
                  <a:pt x="224" y="313"/>
                  <a:pt x="207" y="294"/>
                  <a:pt x="207" y="253"/>
                </a:cubicBezTo>
                <a:cubicBezTo>
                  <a:pt x="207" y="229"/>
                  <a:pt x="223" y="237"/>
                  <a:pt x="230" y="192"/>
                </a:cubicBezTo>
                <a:cubicBezTo>
                  <a:pt x="233" y="174"/>
                  <a:pt x="248" y="192"/>
                  <a:pt x="250" y="150"/>
                </a:cubicBezTo>
                <a:cubicBezTo>
                  <a:pt x="250" y="133"/>
                  <a:pt x="242" y="129"/>
                  <a:pt x="242" y="129"/>
                </a:cubicBezTo>
                <a:cubicBezTo>
                  <a:pt x="242" y="129"/>
                  <a:pt x="247" y="104"/>
                  <a:pt x="248" y="85"/>
                </a:cubicBezTo>
                <a:cubicBezTo>
                  <a:pt x="250" y="61"/>
                  <a:pt x="236" y="0"/>
                  <a:pt x="161" y="0"/>
                </a:cubicBezTo>
                <a:cubicBezTo>
                  <a:pt x="87" y="0"/>
                  <a:pt x="73" y="61"/>
                  <a:pt x="75" y="85"/>
                </a:cubicBezTo>
                <a:cubicBezTo>
                  <a:pt x="76" y="104"/>
                  <a:pt x="80" y="129"/>
                  <a:pt x="80" y="129"/>
                </a:cubicBezTo>
                <a:cubicBezTo>
                  <a:pt x="80" y="129"/>
                  <a:pt x="72" y="133"/>
                  <a:pt x="72" y="150"/>
                </a:cubicBezTo>
                <a:cubicBezTo>
                  <a:pt x="75" y="192"/>
                  <a:pt x="90" y="174"/>
                  <a:pt x="93" y="192"/>
                </a:cubicBezTo>
                <a:cubicBezTo>
                  <a:pt x="100" y="237"/>
                  <a:pt x="116" y="229"/>
                  <a:pt x="116" y="253"/>
                </a:cubicBezTo>
                <a:cubicBezTo>
                  <a:pt x="116" y="294"/>
                  <a:pt x="99" y="313"/>
                  <a:pt x="45" y="335"/>
                </a:cubicBezTo>
                <a:cubicBezTo>
                  <a:pt x="29" y="342"/>
                  <a:pt x="0" y="353"/>
                  <a:pt x="0" y="378"/>
                </a:cubicBezTo>
                <a:lnTo>
                  <a:pt x="0" y="477"/>
                </a:lnTo>
                <a:lnTo>
                  <a:pt x="377" y="477"/>
                </a:lnTo>
                <a:lnTo>
                  <a:pt x="377" y="403"/>
                </a:lnTo>
                <a:cubicBezTo>
                  <a:pt x="377" y="380"/>
                  <a:pt x="331" y="358"/>
                  <a:pt x="277" y="335"/>
                </a:cubicBezTo>
                <a:close/>
                <a:moveTo>
                  <a:pt x="543" y="477"/>
                </a:moveTo>
                <a:lnTo>
                  <a:pt x="543" y="477"/>
                </a:lnTo>
                <a:cubicBezTo>
                  <a:pt x="543" y="477"/>
                  <a:pt x="542" y="375"/>
                  <a:pt x="536" y="364"/>
                </a:cubicBezTo>
                <a:cubicBezTo>
                  <a:pt x="527" y="348"/>
                  <a:pt x="505" y="337"/>
                  <a:pt x="464" y="320"/>
                </a:cubicBezTo>
                <a:cubicBezTo>
                  <a:pt x="424" y="303"/>
                  <a:pt x="411" y="289"/>
                  <a:pt x="411" y="259"/>
                </a:cubicBezTo>
                <a:cubicBezTo>
                  <a:pt x="411" y="240"/>
                  <a:pt x="423" y="246"/>
                  <a:pt x="429" y="213"/>
                </a:cubicBezTo>
                <a:cubicBezTo>
                  <a:pt x="431" y="199"/>
                  <a:pt x="442" y="213"/>
                  <a:pt x="444" y="181"/>
                </a:cubicBezTo>
                <a:cubicBezTo>
                  <a:pt x="444" y="168"/>
                  <a:pt x="438" y="165"/>
                  <a:pt x="438" y="165"/>
                </a:cubicBezTo>
                <a:cubicBezTo>
                  <a:pt x="438" y="165"/>
                  <a:pt x="441" y="146"/>
                  <a:pt x="442" y="132"/>
                </a:cubicBezTo>
                <a:cubicBezTo>
                  <a:pt x="444" y="114"/>
                  <a:pt x="433" y="68"/>
                  <a:pt x="377" y="68"/>
                </a:cubicBezTo>
                <a:cubicBezTo>
                  <a:pt x="321" y="68"/>
                  <a:pt x="311" y="114"/>
                  <a:pt x="312" y="132"/>
                </a:cubicBezTo>
                <a:cubicBezTo>
                  <a:pt x="313" y="146"/>
                  <a:pt x="316" y="165"/>
                  <a:pt x="316" y="165"/>
                </a:cubicBezTo>
                <a:cubicBezTo>
                  <a:pt x="316" y="165"/>
                  <a:pt x="311" y="168"/>
                  <a:pt x="311" y="181"/>
                </a:cubicBezTo>
                <a:cubicBezTo>
                  <a:pt x="313" y="213"/>
                  <a:pt x="323" y="199"/>
                  <a:pt x="326" y="213"/>
                </a:cubicBezTo>
                <a:cubicBezTo>
                  <a:pt x="331" y="246"/>
                  <a:pt x="343" y="240"/>
                  <a:pt x="343" y="259"/>
                </a:cubicBezTo>
                <a:cubicBezTo>
                  <a:pt x="343" y="279"/>
                  <a:pt x="337" y="292"/>
                  <a:pt x="321" y="304"/>
                </a:cubicBezTo>
                <a:cubicBezTo>
                  <a:pt x="409" y="348"/>
                  <a:pt x="421" y="357"/>
                  <a:pt x="421" y="397"/>
                </a:cubicBezTo>
                <a:lnTo>
                  <a:pt x="421" y="477"/>
                </a:lnTo>
                <a:lnTo>
                  <a:pt x="543" y="477"/>
                </a:lnTo>
                <a:close/>
              </a:path>
            </a:pathLst>
          </a:custGeom>
          <a:solidFill>
            <a:schemeClr val="dk1"/>
          </a:solidFill>
          <a:ln>
            <a:noFill/>
          </a:ln>
          <a:effectLst>
            <a:outerShdw blurRad="50800" dist="38100" algn="l" rotWithShape="0">
              <a:srgbClr val="323F4F">
                <a:alpha val="40000"/>
              </a:srgbClr>
            </a:outerShdw>
          </a:effectLst>
        </p:spPr>
        <p:txBody>
          <a:bodyPr spcFirstLastPara="1" wrap="square" lIns="68569" tIns="34275" rIns="68569" bIns="34275" anchor="t" anchorCtr="0">
            <a:noAutofit/>
          </a:bodyPr>
          <a:lstStyle/>
          <a:p>
            <a:endParaRPr sz="135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289747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0"/>
          <p:cNvSpPr txBox="1">
            <a:spLocks noGrp="1"/>
          </p:cNvSpPr>
          <p:nvPr>
            <p:ph type="title"/>
          </p:nvPr>
        </p:nvSpPr>
        <p:spPr>
          <a:xfrm>
            <a:off x="609133" y="152350"/>
            <a:ext cx="7163191" cy="1298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4000"/>
              <a:buFont typeface="Helvetica Neue"/>
              <a:buNone/>
            </a:pPr>
            <a:r>
              <a:rPr lang="en-US" sz="3200" dirty="0" smtClean="0">
                <a:solidFill>
                  <a:srgbClr val="00B0F0"/>
                </a:solidFill>
              </a:rPr>
              <a:t>OMB Implementation Guidance</a:t>
            </a:r>
            <a:endParaRPr sz="3200" dirty="0">
              <a:solidFill>
                <a:srgbClr val="00B0F0"/>
              </a:solidFill>
            </a:endParaRPr>
          </a:p>
        </p:txBody>
      </p:sp>
      <p:pic>
        <p:nvPicPr>
          <p:cNvPr id="190" name="Google Shape;190;p30"/>
          <p:cNvPicPr preferRelativeResize="0"/>
          <p:nvPr/>
        </p:nvPicPr>
        <p:blipFill rotWithShape="1">
          <a:blip r:embed="rId3">
            <a:alphaModFix/>
          </a:blip>
          <a:srcRect/>
          <a:stretch/>
        </p:blipFill>
        <p:spPr>
          <a:xfrm>
            <a:off x="7772400" y="152400"/>
            <a:ext cx="1298575" cy="1298575"/>
          </a:xfrm>
          <a:prstGeom prst="rect">
            <a:avLst/>
          </a:prstGeom>
          <a:noFill/>
          <a:ln>
            <a:noFill/>
          </a:ln>
        </p:spPr>
      </p:pic>
      <p:sp>
        <p:nvSpPr>
          <p:cNvPr id="5" name="Google Shape;165;p27"/>
          <p:cNvSpPr txBox="1">
            <a:spLocks noGrp="1"/>
          </p:cNvSpPr>
          <p:nvPr>
            <p:ph type="body" idx="1"/>
          </p:nvPr>
        </p:nvSpPr>
        <p:spPr>
          <a:xfrm>
            <a:off x="609133" y="1264349"/>
            <a:ext cx="8357400" cy="1918615"/>
          </a:xfrm>
          <a:prstGeom prst="rect">
            <a:avLst/>
          </a:prstGeom>
          <a:noFill/>
          <a:ln>
            <a:noFill/>
          </a:ln>
        </p:spPr>
        <p:txBody>
          <a:bodyPr spcFirstLastPara="1" wrap="square" lIns="91425" tIns="45700" rIns="91425" bIns="45700" anchor="t" anchorCtr="0">
            <a:noAutofit/>
          </a:bodyPr>
          <a:lstStyle/>
          <a:p>
            <a:pPr lvl="0"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GDA requires OMB to issue implementation guidance to agencies one year after signing the GDA into law (October 2019 – past due)</a:t>
            </a:r>
          </a:p>
          <a:p>
            <a:pPr lvl="0"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Small team of FGDC Secretariat and member agency staff took results for GDA Tiger Team work, and based on direction from OMB, completely revised OMB Circular A-16</a:t>
            </a:r>
            <a:endParaRPr lang="en-US" sz="2000" dirty="0">
              <a:solidFill>
                <a:schemeClr val="tx1"/>
              </a:solidFill>
              <a:latin typeface="+mn-lt"/>
              <a:ea typeface="Calibri"/>
              <a:cs typeface="Calibri"/>
              <a:sym typeface="Calibri"/>
            </a:endParaRPr>
          </a:p>
          <a:p>
            <a:pPr indent="-330200">
              <a:spcBef>
                <a:spcPts val="600"/>
              </a:spcBef>
              <a:buClr>
                <a:srgbClr val="595959"/>
              </a:buClr>
              <a:buSzPts val="1600"/>
              <a:buFont typeface="Arial"/>
              <a:buChar char="-"/>
            </a:pPr>
            <a:endParaRPr lang="en-US" sz="2000" dirty="0">
              <a:solidFill>
                <a:schemeClr val="tx1"/>
              </a:solidFill>
              <a:latin typeface="+mn-lt"/>
            </a:endParaRPr>
          </a:p>
          <a:p>
            <a:pPr lvl="0" indent="-330200">
              <a:spcBef>
                <a:spcPts val="600"/>
              </a:spcBef>
              <a:buClr>
                <a:srgbClr val="595959"/>
              </a:buClr>
              <a:buSzPts val="1600"/>
              <a:buFont typeface="Arial"/>
              <a:buChar char="-"/>
            </a:pPr>
            <a:endParaRPr lang="en-US" sz="2000" dirty="0">
              <a:solidFill>
                <a:schemeClr val="tx1"/>
              </a:solidFill>
              <a:latin typeface="+mn-lt"/>
              <a:ea typeface="Calibri"/>
              <a:cs typeface="Calibri"/>
              <a:sym typeface="Calibri"/>
            </a:endParaRPr>
          </a:p>
        </p:txBody>
      </p:sp>
      <p:grpSp>
        <p:nvGrpSpPr>
          <p:cNvPr id="6" name="Group 5">
            <a:extLst>
              <a:ext uri="{FF2B5EF4-FFF2-40B4-BE49-F238E27FC236}">
                <a16:creationId xmlns:a16="http://schemas.microsoft.com/office/drawing/2014/main" id="{303E4632-D32C-4699-BF29-19C3520F60FF}"/>
              </a:ext>
            </a:extLst>
          </p:cNvPr>
          <p:cNvGrpSpPr/>
          <p:nvPr/>
        </p:nvGrpSpPr>
        <p:grpSpPr>
          <a:xfrm>
            <a:off x="1006997" y="3183039"/>
            <a:ext cx="2453834" cy="3437680"/>
            <a:chOff x="2855882" y="1280054"/>
            <a:chExt cx="1435261" cy="2599465"/>
          </a:xfrm>
        </p:grpSpPr>
        <p:pic>
          <p:nvPicPr>
            <p:cNvPr id="7" name="Picture 6">
              <a:extLst>
                <a:ext uri="{FF2B5EF4-FFF2-40B4-BE49-F238E27FC236}">
                  <a16:creationId xmlns:a16="http://schemas.microsoft.com/office/drawing/2014/main" id="{ADE75C7E-F8F7-464F-94F9-495DACAEA35C}"/>
                </a:ext>
              </a:extLst>
            </p:cNvPr>
            <p:cNvPicPr>
              <a:picLocks noChangeAspect="1"/>
            </p:cNvPicPr>
            <p:nvPr/>
          </p:nvPicPr>
          <p:blipFill>
            <a:blip r:embed="rId4"/>
            <a:stretch>
              <a:fillRect/>
            </a:stretch>
          </p:blipFill>
          <p:spPr>
            <a:xfrm>
              <a:off x="3023222" y="1280054"/>
              <a:ext cx="1099677" cy="2199355"/>
            </a:xfrm>
            <a:prstGeom prst="rect">
              <a:avLst/>
            </a:prstGeom>
            <a:ln w="12700">
              <a:solidFill>
                <a:schemeClr val="tx1"/>
              </a:solidFill>
            </a:ln>
          </p:spPr>
        </p:pic>
        <p:sp>
          <p:nvSpPr>
            <p:cNvPr id="8" name="TextBox 7">
              <a:extLst>
                <a:ext uri="{FF2B5EF4-FFF2-40B4-BE49-F238E27FC236}">
                  <a16:creationId xmlns:a16="http://schemas.microsoft.com/office/drawing/2014/main" id="{29231D6B-5044-4410-AE37-2603D5EB9376}"/>
                </a:ext>
              </a:extLst>
            </p:cNvPr>
            <p:cNvSpPr txBox="1"/>
            <p:nvPr/>
          </p:nvSpPr>
          <p:spPr>
            <a:xfrm>
              <a:off x="2855882" y="3479409"/>
              <a:ext cx="1435261" cy="400110"/>
            </a:xfrm>
            <a:prstGeom prst="rect">
              <a:avLst/>
            </a:prstGeom>
            <a:noFill/>
          </p:spPr>
          <p:txBody>
            <a:bodyPr wrap="square" rtlCol="0">
              <a:spAutoFit/>
            </a:bodyPr>
            <a:lstStyle/>
            <a:p>
              <a:pPr algn="ctr"/>
              <a:r>
                <a:rPr lang="en-US" sz="1000" b="1" dirty="0"/>
                <a:t>OMB Circular A-16</a:t>
              </a:r>
            </a:p>
            <a:p>
              <a:pPr algn="ctr"/>
              <a:endParaRPr lang="en-US" sz="1000" b="1" dirty="0">
                <a:solidFill>
                  <a:srgbClr val="FF0000"/>
                </a:solidFill>
              </a:endParaRPr>
            </a:p>
          </p:txBody>
        </p:sp>
      </p:grpSp>
      <p:sp>
        <p:nvSpPr>
          <p:cNvPr id="9" name="Google Shape;165;p27"/>
          <p:cNvSpPr txBox="1">
            <a:spLocks/>
          </p:cNvSpPr>
          <p:nvPr/>
        </p:nvSpPr>
        <p:spPr>
          <a:xfrm>
            <a:off x="3337036" y="3182964"/>
            <a:ext cx="5465647" cy="300801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0"/>
              </a:spcBef>
              <a:spcAft>
                <a:spcPts val="0"/>
              </a:spcAft>
              <a:buClr>
                <a:srgbClr val="000000"/>
              </a:buClr>
              <a:buSzPts val="2800"/>
              <a:buFont typeface="Arial"/>
              <a:buChar char="•"/>
              <a:defRPr sz="2800" b="0" i="0" u="none" strike="noStrike" cap="none">
                <a:solidFill>
                  <a:srgbClr val="000000"/>
                </a:solidFill>
                <a:latin typeface="Arial"/>
                <a:ea typeface="Arial"/>
                <a:cs typeface="Arial"/>
                <a:sym typeface="Arial"/>
              </a:defRPr>
            </a:lvl1pPr>
            <a:lvl2pPr marL="914400" marR="0" lvl="1" indent="-330200" algn="l" rtl="0">
              <a:lnSpc>
                <a:spcPct val="100000"/>
              </a:lnSpc>
              <a:spcBef>
                <a:spcPts val="0"/>
              </a:spcBef>
              <a:spcAft>
                <a:spcPts val="0"/>
              </a:spcAft>
              <a:buClr>
                <a:srgbClr val="000000"/>
              </a:buClr>
              <a:buSzPts val="1600"/>
              <a:buFont typeface="Arial"/>
              <a:buChar char="○"/>
              <a:defRPr sz="2400" b="0" i="0" u="none" strike="noStrike" cap="none">
                <a:solidFill>
                  <a:srgbClr val="000000"/>
                </a:solidFill>
                <a:latin typeface="Arial"/>
                <a:ea typeface="Arial"/>
                <a:cs typeface="Arial"/>
                <a:sym typeface="Arial"/>
              </a:defRPr>
            </a:lvl2pPr>
            <a:lvl3pPr marL="1371600" marR="0" lvl="2" indent="-355600" algn="l" rtl="0">
              <a:lnSpc>
                <a:spcPct val="100000"/>
              </a:lnSpc>
              <a:spcBef>
                <a:spcPts val="0"/>
              </a:spcBef>
              <a:spcAft>
                <a:spcPts val="0"/>
              </a:spcAft>
              <a:buClr>
                <a:srgbClr val="000000"/>
              </a:buClr>
              <a:buSzPts val="2000"/>
              <a:buFont typeface="Arial"/>
              <a:buChar char="•"/>
              <a:defRPr sz="2000" b="0" i="0" u="none" strike="noStrike" cap="none">
                <a:solidFill>
                  <a:srgbClr val="000000"/>
                </a:solidFill>
                <a:latin typeface="Arial"/>
                <a:ea typeface="Arial"/>
                <a:cs typeface="Arial"/>
                <a:sym typeface="Arial"/>
              </a:defRPr>
            </a:lvl3pPr>
            <a:lvl4pPr marL="1828800" marR="0" lvl="3" indent="-355600" algn="l" rtl="0">
              <a:lnSpc>
                <a:spcPct val="100000"/>
              </a:lnSpc>
              <a:spcBef>
                <a:spcPts val="0"/>
              </a:spcBef>
              <a:spcAft>
                <a:spcPts val="0"/>
              </a:spcAft>
              <a:buClr>
                <a:srgbClr val="000000"/>
              </a:buClr>
              <a:buSzPts val="2000"/>
              <a:buFont typeface="Arial"/>
              <a:buChar char="•"/>
              <a:defRPr sz="2000" b="0" i="0" u="none" strike="noStrike" cap="none">
                <a:solidFill>
                  <a:srgbClr val="000000"/>
                </a:solidFill>
                <a:latin typeface="Arial"/>
                <a:ea typeface="Arial"/>
                <a:cs typeface="Arial"/>
                <a:sym typeface="Arial"/>
              </a:defRPr>
            </a:lvl4pPr>
            <a:lvl5pPr marL="2286000" marR="0" lvl="4" indent="-342900" algn="l" rtl="0">
              <a:lnSpc>
                <a:spcPct val="100000"/>
              </a:lnSpc>
              <a:spcBef>
                <a:spcPts val="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5pPr>
            <a:lvl6pPr marL="2743200" marR="0" lvl="5" indent="-342900" algn="l" rtl="0">
              <a:lnSpc>
                <a:spcPct val="100000"/>
              </a:lnSpc>
              <a:spcBef>
                <a:spcPts val="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6pPr>
            <a:lvl7pPr marL="3200400" marR="0" lvl="6" indent="-342900" algn="l" rtl="0">
              <a:lnSpc>
                <a:spcPct val="100000"/>
              </a:lnSpc>
              <a:spcBef>
                <a:spcPts val="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7pPr>
            <a:lvl8pPr marL="3657600" marR="0" lvl="7" indent="-342900" algn="l" rtl="0">
              <a:lnSpc>
                <a:spcPct val="100000"/>
              </a:lnSpc>
              <a:spcBef>
                <a:spcPts val="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8pPr>
            <a:lvl9pPr marL="4114800" marR="0" lvl="8" indent="-342900" algn="l" rtl="0">
              <a:lnSpc>
                <a:spcPct val="100000"/>
              </a:lnSpc>
              <a:spcBef>
                <a:spcPts val="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9pPr>
          </a:lstStyle>
          <a:p>
            <a:pPr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A-16 Revised mirrors the GDA organizational structure for ease of use</a:t>
            </a:r>
          </a:p>
          <a:p>
            <a:pPr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FGDC website and/or </a:t>
            </a:r>
            <a:r>
              <a:rPr lang="en-US" sz="2000" dirty="0" err="1" smtClean="0">
                <a:solidFill>
                  <a:schemeClr val="tx1"/>
                </a:solidFill>
                <a:latin typeface="+mn-lt"/>
                <a:ea typeface="Calibri"/>
                <a:cs typeface="Calibri"/>
                <a:sym typeface="Calibri"/>
              </a:rPr>
              <a:t>GeoPlatform</a:t>
            </a:r>
            <a:r>
              <a:rPr lang="en-US" sz="2000" dirty="0" smtClean="0">
                <a:solidFill>
                  <a:schemeClr val="tx1"/>
                </a:solidFill>
                <a:latin typeface="+mn-lt"/>
                <a:ea typeface="Calibri"/>
                <a:cs typeface="Calibri"/>
                <a:sym typeface="Calibri"/>
              </a:rPr>
              <a:t> will be used as a repository for additional GDA implementation resources</a:t>
            </a:r>
          </a:p>
          <a:p>
            <a:pPr indent="-330200">
              <a:spcBef>
                <a:spcPts val="600"/>
              </a:spcBef>
              <a:buClr>
                <a:srgbClr val="595959"/>
              </a:buClr>
              <a:buSzPts val="1600"/>
              <a:buFont typeface="Arial"/>
              <a:buChar char="-"/>
            </a:pPr>
            <a:r>
              <a:rPr lang="en-US" sz="2000" dirty="0" smtClean="0">
                <a:solidFill>
                  <a:schemeClr val="tx1"/>
                </a:solidFill>
                <a:latin typeface="+mn-lt"/>
                <a:ea typeface="Calibri"/>
                <a:cs typeface="Calibri"/>
                <a:sym typeface="Calibri"/>
              </a:rPr>
              <a:t>Expect release of A-16 Revised from OMB in the near future</a:t>
            </a:r>
          </a:p>
          <a:p>
            <a:pPr indent="-330200">
              <a:spcBef>
                <a:spcPts val="600"/>
              </a:spcBef>
              <a:buClr>
                <a:srgbClr val="595959"/>
              </a:buClr>
              <a:buSzPts val="1600"/>
              <a:buFont typeface="Arial"/>
              <a:buChar char="-"/>
            </a:pPr>
            <a:endParaRPr lang="en-US" sz="2000" dirty="0" smtClean="0">
              <a:solidFill>
                <a:schemeClr val="tx1"/>
              </a:solidFill>
              <a:latin typeface="+mn-lt"/>
            </a:endParaRPr>
          </a:p>
          <a:p>
            <a:pPr indent="-330200">
              <a:spcBef>
                <a:spcPts val="600"/>
              </a:spcBef>
              <a:buClr>
                <a:srgbClr val="595959"/>
              </a:buClr>
              <a:buSzPts val="1600"/>
              <a:buFont typeface="Arial"/>
              <a:buChar char="-"/>
            </a:pPr>
            <a:endParaRPr lang="en-US" sz="2000" dirty="0">
              <a:solidFill>
                <a:schemeClr val="tx1"/>
              </a:solidFill>
              <a:latin typeface="+mn-lt"/>
              <a:ea typeface="Calibri"/>
              <a:cs typeface="Calibri"/>
              <a:sym typeface="Calibri"/>
            </a:endParaRPr>
          </a:p>
        </p:txBody>
      </p:sp>
    </p:spTree>
    <p:extLst>
      <p:ext uri="{BB962C8B-B14F-4D97-AF65-F5344CB8AC3E}">
        <p14:creationId xmlns:p14="http://schemas.microsoft.com/office/powerpoint/2010/main" val="207553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2" name="Title 1"/>
          <p:cNvSpPr>
            <a:spLocks noGrp="1"/>
          </p:cNvSpPr>
          <p:nvPr>
            <p:ph type="title"/>
          </p:nvPr>
        </p:nvSpPr>
        <p:spPr>
          <a:xfrm>
            <a:off x="592407" y="152350"/>
            <a:ext cx="7179918" cy="1298700"/>
          </a:xfrm>
        </p:spPr>
        <p:txBody>
          <a:bodyPr/>
          <a:lstStyle/>
          <a:p>
            <a:pPr algn="l"/>
            <a:r>
              <a:rPr lang="en-US" sz="3200" dirty="0">
                <a:solidFill>
                  <a:srgbClr val="00B0F0"/>
                </a:solidFill>
              </a:rPr>
              <a:t>Stewardship of Data </a:t>
            </a:r>
          </a:p>
        </p:txBody>
      </p:sp>
      <p:sp>
        <p:nvSpPr>
          <p:cNvPr id="443" name="Google Shape;443;p34"/>
          <p:cNvSpPr txBox="1">
            <a:spLocks noGrp="1"/>
          </p:cNvSpPr>
          <p:nvPr>
            <p:ph type="sldNum" idx="4294967295"/>
          </p:nvPr>
        </p:nvSpPr>
        <p:spPr>
          <a:xfrm>
            <a:off x="7086600" y="5624513"/>
            <a:ext cx="2057400" cy="274637"/>
          </a:xfrm>
          <a:prstGeom prst="rect">
            <a:avLst/>
          </a:prstGeom>
          <a:noFill/>
          <a:ln>
            <a:noFill/>
          </a:ln>
        </p:spPr>
        <p:txBody>
          <a:bodyPr spcFirstLastPara="1" wrap="square" lIns="68569" tIns="34275" rIns="68569" bIns="34275" anchor="ctr" anchorCtr="0">
            <a:noAutofit/>
          </a:bodyPr>
          <a:lstStyle/>
          <a:p>
            <a:pPr algn="r"/>
            <a:fld id="{00000000-1234-1234-1234-123412341234}" type="slidenum">
              <a:rPr lang="en-US"/>
              <a:pPr algn="r"/>
              <a:t>9</a:t>
            </a:fld>
            <a:endParaRPr/>
          </a:p>
        </p:txBody>
      </p:sp>
      <p:cxnSp>
        <p:nvCxnSpPr>
          <p:cNvPr id="444" name="Google Shape;444;p34"/>
          <p:cNvCxnSpPr/>
          <p:nvPr/>
        </p:nvCxnSpPr>
        <p:spPr>
          <a:xfrm>
            <a:off x="353962" y="1557799"/>
            <a:ext cx="752168" cy="0"/>
          </a:xfrm>
          <a:prstGeom prst="straightConnector1">
            <a:avLst/>
          </a:prstGeom>
          <a:noFill/>
          <a:ln w="38100" cap="flat" cmpd="sng">
            <a:solidFill>
              <a:schemeClr val="accent1"/>
            </a:solidFill>
            <a:prstDash val="solid"/>
            <a:miter lim="800000"/>
            <a:headEnd type="none" w="sm" len="sm"/>
            <a:tailEnd type="none" w="sm" len="sm"/>
          </a:ln>
        </p:spPr>
      </p:cxnSp>
      <p:sp>
        <p:nvSpPr>
          <p:cNvPr id="446" name="Google Shape;446;p34"/>
          <p:cNvSpPr/>
          <p:nvPr/>
        </p:nvSpPr>
        <p:spPr>
          <a:xfrm>
            <a:off x="5309419" y="1798150"/>
            <a:ext cx="3480620" cy="3480620"/>
          </a:xfrm>
          <a:prstGeom prst="ellipse">
            <a:avLst/>
          </a:prstGeom>
          <a:solidFill>
            <a:schemeClr val="accent1">
              <a:alpha val="37647"/>
            </a:schemeClr>
          </a:solidFill>
          <a:ln w="12700" cap="flat" cmpd="sng">
            <a:solidFill>
              <a:srgbClr val="31538F"/>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47" name="Google Shape;447;p34"/>
          <p:cNvSpPr txBox="1"/>
          <p:nvPr/>
        </p:nvSpPr>
        <p:spPr>
          <a:xfrm>
            <a:off x="592407" y="1832497"/>
            <a:ext cx="4329306" cy="2585393"/>
          </a:xfrm>
          <a:prstGeom prst="rect">
            <a:avLst/>
          </a:prstGeom>
          <a:noFill/>
          <a:ln>
            <a:noFill/>
          </a:ln>
        </p:spPr>
        <p:txBody>
          <a:bodyPr spcFirstLastPara="1" wrap="square" lIns="68569" tIns="34275" rIns="68569" bIns="34275" anchor="t" anchorCtr="0">
            <a:noAutofit/>
          </a:bodyPr>
          <a:lstStyle/>
          <a:p>
            <a:r>
              <a:rPr lang="en-US" sz="2000" dirty="0">
                <a:solidFill>
                  <a:schemeClr val="tx1"/>
                </a:solidFill>
              </a:rPr>
              <a:t>Requires the FGDC to designate for management by Federal agencies NGDA data themes, for which the coordinated development, maintenance, and dissemination of geospatial data would benefit the Federal government and people of the United States.</a:t>
            </a:r>
            <a:endParaRPr sz="1200" dirty="0">
              <a:solidFill>
                <a:schemeClr val="tx1"/>
              </a:solidFill>
            </a:endParaRPr>
          </a:p>
        </p:txBody>
      </p:sp>
      <p:sp>
        <p:nvSpPr>
          <p:cNvPr id="448" name="Google Shape;448;p34"/>
          <p:cNvSpPr txBox="1"/>
          <p:nvPr/>
        </p:nvSpPr>
        <p:spPr>
          <a:xfrm>
            <a:off x="265471" y="1685404"/>
            <a:ext cx="4306530" cy="438581"/>
          </a:xfrm>
          <a:prstGeom prst="rect">
            <a:avLst/>
          </a:prstGeom>
          <a:noFill/>
          <a:ln>
            <a:noFill/>
          </a:ln>
        </p:spPr>
        <p:txBody>
          <a:bodyPr spcFirstLastPara="1" wrap="square" lIns="68569" tIns="34275" rIns="68569" bIns="34275" anchor="t" anchorCtr="0">
            <a:noAutofit/>
          </a:bodyPr>
          <a:lstStyle/>
          <a:p>
            <a:endParaRPr sz="2400" dirty="0">
              <a:solidFill>
                <a:schemeClr val="tx1"/>
              </a:solidFill>
            </a:endParaRPr>
          </a:p>
        </p:txBody>
      </p:sp>
      <p:sp>
        <p:nvSpPr>
          <p:cNvPr id="449" name="Google Shape;449;p34"/>
          <p:cNvSpPr/>
          <p:nvPr/>
        </p:nvSpPr>
        <p:spPr>
          <a:xfrm>
            <a:off x="5128751" y="1617482"/>
            <a:ext cx="3841956" cy="3841956"/>
          </a:xfrm>
          <a:prstGeom prst="ellipse">
            <a:avLst/>
          </a:prstGeom>
          <a:noFill/>
          <a:ln w="41275" cap="flat" cmpd="sng">
            <a:solidFill>
              <a:srgbClr val="FFFFFF"/>
            </a:solidFill>
            <a:prstDash val="dash"/>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grpSp>
        <p:nvGrpSpPr>
          <p:cNvPr id="4" name="Group 3"/>
          <p:cNvGrpSpPr/>
          <p:nvPr/>
        </p:nvGrpSpPr>
        <p:grpSpPr>
          <a:xfrm>
            <a:off x="629198" y="5438417"/>
            <a:ext cx="5021266" cy="800759"/>
            <a:chOff x="650329" y="5542867"/>
            <a:chExt cx="5021266" cy="800759"/>
          </a:xfrm>
        </p:grpSpPr>
        <p:sp>
          <p:nvSpPr>
            <p:cNvPr id="445" name="Google Shape;445;p34"/>
            <p:cNvSpPr/>
            <p:nvPr/>
          </p:nvSpPr>
          <p:spPr>
            <a:xfrm>
              <a:off x="650329" y="5542867"/>
              <a:ext cx="5021266" cy="800759"/>
            </a:xfrm>
            <a:prstGeom prst="roundRect">
              <a:avLst>
                <a:gd name="adj" fmla="val 5601"/>
              </a:avLst>
            </a:prstGeom>
            <a:gradFill>
              <a:gsLst>
                <a:gs pos="0">
                  <a:srgbClr val="3864B2"/>
                </a:gs>
                <a:gs pos="23000">
                  <a:srgbClr val="3864B2"/>
                </a:gs>
                <a:gs pos="69000">
                  <a:srgbClr val="2F5496"/>
                </a:gs>
                <a:gs pos="97000">
                  <a:srgbClr val="2C4E8C"/>
                </a:gs>
                <a:gs pos="100000">
                  <a:srgbClr val="2C4E8C"/>
                </a:gs>
              </a:gsLst>
              <a:path path="circle">
                <a:fillToRect l="50000" t="50000" r="50000" b="50000"/>
              </a:path>
              <a:tileRect/>
            </a:gradFill>
            <a:ln>
              <a:noFill/>
            </a:ln>
            <a:effectLst>
              <a:outerShdw blurRad="57150" dist="19050" dir="5400000" algn="ctr" rotWithShape="0">
                <a:srgbClr val="000000">
                  <a:alpha val="62745"/>
                </a:srgbClr>
              </a:outerShdw>
            </a:effectLst>
          </p:spPr>
          <p:txBody>
            <a:bodyPr spcFirstLastPara="1" wrap="square" lIns="68569" tIns="205725" rIns="68569" bIns="205725" anchor="t" anchorCtr="0">
              <a:noAutofit/>
            </a:bodyPr>
            <a:lstStyle/>
            <a:p>
              <a:pPr algn="ctr"/>
              <a:r>
                <a:rPr lang="en-US" sz="2000" b="1" dirty="0">
                  <a:solidFill>
                    <a:schemeClr val="lt1"/>
                  </a:solidFill>
                  <a:latin typeface="Calibri"/>
                  <a:ea typeface="Calibri"/>
                  <a:cs typeface="Calibri"/>
                  <a:sym typeface="Calibri"/>
                </a:rPr>
                <a:t>Section 756. NGDA Data Themes</a:t>
              </a:r>
              <a:endParaRPr dirty="0"/>
            </a:p>
          </p:txBody>
        </p:sp>
        <p:pic>
          <p:nvPicPr>
            <p:cNvPr id="450" name="Google Shape;450;p34"/>
            <p:cNvPicPr preferRelativeResize="0"/>
            <p:nvPr/>
          </p:nvPicPr>
          <p:blipFill rotWithShape="1">
            <a:blip r:embed="rId3">
              <a:alphaModFix/>
            </a:blip>
            <a:srcRect/>
            <a:stretch/>
          </p:blipFill>
          <p:spPr>
            <a:xfrm>
              <a:off x="740351" y="5666873"/>
              <a:ext cx="590738" cy="548929"/>
            </a:xfrm>
            <a:prstGeom prst="rect">
              <a:avLst/>
            </a:prstGeom>
            <a:noFill/>
            <a:ln>
              <a:noFill/>
            </a:ln>
          </p:spPr>
        </p:pic>
      </p:grpSp>
      <p:pic>
        <p:nvPicPr>
          <p:cNvPr id="451" name="Google Shape;451;p34" descr="a1.png"/>
          <p:cNvPicPr preferRelativeResize="0"/>
          <p:nvPr/>
        </p:nvPicPr>
        <p:blipFill rotWithShape="1">
          <a:blip r:embed="rId4">
            <a:alphaModFix amt="25000"/>
          </a:blip>
          <a:srcRect l="62935" t="24772" r="10491" b="5518"/>
          <a:stretch/>
        </p:blipFill>
        <p:spPr>
          <a:xfrm>
            <a:off x="5474647" y="2038939"/>
            <a:ext cx="3100496" cy="3006887"/>
          </a:xfrm>
          <a:prstGeom prst="ellipse">
            <a:avLst/>
          </a:prstGeom>
          <a:noFill/>
          <a:ln>
            <a:noFill/>
          </a:ln>
        </p:spPr>
      </p:pic>
      <p:sp>
        <p:nvSpPr>
          <p:cNvPr id="452" name="Google Shape;452;p34"/>
          <p:cNvSpPr txBox="1"/>
          <p:nvPr/>
        </p:nvSpPr>
        <p:spPr>
          <a:xfrm>
            <a:off x="6428137" y="3341367"/>
            <a:ext cx="1837859" cy="438581"/>
          </a:xfrm>
          <a:prstGeom prst="rect">
            <a:avLst/>
          </a:prstGeom>
          <a:noFill/>
          <a:ln>
            <a:noFill/>
          </a:ln>
        </p:spPr>
        <p:txBody>
          <a:bodyPr spcFirstLastPara="1" wrap="square" lIns="68569" tIns="34275" rIns="68569" bIns="34275" anchor="t" anchorCtr="0">
            <a:noAutofit/>
          </a:bodyPr>
          <a:lstStyle/>
          <a:p>
            <a:r>
              <a:rPr lang="en-US" sz="1200" b="1">
                <a:solidFill>
                  <a:schemeClr val="dk1"/>
                </a:solidFill>
                <a:latin typeface="Calibri"/>
                <a:ea typeface="Calibri"/>
                <a:cs typeface="Calibri"/>
                <a:sym typeface="Calibri"/>
              </a:rPr>
              <a:t>National </a:t>
            </a:r>
            <a:endParaRPr sz="1050"/>
          </a:p>
          <a:p>
            <a:r>
              <a:rPr lang="en-US" sz="1200" b="1">
                <a:solidFill>
                  <a:schemeClr val="dk1"/>
                </a:solidFill>
                <a:latin typeface="Calibri"/>
                <a:ea typeface="Calibri"/>
                <a:cs typeface="Calibri"/>
                <a:sym typeface="Calibri"/>
              </a:rPr>
              <a:t>       Geospatial Data Assets</a:t>
            </a:r>
            <a:endParaRPr sz="1050"/>
          </a:p>
        </p:txBody>
      </p:sp>
      <p:grpSp>
        <p:nvGrpSpPr>
          <p:cNvPr id="453" name="Google Shape;453;p34"/>
          <p:cNvGrpSpPr/>
          <p:nvPr/>
        </p:nvGrpSpPr>
        <p:grpSpPr>
          <a:xfrm>
            <a:off x="5322578" y="2279016"/>
            <a:ext cx="3467461" cy="2756095"/>
            <a:chOff x="2762394" y="1146732"/>
            <a:chExt cx="4623281" cy="3674793"/>
          </a:xfrm>
        </p:grpSpPr>
        <p:sp>
          <p:nvSpPr>
            <p:cNvPr id="454" name="Google Shape;454;p34"/>
            <p:cNvSpPr/>
            <p:nvPr/>
          </p:nvSpPr>
          <p:spPr>
            <a:xfrm>
              <a:off x="4653332" y="3199480"/>
              <a:ext cx="841090" cy="822960"/>
            </a:xfrm>
            <a:prstGeom prst="hexagon">
              <a:avLst>
                <a:gd name="adj" fmla="val 25000"/>
                <a:gd name="vf" fmla="val 115470"/>
              </a:avLst>
            </a:prstGeom>
            <a:blipFill rotWithShape="1">
              <a:blip r:embed="rId5">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Oceans &amp; Coast</a:t>
              </a:r>
              <a:endParaRPr sz="1050"/>
            </a:p>
          </p:txBody>
        </p:sp>
        <p:sp>
          <p:nvSpPr>
            <p:cNvPr id="455" name="Google Shape;455;p34"/>
            <p:cNvSpPr/>
            <p:nvPr/>
          </p:nvSpPr>
          <p:spPr>
            <a:xfrm>
              <a:off x="5269027" y="1981760"/>
              <a:ext cx="841090" cy="822960"/>
            </a:xfrm>
            <a:prstGeom prst="hexagon">
              <a:avLst>
                <a:gd name="adj" fmla="val 25000"/>
                <a:gd name="vf" fmla="val 115470"/>
              </a:avLst>
            </a:prstGeom>
            <a:blipFill rotWithShape="1">
              <a:blip r:embed="rId6">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Inland Waters</a:t>
              </a:r>
              <a:endParaRPr sz="1050"/>
            </a:p>
          </p:txBody>
        </p:sp>
        <p:sp>
          <p:nvSpPr>
            <p:cNvPr id="456" name="Google Shape;456;p34"/>
            <p:cNvSpPr/>
            <p:nvPr/>
          </p:nvSpPr>
          <p:spPr>
            <a:xfrm>
              <a:off x="5906806" y="1573944"/>
              <a:ext cx="841090" cy="822960"/>
            </a:xfrm>
            <a:prstGeom prst="hexagon">
              <a:avLst>
                <a:gd name="adj" fmla="val 25000"/>
                <a:gd name="vf" fmla="val 115470"/>
              </a:avLst>
            </a:prstGeom>
            <a:blipFill rotWithShape="1">
              <a:blip r:embed="rId7">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Utilities</a:t>
              </a:r>
              <a:endParaRPr sz="1050"/>
            </a:p>
          </p:txBody>
        </p:sp>
        <p:sp>
          <p:nvSpPr>
            <p:cNvPr id="457" name="Google Shape;457;p34"/>
            <p:cNvSpPr/>
            <p:nvPr/>
          </p:nvSpPr>
          <p:spPr>
            <a:xfrm>
              <a:off x="6530211" y="2816956"/>
              <a:ext cx="841090" cy="822960"/>
            </a:xfrm>
            <a:prstGeom prst="hexagon">
              <a:avLst>
                <a:gd name="adj" fmla="val 25000"/>
                <a:gd name="vf" fmla="val 115470"/>
              </a:avLst>
            </a:prstGeom>
            <a:blipFill rotWithShape="1">
              <a:blip r:embed="rId8">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endParaRPr sz="525" b="1">
                <a:solidFill>
                  <a:schemeClr val="dk1"/>
                </a:solidFill>
                <a:latin typeface="Calibri"/>
                <a:ea typeface="Calibri"/>
                <a:cs typeface="Calibri"/>
                <a:sym typeface="Calibri"/>
              </a:endParaRPr>
            </a:p>
            <a:p>
              <a:pPr algn="ctr"/>
              <a:r>
                <a:rPr lang="en-US" sz="525" b="1">
                  <a:solidFill>
                    <a:schemeClr val="dk1"/>
                  </a:solidFill>
                  <a:latin typeface="Calibri"/>
                  <a:ea typeface="Calibri"/>
                  <a:cs typeface="Calibri"/>
                  <a:sym typeface="Calibri"/>
                </a:rPr>
                <a:t>Transportation</a:t>
              </a:r>
              <a:endParaRPr sz="1050"/>
            </a:p>
          </p:txBody>
        </p:sp>
        <p:sp>
          <p:nvSpPr>
            <p:cNvPr id="458" name="Google Shape;458;p34"/>
            <p:cNvSpPr/>
            <p:nvPr/>
          </p:nvSpPr>
          <p:spPr>
            <a:xfrm>
              <a:off x="6544585" y="2001339"/>
              <a:ext cx="841090" cy="822960"/>
            </a:xfrm>
            <a:prstGeom prst="hexagon">
              <a:avLst>
                <a:gd name="adj" fmla="val 25000"/>
                <a:gd name="vf" fmla="val 115470"/>
              </a:avLst>
            </a:prstGeom>
            <a:blipFill rotWithShape="1">
              <a:blip r:embed="rId9">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Soils</a:t>
              </a:r>
              <a:endParaRPr sz="1050"/>
            </a:p>
          </p:txBody>
        </p:sp>
        <p:sp>
          <p:nvSpPr>
            <p:cNvPr id="459" name="Google Shape;459;p34"/>
            <p:cNvSpPr/>
            <p:nvPr/>
          </p:nvSpPr>
          <p:spPr>
            <a:xfrm>
              <a:off x="5278917" y="1158800"/>
              <a:ext cx="841090" cy="822960"/>
            </a:xfrm>
            <a:prstGeom prst="hexagon">
              <a:avLst>
                <a:gd name="adj" fmla="val 25000"/>
                <a:gd name="vf" fmla="val 115470"/>
              </a:avLst>
            </a:prstGeom>
            <a:blipFill rotWithShape="1">
              <a:blip r:embed="rId10">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Real Property</a:t>
              </a:r>
              <a:endParaRPr sz="1050"/>
            </a:p>
          </p:txBody>
        </p:sp>
        <p:sp>
          <p:nvSpPr>
            <p:cNvPr id="460" name="Google Shape;460;p34"/>
            <p:cNvSpPr/>
            <p:nvPr/>
          </p:nvSpPr>
          <p:spPr>
            <a:xfrm>
              <a:off x="5906806" y="3217666"/>
              <a:ext cx="841090" cy="822960"/>
            </a:xfrm>
            <a:prstGeom prst="hexagon">
              <a:avLst>
                <a:gd name="adj" fmla="val 25000"/>
                <a:gd name="vf" fmla="val 115470"/>
              </a:avLst>
            </a:prstGeom>
            <a:blipFill rotWithShape="1">
              <a:blip r:embed="rId11">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Land Use and Land Cover</a:t>
              </a:r>
              <a:endParaRPr sz="1050"/>
            </a:p>
          </p:txBody>
        </p:sp>
        <p:sp>
          <p:nvSpPr>
            <p:cNvPr id="461" name="Google Shape;461;p34"/>
            <p:cNvSpPr/>
            <p:nvPr/>
          </p:nvSpPr>
          <p:spPr>
            <a:xfrm>
              <a:off x="5297775" y="3618376"/>
              <a:ext cx="841090" cy="822960"/>
            </a:xfrm>
            <a:prstGeom prst="hexagon">
              <a:avLst>
                <a:gd name="adj" fmla="val 25000"/>
                <a:gd name="vf" fmla="val 115470"/>
              </a:avLst>
            </a:prstGeom>
            <a:blipFill rotWithShape="1">
              <a:blip r:embed="rId12">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Imagery</a:t>
              </a:r>
              <a:endParaRPr sz="1050"/>
            </a:p>
          </p:txBody>
        </p:sp>
        <p:sp>
          <p:nvSpPr>
            <p:cNvPr id="462" name="Google Shape;462;p34"/>
            <p:cNvSpPr/>
            <p:nvPr/>
          </p:nvSpPr>
          <p:spPr>
            <a:xfrm>
              <a:off x="4669954" y="3998565"/>
              <a:ext cx="841090" cy="822960"/>
            </a:xfrm>
            <a:prstGeom prst="hexagon">
              <a:avLst>
                <a:gd name="adj" fmla="val 25000"/>
                <a:gd name="vf" fmla="val 115470"/>
              </a:avLst>
            </a:prstGeom>
            <a:blipFill rotWithShape="1">
              <a:blip r:embed="rId13">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525" b="1">
                  <a:solidFill>
                    <a:srgbClr val="FEFEFE"/>
                  </a:solidFill>
                  <a:latin typeface="Calibri"/>
                  <a:ea typeface="Calibri"/>
                  <a:cs typeface="Calibri"/>
                  <a:sym typeface="Calibri"/>
                </a:rPr>
                <a:t>Administrative</a:t>
              </a:r>
              <a:r>
                <a:rPr lang="en-US" sz="600" b="1">
                  <a:solidFill>
                    <a:srgbClr val="FEFEFE"/>
                  </a:solidFill>
                  <a:latin typeface="Calibri"/>
                  <a:ea typeface="Calibri"/>
                  <a:cs typeface="Calibri"/>
                  <a:sym typeface="Calibri"/>
                </a:rPr>
                <a:t> &amp; Statistical Units</a:t>
              </a:r>
              <a:endParaRPr sz="1050"/>
            </a:p>
          </p:txBody>
        </p:sp>
        <p:sp>
          <p:nvSpPr>
            <p:cNvPr id="463" name="Google Shape;463;p34"/>
            <p:cNvSpPr/>
            <p:nvPr/>
          </p:nvSpPr>
          <p:spPr>
            <a:xfrm>
              <a:off x="4023203" y="3603993"/>
              <a:ext cx="841090" cy="822960"/>
            </a:xfrm>
            <a:prstGeom prst="hexagon">
              <a:avLst>
                <a:gd name="adj" fmla="val 25000"/>
                <a:gd name="vf" fmla="val 115470"/>
              </a:avLst>
            </a:prstGeom>
            <a:blipFill rotWithShape="1">
              <a:blip r:embed="rId14">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Geology</a:t>
              </a:r>
              <a:endParaRPr sz="1050"/>
            </a:p>
          </p:txBody>
        </p:sp>
        <p:sp>
          <p:nvSpPr>
            <p:cNvPr id="464" name="Google Shape;464;p34"/>
            <p:cNvSpPr/>
            <p:nvPr/>
          </p:nvSpPr>
          <p:spPr>
            <a:xfrm>
              <a:off x="2762394" y="2005548"/>
              <a:ext cx="841090" cy="822960"/>
            </a:xfrm>
            <a:prstGeom prst="hexagon">
              <a:avLst>
                <a:gd name="adj" fmla="val 25000"/>
                <a:gd name="vf" fmla="val 115470"/>
              </a:avLst>
            </a:prstGeom>
            <a:blipFill rotWithShape="1">
              <a:blip r:embed="rId15">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Geodetic Control</a:t>
              </a:r>
              <a:endParaRPr sz="1050"/>
            </a:p>
          </p:txBody>
        </p:sp>
        <p:sp>
          <p:nvSpPr>
            <p:cNvPr id="465" name="Google Shape;465;p34"/>
            <p:cNvSpPr/>
            <p:nvPr/>
          </p:nvSpPr>
          <p:spPr>
            <a:xfrm>
              <a:off x="3414601" y="2407954"/>
              <a:ext cx="841090" cy="822960"/>
            </a:xfrm>
            <a:prstGeom prst="hexagon">
              <a:avLst>
                <a:gd name="adj" fmla="val 25000"/>
                <a:gd name="vf" fmla="val 115470"/>
              </a:avLst>
            </a:prstGeom>
            <a:blipFill rotWithShape="1">
              <a:blip r:embed="rId16">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Elevation</a:t>
              </a:r>
              <a:endParaRPr sz="1050"/>
            </a:p>
          </p:txBody>
        </p:sp>
        <p:sp>
          <p:nvSpPr>
            <p:cNvPr id="466" name="Google Shape;466;p34"/>
            <p:cNvSpPr/>
            <p:nvPr/>
          </p:nvSpPr>
          <p:spPr>
            <a:xfrm>
              <a:off x="3395382" y="3206850"/>
              <a:ext cx="841090" cy="822960"/>
            </a:xfrm>
            <a:prstGeom prst="hexagon">
              <a:avLst>
                <a:gd name="adj" fmla="val 25000"/>
                <a:gd name="vf" fmla="val 115470"/>
              </a:avLst>
            </a:prstGeom>
            <a:blipFill rotWithShape="1">
              <a:blip r:embed="rId17">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Cultural Resources</a:t>
              </a:r>
              <a:endParaRPr sz="1050"/>
            </a:p>
          </p:txBody>
        </p:sp>
        <p:sp>
          <p:nvSpPr>
            <p:cNvPr id="467" name="Google Shape;467;p34"/>
            <p:cNvSpPr/>
            <p:nvPr/>
          </p:nvSpPr>
          <p:spPr>
            <a:xfrm>
              <a:off x="2779030" y="2822935"/>
              <a:ext cx="841090" cy="822960"/>
            </a:xfrm>
            <a:prstGeom prst="hexagon">
              <a:avLst>
                <a:gd name="adj" fmla="val 25000"/>
                <a:gd name="vf" fmla="val 115470"/>
              </a:avLst>
            </a:prstGeom>
            <a:blipFill rotWithShape="1">
              <a:blip r:embed="rId18">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rgbClr val="FEFEFE"/>
                  </a:solidFill>
                  <a:latin typeface="Calibri"/>
                  <a:ea typeface="Calibri"/>
                  <a:cs typeface="Calibri"/>
                  <a:sym typeface="Calibri"/>
                </a:rPr>
                <a:t>Climate &amp; Weather</a:t>
              </a:r>
              <a:endParaRPr sz="1050"/>
            </a:p>
          </p:txBody>
        </p:sp>
        <p:sp>
          <p:nvSpPr>
            <p:cNvPr id="468" name="Google Shape;468;p34"/>
            <p:cNvSpPr/>
            <p:nvPr/>
          </p:nvSpPr>
          <p:spPr>
            <a:xfrm>
              <a:off x="3404925" y="1584994"/>
              <a:ext cx="841090" cy="822960"/>
            </a:xfrm>
            <a:prstGeom prst="hexagon">
              <a:avLst>
                <a:gd name="adj" fmla="val 25000"/>
                <a:gd name="vf" fmla="val 115470"/>
              </a:avLst>
            </a:prstGeom>
            <a:blipFill rotWithShape="1">
              <a:blip r:embed="rId19">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Cadastre</a:t>
              </a:r>
              <a:endParaRPr sz="600" b="1">
                <a:solidFill>
                  <a:schemeClr val="dk1"/>
                </a:solidFill>
                <a:latin typeface="Calibri"/>
                <a:ea typeface="Calibri"/>
                <a:cs typeface="Calibri"/>
                <a:sym typeface="Calibri"/>
              </a:endParaRPr>
            </a:p>
          </p:txBody>
        </p:sp>
        <p:sp>
          <p:nvSpPr>
            <p:cNvPr id="469" name="Google Shape;469;p34"/>
            <p:cNvSpPr/>
            <p:nvPr/>
          </p:nvSpPr>
          <p:spPr>
            <a:xfrm>
              <a:off x="4018087" y="1146732"/>
              <a:ext cx="841090" cy="822960"/>
            </a:xfrm>
            <a:prstGeom prst="hexagon">
              <a:avLst>
                <a:gd name="adj" fmla="val 25000"/>
                <a:gd name="vf" fmla="val 115470"/>
              </a:avLst>
            </a:prstGeom>
            <a:blipFill rotWithShape="1">
              <a:blip r:embed="rId20">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Address</a:t>
              </a:r>
              <a:endParaRPr sz="1050"/>
            </a:p>
          </p:txBody>
        </p:sp>
        <p:sp>
          <p:nvSpPr>
            <p:cNvPr id="470" name="Google Shape;470;p34"/>
            <p:cNvSpPr/>
            <p:nvPr/>
          </p:nvSpPr>
          <p:spPr>
            <a:xfrm>
              <a:off x="4631248" y="1565628"/>
              <a:ext cx="841090" cy="822960"/>
            </a:xfrm>
            <a:prstGeom prst="hexagon">
              <a:avLst>
                <a:gd name="adj" fmla="val 25000"/>
                <a:gd name="vf" fmla="val 115470"/>
              </a:avLst>
            </a:prstGeom>
            <a:blipFill rotWithShape="1">
              <a:blip r:embed="rId21">
                <a:alphaModFix/>
              </a:blip>
              <a:stretch>
                <a:fillRect/>
              </a:stretch>
            </a:blipFill>
            <a:ln w="22225" cap="flat" cmpd="sng">
              <a:solidFill>
                <a:schemeClr val="dk1"/>
              </a:solidFill>
              <a:prstDash val="solid"/>
              <a:miter lim="800000"/>
              <a:headEnd type="none" w="sm" len="sm"/>
              <a:tailEnd type="none" w="sm" len="sm"/>
            </a:ln>
            <a:effectLst>
              <a:outerShdw blurRad="50800" dist="38100" dir="8100000" algn="tr" rotWithShape="0">
                <a:srgbClr val="000000">
                  <a:alpha val="40000"/>
                </a:srgbClr>
              </a:outerShdw>
            </a:effectLst>
          </p:spPr>
          <p:txBody>
            <a:bodyPr spcFirstLastPara="1" wrap="square" lIns="0" tIns="0" rIns="0" bIns="0" anchor="ctr" anchorCtr="0">
              <a:noAutofit/>
            </a:bodyPr>
            <a:lstStyle/>
            <a:p>
              <a:pPr algn="ctr"/>
              <a:r>
                <a:rPr lang="en-US" sz="600" b="1">
                  <a:solidFill>
                    <a:schemeClr val="dk1"/>
                  </a:solidFill>
                  <a:latin typeface="Calibri"/>
                  <a:ea typeface="Calibri"/>
                  <a:cs typeface="Calibri"/>
                  <a:sym typeface="Calibri"/>
                </a:rPr>
                <a:t>Biodiversity &amp; Ecosystems</a:t>
              </a:r>
              <a:endParaRPr sz="1050"/>
            </a:p>
          </p:txBody>
        </p:sp>
      </p:grpSp>
    </p:spTree>
    <p:extLst>
      <p:ext uri="{BB962C8B-B14F-4D97-AF65-F5344CB8AC3E}">
        <p14:creationId xmlns:p14="http://schemas.microsoft.com/office/powerpoint/2010/main" val="1461479407"/>
      </p:ext>
    </p:extLst>
  </p:cSld>
  <p:clrMapOvr>
    <a:masterClrMapping/>
  </p:clrMapOvr>
</p:sld>
</file>

<file path=ppt/theme/theme1.xml><?xml version="1.0" encoding="utf-8"?>
<a:theme xmlns:a="http://schemas.openxmlformats.org/drawingml/2006/main" name="3. Content Slide - no icon">
  <a:themeElements>
    <a:clrScheme name="PTT 1">
      <a:dk1>
        <a:srgbClr val="0A4595"/>
      </a:dk1>
      <a:lt1>
        <a:srgbClr val="FFFFFF"/>
      </a:lt1>
      <a:dk2>
        <a:srgbClr val="323B42"/>
      </a:dk2>
      <a:lt2>
        <a:srgbClr val="D6F5FF"/>
      </a:lt2>
      <a:accent1>
        <a:srgbClr val="0099D8"/>
      </a:accent1>
      <a:accent2>
        <a:srgbClr val="0A4595"/>
      </a:accent2>
      <a:accent3>
        <a:srgbClr val="34C8C9"/>
      </a:accent3>
      <a:accent4>
        <a:srgbClr val="CC9C4A"/>
      </a:accent4>
      <a:accent5>
        <a:srgbClr val="A52B15"/>
      </a:accent5>
      <a:accent6>
        <a:srgbClr val="A74FA9"/>
      </a:accent6>
      <a:hlink>
        <a:srgbClr val="0A52F6"/>
      </a:hlink>
      <a:folHlink>
        <a:srgbClr val="0072A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636</TotalTime>
  <Words>1343</Words>
  <Application>Microsoft Office PowerPoint</Application>
  <PresentationFormat>On-screen Show (4:3)</PresentationFormat>
  <Paragraphs>201</Paragraphs>
  <Slides>18</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Helvetica Neue</vt:lpstr>
      <vt:lpstr>Lato Light</vt:lpstr>
      <vt:lpstr>Roboto</vt:lpstr>
      <vt:lpstr>Cambria</vt:lpstr>
      <vt:lpstr>Arial</vt:lpstr>
      <vt:lpstr>Calibri</vt:lpstr>
      <vt:lpstr>Source Sans Pro</vt:lpstr>
      <vt:lpstr>Arial Narrow</vt:lpstr>
      <vt:lpstr>3. Content Slide - no icon</vt:lpstr>
      <vt:lpstr>Geospatial Data Act Overview</vt:lpstr>
      <vt:lpstr>Objectives for today</vt:lpstr>
      <vt:lpstr>Geospatial coordination before the GDA</vt:lpstr>
      <vt:lpstr>Selected GDA Drivers</vt:lpstr>
      <vt:lpstr>GDA Core Objectives</vt:lpstr>
      <vt:lpstr>GDA Sections</vt:lpstr>
      <vt:lpstr>GDA Tiger Teams </vt:lpstr>
      <vt:lpstr>OMB Implementation Guidance</vt:lpstr>
      <vt:lpstr>Stewardship of Data </vt:lpstr>
      <vt:lpstr>Current Approach vs GDA</vt:lpstr>
      <vt:lpstr>Theme Reports / Plans / Audits</vt:lpstr>
      <vt:lpstr>Standards to promote interoperability and innovation</vt:lpstr>
      <vt:lpstr>Current Approach vs GDA</vt:lpstr>
      <vt:lpstr>Implementation Status and Timeline</vt:lpstr>
      <vt:lpstr>Geospatial Data Act requirements overlap with Federal Data Strategy &amp; Evidence Act</vt:lpstr>
      <vt:lpstr>Geodetic Community Impacts and Opportunities</vt:lpstr>
      <vt:lpstr>Links for More Information</vt:lpstr>
      <vt:lpstr>Contact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Geospatial Data Act (GDA) Overview and Update</dc:title>
  <dc:creator>Tony LaVoi</dc:creator>
  <cp:lastModifiedBy>Tony LaVoi</cp:lastModifiedBy>
  <cp:revision>24</cp:revision>
  <dcterms:modified xsi:type="dcterms:W3CDTF">2020-01-09T15:46:16Z</dcterms:modified>
</cp:coreProperties>
</file>