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3" r:id="rId3"/>
  </p:sldMasterIdLst>
  <p:notesMasterIdLst>
    <p:notesMasterId r:id="rId27"/>
  </p:notesMasterIdLst>
  <p:sldIdLst>
    <p:sldId id="256" r:id="rId4"/>
    <p:sldId id="280" r:id="rId5"/>
    <p:sldId id="257" r:id="rId6"/>
    <p:sldId id="258" r:id="rId7"/>
    <p:sldId id="259" r:id="rId8"/>
    <p:sldId id="260" r:id="rId9"/>
    <p:sldId id="261" r:id="rId10"/>
    <p:sldId id="265" r:id="rId11"/>
    <p:sldId id="263" r:id="rId12"/>
    <p:sldId id="267" r:id="rId13"/>
    <p:sldId id="268" r:id="rId14"/>
    <p:sldId id="269" r:id="rId15"/>
    <p:sldId id="270" r:id="rId16"/>
    <p:sldId id="271" r:id="rId17"/>
    <p:sldId id="283" r:id="rId18"/>
    <p:sldId id="282" r:id="rId19"/>
    <p:sldId id="266" r:id="rId20"/>
    <p:sldId id="275" r:id="rId21"/>
    <p:sldId id="276" r:id="rId22"/>
    <p:sldId id="277" r:id="rId23"/>
    <p:sldId id="278" r:id="rId24"/>
    <p:sldId id="279" r:id="rId25"/>
    <p:sldId id="273" r:id="rId26"/>
  </p:sldIdLst>
  <p:sldSz cx="9144000" cy="5143500" type="screen16x9"/>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p15:clr>
            <a:srgbClr val="A4A3A4"/>
          </p15:clr>
        </p15:guide>
        <p15:guide id="4" pos="432">
          <p15:clr>
            <a:srgbClr val="A4A3A4"/>
          </p15:clr>
        </p15:guide>
        <p15:guide id="5" orient="horz" pos="492">
          <p15:clr>
            <a:srgbClr val="A4A3A4"/>
          </p15:clr>
        </p15:guide>
        <p15:guide id="6" orient="horz" pos="277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wVWKuZ1P8IpK+udwOWoLOrMSg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FF27B2-EFE2-4A89-9EDA-3B5935EBA2AC}">
  <a:tblStyle styleId="{55FF27B2-EFE2-4A89-9EDA-3B5935EBA2A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20" y="618"/>
      </p:cViewPr>
      <p:guideLst>
        <p:guide orient="horz" pos="1620"/>
        <p:guide pos="2880"/>
        <p:guide pos="5328"/>
        <p:guide pos="432"/>
        <p:guide orient="horz" pos="492"/>
        <p:guide orient="horz" pos="2772"/>
      </p:guideLst>
    </p:cSldViewPr>
  </p:slideViewPr>
  <p:notesTextViewPr>
    <p:cViewPr>
      <p:scale>
        <a:sx n="1" d="1"/>
        <a:sy n="1" d="1"/>
      </p:scale>
      <p:origin x="0" y="0"/>
    </p:cViewPr>
  </p:notesTextViewPr>
  <p:sorterViewPr>
    <p:cViewPr>
      <p:scale>
        <a:sx n="100" d="100"/>
        <a:sy n="100" d="100"/>
      </p:scale>
      <p:origin x="0" y="-18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3" name="Google Shape;2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3" name="Google Shape;2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1" name="Google Shape;26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512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ba00f27c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5ba00f27c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ba00f27c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5ba00f27c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7" name="Google Shape;2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13" name="Google Shape;31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2" name="Google Shape;3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9" name="Google Shape;3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6" name="Google Shape;2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7"/>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75" name="Google Shape;75;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8"/>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1" name="Google Shape;81;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29"/>
          <p:cNvSpPr txBox="1">
            <a:spLocks noGrp="1"/>
          </p:cNvSpPr>
          <p:nvPr>
            <p:ph type="ctrTitle"/>
          </p:nvPr>
        </p:nvSpPr>
        <p:spPr>
          <a:xfrm>
            <a:off x="685800" y="1597819"/>
            <a:ext cx="7772400" cy="11025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29"/>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600"/>
              </a:spcBef>
              <a:spcAft>
                <a:spcPts val="0"/>
              </a:spcAft>
              <a:buClr>
                <a:srgbClr val="888888"/>
              </a:buClr>
              <a:buSzPts val="3200"/>
              <a:buNone/>
              <a:defRPr>
                <a:solidFill>
                  <a:srgbClr val="888888"/>
                </a:solidFill>
              </a:defRPr>
            </a:lvl1pPr>
            <a:lvl2pPr lvl="1" algn="ctr">
              <a:lnSpc>
                <a:spcPct val="100000"/>
              </a:lnSpc>
              <a:spcBef>
                <a:spcPts val="600"/>
              </a:spcBef>
              <a:spcAft>
                <a:spcPts val="0"/>
              </a:spcAft>
              <a:buClr>
                <a:srgbClr val="888888"/>
              </a:buClr>
              <a:buSzPts val="2800"/>
              <a:buNone/>
              <a:defRPr>
                <a:solidFill>
                  <a:srgbClr val="888888"/>
                </a:solidFill>
              </a:defRPr>
            </a:lvl2pPr>
            <a:lvl3pPr lvl="2" algn="ctr">
              <a:lnSpc>
                <a:spcPct val="100000"/>
              </a:lnSpc>
              <a:spcBef>
                <a:spcPts val="50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3" name="Google Shape;93;p2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94" name="Google Shape;94;p2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95" name="Google Shape;95;p2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39"/>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99" name="Google Shape;99;p3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00" name="Google Shape;100;p3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01" name="Google Shape;101;p3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40"/>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40"/>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00000"/>
              </a:lnSpc>
              <a:spcBef>
                <a:spcPts val="300"/>
              </a:spcBef>
              <a:spcAft>
                <a:spcPts val="0"/>
              </a:spcAft>
              <a:buClr>
                <a:srgbClr val="888888"/>
              </a:buClr>
              <a:buSzPts val="1600"/>
              <a:buNone/>
              <a:defRPr sz="1600">
                <a:solidFill>
                  <a:srgbClr val="888888"/>
                </a:solidFill>
              </a:defRPr>
            </a:lvl3pPr>
            <a:lvl4pPr marL="1828800" lvl="3" indent="-228600" algn="l">
              <a:lnSpc>
                <a:spcPct val="100000"/>
              </a:lnSpc>
              <a:spcBef>
                <a:spcPts val="300"/>
              </a:spcBef>
              <a:spcAft>
                <a:spcPts val="0"/>
              </a:spcAft>
              <a:buClr>
                <a:srgbClr val="888888"/>
              </a:buClr>
              <a:buSzPts val="1400"/>
              <a:buNone/>
              <a:defRPr sz="1400">
                <a:solidFill>
                  <a:srgbClr val="888888"/>
                </a:solidFill>
              </a:defRPr>
            </a:lvl4pPr>
            <a:lvl5pPr marL="2286000" lvl="4" indent="-228600" algn="l">
              <a:lnSpc>
                <a:spcPct val="100000"/>
              </a:lnSpc>
              <a:spcBef>
                <a:spcPts val="300"/>
              </a:spcBef>
              <a:spcAft>
                <a:spcPts val="0"/>
              </a:spcAft>
              <a:buClr>
                <a:srgbClr val="888888"/>
              </a:buClr>
              <a:buSzPts val="1400"/>
              <a:buNone/>
              <a:defRPr sz="1400">
                <a:solidFill>
                  <a:srgbClr val="888888"/>
                </a:solidFill>
              </a:defRPr>
            </a:lvl5pPr>
            <a:lvl6pPr marL="2743200" lvl="5" indent="-228600" algn="l">
              <a:lnSpc>
                <a:spcPct val="100000"/>
              </a:lnSpc>
              <a:spcBef>
                <a:spcPts val="300"/>
              </a:spcBef>
              <a:spcAft>
                <a:spcPts val="0"/>
              </a:spcAft>
              <a:buClr>
                <a:srgbClr val="888888"/>
              </a:buClr>
              <a:buSzPts val="1400"/>
              <a:buNone/>
              <a:defRPr sz="1400">
                <a:solidFill>
                  <a:srgbClr val="888888"/>
                </a:solidFill>
              </a:defRPr>
            </a:lvl6pPr>
            <a:lvl7pPr marL="3200400" lvl="6" indent="-228600" algn="l">
              <a:lnSpc>
                <a:spcPct val="100000"/>
              </a:lnSpc>
              <a:spcBef>
                <a:spcPts val="300"/>
              </a:spcBef>
              <a:spcAft>
                <a:spcPts val="0"/>
              </a:spcAft>
              <a:buClr>
                <a:srgbClr val="888888"/>
              </a:buClr>
              <a:buSzPts val="1400"/>
              <a:buNone/>
              <a:defRPr sz="1400">
                <a:solidFill>
                  <a:srgbClr val="888888"/>
                </a:solidFill>
              </a:defRPr>
            </a:lvl7pPr>
            <a:lvl8pPr marL="3657600" lvl="7" indent="-228600" algn="l">
              <a:lnSpc>
                <a:spcPct val="100000"/>
              </a:lnSpc>
              <a:spcBef>
                <a:spcPts val="300"/>
              </a:spcBef>
              <a:spcAft>
                <a:spcPts val="0"/>
              </a:spcAft>
              <a:buClr>
                <a:srgbClr val="888888"/>
              </a:buClr>
              <a:buSzPts val="1400"/>
              <a:buNone/>
              <a:defRPr sz="1400">
                <a:solidFill>
                  <a:srgbClr val="888888"/>
                </a:solidFill>
              </a:defRPr>
            </a:lvl8pPr>
            <a:lvl9pPr marL="4114800" lvl="8" indent="-228600" algn="l">
              <a:lnSpc>
                <a:spcPct val="100000"/>
              </a:lnSpc>
              <a:spcBef>
                <a:spcPts val="300"/>
              </a:spcBef>
              <a:spcAft>
                <a:spcPts val="0"/>
              </a:spcAft>
              <a:buClr>
                <a:srgbClr val="888888"/>
              </a:buClr>
              <a:buSzPts val="1400"/>
              <a:buNone/>
              <a:defRPr sz="1400">
                <a:solidFill>
                  <a:srgbClr val="888888"/>
                </a:solidFill>
              </a:defRPr>
            </a:lvl9pPr>
          </a:lstStyle>
          <a:p>
            <a:endParaRPr/>
          </a:p>
        </p:txBody>
      </p:sp>
      <p:sp>
        <p:nvSpPr>
          <p:cNvPr id="105" name="Google Shape;105;p40"/>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06" name="Google Shape;106;p4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07" name="Google Shape;107;p40"/>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41"/>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41"/>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11" name="Google Shape;111;p41"/>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12" name="Google Shape;112;p41"/>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13" name="Google Shape;113;p4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14" name="Google Shape;114;p4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42"/>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42"/>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18" name="Google Shape;118;p42"/>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19" name="Google Shape;119;p42"/>
          <p:cNvSpPr txBox="1">
            <a:spLocks noGrp="1"/>
          </p:cNvSpPr>
          <p:nvPr>
            <p:ph type="body" idx="3"/>
          </p:nvPr>
        </p:nvSpPr>
        <p:spPr>
          <a:xfrm>
            <a:off x="4645027"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20" name="Google Shape;120;p42"/>
          <p:cNvSpPr txBox="1">
            <a:spLocks noGrp="1"/>
          </p:cNvSpPr>
          <p:nvPr>
            <p:ph type="body" idx="4"/>
          </p:nvPr>
        </p:nvSpPr>
        <p:spPr>
          <a:xfrm>
            <a:off x="4645027" y="1631156"/>
            <a:ext cx="4041600" cy="29634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21" name="Google Shape;121;p4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22" name="Google Shape;122;p4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23" name="Google Shape;123;p4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43"/>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3"/>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27" name="Google Shape;127;p4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28" name="Google Shape;128;p4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44"/>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31" name="Google Shape;131;p4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32" name="Google Shape;132;p4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5"/>
          <p:cNvSpPr txBox="1">
            <a:spLocks noGrp="1"/>
          </p:cNvSpPr>
          <p:nvPr>
            <p:ph type="title"/>
          </p:nvPr>
        </p:nvSpPr>
        <p:spPr>
          <a:xfrm>
            <a:off x="457202" y="204787"/>
            <a:ext cx="3008400" cy="871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45"/>
          <p:cNvSpPr txBox="1">
            <a:spLocks noGrp="1"/>
          </p:cNvSpPr>
          <p:nvPr>
            <p:ph type="body" idx="1"/>
          </p:nvPr>
        </p:nvSpPr>
        <p:spPr>
          <a:xfrm>
            <a:off x="3575050" y="204789"/>
            <a:ext cx="5111700" cy="4389600"/>
          </a:xfrm>
          <a:prstGeom prst="rect">
            <a:avLst/>
          </a:prstGeom>
          <a:noFill/>
          <a:ln>
            <a:noFill/>
          </a:ln>
        </p:spPr>
        <p:txBody>
          <a:bodyPr spcFirstLastPara="1" wrap="square" lIns="68575" tIns="34275" rIns="68575" bIns="34275" anchor="t" anchorCtr="0">
            <a:noAutofit/>
          </a:bodyPr>
          <a:lstStyle>
            <a:lvl1pPr marL="457200" lvl="0" indent="-431800" algn="l">
              <a:lnSpc>
                <a:spcPct val="100000"/>
              </a:lnSpc>
              <a:spcBef>
                <a:spcPts val="600"/>
              </a:spcBef>
              <a:spcAft>
                <a:spcPts val="0"/>
              </a:spcAft>
              <a:buClr>
                <a:schemeClr val="dk1"/>
              </a:buClr>
              <a:buSzPts val="3200"/>
              <a:buChar char="•"/>
              <a:defRPr sz="3200"/>
            </a:lvl1pPr>
            <a:lvl2pPr marL="914400" lvl="1" indent="-406400" algn="l">
              <a:lnSpc>
                <a:spcPct val="100000"/>
              </a:lnSpc>
              <a:spcBef>
                <a:spcPts val="6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6" name="Google Shape;136;p45"/>
          <p:cNvSpPr txBox="1">
            <a:spLocks noGrp="1"/>
          </p:cNvSpPr>
          <p:nvPr>
            <p:ph type="body" idx="2"/>
          </p:nvPr>
        </p:nvSpPr>
        <p:spPr>
          <a:xfrm>
            <a:off x="457202"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37" name="Google Shape;137;p4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38" name="Google Shape;138;p4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39" name="Google Shape;139;p4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24" name="Google Shape;24;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6"/>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46"/>
          <p:cNvSpPr>
            <a:spLocks noGrp="1"/>
          </p:cNvSpPr>
          <p:nvPr>
            <p:ph type="pic" idx="2"/>
          </p:nvPr>
        </p:nvSpPr>
        <p:spPr>
          <a:xfrm>
            <a:off x="1792288" y="459581"/>
            <a:ext cx="5486400" cy="3086100"/>
          </a:xfrm>
          <a:prstGeom prst="rect">
            <a:avLst/>
          </a:prstGeom>
          <a:noFill/>
          <a:ln>
            <a:noFill/>
          </a:ln>
        </p:spPr>
      </p:sp>
      <p:sp>
        <p:nvSpPr>
          <p:cNvPr id="143" name="Google Shape;143;p46"/>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44" name="Google Shape;144;p4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45" name="Google Shape;145;p4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46" name="Google Shape;146;p4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47"/>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50" name="Google Shape;150;p47"/>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51" name="Google Shape;151;p4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52" name="Google Shape;152;p4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8"/>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48"/>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56" name="Google Shape;156;p4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57" name="Google Shape;157;p4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58" name="Google Shape;158;p4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62" name="Google Shape;162;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7952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685800" y="1597819"/>
            <a:ext cx="7772400" cy="11025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rtl="0">
              <a:spcBef>
                <a:spcPts val="600"/>
              </a:spcBef>
              <a:spcAft>
                <a:spcPts val="0"/>
              </a:spcAft>
              <a:buClr>
                <a:srgbClr val="888888"/>
              </a:buClr>
              <a:buSzPts val="3200"/>
              <a:buNone/>
              <a:defRPr>
                <a:solidFill>
                  <a:srgbClr val="888888"/>
                </a:solidFill>
              </a:defRPr>
            </a:lvl1pPr>
            <a:lvl2pPr lvl="1" algn="ctr" rtl="0">
              <a:spcBef>
                <a:spcPts val="600"/>
              </a:spcBef>
              <a:spcAft>
                <a:spcPts val="0"/>
              </a:spcAft>
              <a:buClr>
                <a:srgbClr val="888888"/>
              </a:buClr>
              <a:buSzPts val="2800"/>
              <a:buNone/>
              <a:defRPr>
                <a:solidFill>
                  <a:srgbClr val="888888"/>
                </a:solidFill>
              </a:defRPr>
            </a:lvl2pPr>
            <a:lvl3pPr lvl="2" algn="ctr" rtl="0">
              <a:spcBef>
                <a:spcPts val="50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65" name="Google Shape;65;p1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14180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400"/>
              </a:spcBef>
              <a:spcAft>
                <a:spcPts val="0"/>
              </a:spcAft>
              <a:buClr>
                <a:srgbClr val="888888"/>
              </a:buClr>
              <a:buSzPts val="1800"/>
              <a:buNone/>
              <a:defRPr sz="1800">
                <a:solidFill>
                  <a:srgbClr val="888888"/>
                </a:solidFill>
              </a:defRPr>
            </a:lvl2pPr>
            <a:lvl3pPr marL="1371600" lvl="2" indent="-228600" algn="l" rtl="0">
              <a:spcBef>
                <a:spcPts val="300"/>
              </a:spcBef>
              <a:spcAft>
                <a:spcPts val="0"/>
              </a:spcAft>
              <a:buClr>
                <a:srgbClr val="888888"/>
              </a:buClr>
              <a:buSzPts val="1600"/>
              <a:buNone/>
              <a:defRPr sz="1600">
                <a:solidFill>
                  <a:srgbClr val="888888"/>
                </a:solidFill>
              </a:defRPr>
            </a:lvl3pPr>
            <a:lvl4pPr marL="1828800" lvl="3" indent="-228600" algn="l" rtl="0">
              <a:spcBef>
                <a:spcPts val="300"/>
              </a:spcBef>
              <a:spcAft>
                <a:spcPts val="0"/>
              </a:spcAft>
              <a:buClr>
                <a:srgbClr val="888888"/>
              </a:buClr>
              <a:buSzPts val="1400"/>
              <a:buNone/>
              <a:defRPr sz="1400">
                <a:solidFill>
                  <a:srgbClr val="888888"/>
                </a:solidFill>
              </a:defRPr>
            </a:lvl4pPr>
            <a:lvl5pPr marL="2286000" lvl="4" indent="-228600" algn="l" rtl="0">
              <a:spcBef>
                <a:spcPts val="300"/>
              </a:spcBef>
              <a:spcAft>
                <a:spcPts val="0"/>
              </a:spcAft>
              <a:buClr>
                <a:srgbClr val="888888"/>
              </a:buClr>
              <a:buSzPts val="1400"/>
              <a:buNone/>
              <a:defRPr sz="1400">
                <a:solidFill>
                  <a:srgbClr val="888888"/>
                </a:solidFill>
              </a:defRPr>
            </a:lvl5pPr>
            <a:lvl6pPr marL="2743200" lvl="5" indent="-228600" algn="l" rtl="0">
              <a:spcBef>
                <a:spcPts val="300"/>
              </a:spcBef>
              <a:spcAft>
                <a:spcPts val="0"/>
              </a:spcAft>
              <a:buClr>
                <a:srgbClr val="888888"/>
              </a:buClr>
              <a:buSzPts val="1400"/>
              <a:buNone/>
              <a:defRPr sz="1400">
                <a:solidFill>
                  <a:srgbClr val="888888"/>
                </a:solidFill>
              </a:defRPr>
            </a:lvl6pPr>
            <a:lvl7pPr marL="3200400" lvl="6" indent="-228600" algn="l" rtl="0">
              <a:spcBef>
                <a:spcPts val="300"/>
              </a:spcBef>
              <a:spcAft>
                <a:spcPts val="0"/>
              </a:spcAft>
              <a:buClr>
                <a:srgbClr val="888888"/>
              </a:buClr>
              <a:buSzPts val="1400"/>
              <a:buNone/>
              <a:defRPr sz="1400">
                <a:solidFill>
                  <a:srgbClr val="888888"/>
                </a:solidFill>
              </a:defRPr>
            </a:lvl7pPr>
            <a:lvl8pPr marL="3657600" lvl="7" indent="-228600" algn="l" rtl="0">
              <a:spcBef>
                <a:spcPts val="300"/>
              </a:spcBef>
              <a:spcAft>
                <a:spcPts val="0"/>
              </a:spcAft>
              <a:buClr>
                <a:srgbClr val="888888"/>
              </a:buClr>
              <a:buSzPts val="1400"/>
              <a:buNone/>
              <a:defRPr sz="1400">
                <a:solidFill>
                  <a:srgbClr val="888888"/>
                </a:solidFill>
              </a:defRPr>
            </a:lvl8pPr>
            <a:lvl9pPr marL="4114800" lvl="8" indent="-228600" algn="l" rtl="0">
              <a:spcBef>
                <a:spcPts val="300"/>
              </a:spcBef>
              <a:spcAft>
                <a:spcPts val="0"/>
              </a:spcAft>
              <a:buClr>
                <a:srgbClr val="888888"/>
              </a:buClr>
              <a:buSzPts val="1400"/>
              <a:buNone/>
              <a:defRPr sz="1400">
                <a:solidFill>
                  <a:srgbClr val="888888"/>
                </a:solidFill>
              </a:defRPr>
            </a:lvl9pPr>
          </a:lstStyle>
          <a:p>
            <a:endParaRPr/>
          </a:p>
        </p:txBody>
      </p:sp>
      <p:sp>
        <p:nvSpPr>
          <p:cNvPr id="71" name="Google Shape;71;p1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236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406400" algn="l" rtl="0">
              <a:spcBef>
                <a:spcPts val="600"/>
              </a:spcBef>
              <a:spcAft>
                <a:spcPts val="0"/>
              </a:spcAft>
              <a:buClr>
                <a:schemeClr val="dk1"/>
              </a:buClr>
              <a:buSzPts val="2800"/>
              <a:buChar char="•"/>
              <a:defRPr sz="2800"/>
            </a:lvl1pPr>
            <a:lvl2pPr marL="914400" lvl="1" indent="-381000" algn="l" rtl="0">
              <a:spcBef>
                <a:spcPts val="50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400"/>
              </a:spcBef>
              <a:spcAft>
                <a:spcPts val="0"/>
              </a:spcAft>
              <a:buClr>
                <a:schemeClr val="dk1"/>
              </a:buClr>
              <a:buSzPts val="1800"/>
              <a:buChar char="–"/>
              <a:defRPr sz="1800"/>
            </a:lvl4pPr>
            <a:lvl5pPr marL="2286000" lvl="4" indent="-342900" algn="l" rtl="0">
              <a:spcBef>
                <a:spcPts val="400"/>
              </a:spcBef>
              <a:spcAft>
                <a:spcPts val="0"/>
              </a:spcAft>
              <a:buClr>
                <a:schemeClr val="dk1"/>
              </a:buClr>
              <a:buSzPts val="1800"/>
              <a:buChar char="»"/>
              <a:defRPr sz="1800"/>
            </a:lvl5pPr>
            <a:lvl6pPr marL="2743200" lvl="5" indent="-342900" algn="l" rtl="0">
              <a:spcBef>
                <a:spcPts val="400"/>
              </a:spcBef>
              <a:spcAft>
                <a:spcPts val="0"/>
              </a:spcAft>
              <a:buClr>
                <a:schemeClr val="dk1"/>
              </a:buClr>
              <a:buSzPts val="1800"/>
              <a:buChar char="•"/>
              <a:defRPr sz="1800"/>
            </a:lvl6pPr>
            <a:lvl7pPr marL="3200400" lvl="6" indent="-342900" algn="l" rtl="0">
              <a:spcBef>
                <a:spcPts val="400"/>
              </a:spcBef>
              <a:spcAft>
                <a:spcPts val="0"/>
              </a:spcAft>
              <a:buClr>
                <a:schemeClr val="dk1"/>
              </a:buClr>
              <a:buSzPts val="1800"/>
              <a:buChar char="•"/>
              <a:defRPr sz="1800"/>
            </a:lvl7pPr>
            <a:lvl8pPr marL="3657600" lvl="7" indent="-342900" algn="l" rtl="0">
              <a:spcBef>
                <a:spcPts val="400"/>
              </a:spcBef>
              <a:spcAft>
                <a:spcPts val="0"/>
              </a:spcAft>
              <a:buClr>
                <a:schemeClr val="dk1"/>
              </a:buClr>
              <a:buSzPts val="1800"/>
              <a:buChar char="•"/>
              <a:defRPr sz="1800"/>
            </a:lvl8pPr>
            <a:lvl9pPr marL="4114800" lvl="8" indent="-342900" algn="l" rtl="0">
              <a:spcBef>
                <a:spcPts val="400"/>
              </a:spcBef>
              <a:spcAft>
                <a:spcPts val="0"/>
              </a:spcAft>
              <a:buClr>
                <a:schemeClr val="dk1"/>
              </a:buClr>
              <a:buSzPts val="1800"/>
              <a:buChar char="•"/>
              <a:defRPr sz="1800"/>
            </a:lvl9pPr>
          </a:lstStyle>
          <a:p>
            <a:endParaRPr/>
          </a:p>
        </p:txBody>
      </p:sp>
      <p:sp>
        <p:nvSpPr>
          <p:cNvPr id="77" name="Google Shape;77;p17"/>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406400" algn="l" rtl="0">
              <a:spcBef>
                <a:spcPts val="600"/>
              </a:spcBef>
              <a:spcAft>
                <a:spcPts val="0"/>
              </a:spcAft>
              <a:buClr>
                <a:schemeClr val="dk1"/>
              </a:buClr>
              <a:buSzPts val="2800"/>
              <a:buChar char="•"/>
              <a:defRPr sz="2800"/>
            </a:lvl1pPr>
            <a:lvl2pPr marL="914400" lvl="1" indent="-381000" algn="l" rtl="0">
              <a:spcBef>
                <a:spcPts val="50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400"/>
              </a:spcBef>
              <a:spcAft>
                <a:spcPts val="0"/>
              </a:spcAft>
              <a:buClr>
                <a:schemeClr val="dk1"/>
              </a:buClr>
              <a:buSzPts val="1800"/>
              <a:buChar char="–"/>
              <a:defRPr sz="1800"/>
            </a:lvl4pPr>
            <a:lvl5pPr marL="2286000" lvl="4" indent="-342900" algn="l" rtl="0">
              <a:spcBef>
                <a:spcPts val="400"/>
              </a:spcBef>
              <a:spcAft>
                <a:spcPts val="0"/>
              </a:spcAft>
              <a:buClr>
                <a:schemeClr val="dk1"/>
              </a:buClr>
              <a:buSzPts val="1800"/>
              <a:buChar char="»"/>
              <a:defRPr sz="1800"/>
            </a:lvl5pPr>
            <a:lvl6pPr marL="2743200" lvl="5" indent="-342900" algn="l" rtl="0">
              <a:spcBef>
                <a:spcPts val="400"/>
              </a:spcBef>
              <a:spcAft>
                <a:spcPts val="0"/>
              </a:spcAft>
              <a:buClr>
                <a:schemeClr val="dk1"/>
              </a:buClr>
              <a:buSzPts val="1800"/>
              <a:buChar char="•"/>
              <a:defRPr sz="1800"/>
            </a:lvl6pPr>
            <a:lvl7pPr marL="3200400" lvl="6" indent="-342900" algn="l" rtl="0">
              <a:spcBef>
                <a:spcPts val="400"/>
              </a:spcBef>
              <a:spcAft>
                <a:spcPts val="0"/>
              </a:spcAft>
              <a:buClr>
                <a:schemeClr val="dk1"/>
              </a:buClr>
              <a:buSzPts val="1800"/>
              <a:buChar char="•"/>
              <a:defRPr sz="1800"/>
            </a:lvl7pPr>
            <a:lvl8pPr marL="3657600" lvl="7" indent="-342900" algn="l" rtl="0">
              <a:spcBef>
                <a:spcPts val="400"/>
              </a:spcBef>
              <a:spcAft>
                <a:spcPts val="0"/>
              </a:spcAft>
              <a:buClr>
                <a:schemeClr val="dk1"/>
              </a:buClr>
              <a:buSzPts val="1800"/>
              <a:buChar char="•"/>
              <a:defRPr sz="1800"/>
            </a:lvl8pPr>
            <a:lvl9pPr marL="4114800" lvl="8" indent="-342900" algn="l" rtl="0">
              <a:spcBef>
                <a:spcPts val="400"/>
              </a:spcBef>
              <a:spcAft>
                <a:spcPts val="0"/>
              </a:spcAft>
              <a:buClr>
                <a:schemeClr val="dk1"/>
              </a:buClr>
              <a:buSzPts val="1800"/>
              <a:buChar char="•"/>
              <a:defRPr sz="1800"/>
            </a:lvl9pPr>
          </a:lstStyle>
          <a:p>
            <a:endParaRPr/>
          </a:p>
        </p:txBody>
      </p:sp>
      <p:sp>
        <p:nvSpPr>
          <p:cNvPr id="78" name="Google Shape;78;p17"/>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78388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l" rtl="0">
              <a:spcBef>
                <a:spcPts val="50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400"/>
              </a:spcBef>
              <a:spcAft>
                <a:spcPts val="0"/>
              </a:spcAft>
              <a:buClr>
                <a:schemeClr val="dk1"/>
              </a:buClr>
              <a:buSzPts val="1800"/>
              <a:buNone/>
              <a:defRPr sz="1800" b="1"/>
            </a:lvl3pPr>
            <a:lvl4pPr marL="1828800" lvl="3" indent="-228600" algn="l" rtl="0">
              <a:spcBef>
                <a:spcPts val="300"/>
              </a:spcBef>
              <a:spcAft>
                <a:spcPts val="0"/>
              </a:spcAft>
              <a:buClr>
                <a:schemeClr val="dk1"/>
              </a:buClr>
              <a:buSzPts val="1600"/>
              <a:buNone/>
              <a:defRPr sz="1600" b="1"/>
            </a:lvl4pPr>
            <a:lvl5pPr marL="2286000" lvl="4" indent="-228600" algn="l" rtl="0">
              <a:spcBef>
                <a:spcPts val="300"/>
              </a:spcBef>
              <a:spcAft>
                <a:spcPts val="0"/>
              </a:spcAft>
              <a:buClr>
                <a:schemeClr val="dk1"/>
              </a:buClr>
              <a:buSzPts val="1600"/>
              <a:buNone/>
              <a:defRPr sz="1600" b="1"/>
            </a:lvl5pPr>
            <a:lvl6pPr marL="2743200" lvl="5" indent="-228600" algn="l" rtl="0">
              <a:spcBef>
                <a:spcPts val="300"/>
              </a:spcBef>
              <a:spcAft>
                <a:spcPts val="0"/>
              </a:spcAft>
              <a:buClr>
                <a:schemeClr val="dk1"/>
              </a:buClr>
              <a:buSzPts val="1600"/>
              <a:buNone/>
              <a:defRPr sz="1600" b="1"/>
            </a:lvl6pPr>
            <a:lvl7pPr marL="3200400" lvl="6" indent="-228600" algn="l" rtl="0">
              <a:spcBef>
                <a:spcPts val="300"/>
              </a:spcBef>
              <a:spcAft>
                <a:spcPts val="0"/>
              </a:spcAft>
              <a:buClr>
                <a:schemeClr val="dk1"/>
              </a:buClr>
              <a:buSzPts val="1600"/>
              <a:buNone/>
              <a:defRPr sz="1600" b="1"/>
            </a:lvl7pPr>
            <a:lvl8pPr marL="3657600" lvl="7" indent="-228600" algn="l" rtl="0">
              <a:spcBef>
                <a:spcPts val="300"/>
              </a:spcBef>
              <a:spcAft>
                <a:spcPts val="0"/>
              </a:spcAft>
              <a:buClr>
                <a:schemeClr val="dk1"/>
              </a:buClr>
              <a:buSzPts val="1600"/>
              <a:buNone/>
              <a:defRPr sz="1600" b="1"/>
            </a:lvl8pPr>
            <a:lvl9pPr marL="4114800" lvl="8" indent="-228600" algn="l" rtl="0">
              <a:spcBef>
                <a:spcPts val="300"/>
              </a:spcBef>
              <a:spcAft>
                <a:spcPts val="0"/>
              </a:spcAft>
              <a:buClr>
                <a:schemeClr val="dk1"/>
              </a:buClr>
              <a:buSzPts val="1600"/>
              <a:buNone/>
              <a:defRPr sz="1600" b="1"/>
            </a:lvl9pPr>
          </a:lstStyle>
          <a:p>
            <a:endParaRPr/>
          </a:p>
        </p:txBody>
      </p:sp>
      <p:sp>
        <p:nvSpPr>
          <p:cNvPr id="84" name="Google Shape;84;p18"/>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400"/>
              </a:spcBef>
              <a:spcAft>
                <a:spcPts val="0"/>
              </a:spcAft>
              <a:buClr>
                <a:schemeClr val="dk1"/>
              </a:buClr>
              <a:buSzPts val="1800"/>
              <a:buChar char="•"/>
              <a:defRPr sz="1800"/>
            </a:lvl3pPr>
            <a:lvl4pPr marL="1828800" lvl="3" indent="-330200" algn="l" rtl="0">
              <a:spcBef>
                <a:spcPts val="300"/>
              </a:spcBef>
              <a:spcAft>
                <a:spcPts val="0"/>
              </a:spcAft>
              <a:buClr>
                <a:schemeClr val="dk1"/>
              </a:buClr>
              <a:buSzPts val="1600"/>
              <a:buChar char="–"/>
              <a:defRPr sz="1600"/>
            </a:lvl4pPr>
            <a:lvl5pPr marL="2286000" lvl="4" indent="-330200" algn="l" rtl="0">
              <a:spcBef>
                <a:spcPts val="300"/>
              </a:spcBef>
              <a:spcAft>
                <a:spcPts val="0"/>
              </a:spcAft>
              <a:buClr>
                <a:schemeClr val="dk1"/>
              </a:buClr>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85" name="Google Shape;85;p18"/>
          <p:cNvSpPr txBox="1">
            <a:spLocks noGrp="1"/>
          </p:cNvSpPr>
          <p:nvPr>
            <p:ph type="body" idx="3"/>
          </p:nvPr>
        </p:nvSpPr>
        <p:spPr>
          <a:xfrm>
            <a:off x="4645027"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l" rtl="0">
              <a:spcBef>
                <a:spcPts val="50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400"/>
              </a:spcBef>
              <a:spcAft>
                <a:spcPts val="0"/>
              </a:spcAft>
              <a:buClr>
                <a:schemeClr val="dk1"/>
              </a:buClr>
              <a:buSzPts val="1800"/>
              <a:buNone/>
              <a:defRPr sz="1800" b="1"/>
            </a:lvl3pPr>
            <a:lvl4pPr marL="1828800" lvl="3" indent="-228600" algn="l" rtl="0">
              <a:spcBef>
                <a:spcPts val="300"/>
              </a:spcBef>
              <a:spcAft>
                <a:spcPts val="0"/>
              </a:spcAft>
              <a:buClr>
                <a:schemeClr val="dk1"/>
              </a:buClr>
              <a:buSzPts val="1600"/>
              <a:buNone/>
              <a:defRPr sz="1600" b="1"/>
            </a:lvl4pPr>
            <a:lvl5pPr marL="2286000" lvl="4" indent="-228600" algn="l" rtl="0">
              <a:spcBef>
                <a:spcPts val="300"/>
              </a:spcBef>
              <a:spcAft>
                <a:spcPts val="0"/>
              </a:spcAft>
              <a:buClr>
                <a:schemeClr val="dk1"/>
              </a:buClr>
              <a:buSzPts val="1600"/>
              <a:buNone/>
              <a:defRPr sz="1600" b="1"/>
            </a:lvl5pPr>
            <a:lvl6pPr marL="2743200" lvl="5" indent="-228600" algn="l" rtl="0">
              <a:spcBef>
                <a:spcPts val="300"/>
              </a:spcBef>
              <a:spcAft>
                <a:spcPts val="0"/>
              </a:spcAft>
              <a:buClr>
                <a:schemeClr val="dk1"/>
              </a:buClr>
              <a:buSzPts val="1600"/>
              <a:buNone/>
              <a:defRPr sz="1600" b="1"/>
            </a:lvl6pPr>
            <a:lvl7pPr marL="3200400" lvl="6" indent="-228600" algn="l" rtl="0">
              <a:spcBef>
                <a:spcPts val="300"/>
              </a:spcBef>
              <a:spcAft>
                <a:spcPts val="0"/>
              </a:spcAft>
              <a:buClr>
                <a:schemeClr val="dk1"/>
              </a:buClr>
              <a:buSzPts val="1600"/>
              <a:buNone/>
              <a:defRPr sz="1600" b="1"/>
            </a:lvl7pPr>
            <a:lvl8pPr marL="3657600" lvl="7" indent="-228600" algn="l" rtl="0">
              <a:spcBef>
                <a:spcPts val="300"/>
              </a:spcBef>
              <a:spcAft>
                <a:spcPts val="0"/>
              </a:spcAft>
              <a:buClr>
                <a:schemeClr val="dk1"/>
              </a:buClr>
              <a:buSzPts val="1600"/>
              <a:buNone/>
              <a:defRPr sz="1600" b="1"/>
            </a:lvl8pPr>
            <a:lvl9pPr marL="4114800" lvl="8" indent="-228600" algn="l" rtl="0">
              <a:spcBef>
                <a:spcPts val="300"/>
              </a:spcBef>
              <a:spcAft>
                <a:spcPts val="0"/>
              </a:spcAft>
              <a:buClr>
                <a:schemeClr val="dk1"/>
              </a:buClr>
              <a:buSzPts val="1600"/>
              <a:buNone/>
              <a:defRPr sz="1600" b="1"/>
            </a:lvl9pPr>
          </a:lstStyle>
          <a:p>
            <a:endParaRPr/>
          </a:p>
        </p:txBody>
      </p:sp>
      <p:sp>
        <p:nvSpPr>
          <p:cNvPr id="86" name="Google Shape;86;p18"/>
          <p:cNvSpPr txBox="1">
            <a:spLocks noGrp="1"/>
          </p:cNvSpPr>
          <p:nvPr>
            <p:ph type="body" idx="4"/>
          </p:nvPr>
        </p:nvSpPr>
        <p:spPr>
          <a:xfrm>
            <a:off x="4645027" y="1631156"/>
            <a:ext cx="4041600" cy="29634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400"/>
              </a:spcBef>
              <a:spcAft>
                <a:spcPts val="0"/>
              </a:spcAft>
              <a:buClr>
                <a:schemeClr val="dk1"/>
              </a:buClr>
              <a:buSzPts val="1800"/>
              <a:buChar char="•"/>
              <a:defRPr sz="1800"/>
            </a:lvl3pPr>
            <a:lvl4pPr marL="1828800" lvl="3" indent="-330200" algn="l" rtl="0">
              <a:spcBef>
                <a:spcPts val="300"/>
              </a:spcBef>
              <a:spcAft>
                <a:spcPts val="0"/>
              </a:spcAft>
              <a:buClr>
                <a:schemeClr val="dk1"/>
              </a:buClr>
              <a:buSzPts val="1600"/>
              <a:buChar char="–"/>
              <a:defRPr sz="1600"/>
            </a:lvl4pPr>
            <a:lvl5pPr marL="2286000" lvl="4" indent="-330200" algn="l" rtl="0">
              <a:spcBef>
                <a:spcPts val="300"/>
              </a:spcBef>
              <a:spcAft>
                <a:spcPts val="0"/>
              </a:spcAft>
              <a:buClr>
                <a:schemeClr val="dk1"/>
              </a:buClr>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87" name="Google Shape;87;p1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1861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3428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Times New Roman"/>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3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30873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2" y="204787"/>
            <a:ext cx="3008400" cy="8718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575050" y="204789"/>
            <a:ext cx="5111700" cy="4389600"/>
          </a:xfrm>
          <a:prstGeom prst="rect">
            <a:avLst/>
          </a:prstGeom>
          <a:noFill/>
          <a:ln>
            <a:noFill/>
          </a:ln>
        </p:spPr>
        <p:txBody>
          <a:bodyPr spcFirstLastPara="1" wrap="square" lIns="68575" tIns="34275" rIns="68575" bIns="34275" anchor="t" anchorCtr="0">
            <a:noAutofit/>
          </a:bodyPr>
          <a:lstStyle>
            <a:lvl1pPr marL="457200" lvl="0" indent="-431800" algn="l" rtl="0">
              <a:spcBef>
                <a:spcPts val="600"/>
              </a:spcBef>
              <a:spcAft>
                <a:spcPts val="0"/>
              </a:spcAft>
              <a:buClr>
                <a:schemeClr val="dk1"/>
              </a:buClr>
              <a:buSzPts val="3200"/>
              <a:buChar char="•"/>
              <a:defRPr sz="3200"/>
            </a:lvl1pPr>
            <a:lvl2pPr marL="914400" lvl="1" indent="-406400" algn="l" rtl="0">
              <a:spcBef>
                <a:spcPts val="600"/>
              </a:spcBef>
              <a:spcAft>
                <a:spcPts val="0"/>
              </a:spcAft>
              <a:buClr>
                <a:schemeClr val="dk1"/>
              </a:buClr>
              <a:buSzPts val="2800"/>
              <a:buChar char="–"/>
              <a:defRPr sz="2800"/>
            </a:lvl2pPr>
            <a:lvl3pPr marL="1371600" lvl="2" indent="-381000" algn="l" rtl="0">
              <a:spcBef>
                <a:spcPts val="50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2"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rtl="0">
              <a:spcBef>
                <a:spcPts val="300"/>
              </a:spcBef>
              <a:spcAft>
                <a:spcPts val="0"/>
              </a:spcAft>
              <a:buClr>
                <a:schemeClr val="dk1"/>
              </a:buClr>
              <a:buSzPts val="1400"/>
              <a:buNone/>
              <a:defRPr sz="1400"/>
            </a:lvl1pPr>
            <a:lvl2pPr marL="914400" lvl="1" indent="-228600" algn="l" rtl="0">
              <a:spcBef>
                <a:spcPts val="20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200"/>
              </a:spcBef>
              <a:spcAft>
                <a:spcPts val="0"/>
              </a:spcAft>
              <a:buClr>
                <a:schemeClr val="dk1"/>
              </a:buClr>
              <a:buSzPts val="900"/>
              <a:buNone/>
              <a:defRPr sz="900"/>
            </a:lvl4pPr>
            <a:lvl5pPr marL="2286000" lvl="4" indent="-228600" algn="l" rtl="0">
              <a:spcBef>
                <a:spcPts val="200"/>
              </a:spcBef>
              <a:spcAft>
                <a:spcPts val="0"/>
              </a:spcAft>
              <a:buClr>
                <a:schemeClr val="dk1"/>
              </a:buClr>
              <a:buSzPts val="900"/>
              <a:buNone/>
              <a:defRPr sz="900"/>
            </a:lvl5pPr>
            <a:lvl6pPr marL="2743200" lvl="5" indent="-228600" algn="l" rtl="0">
              <a:spcBef>
                <a:spcPts val="200"/>
              </a:spcBef>
              <a:spcAft>
                <a:spcPts val="0"/>
              </a:spcAft>
              <a:buClr>
                <a:schemeClr val="dk1"/>
              </a:buClr>
              <a:buSzPts val="900"/>
              <a:buNone/>
              <a:defRPr sz="900"/>
            </a:lvl6pPr>
            <a:lvl7pPr marL="3200400" lvl="6" indent="-228600" algn="l" rtl="0">
              <a:spcBef>
                <a:spcPts val="200"/>
              </a:spcBef>
              <a:spcAft>
                <a:spcPts val="0"/>
              </a:spcAft>
              <a:buClr>
                <a:schemeClr val="dk1"/>
              </a:buClr>
              <a:buSzPts val="900"/>
              <a:buNone/>
              <a:defRPr sz="900"/>
            </a:lvl7pPr>
            <a:lvl8pPr marL="3657600" lvl="7" indent="-228600" algn="l" rtl="0">
              <a:spcBef>
                <a:spcPts val="200"/>
              </a:spcBef>
              <a:spcAft>
                <a:spcPts val="0"/>
              </a:spcAft>
              <a:buClr>
                <a:schemeClr val="dk1"/>
              </a:buClr>
              <a:buSzPts val="900"/>
              <a:buNone/>
              <a:defRPr sz="900"/>
            </a:lvl8pPr>
            <a:lvl9pPr marL="4114800" lvl="8" indent="-228600" algn="l" rtl="0">
              <a:spcBef>
                <a:spcPts val="20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25926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l" rtl="0">
              <a:spcBef>
                <a:spcPts val="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6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rtl="0">
              <a:spcBef>
                <a:spcPts val="300"/>
              </a:spcBef>
              <a:spcAft>
                <a:spcPts val="0"/>
              </a:spcAft>
              <a:buClr>
                <a:schemeClr val="dk1"/>
              </a:buClr>
              <a:buSzPts val="1400"/>
              <a:buNone/>
              <a:defRPr sz="1400"/>
            </a:lvl1pPr>
            <a:lvl2pPr marL="914400" lvl="1" indent="-228600" algn="l" rtl="0">
              <a:spcBef>
                <a:spcPts val="20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200"/>
              </a:spcBef>
              <a:spcAft>
                <a:spcPts val="0"/>
              </a:spcAft>
              <a:buClr>
                <a:schemeClr val="dk1"/>
              </a:buClr>
              <a:buSzPts val="900"/>
              <a:buNone/>
              <a:defRPr sz="900"/>
            </a:lvl4pPr>
            <a:lvl5pPr marL="2286000" lvl="4" indent="-228600" algn="l" rtl="0">
              <a:spcBef>
                <a:spcPts val="200"/>
              </a:spcBef>
              <a:spcAft>
                <a:spcPts val="0"/>
              </a:spcAft>
              <a:buClr>
                <a:schemeClr val="dk1"/>
              </a:buClr>
              <a:buSzPts val="900"/>
              <a:buNone/>
              <a:defRPr sz="900"/>
            </a:lvl5pPr>
            <a:lvl6pPr marL="2743200" lvl="5" indent="-228600" algn="l" rtl="0">
              <a:spcBef>
                <a:spcPts val="200"/>
              </a:spcBef>
              <a:spcAft>
                <a:spcPts val="0"/>
              </a:spcAft>
              <a:buClr>
                <a:schemeClr val="dk1"/>
              </a:buClr>
              <a:buSzPts val="900"/>
              <a:buNone/>
              <a:defRPr sz="900"/>
            </a:lvl6pPr>
            <a:lvl7pPr marL="3200400" lvl="6" indent="-228600" algn="l" rtl="0">
              <a:spcBef>
                <a:spcPts val="200"/>
              </a:spcBef>
              <a:spcAft>
                <a:spcPts val="0"/>
              </a:spcAft>
              <a:buClr>
                <a:schemeClr val="dk1"/>
              </a:buClr>
              <a:buSzPts val="900"/>
              <a:buNone/>
              <a:defRPr sz="900"/>
            </a:lvl7pPr>
            <a:lvl8pPr marL="3657600" lvl="7" indent="-228600" algn="l" rtl="0">
              <a:spcBef>
                <a:spcPts val="200"/>
              </a:spcBef>
              <a:spcAft>
                <a:spcPts val="0"/>
              </a:spcAft>
              <a:buClr>
                <a:schemeClr val="dk1"/>
              </a:buClr>
              <a:buSzPts val="900"/>
              <a:buNone/>
              <a:defRPr sz="900"/>
            </a:lvl8pPr>
            <a:lvl9pPr marL="4114800" lvl="8" indent="-228600" algn="l" rtl="0">
              <a:spcBef>
                <a:spcPts val="20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9344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34013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7477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31"/>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6" name="Google Shape;36;p31"/>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7" name="Google Shape;37;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32"/>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3" name="Google Shape;43;p3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4" name="Google Shape;44;p32"/>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5" name="Google Shape;45;p32"/>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6" name="Google Shape;46;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5"/>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61" name="Google Shape;61;p35"/>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2" name="Google Shape;6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6"/>
          <p:cNvSpPr>
            <a:spLocks noGrp="1"/>
          </p:cNvSpPr>
          <p:nvPr>
            <p:ph type="pic" idx="2"/>
          </p:nvPr>
        </p:nvSpPr>
        <p:spPr>
          <a:xfrm>
            <a:off x="1792288" y="459581"/>
            <a:ext cx="5486400" cy="3086100"/>
          </a:xfrm>
          <a:prstGeom prst="rect">
            <a:avLst/>
          </a:prstGeom>
          <a:noFill/>
          <a:ln>
            <a:noFill/>
          </a:ln>
        </p:spPr>
      </p:sp>
      <p:sp>
        <p:nvSpPr>
          <p:cNvPr id="68" name="Google Shape;68;p36"/>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9" name="Google Shape;69;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28"/>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rgbClr val="888888"/>
              </a:buClr>
              <a:buSzPts val="11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rgbClr val="888888"/>
              </a:buClr>
              <a:buSzPts val="11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3607227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7.xml"/><Relationship Id="rId5" Type="http://schemas.openxmlformats.org/officeDocument/2006/relationships/image" Target="../media/image13.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16.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18.pn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19.pn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20.pn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hyperlink" Target="mailto:ngs.training@noaa.gov"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
          <p:cNvSpPr txBox="1">
            <a:spLocks noGrp="1"/>
          </p:cNvSpPr>
          <p:nvPr>
            <p:ph type="ctrTitle"/>
          </p:nvPr>
        </p:nvSpPr>
        <p:spPr>
          <a:xfrm>
            <a:off x="685800" y="1913731"/>
            <a:ext cx="7772400" cy="11025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3200"/>
              <a:buFont typeface="Calibri"/>
              <a:buNone/>
            </a:pPr>
            <a:r>
              <a:rPr lang="en" sz="3200" dirty="0">
                <a:solidFill>
                  <a:srgbClr val="366092"/>
                </a:solidFill>
                <a:latin typeface="Calibri"/>
                <a:ea typeface="Calibri"/>
                <a:cs typeface="Calibri"/>
                <a:sym typeface="Calibri"/>
              </a:rPr>
              <a:t>Educational and Training Opportunities Available Through the </a:t>
            </a:r>
            <a:br>
              <a:rPr lang="en" sz="3200" dirty="0">
                <a:solidFill>
                  <a:srgbClr val="366092"/>
                </a:solidFill>
                <a:latin typeface="Calibri"/>
                <a:ea typeface="Calibri"/>
                <a:cs typeface="Calibri"/>
                <a:sym typeface="Calibri"/>
              </a:rPr>
            </a:br>
            <a:r>
              <a:rPr lang="en" sz="3200" dirty="0">
                <a:solidFill>
                  <a:srgbClr val="366092"/>
                </a:solidFill>
                <a:latin typeface="Calibri"/>
                <a:ea typeface="Calibri"/>
                <a:cs typeface="Calibri"/>
                <a:sym typeface="Calibri"/>
              </a:rPr>
              <a:t>National Geodetic Survey</a:t>
            </a:r>
            <a:endParaRPr dirty="0"/>
          </a:p>
        </p:txBody>
      </p:sp>
      <p:sp>
        <p:nvSpPr>
          <p:cNvPr id="168" name="Google Shape;168;p1"/>
          <p:cNvSpPr txBox="1">
            <a:spLocks noGrp="1"/>
          </p:cNvSpPr>
          <p:nvPr>
            <p:ph type="subTitle" idx="1"/>
          </p:nvPr>
        </p:nvSpPr>
        <p:spPr>
          <a:xfrm>
            <a:off x="1371600" y="3487299"/>
            <a:ext cx="6400800" cy="131445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Clr>
                <a:srgbClr val="888888"/>
              </a:buClr>
              <a:buSzPct val="100000"/>
              <a:buNone/>
            </a:pPr>
            <a:endParaRPr sz="2400" dirty="0">
              <a:solidFill>
                <a:srgbClr val="366092"/>
              </a:solidFill>
              <a:latin typeface="Calibri"/>
              <a:ea typeface="Calibri"/>
              <a:cs typeface="Calibri"/>
              <a:sym typeface="Calibri"/>
            </a:endParaRPr>
          </a:p>
          <a:p>
            <a:pPr marL="0" lvl="0" indent="0" algn="ctr" rtl="0">
              <a:spcBef>
                <a:spcPts val="425"/>
              </a:spcBef>
              <a:spcAft>
                <a:spcPts val="0"/>
              </a:spcAft>
              <a:buClr>
                <a:srgbClr val="366092"/>
              </a:buClr>
              <a:buSzPct val="100000"/>
              <a:buNone/>
            </a:pPr>
            <a:r>
              <a:rPr lang="en-US" sz="2800">
                <a:solidFill>
                  <a:srgbClr val="366092"/>
                </a:solidFill>
                <a:latin typeface="Calibri"/>
                <a:ea typeface="Calibri"/>
                <a:cs typeface="Calibri"/>
                <a:sym typeface="Calibri"/>
              </a:rPr>
              <a:t>UESI Surveying &amp; Geomatics Conference</a:t>
            </a:r>
          </a:p>
          <a:p>
            <a:pPr marL="0" lvl="0" indent="0" algn="ctr" rtl="0">
              <a:spcBef>
                <a:spcPts val="425"/>
              </a:spcBef>
              <a:spcAft>
                <a:spcPts val="0"/>
              </a:spcAft>
              <a:buClr>
                <a:srgbClr val="366092"/>
              </a:buClr>
              <a:buSzPct val="100000"/>
              <a:buNone/>
            </a:pPr>
            <a:r>
              <a:rPr lang="en" sz="2800">
                <a:solidFill>
                  <a:srgbClr val="366092"/>
                </a:solidFill>
                <a:latin typeface="Calibri"/>
                <a:ea typeface="Calibri"/>
                <a:cs typeface="Calibri"/>
                <a:sym typeface="Calibri"/>
              </a:rPr>
              <a:t>June </a:t>
            </a:r>
            <a:r>
              <a:rPr lang="en" sz="2800" dirty="0">
                <a:solidFill>
                  <a:srgbClr val="366092"/>
                </a:solidFill>
                <a:latin typeface="Calibri"/>
                <a:ea typeface="Calibri"/>
                <a:cs typeface="Calibri"/>
                <a:sym typeface="Calibri"/>
              </a:rPr>
              <a:t>2024</a:t>
            </a:r>
            <a:endParaRPr sz="2800" dirty="0"/>
          </a:p>
          <a:p>
            <a:pPr marL="0" lvl="0" indent="0" algn="ctr" rtl="0">
              <a:spcBef>
                <a:spcPts val="350"/>
              </a:spcBef>
              <a:spcAft>
                <a:spcPts val="0"/>
              </a:spcAft>
              <a:buClr>
                <a:srgbClr val="366092"/>
              </a:buClr>
              <a:buSzPct val="100000"/>
              <a:buNone/>
            </a:pPr>
            <a:r>
              <a:rPr lang="en" sz="2400" dirty="0">
                <a:solidFill>
                  <a:srgbClr val="366092"/>
                </a:solidFill>
                <a:latin typeface="Calibri"/>
                <a:ea typeface="Calibri"/>
                <a:cs typeface="Calibri"/>
                <a:sym typeface="Calibri"/>
              </a:rPr>
              <a:t>Erika Little, NGS Training Coordinator</a:t>
            </a:r>
            <a:endParaRPr sz="28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2"/>
          <p:cNvSpPr/>
          <p:nvPr/>
        </p:nvSpPr>
        <p:spPr>
          <a:xfrm>
            <a:off x="240384" y="2446256"/>
            <a:ext cx="2432116" cy="346249"/>
          </a:xfrm>
          <a:prstGeom prst="roundRect">
            <a:avLst>
              <a:gd name="adj" fmla="val 16667"/>
            </a:avLst>
          </a:prstGeom>
          <a:gradFill>
            <a:gsLst>
              <a:gs pos="0">
                <a:srgbClr val="97B4E4"/>
              </a:gs>
              <a:gs pos="50000">
                <a:srgbClr val="BFCFEC"/>
              </a:gs>
              <a:gs pos="100000">
                <a:srgbClr val="E0E8F4"/>
              </a:gs>
            </a:gsLst>
            <a:path path="circle">
              <a:fillToRect l="100000" b="100000"/>
            </a:path>
            <a:tileRect t="-100000" r="-100000"/>
          </a:gra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36" name="Google Shape;236;p12"/>
          <p:cNvSpPr txBox="1"/>
          <p:nvPr/>
        </p:nvSpPr>
        <p:spPr>
          <a:xfrm>
            <a:off x="0" y="1101292"/>
            <a:ext cx="287046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600" b="0" i="0" u="none" strike="noStrike" cap="none">
                <a:solidFill>
                  <a:srgbClr val="366092"/>
                </a:solidFill>
                <a:latin typeface="Calibri"/>
                <a:ea typeface="Calibri"/>
                <a:cs typeface="Calibri"/>
                <a:sym typeface="Calibri"/>
              </a:rPr>
              <a:t>Educational Videos</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Partnership with the University Corporation for Atmospheric </a:t>
            </a:r>
            <a:endParaRPr sz="1100" b="0" i="1" u="none" strike="noStrike" cap="none">
              <a:solidFill>
                <a:srgbClr val="366092"/>
              </a:solidFill>
              <a:latin typeface="Calibri"/>
              <a:ea typeface="Calibri"/>
              <a:cs typeface="Calibri"/>
              <a:sym typeface="Calibri"/>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Research’s (UCAR) COMET Program</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pic>
        <p:nvPicPr>
          <p:cNvPr id="237" name="Google Shape;237;p12"/>
          <p:cNvPicPr preferRelativeResize="0"/>
          <p:nvPr/>
        </p:nvPicPr>
        <p:blipFill rotWithShape="1">
          <a:blip r:embed="rId5">
            <a:alphaModFix/>
          </a:blip>
          <a:srcRect/>
          <a:stretch/>
        </p:blipFill>
        <p:spPr>
          <a:xfrm>
            <a:off x="2870461" y="570940"/>
            <a:ext cx="5196527" cy="4415312"/>
          </a:xfrm>
          <a:prstGeom prst="rect">
            <a:avLst/>
          </a:prstGeom>
          <a:noFill/>
          <a:ln w="28575" cap="flat" cmpd="sng">
            <a:solidFill>
              <a:schemeClr val="accent1"/>
            </a:solidFill>
            <a:prstDash val="solid"/>
            <a:round/>
            <a:headEnd type="none" w="sm" len="sm"/>
            <a:tailEnd type="none" w="sm" len="sm"/>
          </a:ln>
        </p:spPr>
      </p:pic>
      <p:sp>
        <p:nvSpPr>
          <p:cNvPr id="238" name="Google Shape;238;p12"/>
          <p:cNvSpPr/>
          <p:nvPr/>
        </p:nvSpPr>
        <p:spPr>
          <a:xfrm>
            <a:off x="5494562" y="1363433"/>
            <a:ext cx="1458311" cy="266755"/>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39" name="Google Shape;239;p12"/>
          <p:cNvSpPr/>
          <p:nvPr/>
        </p:nvSpPr>
        <p:spPr>
          <a:xfrm>
            <a:off x="5510890" y="2318657"/>
            <a:ext cx="1458311" cy="266755"/>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40" name="Google Shape;240;p12"/>
          <p:cNvSpPr txBox="1"/>
          <p:nvPr/>
        </p:nvSpPr>
        <p:spPr>
          <a:xfrm>
            <a:off x="148472" y="2446256"/>
            <a:ext cx="26230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0" i="1" u="none" strike="noStrike" cap="none">
                <a:solidFill>
                  <a:srgbClr val="366092"/>
                </a:solidFill>
                <a:latin typeface="Calibri"/>
                <a:ea typeface="Calibri"/>
                <a:cs typeface="Calibri"/>
                <a:sym typeface="Calibri"/>
              </a:rPr>
              <a:t>geodesy.noaa.gov</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500"/>
                                        <p:tgtEl>
                                          <p:spTgt spid="24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 calcmode="lin" valueType="num">
                                      <p:cBhvr additive="base">
                                        <p:cTn id="12"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 calcmode="lin" valueType="num">
                                      <p:cBhvr additive="base">
                                        <p:cTn id="17" dur="500"/>
                                        <p:tgtEl>
                                          <p:spTgt spid="2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44"/>
        <p:cNvGrpSpPr/>
        <p:nvPr/>
      </p:nvGrpSpPr>
      <p:grpSpPr>
        <a:xfrm>
          <a:off x="0" y="0"/>
          <a:ext cx="0" cy="0"/>
          <a:chOff x="0" y="0"/>
          <a:chExt cx="0" cy="0"/>
        </a:xfrm>
      </p:grpSpPr>
      <p:sp>
        <p:nvSpPr>
          <p:cNvPr id="246" name="Google Shape;246;p13"/>
          <p:cNvSpPr txBox="1"/>
          <p:nvPr/>
        </p:nvSpPr>
        <p:spPr>
          <a:xfrm>
            <a:off x="0" y="1101292"/>
            <a:ext cx="4401300"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600" b="0" i="0" u="none" strike="noStrike" cap="none">
                <a:solidFill>
                  <a:srgbClr val="366092"/>
                </a:solidFill>
                <a:latin typeface="Calibri"/>
                <a:ea typeface="Calibri"/>
                <a:cs typeface="Calibri"/>
                <a:sym typeface="Calibri"/>
              </a:rPr>
              <a:t>Educational Videos</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Partnership with the University Corporation for Atmospheric </a:t>
            </a:r>
            <a:endParaRPr sz="1100" b="0" i="1" u="none" strike="noStrike" cap="none">
              <a:solidFill>
                <a:srgbClr val="366092"/>
              </a:solidFill>
              <a:latin typeface="Calibri"/>
              <a:ea typeface="Calibri"/>
              <a:cs typeface="Calibri"/>
              <a:sym typeface="Calibri"/>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Research’s (UCAR) COMET Program</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graphicFrame>
        <p:nvGraphicFramePr>
          <p:cNvPr id="247" name="Google Shape;247;p13"/>
          <p:cNvGraphicFramePr/>
          <p:nvPr>
            <p:extLst>
              <p:ext uri="{D42A27DB-BD31-4B8C-83A1-F6EECF244321}">
                <p14:modId xmlns:p14="http://schemas.microsoft.com/office/powerpoint/2010/main" val="1838199139"/>
              </p:ext>
            </p:extLst>
          </p:nvPr>
        </p:nvGraphicFramePr>
        <p:xfrm>
          <a:off x="463400" y="1912972"/>
          <a:ext cx="4204125" cy="2423250"/>
        </p:xfrm>
        <a:graphic>
          <a:graphicData uri="http://schemas.openxmlformats.org/drawingml/2006/table">
            <a:tbl>
              <a:tblPr>
                <a:noFill/>
                <a:tableStyleId>{55FF27B2-EFE2-4A89-9EDA-3B5935EBA2AC}</a:tableStyleId>
              </a:tblPr>
              <a:tblGrid>
                <a:gridCol w="2678525">
                  <a:extLst>
                    <a:ext uri="{9D8B030D-6E8A-4147-A177-3AD203B41FA5}">
                      <a16:colId xmlns:a16="http://schemas.microsoft.com/office/drawing/2014/main" val="20000"/>
                    </a:ext>
                  </a:extLst>
                </a:gridCol>
                <a:gridCol w="1525600">
                  <a:extLst>
                    <a:ext uri="{9D8B030D-6E8A-4147-A177-3AD203B41FA5}">
                      <a16:colId xmlns:a16="http://schemas.microsoft.com/office/drawing/2014/main" val="20001"/>
                    </a:ext>
                  </a:extLst>
                </a:gridCol>
              </a:tblGrid>
              <a:tr h="525800">
                <a:tc gridSpan="2">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dirty="0">
                          <a:latin typeface="Calibri"/>
                          <a:ea typeface="Calibri"/>
                          <a:cs typeface="Calibri"/>
                          <a:sym typeface="Calibri"/>
                        </a:rPr>
                        <a:t>Most Viewed on COMET YouTube channel </a:t>
                      </a:r>
                      <a:r>
                        <a:rPr lang="en" sz="1100" i="1" u="none" strike="noStrike" cap="none" dirty="0">
                          <a:latin typeface="Calibri"/>
                          <a:ea typeface="Calibri"/>
                          <a:cs typeface="Calibri"/>
                          <a:sym typeface="Calibri"/>
                        </a:rPr>
                        <a:t>(</a:t>
                      </a:r>
                      <a:r>
                        <a:rPr lang="en" sz="1200" i="1" u="none" strike="noStrike" cap="none" dirty="0">
                          <a:latin typeface="Calibri"/>
                          <a:ea typeface="Calibri"/>
                          <a:cs typeface="Calibri"/>
                          <a:sym typeface="Calibri"/>
                        </a:rPr>
                        <a:t>through 5/2024</a:t>
                      </a:r>
                      <a:r>
                        <a:rPr lang="en" sz="1100" i="1" u="none" strike="noStrike" cap="none" dirty="0">
                          <a:latin typeface="Calibri"/>
                          <a:ea typeface="Calibri"/>
                          <a:cs typeface="Calibri"/>
                          <a:sym typeface="Calibri"/>
                        </a:rPr>
                        <a:t>)</a:t>
                      </a:r>
                      <a:endParaRPr sz="1500" i="1" u="none" strike="noStrike" cap="none" dirty="0">
                        <a:latin typeface="Calibri"/>
                        <a:ea typeface="Calibri"/>
                        <a:cs typeface="Calibri"/>
                        <a:sym typeface="Calibri"/>
                      </a:endParaRPr>
                    </a:p>
                  </a:txBody>
                  <a:tcPr marL="68600" marR="68600" marT="34300" marB="34300"/>
                </a:tc>
                <a:tc hMerge="1">
                  <a:txBody>
                    <a:bodyPr/>
                    <a:lstStyle/>
                    <a:p>
                      <a:endParaRPr lang="en-US"/>
                    </a:p>
                  </a:txBody>
                  <a:tcPr/>
                </a:tc>
                <a:extLst>
                  <a:ext uri="{0D108BD9-81ED-4DB2-BD59-A6C34878D82A}">
                    <a16:rowId xmlns:a16="http://schemas.microsoft.com/office/drawing/2014/main" val="10000"/>
                  </a:ext>
                </a:extLst>
              </a:tr>
              <a:tr h="617250">
                <a:tc>
                  <a:txBody>
                    <a:bodyPr/>
                    <a:lstStyle/>
                    <a:p>
                      <a:pPr marL="0" marR="0" lvl="0" indent="0" algn="l" rtl="0">
                        <a:lnSpc>
                          <a:spcPct val="100000"/>
                        </a:lnSpc>
                        <a:spcBef>
                          <a:spcPts val="0"/>
                        </a:spcBef>
                        <a:spcAft>
                          <a:spcPts val="0"/>
                        </a:spcAft>
                        <a:buClr>
                          <a:srgbClr val="366092"/>
                        </a:buClr>
                        <a:buSzPts val="1500"/>
                        <a:buFont typeface="Calibri"/>
                        <a:buNone/>
                      </a:pPr>
                      <a:r>
                        <a:rPr lang="en" sz="1500" b="0" i="0" u="none" strike="noStrike" cap="none">
                          <a:solidFill>
                            <a:srgbClr val="366092"/>
                          </a:solidFill>
                          <a:latin typeface="Calibri"/>
                          <a:ea typeface="Calibri"/>
                          <a:cs typeface="Calibri"/>
                          <a:sym typeface="Calibri"/>
                        </a:rPr>
                        <a:t>What are Geodetic Datums?</a:t>
                      </a:r>
                      <a:endParaRPr sz="1500" u="none" strike="noStrike" cap="none"/>
                    </a:p>
                  </a:txBody>
                  <a:tcPr marL="68600" marR="68600" marT="34300" marB="34300"/>
                </a:tc>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dirty="0">
                          <a:solidFill>
                            <a:srgbClr val="366092"/>
                          </a:solidFill>
                        </a:rPr>
                        <a:t>211,841</a:t>
                      </a:r>
                      <a:endParaRPr sz="1800" u="none" strike="noStrike" cap="none" dirty="0">
                        <a:solidFill>
                          <a:srgbClr val="366092"/>
                        </a:solidFill>
                      </a:endParaRPr>
                    </a:p>
                  </a:txBody>
                  <a:tcPr marL="68600" marR="68600" marT="34300" marB="34300"/>
                </a:tc>
                <a:extLst>
                  <a:ext uri="{0D108BD9-81ED-4DB2-BD59-A6C34878D82A}">
                    <a16:rowId xmlns:a16="http://schemas.microsoft.com/office/drawing/2014/main" val="10001"/>
                  </a:ext>
                </a:extLst>
              </a:tr>
              <a:tr h="754400">
                <a:tc>
                  <a:txBody>
                    <a:bodyPr/>
                    <a:lstStyle/>
                    <a:p>
                      <a:pPr marL="0" marR="0" lvl="0" indent="0" algn="l" rtl="0">
                        <a:lnSpc>
                          <a:spcPct val="100000"/>
                        </a:lnSpc>
                        <a:spcBef>
                          <a:spcPts val="0"/>
                        </a:spcBef>
                        <a:spcAft>
                          <a:spcPts val="0"/>
                        </a:spcAft>
                        <a:buClr>
                          <a:srgbClr val="366092"/>
                        </a:buClr>
                        <a:buSzPts val="1500"/>
                        <a:buFont typeface="Calibri"/>
                        <a:buNone/>
                      </a:pPr>
                      <a:r>
                        <a:rPr lang="en" sz="1500" u="none" strike="noStrike" cap="none">
                          <a:solidFill>
                            <a:srgbClr val="366092"/>
                          </a:solidFill>
                          <a:latin typeface="Calibri"/>
                          <a:ea typeface="Calibri"/>
                          <a:cs typeface="Calibri"/>
                          <a:sym typeface="Calibri"/>
                        </a:rPr>
                        <a:t>Best Practices for Minimizing Errors During GNSS Data Collection</a:t>
                      </a:r>
                      <a:endParaRPr sz="1500" u="none" strike="noStrike" cap="none"/>
                    </a:p>
                  </a:txBody>
                  <a:tcPr marL="68600" marR="68600" marT="34300" marB="34300"/>
                </a:tc>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dirty="0">
                          <a:solidFill>
                            <a:srgbClr val="366092"/>
                          </a:solidFill>
                        </a:rPr>
                        <a:t>96,070</a:t>
                      </a:r>
                      <a:endParaRPr sz="1800" u="none" strike="noStrike" cap="none" dirty="0">
                        <a:solidFill>
                          <a:srgbClr val="366092"/>
                        </a:solidFill>
                      </a:endParaRPr>
                    </a:p>
                  </a:txBody>
                  <a:tcPr marL="68600" marR="68600" marT="34300" marB="34300"/>
                </a:tc>
                <a:extLst>
                  <a:ext uri="{0D108BD9-81ED-4DB2-BD59-A6C34878D82A}">
                    <a16:rowId xmlns:a16="http://schemas.microsoft.com/office/drawing/2014/main" val="10002"/>
                  </a:ext>
                </a:extLst>
              </a:tr>
              <a:tr h="525800">
                <a:tc>
                  <a:txBody>
                    <a:bodyPr/>
                    <a:lstStyle/>
                    <a:p>
                      <a:pPr marL="0" marR="0" lvl="0" indent="0" algn="l" rtl="0">
                        <a:lnSpc>
                          <a:spcPct val="100000"/>
                        </a:lnSpc>
                        <a:spcBef>
                          <a:spcPts val="0"/>
                        </a:spcBef>
                        <a:spcAft>
                          <a:spcPts val="0"/>
                        </a:spcAft>
                        <a:buClr>
                          <a:srgbClr val="366092"/>
                        </a:buClr>
                        <a:buSzPts val="1500"/>
                        <a:buFont typeface="Calibri"/>
                        <a:buNone/>
                      </a:pPr>
                      <a:r>
                        <a:rPr lang="en" sz="1500" b="0" i="0" u="none" strike="noStrike" cap="none" dirty="0">
                          <a:solidFill>
                            <a:srgbClr val="366092"/>
                          </a:solidFill>
                          <a:latin typeface="Calibri"/>
                          <a:ea typeface="Calibri"/>
                          <a:cs typeface="Calibri"/>
                          <a:sym typeface="Calibri"/>
                        </a:rPr>
                        <a:t>Precision and Accuracy in Geodetic Surveying</a:t>
                      </a:r>
                      <a:endParaRPr sz="1500" b="0" i="0" u="none" strike="noStrike" cap="none" dirty="0">
                        <a:solidFill>
                          <a:srgbClr val="366092"/>
                        </a:solidFill>
                        <a:latin typeface="Calibri"/>
                        <a:ea typeface="Calibri"/>
                        <a:cs typeface="Calibri"/>
                        <a:sym typeface="Calibri"/>
                      </a:endParaRPr>
                    </a:p>
                  </a:txBody>
                  <a:tcPr marL="68600" marR="68600" marT="34300" marB="34300"/>
                </a:tc>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dirty="0">
                          <a:solidFill>
                            <a:srgbClr val="366092"/>
                          </a:solidFill>
                        </a:rPr>
                        <a:t>76,612</a:t>
                      </a:r>
                      <a:endParaRPr sz="1800" u="none" strike="noStrike" cap="none" dirty="0">
                        <a:solidFill>
                          <a:srgbClr val="366092"/>
                        </a:solidFill>
                      </a:endParaRPr>
                    </a:p>
                  </a:txBody>
                  <a:tcPr marL="68600" marR="68600" marT="34300" marB="34300"/>
                </a:tc>
                <a:extLst>
                  <a:ext uri="{0D108BD9-81ED-4DB2-BD59-A6C34878D82A}">
                    <a16:rowId xmlns:a16="http://schemas.microsoft.com/office/drawing/2014/main" val="10003"/>
                  </a:ext>
                </a:extLst>
              </a:tr>
            </a:tbl>
          </a:graphicData>
        </a:graphic>
      </p:graphicFrame>
      <p:sp>
        <p:nvSpPr>
          <p:cNvPr id="250" name="Google Shape;250;p13"/>
          <p:cNvSpPr txBox="1"/>
          <p:nvPr/>
        </p:nvSpPr>
        <p:spPr>
          <a:xfrm>
            <a:off x="106907" y="4637687"/>
            <a:ext cx="5681948" cy="369332"/>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1" u="none" strike="noStrike" cap="none" dirty="0">
                <a:solidFill>
                  <a:srgbClr val="366092"/>
                </a:solidFill>
                <a:latin typeface="Arial"/>
                <a:ea typeface="Arial"/>
                <a:cs typeface="Arial"/>
                <a:sym typeface="Arial"/>
              </a:rPr>
              <a:t>These </a:t>
            </a:r>
            <a:r>
              <a:rPr lang="en" sz="1800" i="1" dirty="0">
                <a:solidFill>
                  <a:srgbClr val="366092"/>
                </a:solidFill>
              </a:rPr>
              <a:t>are 3 of the 6 </a:t>
            </a:r>
            <a:r>
              <a:rPr lang="en" sz="1800" b="0" i="1" u="none" strike="noStrike" cap="none" dirty="0">
                <a:solidFill>
                  <a:srgbClr val="366092"/>
                </a:solidFill>
                <a:latin typeface="Arial"/>
                <a:ea typeface="Arial"/>
                <a:cs typeface="Arial"/>
                <a:sym typeface="Arial"/>
              </a:rPr>
              <a:t>videos now available in Spanish</a:t>
            </a:r>
            <a:r>
              <a:rPr lang="en" sz="1800" i="1" dirty="0">
                <a:solidFill>
                  <a:srgbClr val="366092"/>
                </a:solidFill>
              </a:rPr>
              <a:t>!</a:t>
            </a:r>
            <a:endParaRPr dirty="0"/>
          </a:p>
        </p:txBody>
      </p:sp>
      <p:pic>
        <p:nvPicPr>
          <p:cNvPr id="3" name="Picture 2">
            <a:extLst>
              <a:ext uri="{FF2B5EF4-FFF2-40B4-BE49-F238E27FC236}">
                <a16:creationId xmlns:a16="http://schemas.microsoft.com/office/drawing/2014/main" id="{4AB2E57A-66A9-4FB6-AABC-E92A083BD066}"/>
              </a:ext>
            </a:extLst>
          </p:cNvPr>
          <p:cNvPicPr>
            <a:picLocks noChangeAspect="1"/>
          </p:cNvPicPr>
          <p:nvPr/>
        </p:nvPicPr>
        <p:blipFill>
          <a:blip r:embed="rId5"/>
          <a:stretch>
            <a:fillRect/>
          </a:stretch>
        </p:blipFill>
        <p:spPr>
          <a:xfrm>
            <a:off x="5387925" y="517829"/>
            <a:ext cx="3356477" cy="3969126"/>
          </a:xfrm>
          <a:prstGeom prst="rect">
            <a:avLst/>
          </a:prstGeom>
          <a:ln w="12700">
            <a:solidFill>
              <a:srgbClr val="0070C0"/>
            </a:solid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additive="base">
                                        <p:cTn id="7" dur="500"/>
                                        <p:tgtEl>
                                          <p:spTgt spid="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54"/>
        <p:cNvGrpSpPr/>
        <p:nvPr/>
      </p:nvGrpSpPr>
      <p:grpSpPr>
        <a:xfrm>
          <a:off x="0" y="0"/>
          <a:ext cx="0" cy="0"/>
          <a:chOff x="0" y="0"/>
          <a:chExt cx="0" cy="0"/>
        </a:xfrm>
      </p:grpSpPr>
      <p:sp>
        <p:nvSpPr>
          <p:cNvPr id="255" name="Google Shape;255;p14"/>
          <p:cNvSpPr txBox="1"/>
          <p:nvPr/>
        </p:nvSpPr>
        <p:spPr>
          <a:xfrm>
            <a:off x="0" y="1558492"/>
            <a:ext cx="2870400"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600" b="0" i="0" u="none" strike="noStrike" cap="none">
                <a:solidFill>
                  <a:srgbClr val="366092"/>
                </a:solidFill>
                <a:latin typeface="Calibri"/>
                <a:ea typeface="Calibri"/>
                <a:cs typeface="Calibri"/>
                <a:sym typeface="Calibri"/>
              </a:rPr>
              <a:t>Online Lessons</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Partnership with the University </a:t>
            </a:r>
            <a:endParaRPr sz="1100" b="0" i="1" u="none" strike="noStrike" cap="none">
              <a:solidFill>
                <a:srgbClr val="366092"/>
              </a:solidFill>
              <a:latin typeface="Calibri"/>
              <a:ea typeface="Calibri"/>
              <a:cs typeface="Calibri"/>
              <a:sym typeface="Calibri"/>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Corporation for Atmospheric </a:t>
            </a:r>
            <a:endParaRPr sz="1100" b="0" i="1" u="none" strike="noStrike" cap="none">
              <a:solidFill>
                <a:srgbClr val="366092"/>
              </a:solidFill>
              <a:latin typeface="Calibri"/>
              <a:ea typeface="Calibri"/>
              <a:cs typeface="Calibri"/>
              <a:sym typeface="Calibri"/>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Research’s (UCAR) COMET Program</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pic>
        <p:nvPicPr>
          <p:cNvPr id="256" name="Google Shape;256;p14"/>
          <p:cNvPicPr preferRelativeResize="0"/>
          <p:nvPr/>
        </p:nvPicPr>
        <p:blipFill rotWithShape="1">
          <a:blip r:embed="rId5">
            <a:alphaModFix/>
          </a:blip>
          <a:srcRect/>
          <a:stretch/>
        </p:blipFill>
        <p:spPr>
          <a:xfrm>
            <a:off x="2870461" y="570940"/>
            <a:ext cx="5196527" cy="4415312"/>
          </a:xfrm>
          <a:prstGeom prst="rect">
            <a:avLst/>
          </a:prstGeom>
          <a:noFill/>
          <a:ln w="28575" cap="flat" cmpd="sng">
            <a:solidFill>
              <a:schemeClr val="accent1"/>
            </a:solidFill>
            <a:prstDash val="solid"/>
            <a:round/>
            <a:headEnd type="none" w="sm" len="sm"/>
            <a:tailEnd type="none" w="sm" len="sm"/>
          </a:ln>
        </p:spPr>
      </p:pic>
      <p:sp>
        <p:nvSpPr>
          <p:cNvPr id="257" name="Google Shape;257;p14"/>
          <p:cNvSpPr/>
          <p:nvPr/>
        </p:nvSpPr>
        <p:spPr>
          <a:xfrm>
            <a:off x="5494562" y="1363433"/>
            <a:ext cx="1458311" cy="266755"/>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58" name="Google Shape;258;p14"/>
          <p:cNvSpPr/>
          <p:nvPr/>
        </p:nvSpPr>
        <p:spPr>
          <a:xfrm>
            <a:off x="5468725" y="2438373"/>
            <a:ext cx="1458311" cy="266755"/>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p:tgtEl>
                                          <p:spTgt spid="2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 calcmode="lin" valueType="num">
                                      <p:cBhvr additive="base">
                                        <p:cTn id="12" dur="500"/>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62"/>
        <p:cNvGrpSpPr/>
        <p:nvPr/>
      </p:nvGrpSpPr>
      <p:grpSpPr>
        <a:xfrm>
          <a:off x="0" y="0"/>
          <a:ext cx="0" cy="0"/>
          <a:chOff x="0" y="0"/>
          <a:chExt cx="0" cy="0"/>
        </a:xfrm>
      </p:grpSpPr>
      <p:sp>
        <p:nvSpPr>
          <p:cNvPr id="263" name="Google Shape;263;p15"/>
          <p:cNvSpPr txBox="1"/>
          <p:nvPr/>
        </p:nvSpPr>
        <p:spPr>
          <a:xfrm>
            <a:off x="-212272" y="1101292"/>
            <a:ext cx="4401300"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600" b="0" i="0" u="none" strike="noStrike" cap="none">
                <a:solidFill>
                  <a:srgbClr val="366092"/>
                </a:solidFill>
                <a:latin typeface="Calibri"/>
                <a:ea typeface="Calibri"/>
                <a:cs typeface="Calibri"/>
                <a:sym typeface="Calibri"/>
              </a:rPr>
              <a:t>Online Lessons</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sp>
        <p:nvSpPr>
          <p:cNvPr id="264" name="Google Shape;264;p15"/>
          <p:cNvSpPr txBox="1"/>
          <p:nvPr/>
        </p:nvSpPr>
        <p:spPr>
          <a:xfrm>
            <a:off x="170700" y="2307950"/>
            <a:ext cx="4401300" cy="857400"/>
          </a:xfrm>
          <a:prstGeom prst="rect">
            <a:avLst/>
          </a:prstGeom>
          <a:noFill/>
          <a:ln>
            <a:noFill/>
          </a:ln>
        </p:spPr>
        <p:txBody>
          <a:bodyPr spcFirstLastPara="1" wrap="square" lIns="91425" tIns="45725" rIns="91425" bIns="45725" anchor="ctr" anchorCtr="0">
            <a:noAutofit/>
          </a:bodyPr>
          <a:lstStyle/>
          <a:p>
            <a:pPr marL="342900" marR="0" lvl="0" indent="-342900" algn="l" rtl="0">
              <a:spcBef>
                <a:spcPts val="0"/>
              </a:spcBef>
              <a:spcAft>
                <a:spcPts val="0"/>
              </a:spcAft>
              <a:buClr>
                <a:srgbClr val="366092"/>
              </a:buClr>
              <a:buSzPts val="2100"/>
              <a:buFont typeface="Courier New"/>
              <a:buChar char="o"/>
            </a:pPr>
            <a:r>
              <a:rPr lang="en" sz="2100" b="0" i="0" u="none" strike="noStrike" cap="none">
                <a:solidFill>
                  <a:srgbClr val="366092"/>
                </a:solidFill>
                <a:latin typeface="Calibri"/>
                <a:ea typeface="Calibri"/>
                <a:cs typeface="Calibri"/>
                <a:sym typeface="Calibri"/>
              </a:rPr>
              <a:t>Take anywhere from 45 minutes to 2 hours to complete</a:t>
            </a:r>
            <a:endParaRPr/>
          </a:p>
          <a:p>
            <a:pPr marL="342900" marR="0" lvl="0" indent="-342900" algn="l" rtl="0">
              <a:spcBef>
                <a:spcPts val="0"/>
              </a:spcBef>
              <a:spcAft>
                <a:spcPts val="0"/>
              </a:spcAft>
              <a:buClr>
                <a:srgbClr val="366092"/>
              </a:buClr>
              <a:buSzPts val="2100"/>
              <a:buFont typeface="Courier New"/>
              <a:buChar char="o"/>
            </a:pPr>
            <a:r>
              <a:rPr lang="en" sz="2100" b="0" i="0" u="none" strike="noStrike" cap="none">
                <a:solidFill>
                  <a:srgbClr val="366092"/>
                </a:solidFill>
                <a:latin typeface="Calibri"/>
                <a:ea typeface="Calibri"/>
                <a:cs typeface="Calibri"/>
                <a:sym typeface="Calibri"/>
              </a:rPr>
              <a:t>All lessons allow the user to receive a certificate *if* a quiz is passed</a:t>
            </a:r>
            <a:endParaRPr/>
          </a:p>
          <a:p>
            <a:pPr marL="342900" marR="0" lvl="0" indent="-342900" algn="l" rtl="0">
              <a:spcBef>
                <a:spcPts val="0"/>
              </a:spcBef>
              <a:spcAft>
                <a:spcPts val="0"/>
              </a:spcAft>
              <a:buClr>
                <a:srgbClr val="366092"/>
              </a:buClr>
              <a:buSzPts val="2100"/>
              <a:buFont typeface="Courier New"/>
              <a:buChar char="o"/>
            </a:pPr>
            <a:r>
              <a:rPr lang="en" sz="2100" b="0" i="0" u="none" strike="noStrike" cap="none">
                <a:solidFill>
                  <a:srgbClr val="366092"/>
                </a:solidFill>
                <a:latin typeface="Calibri"/>
                <a:ea typeface="Calibri"/>
                <a:cs typeface="Calibri"/>
                <a:sym typeface="Calibri"/>
              </a:rPr>
              <a:t>Currently 5 lessons available</a:t>
            </a:r>
            <a:endParaRPr/>
          </a:p>
        </p:txBody>
      </p:sp>
      <p:pic>
        <p:nvPicPr>
          <p:cNvPr id="265" name="Google Shape;265;p15"/>
          <p:cNvPicPr preferRelativeResize="0"/>
          <p:nvPr/>
        </p:nvPicPr>
        <p:blipFill rotWithShape="1">
          <a:blip r:embed="rId5">
            <a:alphaModFix/>
          </a:blip>
          <a:srcRect/>
          <a:stretch/>
        </p:blipFill>
        <p:spPr>
          <a:xfrm>
            <a:off x="4859300" y="619380"/>
            <a:ext cx="3672379" cy="4234540"/>
          </a:xfrm>
          <a:prstGeom prst="rect">
            <a:avLst/>
          </a:prstGeom>
          <a:noFill/>
          <a:ln w="25400" cap="flat" cmpd="sng">
            <a:solidFill>
              <a:schemeClr val="accent1"/>
            </a:solidFill>
            <a:prstDash val="solid"/>
            <a:round/>
            <a:headEnd type="none" w="sm" len="sm"/>
            <a:tailEnd type="none" w="sm" len="sm"/>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body" idx="1"/>
          </p:nvPr>
        </p:nvSpPr>
        <p:spPr>
          <a:xfrm>
            <a:off x="457199" y="1200151"/>
            <a:ext cx="4881489"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366092"/>
              </a:buClr>
              <a:buSzPts val="2800"/>
              <a:buChar char="•"/>
            </a:pPr>
            <a:r>
              <a:rPr lang="en" sz="2400" i="1" dirty="0">
                <a:solidFill>
                  <a:srgbClr val="366092"/>
                </a:solidFill>
                <a:latin typeface="Calibri"/>
                <a:ea typeface="Calibri"/>
                <a:cs typeface="Calibri"/>
                <a:sym typeface="Calibri"/>
              </a:rPr>
              <a:t>Understanding Heights and Vertical Datums </a:t>
            </a:r>
            <a:r>
              <a:rPr lang="en" sz="2400" dirty="0">
                <a:solidFill>
                  <a:srgbClr val="366092"/>
                </a:solidFill>
                <a:latin typeface="Calibri"/>
                <a:ea typeface="Calibri"/>
                <a:cs typeface="Calibri"/>
                <a:sym typeface="Calibri"/>
              </a:rPr>
              <a:t>lesson</a:t>
            </a:r>
            <a:endParaRPr sz="2800" dirty="0"/>
          </a:p>
          <a:p>
            <a:pPr marL="742950" lvl="1" indent="-285750" algn="l" rtl="0">
              <a:spcBef>
                <a:spcPts val="480"/>
              </a:spcBef>
              <a:spcAft>
                <a:spcPts val="0"/>
              </a:spcAft>
              <a:buClr>
                <a:srgbClr val="366092"/>
              </a:buClr>
              <a:buSzPts val="2400"/>
              <a:buChar char="–"/>
            </a:pPr>
            <a:r>
              <a:rPr lang="en" sz="2000" dirty="0">
                <a:solidFill>
                  <a:srgbClr val="366092"/>
                </a:solidFill>
                <a:latin typeface="Calibri"/>
                <a:ea typeface="Calibri"/>
                <a:cs typeface="Calibri"/>
                <a:sym typeface="Calibri"/>
              </a:rPr>
              <a:t>Available in </a:t>
            </a:r>
            <a:r>
              <a:rPr lang="en" sz="2000" b="1" dirty="0">
                <a:solidFill>
                  <a:srgbClr val="366092"/>
                </a:solidFill>
                <a:latin typeface="Calibri"/>
                <a:ea typeface="Calibri"/>
                <a:cs typeface="Calibri"/>
                <a:sym typeface="Calibri"/>
              </a:rPr>
              <a:t>French</a:t>
            </a:r>
            <a:r>
              <a:rPr lang="en" sz="2000" dirty="0">
                <a:solidFill>
                  <a:srgbClr val="366092"/>
                </a:solidFill>
                <a:latin typeface="Calibri"/>
                <a:ea typeface="Calibri"/>
                <a:cs typeface="Calibri"/>
                <a:sym typeface="Calibri"/>
              </a:rPr>
              <a:t> and </a:t>
            </a:r>
            <a:r>
              <a:rPr lang="en" sz="2000" b="1" dirty="0">
                <a:solidFill>
                  <a:srgbClr val="366092"/>
                </a:solidFill>
                <a:latin typeface="Calibri"/>
                <a:ea typeface="Calibri"/>
                <a:cs typeface="Calibri"/>
                <a:sym typeface="Calibri"/>
              </a:rPr>
              <a:t>Spanish</a:t>
            </a:r>
          </a:p>
          <a:p>
            <a:pPr indent="-457200">
              <a:spcBef>
                <a:spcPts val="480"/>
              </a:spcBef>
              <a:buClr>
                <a:srgbClr val="366092"/>
              </a:buClr>
              <a:buSzPts val="2400"/>
            </a:pPr>
            <a:r>
              <a:rPr lang="en" sz="2400" i="1" dirty="0">
                <a:solidFill>
                  <a:srgbClr val="366092"/>
                </a:solidFill>
                <a:latin typeface="Calibri"/>
                <a:cs typeface="Calibri"/>
                <a:sym typeface="Calibri"/>
              </a:rPr>
              <a:t>Gravity for Geodesy I: Foundations</a:t>
            </a:r>
            <a:r>
              <a:rPr lang="en" sz="2400" dirty="0">
                <a:solidFill>
                  <a:srgbClr val="366092"/>
                </a:solidFill>
                <a:latin typeface="Calibri"/>
                <a:cs typeface="Calibri"/>
                <a:sym typeface="Calibri"/>
              </a:rPr>
              <a:t> and </a:t>
            </a:r>
            <a:r>
              <a:rPr lang="en" sz="2400" i="1" dirty="0">
                <a:solidFill>
                  <a:srgbClr val="366092"/>
                </a:solidFill>
                <a:latin typeface="Calibri"/>
                <a:cs typeface="Calibri"/>
                <a:sym typeface="Calibri"/>
              </a:rPr>
              <a:t>Gravity for Geodesy II: Applications</a:t>
            </a:r>
          </a:p>
          <a:p>
            <a:pPr lvl="1" indent="-457200">
              <a:spcBef>
                <a:spcPts val="480"/>
              </a:spcBef>
              <a:buClr>
                <a:srgbClr val="366092"/>
              </a:buClr>
              <a:buSzPts val="2400"/>
            </a:pPr>
            <a:r>
              <a:rPr lang="en" sz="2000" dirty="0">
                <a:solidFill>
                  <a:srgbClr val="366092"/>
                </a:solidFill>
                <a:latin typeface="Calibri"/>
                <a:cs typeface="Calibri"/>
                <a:sym typeface="Calibri"/>
              </a:rPr>
              <a:t>Available in </a:t>
            </a:r>
            <a:r>
              <a:rPr lang="en" sz="2000" b="1" dirty="0">
                <a:solidFill>
                  <a:srgbClr val="366092"/>
                </a:solidFill>
                <a:latin typeface="Calibri"/>
                <a:cs typeface="Calibri"/>
                <a:sym typeface="Calibri"/>
              </a:rPr>
              <a:t>Spanish</a:t>
            </a:r>
            <a:endParaRPr sz="2400" dirty="0"/>
          </a:p>
        </p:txBody>
      </p:sp>
      <p:pic>
        <p:nvPicPr>
          <p:cNvPr id="271" name="Google Shape;271;p16"/>
          <p:cNvPicPr preferRelativeResize="0"/>
          <p:nvPr/>
        </p:nvPicPr>
        <p:blipFill rotWithShape="1">
          <a:blip r:embed="rId4">
            <a:alphaModFix/>
          </a:blip>
          <a:srcRect/>
          <a:stretch/>
        </p:blipFill>
        <p:spPr>
          <a:xfrm>
            <a:off x="5148775" y="1202791"/>
            <a:ext cx="3798277" cy="2771335"/>
          </a:xfrm>
          <a:prstGeom prst="rect">
            <a:avLst/>
          </a:prstGeom>
          <a:noFill/>
          <a:ln w="28575" cap="flat" cmpd="sng">
            <a:solidFill>
              <a:srgbClr val="366092"/>
            </a:solidFill>
            <a:prstDash val="solid"/>
            <a:round/>
            <a:headEnd type="none" w="sm" len="sm"/>
            <a:tailEnd type="none" w="sm" len="sm"/>
          </a:ln>
        </p:spPr>
      </p:pic>
      <p:sp>
        <p:nvSpPr>
          <p:cNvPr id="272" name="Google Shape;272;p16"/>
          <p:cNvSpPr/>
          <p:nvPr/>
        </p:nvSpPr>
        <p:spPr>
          <a:xfrm>
            <a:off x="8082315" y="2032785"/>
            <a:ext cx="688891" cy="230370"/>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500"/>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2" name="Google Shape;272;p16"/>
          <p:cNvSpPr/>
          <p:nvPr/>
        </p:nvSpPr>
        <p:spPr>
          <a:xfrm>
            <a:off x="8082315" y="2032785"/>
            <a:ext cx="688891" cy="230370"/>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pic>
        <p:nvPicPr>
          <p:cNvPr id="5" name="Google Shape;168;p31">
            <a:extLst>
              <a:ext uri="{FF2B5EF4-FFF2-40B4-BE49-F238E27FC236}">
                <a16:creationId xmlns:a16="http://schemas.microsoft.com/office/drawing/2014/main" id="{C3110BAB-4D85-4E76-BFAC-2E5AF4A2B380}"/>
              </a:ext>
            </a:extLst>
          </p:cNvPr>
          <p:cNvPicPr preferRelativeResize="0"/>
          <p:nvPr/>
        </p:nvPicPr>
        <p:blipFill rotWithShape="1">
          <a:blip r:embed="rId4">
            <a:alphaModFix/>
          </a:blip>
          <a:srcRect/>
          <a:stretch/>
        </p:blipFill>
        <p:spPr>
          <a:xfrm>
            <a:off x="4885682" y="483987"/>
            <a:ext cx="3401862" cy="4288907"/>
          </a:xfrm>
          <a:prstGeom prst="rect">
            <a:avLst/>
          </a:prstGeom>
          <a:noFill/>
          <a:ln w="9525" cap="flat" cmpd="sng">
            <a:solidFill>
              <a:schemeClr val="accent1"/>
            </a:solidFill>
            <a:prstDash val="solid"/>
            <a:round/>
            <a:headEnd type="none" w="sm" len="sm"/>
            <a:tailEnd type="none" w="sm" len="sm"/>
          </a:ln>
        </p:spPr>
      </p:pic>
      <p:sp>
        <p:nvSpPr>
          <p:cNvPr id="6" name="Google Shape;170;p31">
            <a:extLst>
              <a:ext uri="{FF2B5EF4-FFF2-40B4-BE49-F238E27FC236}">
                <a16:creationId xmlns:a16="http://schemas.microsoft.com/office/drawing/2014/main" id="{7767692C-2D0C-44F7-8E47-09FB1200D733}"/>
              </a:ext>
            </a:extLst>
          </p:cNvPr>
          <p:cNvSpPr txBox="1"/>
          <p:nvPr/>
        </p:nvSpPr>
        <p:spPr>
          <a:xfrm>
            <a:off x="498764" y="436577"/>
            <a:ext cx="3668100" cy="857400"/>
          </a:xfrm>
          <a:prstGeom prst="rect">
            <a:avLst/>
          </a:prstGeom>
          <a:no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366092"/>
              </a:buClr>
              <a:buSzPts val="3600"/>
              <a:buFont typeface="Calibri"/>
              <a:buNone/>
            </a:pPr>
            <a:r>
              <a:rPr lang="en" sz="3600" b="0" i="0" u="none" strike="noStrike" cap="none">
                <a:solidFill>
                  <a:srgbClr val="366092"/>
                </a:solidFill>
                <a:latin typeface="Calibri"/>
                <a:ea typeface="Calibri"/>
                <a:cs typeface="Calibri"/>
                <a:sym typeface="Calibri"/>
              </a:rPr>
              <a:t>Online Lessons</a:t>
            </a:r>
            <a:endParaRPr sz="1100"/>
          </a:p>
          <a:p>
            <a:pPr marL="0" marR="0" lvl="0" indent="0" algn="ctr" rtl="0">
              <a:lnSpc>
                <a:spcPct val="100000"/>
              </a:lnSpc>
              <a:spcBef>
                <a:spcPts val="0"/>
              </a:spcBef>
              <a:spcAft>
                <a:spcPts val="0"/>
              </a:spcAft>
              <a:buClr>
                <a:srgbClr val="366092"/>
              </a:buClr>
              <a:buSzPts val="1100"/>
              <a:buFont typeface="Calibri"/>
              <a:buNone/>
            </a:pPr>
            <a:r>
              <a:rPr lang="en" sz="1100" b="0" i="1" u="none" strike="noStrike" cap="none">
                <a:solidFill>
                  <a:srgbClr val="366092"/>
                </a:solidFill>
                <a:latin typeface="Calibri"/>
                <a:ea typeface="Calibri"/>
                <a:cs typeface="Calibri"/>
                <a:sym typeface="Calibri"/>
              </a:rPr>
              <a:t>Partnership with the University Corporation for Atmospheric Research’s (UCAR) COMET Program</a:t>
            </a:r>
            <a:endParaRPr sz="1200" b="0" i="1" u="none" strike="noStrike" cap="none">
              <a:solidFill>
                <a:srgbClr val="366092"/>
              </a:solidFill>
              <a:latin typeface="Calibri"/>
              <a:ea typeface="Calibri"/>
              <a:cs typeface="Calibri"/>
              <a:sym typeface="Calibri"/>
            </a:endParaRPr>
          </a:p>
        </p:txBody>
      </p:sp>
      <p:graphicFrame>
        <p:nvGraphicFramePr>
          <p:cNvPr id="7" name="Google Shape;171;p31">
            <a:extLst>
              <a:ext uri="{FF2B5EF4-FFF2-40B4-BE49-F238E27FC236}">
                <a16:creationId xmlns:a16="http://schemas.microsoft.com/office/drawing/2014/main" id="{01C9205C-444C-4772-B51F-D74199B845FC}"/>
              </a:ext>
            </a:extLst>
          </p:cNvPr>
          <p:cNvGraphicFramePr/>
          <p:nvPr>
            <p:extLst>
              <p:ext uri="{D42A27DB-BD31-4B8C-83A1-F6EECF244321}">
                <p14:modId xmlns:p14="http://schemas.microsoft.com/office/powerpoint/2010/main" val="2167245015"/>
              </p:ext>
            </p:extLst>
          </p:nvPr>
        </p:nvGraphicFramePr>
        <p:xfrm>
          <a:off x="1170432" y="1635858"/>
          <a:ext cx="2761488" cy="3228753"/>
        </p:xfrm>
        <a:graphic>
          <a:graphicData uri="http://schemas.openxmlformats.org/drawingml/2006/table">
            <a:tbl>
              <a:tblPr firstRow="1" bandRow="1">
                <a:noFill/>
              </a:tblPr>
              <a:tblGrid>
                <a:gridCol w="1962670">
                  <a:extLst>
                    <a:ext uri="{9D8B030D-6E8A-4147-A177-3AD203B41FA5}">
                      <a16:colId xmlns:a16="http://schemas.microsoft.com/office/drawing/2014/main" val="20000"/>
                    </a:ext>
                  </a:extLst>
                </a:gridCol>
                <a:gridCol w="798818">
                  <a:extLst>
                    <a:ext uri="{9D8B030D-6E8A-4147-A177-3AD203B41FA5}">
                      <a16:colId xmlns:a16="http://schemas.microsoft.com/office/drawing/2014/main" val="20001"/>
                    </a:ext>
                  </a:extLst>
                </a:gridCol>
              </a:tblGrid>
              <a:tr h="554161">
                <a:tc gridSpan="2">
                  <a:txBody>
                    <a:bodyPr/>
                    <a:lstStyle/>
                    <a:p>
                      <a:pPr marL="0" marR="0" lvl="0" indent="0" algn="l" rtl="0">
                        <a:spcBef>
                          <a:spcPts val="0"/>
                        </a:spcBef>
                        <a:spcAft>
                          <a:spcPts val="0"/>
                        </a:spcAft>
                        <a:buNone/>
                      </a:pPr>
                      <a:r>
                        <a:rPr lang="en" sz="1400" dirty="0">
                          <a:solidFill>
                            <a:schemeClr val="bg1"/>
                          </a:solidFill>
                        </a:rPr>
                        <a:t>Module completions to date </a:t>
                      </a:r>
                      <a:r>
                        <a:rPr lang="en" sz="1400" u="sng" dirty="0">
                          <a:solidFill>
                            <a:schemeClr val="bg1"/>
                          </a:solidFill>
                        </a:rPr>
                        <a:t>by sector </a:t>
                      </a:r>
                      <a:r>
                        <a:rPr lang="en" sz="1400" dirty="0">
                          <a:solidFill>
                            <a:schemeClr val="bg1"/>
                          </a:solidFill>
                        </a:rPr>
                        <a:t>(</a:t>
                      </a:r>
                      <a:r>
                        <a:rPr lang="en" sz="1200" i="1" dirty="0">
                          <a:solidFill>
                            <a:schemeClr val="bg1"/>
                          </a:solidFill>
                        </a:rPr>
                        <a:t>through 4/2024</a:t>
                      </a:r>
                      <a:r>
                        <a:rPr lang="en" sz="1400" dirty="0">
                          <a:solidFill>
                            <a:schemeClr val="bg1"/>
                          </a:solidFill>
                        </a:rPr>
                        <a:t>)</a:t>
                      </a:r>
                      <a:endParaRPr sz="1400" dirty="0">
                        <a:solidFill>
                          <a:schemeClr val="bg1"/>
                        </a:solidFill>
                      </a:endParaRPr>
                    </a:p>
                  </a:txBody>
                  <a:tcPr marL="68600" marR="68600" marT="34300" marB="34300">
                    <a:solidFill>
                      <a:schemeClr val="bg2">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334324">
                <a:tc>
                  <a:txBody>
                    <a:bodyPr/>
                    <a:lstStyle/>
                    <a:p>
                      <a:pPr marL="0" marR="0" lvl="0" indent="0" algn="l" rtl="0">
                        <a:lnSpc>
                          <a:spcPct val="100000"/>
                        </a:lnSpc>
                        <a:spcBef>
                          <a:spcPts val="0"/>
                        </a:spcBef>
                        <a:spcAft>
                          <a:spcPts val="0"/>
                        </a:spcAft>
                        <a:buClr>
                          <a:srgbClr val="366092"/>
                        </a:buClr>
                        <a:buSzPts val="1400"/>
                        <a:buFont typeface="Calibri"/>
                        <a:buNone/>
                      </a:pPr>
                      <a:r>
                        <a:rPr lang="en" sz="1600" dirty="0">
                          <a:solidFill>
                            <a:srgbClr val="366092"/>
                          </a:solidFill>
                        </a:rPr>
                        <a:t>Education</a:t>
                      </a:r>
                      <a:endParaRPr sz="1600" dirty="0">
                        <a:solidFill>
                          <a:srgbClr val="366092"/>
                        </a:solidFill>
                      </a:endParaRPr>
                    </a:p>
                  </a:txBody>
                  <a:tcPr marL="68600" marR="68600" marT="34300" marB="34300">
                    <a:solidFill>
                      <a:schemeClr val="accent1">
                        <a:lumMod val="20000"/>
                        <a:lumOff val="80000"/>
                      </a:schemeClr>
                    </a:solidFill>
                  </a:tcPr>
                </a:tc>
                <a:tc>
                  <a:txBody>
                    <a:bodyPr/>
                    <a:lstStyle/>
                    <a:p>
                      <a:pPr marL="0" marR="0" lvl="0" indent="0" algn="r" rtl="0">
                        <a:spcBef>
                          <a:spcPts val="0"/>
                        </a:spcBef>
                        <a:spcAft>
                          <a:spcPts val="0"/>
                        </a:spcAft>
                        <a:buNone/>
                      </a:pPr>
                      <a:r>
                        <a:rPr lang="en" sz="1600" dirty="0">
                          <a:solidFill>
                            <a:srgbClr val="366092"/>
                          </a:solidFill>
                        </a:rPr>
                        <a:t>4,897</a:t>
                      </a:r>
                      <a:endParaRPr sz="1600" dirty="0">
                        <a:solidFill>
                          <a:srgbClr val="366092"/>
                        </a:solidFill>
                      </a:endParaRPr>
                    </a:p>
                  </a:txBody>
                  <a:tcPr marL="68600" marR="68600" marT="34300" marB="34300">
                    <a:solidFill>
                      <a:schemeClr val="accent1">
                        <a:lumMod val="20000"/>
                        <a:lumOff val="80000"/>
                      </a:schemeClr>
                    </a:solidFill>
                  </a:tcPr>
                </a:tc>
                <a:extLst>
                  <a:ext uri="{0D108BD9-81ED-4DB2-BD59-A6C34878D82A}">
                    <a16:rowId xmlns:a16="http://schemas.microsoft.com/office/drawing/2014/main" val="10001"/>
                  </a:ext>
                </a:extLst>
              </a:tr>
              <a:tr h="334324">
                <a:tc>
                  <a:txBody>
                    <a:bodyPr/>
                    <a:lstStyle/>
                    <a:p>
                      <a:pPr marL="0" marR="0" lvl="0" indent="0" algn="l" rtl="0">
                        <a:lnSpc>
                          <a:spcPct val="100000"/>
                        </a:lnSpc>
                        <a:spcBef>
                          <a:spcPts val="0"/>
                        </a:spcBef>
                        <a:spcAft>
                          <a:spcPts val="0"/>
                        </a:spcAft>
                        <a:buClr>
                          <a:srgbClr val="366092"/>
                        </a:buClr>
                        <a:buSzPts val="1400"/>
                        <a:buFont typeface="Calibri"/>
                        <a:buNone/>
                      </a:pPr>
                      <a:r>
                        <a:rPr lang="en" sz="1600" dirty="0">
                          <a:solidFill>
                            <a:srgbClr val="366092"/>
                          </a:solidFill>
                          <a:latin typeface="Calibri"/>
                          <a:ea typeface="Calibri"/>
                          <a:cs typeface="Calibri"/>
                          <a:sym typeface="Calibri"/>
                        </a:rPr>
                        <a:t>Other</a:t>
                      </a:r>
                      <a:endParaRPr sz="1600" dirty="0"/>
                    </a:p>
                  </a:txBody>
                  <a:tcPr marL="68600" marR="68600" marT="34300" marB="34300">
                    <a:solidFill>
                      <a:schemeClr val="tx2"/>
                    </a:solidFill>
                  </a:tcPr>
                </a:tc>
                <a:tc>
                  <a:txBody>
                    <a:bodyPr/>
                    <a:lstStyle/>
                    <a:p>
                      <a:pPr marL="0" marR="0" lvl="0" indent="0" algn="r" rtl="0">
                        <a:spcBef>
                          <a:spcPts val="0"/>
                        </a:spcBef>
                        <a:spcAft>
                          <a:spcPts val="0"/>
                        </a:spcAft>
                        <a:buNone/>
                      </a:pPr>
                      <a:r>
                        <a:rPr lang="en" sz="1600" dirty="0">
                          <a:solidFill>
                            <a:srgbClr val="366092"/>
                          </a:solidFill>
                        </a:rPr>
                        <a:t>1,664</a:t>
                      </a:r>
                      <a:endParaRPr sz="1600" dirty="0">
                        <a:solidFill>
                          <a:srgbClr val="366092"/>
                        </a:solidFill>
                      </a:endParaRPr>
                    </a:p>
                  </a:txBody>
                  <a:tcPr marL="68600" marR="68600" marT="34300" marB="34300">
                    <a:solidFill>
                      <a:schemeClr val="tx2"/>
                    </a:solidFill>
                  </a:tcPr>
                </a:tc>
                <a:extLst>
                  <a:ext uri="{0D108BD9-81ED-4DB2-BD59-A6C34878D82A}">
                    <a16:rowId xmlns:a16="http://schemas.microsoft.com/office/drawing/2014/main" val="10002"/>
                  </a:ext>
                </a:extLst>
              </a:tr>
              <a:tr h="334324">
                <a:tc>
                  <a:txBody>
                    <a:bodyPr/>
                    <a:lstStyle/>
                    <a:p>
                      <a:pPr marL="0" marR="0" lvl="0" indent="0" algn="l" rtl="0">
                        <a:lnSpc>
                          <a:spcPct val="100000"/>
                        </a:lnSpc>
                        <a:spcBef>
                          <a:spcPts val="0"/>
                        </a:spcBef>
                        <a:spcAft>
                          <a:spcPts val="0"/>
                        </a:spcAft>
                        <a:buClr>
                          <a:srgbClr val="366092"/>
                        </a:buClr>
                        <a:buSzPts val="1400"/>
                        <a:buFont typeface="Calibri"/>
                        <a:buNone/>
                      </a:pPr>
                      <a:r>
                        <a:rPr lang="en" sz="1600" b="0" i="0" u="none" strike="noStrike" cap="none" dirty="0">
                          <a:solidFill>
                            <a:srgbClr val="366092"/>
                          </a:solidFill>
                          <a:latin typeface="Calibri"/>
                          <a:ea typeface="Calibri"/>
                          <a:cs typeface="Calibri"/>
                          <a:sym typeface="Calibri"/>
                        </a:rPr>
                        <a:t>Private Sector</a:t>
                      </a:r>
                      <a:endParaRPr sz="1200" dirty="0"/>
                    </a:p>
                  </a:txBody>
                  <a:tcPr marL="68600" marR="68600" marT="34300" marB="34300">
                    <a:solidFill>
                      <a:schemeClr val="accent1">
                        <a:lumMod val="20000"/>
                        <a:lumOff val="80000"/>
                      </a:schemeClr>
                    </a:solidFill>
                  </a:tcPr>
                </a:tc>
                <a:tc>
                  <a:txBody>
                    <a:bodyPr/>
                    <a:lstStyle/>
                    <a:p>
                      <a:pPr marL="0" marR="0" lvl="0" indent="0" algn="r" rtl="0">
                        <a:spcBef>
                          <a:spcPts val="0"/>
                        </a:spcBef>
                        <a:spcAft>
                          <a:spcPts val="0"/>
                        </a:spcAft>
                        <a:buNone/>
                      </a:pPr>
                      <a:r>
                        <a:rPr lang="en" sz="1600" dirty="0">
                          <a:solidFill>
                            <a:srgbClr val="366092"/>
                          </a:solidFill>
                        </a:rPr>
                        <a:t>527</a:t>
                      </a:r>
                      <a:endParaRPr sz="1600" dirty="0">
                        <a:solidFill>
                          <a:srgbClr val="366092"/>
                        </a:solidFill>
                      </a:endParaRPr>
                    </a:p>
                  </a:txBody>
                  <a:tcPr marL="68600" marR="68600" marT="34300" marB="34300">
                    <a:solidFill>
                      <a:schemeClr val="accent1">
                        <a:lumMod val="20000"/>
                        <a:lumOff val="80000"/>
                      </a:schemeClr>
                    </a:solidFill>
                  </a:tcPr>
                </a:tc>
                <a:extLst>
                  <a:ext uri="{0D108BD9-81ED-4DB2-BD59-A6C34878D82A}">
                    <a16:rowId xmlns:a16="http://schemas.microsoft.com/office/drawing/2014/main" val="10003"/>
                  </a:ext>
                </a:extLst>
              </a:tr>
              <a:tr h="334324">
                <a:tc>
                  <a:txBody>
                    <a:bodyPr/>
                    <a:lstStyle/>
                    <a:p>
                      <a:pPr marL="0" marR="0" lvl="0" indent="0" algn="l" rtl="0">
                        <a:lnSpc>
                          <a:spcPct val="100000"/>
                        </a:lnSpc>
                        <a:spcBef>
                          <a:spcPts val="0"/>
                        </a:spcBef>
                        <a:spcAft>
                          <a:spcPts val="0"/>
                        </a:spcAft>
                        <a:buClr>
                          <a:srgbClr val="366092"/>
                        </a:buClr>
                        <a:buSzPts val="1400"/>
                        <a:buFont typeface="Calibri"/>
                        <a:buNone/>
                      </a:pPr>
                      <a:r>
                        <a:rPr lang="en" sz="1600" b="0" i="0" u="none" strike="noStrike" cap="none">
                          <a:solidFill>
                            <a:srgbClr val="366092"/>
                          </a:solidFill>
                          <a:latin typeface="Calibri"/>
                          <a:ea typeface="Calibri"/>
                          <a:cs typeface="Calibri"/>
                          <a:sym typeface="Calibri"/>
                        </a:rPr>
                        <a:t>State or Local</a:t>
                      </a:r>
                      <a:endParaRPr sz="1200"/>
                    </a:p>
                  </a:txBody>
                  <a:tcPr marL="68600" marR="68600" marT="34300" marB="34300">
                    <a:solidFill>
                      <a:schemeClr val="tx2"/>
                    </a:solidFill>
                  </a:tcPr>
                </a:tc>
                <a:tc>
                  <a:txBody>
                    <a:bodyPr/>
                    <a:lstStyle/>
                    <a:p>
                      <a:pPr marL="0" marR="0" lvl="0" indent="0" algn="r" rtl="0">
                        <a:spcBef>
                          <a:spcPts val="0"/>
                        </a:spcBef>
                        <a:spcAft>
                          <a:spcPts val="0"/>
                        </a:spcAft>
                        <a:buNone/>
                      </a:pPr>
                      <a:r>
                        <a:rPr lang="en" sz="1600" dirty="0">
                          <a:solidFill>
                            <a:srgbClr val="366092"/>
                          </a:solidFill>
                        </a:rPr>
                        <a:t>458</a:t>
                      </a:r>
                      <a:endParaRPr sz="1600" dirty="0">
                        <a:solidFill>
                          <a:srgbClr val="366092"/>
                        </a:solidFill>
                      </a:endParaRPr>
                    </a:p>
                  </a:txBody>
                  <a:tcPr marL="68600" marR="68600" marT="34300" marB="34300">
                    <a:solidFill>
                      <a:schemeClr val="tx2"/>
                    </a:solidFill>
                  </a:tcPr>
                </a:tc>
                <a:extLst>
                  <a:ext uri="{0D108BD9-81ED-4DB2-BD59-A6C34878D82A}">
                    <a16:rowId xmlns:a16="http://schemas.microsoft.com/office/drawing/2014/main" val="10004"/>
                  </a:ext>
                </a:extLst>
              </a:tr>
              <a:tr h="334324">
                <a:tc>
                  <a:txBody>
                    <a:bodyPr/>
                    <a:lstStyle/>
                    <a:p>
                      <a:pPr marL="0" marR="0" lvl="0" indent="0" algn="l" rtl="0">
                        <a:lnSpc>
                          <a:spcPct val="100000"/>
                        </a:lnSpc>
                        <a:spcBef>
                          <a:spcPts val="0"/>
                        </a:spcBef>
                        <a:spcAft>
                          <a:spcPts val="0"/>
                        </a:spcAft>
                        <a:buClr>
                          <a:srgbClr val="366092"/>
                        </a:buClr>
                        <a:buSzPts val="1400"/>
                        <a:buFont typeface="Calibri"/>
                        <a:buNone/>
                      </a:pPr>
                      <a:r>
                        <a:rPr lang="en" sz="1600" b="0" i="0" u="none" strike="noStrike" cap="none">
                          <a:solidFill>
                            <a:srgbClr val="366092"/>
                          </a:solidFill>
                          <a:latin typeface="Calibri"/>
                          <a:ea typeface="Calibri"/>
                          <a:cs typeface="Calibri"/>
                          <a:sym typeface="Calibri"/>
                        </a:rPr>
                        <a:t>Weather Enthusiast</a:t>
                      </a:r>
                      <a:endParaRPr sz="1200"/>
                    </a:p>
                  </a:txBody>
                  <a:tcPr marL="68600" marR="68600" marT="34300" marB="34300">
                    <a:solidFill>
                      <a:schemeClr val="accent1">
                        <a:lumMod val="20000"/>
                        <a:lumOff val="80000"/>
                      </a:schemeClr>
                    </a:solidFill>
                  </a:tcPr>
                </a:tc>
                <a:tc>
                  <a:txBody>
                    <a:bodyPr/>
                    <a:lstStyle/>
                    <a:p>
                      <a:pPr marL="0" marR="0" lvl="0" indent="0" algn="r" rtl="0">
                        <a:spcBef>
                          <a:spcPts val="0"/>
                        </a:spcBef>
                        <a:spcAft>
                          <a:spcPts val="0"/>
                        </a:spcAft>
                        <a:buNone/>
                      </a:pPr>
                      <a:r>
                        <a:rPr lang="en" sz="1600" dirty="0">
                          <a:solidFill>
                            <a:srgbClr val="366092"/>
                          </a:solidFill>
                        </a:rPr>
                        <a:t>208</a:t>
                      </a:r>
                      <a:endParaRPr sz="1600" dirty="0">
                        <a:solidFill>
                          <a:srgbClr val="366092"/>
                        </a:solidFill>
                      </a:endParaRPr>
                    </a:p>
                  </a:txBody>
                  <a:tcPr marL="68600" marR="68600" marT="34300" marB="34300">
                    <a:solidFill>
                      <a:schemeClr val="accent1">
                        <a:lumMod val="20000"/>
                        <a:lumOff val="80000"/>
                      </a:schemeClr>
                    </a:solidFill>
                  </a:tcPr>
                </a:tc>
                <a:extLst>
                  <a:ext uri="{0D108BD9-81ED-4DB2-BD59-A6C34878D82A}">
                    <a16:rowId xmlns:a16="http://schemas.microsoft.com/office/drawing/2014/main" val="10005"/>
                  </a:ext>
                </a:extLst>
              </a:tr>
              <a:tr h="334324">
                <a:tc>
                  <a:txBody>
                    <a:bodyPr/>
                    <a:lstStyle/>
                    <a:p>
                      <a:pPr marL="0" marR="0" lvl="0" indent="0" algn="l" rtl="0">
                        <a:lnSpc>
                          <a:spcPct val="100000"/>
                        </a:lnSpc>
                        <a:spcBef>
                          <a:spcPts val="0"/>
                        </a:spcBef>
                        <a:spcAft>
                          <a:spcPts val="0"/>
                        </a:spcAft>
                        <a:buClr>
                          <a:srgbClr val="366092"/>
                        </a:buClr>
                        <a:buSzPts val="1400"/>
                        <a:buFont typeface="Calibri"/>
                        <a:buNone/>
                      </a:pPr>
                      <a:r>
                        <a:rPr lang="en" sz="1600" b="0" i="0" u="none" strike="noStrike" cap="none">
                          <a:solidFill>
                            <a:srgbClr val="366092"/>
                          </a:solidFill>
                          <a:latin typeface="Calibri"/>
                          <a:ea typeface="Calibri"/>
                          <a:cs typeface="Calibri"/>
                          <a:sym typeface="Calibri"/>
                        </a:rPr>
                        <a:t>NOAA</a:t>
                      </a:r>
                      <a:endParaRPr sz="1200"/>
                    </a:p>
                  </a:txBody>
                  <a:tcPr marL="68600" marR="68600" marT="34300" marB="34300">
                    <a:solidFill>
                      <a:schemeClr val="tx2"/>
                    </a:solidFill>
                  </a:tcPr>
                </a:tc>
                <a:tc>
                  <a:txBody>
                    <a:bodyPr/>
                    <a:lstStyle/>
                    <a:p>
                      <a:pPr marL="0" marR="0" lvl="0" indent="0" algn="r" rtl="0">
                        <a:spcBef>
                          <a:spcPts val="0"/>
                        </a:spcBef>
                        <a:spcAft>
                          <a:spcPts val="0"/>
                        </a:spcAft>
                        <a:buNone/>
                      </a:pPr>
                      <a:r>
                        <a:rPr lang="en" sz="1600" dirty="0">
                          <a:solidFill>
                            <a:srgbClr val="366092"/>
                          </a:solidFill>
                        </a:rPr>
                        <a:t>205</a:t>
                      </a:r>
                      <a:endParaRPr sz="1600" dirty="0">
                        <a:solidFill>
                          <a:srgbClr val="366092"/>
                        </a:solidFill>
                      </a:endParaRPr>
                    </a:p>
                  </a:txBody>
                  <a:tcPr marL="68600" marR="68600" marT="34300" marB="34300">
                    <a:solidFill>
                      <a:schemeClr val="tx2"/>
                    </a:solidFill>
                  </a:tcPr>
                </a:tc>
                <a:extLst>
                  <a:ext uri="{0D108BD9-81ED-4DB2-BD59-A6C34878D82A}">
                    <a16:rowId xmlns:a16="http://schemas.microsoft.com/office/drawing/2014/main" val="10006"/>
                  </a:ext>
                </a:extLst>
              </a:tr>
              <a:tr h="334324">
                <a:tc>
                  <a:txBody>
                    <a:bodyPr/>
                    <a:lstStyle/>
                    <a:p>
                      <a:pPr marL="0" marR="0" lvl="0" indent="0" algn="l" rtl="0">
                        <a:lnSpc>
                          <a:spcPct val="100000"/>
                        </a:lnSpc>
                        <a:spcBef>
                          <a:spcPts val="0"/>
                        </a:spcBef>
                        <a:spcAft>
                          <a:spcPts val="0"/>
                        </a:spcAft>
                        <a:buClr>
                          <a:srgbClr val="366092"/>
                        </a:buClr>
                        <a:buSzPts val="1400"/>
                        <a:buFont typeface="Calibri"/>
                        <a:buNone/>
                      </a:pPr>
                      <a:r>
                        <a:rPr lang="en" sz="1600" b="0" i="0" u="none" strike="noStrike" cap="none">
                          <a:solidFill>
                            <a:srgbClr val="366092"/>
                          </a:solidFill>
                          <a:latin typeface="Calibri"/>
                          <a:ea typeface="Calibri"/>
                          <a:cs typeface="Calibri"/>
                          <a:sym typeface="Calibri"/>
                        </a:rPr>
                        <a:t>DOD</a:t>
                      </a:r>
                      <a:endParaRPr sz="1200"/>
                    </a:p>
                  </a:txBody>
                  <a:tcPr marL="68600" marR="68600" marT="34300" marB="34300">
                    <a:solidFill>
                      <a:schemeClr val="accent1">
                        <a:lumMod val="20000"/>
                        <a:lumOff val="80000"/>
                      </a:schemeClr>
                    </a:solidFill>
                  </a:tcPr>
                </a:tc>
                <a:tc>
                  <a:txBody>
                    <a:bodyPr/>
                    <a:lstStyle/>
                    <a:p>
                      <a:pPr marL="0" marR="0" lvl="0" indent="0" algn="r" rtl="0">
                        <a:spcBef>
                          <a:spcPts val="0"/>
                        </a:spcBef>
                        <a:spcAft>
                          <a:spcPts val="0"/>
                        </a:spcAft>
                        <a:buNone/>
                      </a:pPr>
                      <a:r>
                        <a:rPr lang="en" sz="1600" dirty="0">
                          <a:solidFill>
                            <a:srgbClr val="366092"/>
                          </a:solidFill>
                        </a:rPr>
                        <a:t>375</a:t>
                      </a:r>
                      <a:endParaRPr sz="1600" dirty="0">
                        <a:solidFill>
                          <a:srgbClr val="366092"/>
                        </a:solidFill>
                      </a:endParaRPr>
                    </a:p>
                  </a:txBody>
                  <a:tcPr marL="68600" marR="68600" marT="34300" marB="34300">
                    <a:solidFill>
                      <a:schemeClr val="accent1">
                        <a:lumMod val="20000"/>
                        <a:lumOff val="80000"/>
                      </a:schemeClr>
                    </a:solidFill>
                  </a:tcPr>
                </a:tc>
                <a:extLst>
                  <a:ext uri="{0D108BD9-81ED-4DB2-BD59-A6C34878D82A}">
                    <a16:rowId xmlns:a16="http://schemas.microsoft.com/office/drawing/2014/main" val="10007"/>
                  </a:ext>
                </a:extLst>
              </a:tr>
              <a:tr h="334324">
                <a:tc>
                  <a:txBody>
                    <a:bodyPr/>
                    <a:lstStyle/>
                    <a:p>
                      <a:pPr marL="0" marR="0" lvl="0" indent="0" algn="l" rtl="0">
                        <a:lnSpc>
                          <a:spcPct val="100000"/>
                        </a:lnSpc>
                        <a:spcBef>
                          <a:spcPts val="0"/>
                        </a:spcBef>
                        <a:spcAft>
                          <a:spcPts val="0"/>
                        </a:spcAft>
                        <a:buClr>
                          <a:srgbClr val="366092"/>
                        </a:buClr>
                        <a:buSzPts val="1400"/>
                        <a:buFont typeface="Calibri"/>
                        <a:buNone/>
                      </a:pPr>
                      <a:r>
                        <a:rPr lang="en" sz="1600" b="0" i="0" u="none" strike="noStrike" cap="none" dirty="0">
                          <a:solidFill>
                            <a:srgbClr val="366092"/>
                          </a:solidFill>
                          <a:latin typeface="Calibri"/>
                          <a:ea typeface="Calibri"/>
                          <a:cs typeface="Calibri"/>
                          <a:sym typeface="Calibri"/>
                        </a:rPr>
                        <a:t>International</a:t>
                      </a:r>
                      <a:endParaRPr sz="1200" dirty="0"/>
                    </a:p>
                  </a:txBody>
                  <a:tcPr marL="68600" marR="68600" marT="34300" marB="34300">
                    <a:solidFill>
                      <a:schemeClr val="tx2"/>
                    </a:solidFill>
                  </a:tcPr>
                </a:tc>
                <a:tc>
                  <a:txBody>
                    <a:bodyPr/>
                    <a:lstStyle/>
                    <a:p>
                      <a:pPr marL="0" marR="0" lvl="0" indent="0" algn="r" rtl="0">
                        <a:spcBef>
                          <a:spcPts val="0"/>
                        </a:spcBef>
                        <a:spcAft>
                          <a:spcPts val="0"/>
                        </a:spcAft>
                        <a:buNone/>
                      </a:pPr>
                      <a:r>
                        <a:rPr lang="en" sz="1600" dirty="0">
                          <a:solidFill>
                            <a:srgbClr val="366092"/>
                          </a:solidFill>
                        </a:rPr>
                        <a:t>75</a:t>
                      </a:r>
                      <a:endParaRPr sz="1600" dirty="0">
                        <a:solidFill>
                          <a:srgbClr val="366092"/>
                        </a:solidFill>
                      </a:endParaRPr>
                    </a:p>
                  </a:txBody>
                  <a:tcPr marL="68600" marR="68600" marT="34300" marB="34300">
                    <a:solidFill>
                      <a:schemeClr val="tx2"/>
                    </a:solidFill>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34306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500"/>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89"/>
        <p:cNvGrpSpPr/>
        <p:nvPr/>
      </p:nvGrpSpPr>
      <p:grpSpPr>
        <a:xfrm>
          <a:off x="0" y="0"/>
          <a:ext cx="0" cy="0"/>
          <a:chOff x="0" y="0"/>
          <a:chExt cx="0" cy="0"/>
        </a:xfrm>
      </p:grpSpPr>
      <p:sp>
        <p:nvSpPr>
          <p:cNvPr id="190" name="Google Shape;190;p34"/>
          <p:cNvSpPr txBox="1"/>
          <p:nvPr/>
        </p:nvSpPr>
        <p:spPr>
          <a:xfrm>
            <a:off x="174570" y="890543"/>
            <a:ext cx="4033800" cy="857400"/>
          </a:xfrm>
          <a:prstGeom prst="rect">
            <a:avLst/>
          </a:prstGeom>
          <a:noFill/>
          <a:ln>
            <a:noFill/>
          </a:ln>
        </p:spPr>
        <p:txBody>
          <a:bodyPr spcFirstLastPara="1" wrap="square" lIns="91425" tIns="45725" rIns="91425" bIns="45725" anchor="ctr" anchorCtr="0">
            <a:noAutofit/>
          </a:bodyPr>
          <a:lstStyle/>
          <a:p>
            <a:pPr marL="0" marR="0" lvl="0" indent="0" algn="ctr" defTabSz="914400" rtl="0" eaLnBrk="1" fontAlgn="auto" latinLnBrk="0" hangingPunct="1">
              <a:lnSpc>
                <a:spcPct val="100000"/>
              </a:lnSpc>
              <a:spcBef>
                <a:spcPts val="0"/>
              </a:spcBef>
              <a:spcAft>
                <a:spcPts val="0"/>
              </a:spcAft>
              <a:buClr>
                <a:srgbClr val="366092"/>
              </a:buClr>
              <a:buSzPts val="3600"/>
              <a:buFont typeface="Calibri"/>
              <a:buNone/>
              <a:tabLst/>
              <a:defRPr/>
            </a:pPr>
            <a:r>
              <a:rPr kumimoji="0" lang="en" sz="3600" b="0" i="0" u="none" strike="noStrike" kern="0" cap="none" spc="0" normalizeH="0" baseline="0" noProof="0">
                <a:ln>
                  <a:noFill/>
                </a:ln>
                <a:solidFill>
                  <a:srgbClr val="366092"/>
                </a:solidFill>
                <a:effectLst/>
                <a:uLnTx/>
                <a:uFillTx/>
                <a:latin typeface="Calibri"/>
                <a:ea typeface="Calibri"/>
                <a:cs typeface="Calibri"/>
                <a:sym typeface="Calibri"/>
              </a:rPr>
              <a:t>14 Regional Geodetic Advisors</a:t>
            </a:r>
            <a:endParaRPr kumimoji="0" sz="3600" b="0" i="0" u="none" strike="noStrike" kern="0" cap="none" spc="0" normalizeH="0" baseline="0" noProof="0">
              <a:ln>
                <a:noFill/>
              </a:ln>
              <a:solidFill>
                <a:srgbClr val="366092"/>
              </a:solidFill>
              <a:effectLst/>
              <a:uLnTx/>
              <a:uFillTx/>
              <a:latin typeface="Calibri"/>
              <a:ea typeface="Calibri"/>
              <a:cs typeface="Calibri"/>
              <a:sym typeface="Calibri"/>
            </a:endParaRPr>
          </a:p>
        </p:txBody>
      </p:sp>
      <p:sp>
        <p:nvSpPr>
          <p:cNvPr id="191" name="Google Shape;191;p34"/>
          <p:cNvSpPr txBox="1"/>
          <p:nvPr/>
        </p:nvSpPr>
        <p:spPr>
          <a:xfrm>
            <a:off x="716975" y="1981694"/>
            <a:ext cx="2948700" cy="7155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00" b="0" i="0" u="none" strike="noStrike" kern="0" cap="none" spc="0" normalizeH="0" baseline="0" noProof="0">
                <a:ln>
                  <a:noFill/>
                </a:ln>
                <a:solidFill>
                  <a:srgbClr val="366092"/>
                </a:solidFill>
                <a:effectLst/>
                <a:uLnTx/>
                <a:uFillTx/>
                <a:latin typeface="Calibri"/>
                <a:ea typeface="Calibri"/>
                <a:cs typeface="Calibri"/>
                <a:sym typeface="Calibri"/>
              </a:rPr>
              <a:t>Expert sources for training and education</a:t>
            </a:r>
            <a:endParaRPr kumimoji="0" sz="2100" b="0" i="0" u="none" strike="noStrike" kern="0" cap="none" spc="0" normalizeH="0" baseline="0" noProof="0">
              <a:ln>
                <a:noFill/>
              </a:ln>
              <a:solidFill>
                <a:srgbClr val="366092"/>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EF2ED90F-3EBF-46F5-BFB0-DC57BB990DEC}"/>
              </a:ext>
            </a:extLst>
          </p:cNvPr>
          <p:cNvPicPr>
            <a:picLocks noChangeAspect="1"/>
          </p:cNvPicPr>
          <p:nvPr/>
        </p:nvPicPr>
        <p:blipFill>
          <a:blip r:embed="rId5"/>
          <a:stretch>
            <a:fillRect/>
          </a:stretch>
        </p:blipFill>
        <p:spPr>
          <a:xfrm>
            <a:off x="4935632" y="506984"/>
            <a:ext cx="3497126" cy="4276031"/>
          </a:xfrm>
          <a:prstGeom prst="rect">
            <a:avLst/>
          </a:prstGeom>
          <a:ln w="19050">
            <a:solidFill>
              <a:schemeClr val="accent1">
                <a:lumMod val="75000"/>
              </a:schemeClr>
            </a:solid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5"/>
          <p:cNvSpPr txBox="1"/>
          <p:nvPr/>
        </p:nvSpPr>
        <p:spPr>
          <a:xfrm>
            <a:off x="-168331" y="890543"/>
            <a:ext cx="4033800" cy="857400"/>
          </a:xfrm>
          <a:prstGeom prst="rect">
            <a:avLst/>
          </a:prstGeom>
          <a:noFill/>
          <a:ln>
            <a:noFill/>
          </a:ln>
        </p:spPr>
        <p:txBody>
          <a:bodyPr spcFirstLastPara="1" wrap="square" lIns="91425" tIns="45725" rIns="91425" bIns="45725" anchor="ctr" anchorCtr="0">
            <a:noAutofit/>
          </a:bodyPr>
          <a:lstStyle/>
          <a:p>
            <a:pPr marL="0" marR="0" lvl="0" indent="0" algn="ctr" defTabSz="914400" rtl="0" eaLnBrk="1" fontAlgn="auto" latinLnBrk="0" hangingPunct="1">
              <a:lnSpc>
                <a:spcPct val="100000"/>
              </a:lnSpc>
              <a:spcBef>
                <a:spcPts val="0"/>
              </a:spcBef>
              <a:spcAft>
                <a:spcPts val="0"/>
              </a:spcAft>
              <a:buClr>
                <a:srgbClr val="366092"/>
              </a:buClr>
              <a:buSzPts val="3600"/>
              <a:buFont typeface="Calibri"/>
              <a:buNone/>
              <a:tabLst/>
              <a:defRPr/>
            </a:pPr>
            <a:r>
              <a:rPr kumimoji="0" lang="en" sz="3600" b="0" i="0" u="none" strike="noStrike" kern="0" cap="none" spc="0" normalizeH="0" baseline="0" noProof="0">
                <a:ln>
                  <a:noFill/>
                </a:ln>
                <a:solidFill>
                  <a:srgbClr val="366092"/>
                </a:solidFill>
                <a:effectLst/>
                <a:uLnTx/>
                <a:uFillTx/>
                <a:latin typeface="Calibri"/>
                <a:ea typeface="Calibri"/>
                <a:cs typeface="Calibri"/>
                <a:sym typeface="Calibri"/>
              </a:rPr>
              <a:t>NGS Testing and Training Center</a:t>
            </a:r>
            <a:endParaRPr kumimoji="0" sz="3600" b="0" i="0" u="none" strike="noStrike" kern="0" cap="none" spc="0" normalizeH="0" baseline="0" noProof="0">
              <a:ln>
                <a:noFill/>
              </a:ln>
              <a:solidFill>
                <a:srgbClr val="366092"/>
              </a:solidFill>
              <a:effectLst/>
              <a:uLnTx/>
              <a:uFillTx/>
              <a:latin typeface="Calibri"/>
              <a:ea typeface="Calibri"/>
              <a:cs typeface="Calibri"/>
              <a:sym typeface="Calibri"/>
            </a:endParaRPr>
          </a:p>
        </p:txBody>
      </p:sp>
      <p:sp>
        <p:nvSpPr>
          <p:cNvPr id="198" name="Google Shape;198;p35"/>
          <p:cNvSpPr txBox="1"/>
          <p:nvPr/>
        </p:nvSpPr>
        <p:spPr>
          <a:xfrm>
            <a:off x="165226" y="1975550"/>
            <a:ext cx="3612300" cy="1731000"/>
          </a:xfrm>
          <a:prstGeom prst="rect">
            <a:avLst/>
          </a:prstGeom>
          <a:noFill/>
          <a:ln>
            <a:noFill/>
          </a:ln>
        </p:spPr>
        <p:txBody>
          <a:bodyPr spcFirstLastPara="1" wrap="square" lIns="68575" tIns="34275" rIns="68575" bIns="34275" anchor="t" anchorCtr="0">
            <a:noAutofit/>
          </a:bodyPr>
          <a:lstStyle/>
          <a:p>
            <a:pPr marL="342900" marR="0" lvl="0" indent="-342900" algn="l" defTabSz="914400" rtl="0" eaLnBrk="1" fontAlgn="auto" latinLnBrk="0" hangingPunct="1">
              <a:lnSpc>
                <a:spcPct val="100000"/>
              </a:lnSpc>
              <a:spcBef>
                <a:spcPts val="0"/>
              </a:spcBef>
              <a:spcAft>
                <a:spcPts val="0"/>
              </a:spcAft>
              <a:buClr>
                <a:srgbClr val="366092"/>
              </a:buClr>
              <a:buSzPts val="1800"/>
              <a:buFont typeface="Arial"/>
              <a:buChar char="•"/>
              <a:tabLst/>
              <a:defRPr/>
            </a:pPr>
            <a:r>
              <a:rPr kumimoji="0" lang="en" sz="1800" b="0" i="0" u="none" strike="noStrike" kern="0" cap="none" spc="0" normalizeH="0" baseline="0" noProof="0">
                <a:ln>
                  <a:noFill/>
                </a:ln>
                <a:solidFill>
                  <a:srgbClr val="366092"/>
                </a:solidFill>
                <a:effectLst/>
                <a:uLnTx/>
                <a:uFillTx/>
                <a:latin typeface="Calibri"/>
                <a:ea typeface="Calibri"/>
                <a:cs typeface="Calibri"/>
                <a:sym typeface="Calibri"/>
              </a:rPr>
              <a:t>Located near Fredericksburg, VA</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366092"/>
              </a:buClr>
              <a:buSzPts val="1800"/>
              <a:buFont typeface="Arial"/>
              <a:buChar char="•"/>
              <a:tabLst/>
              <a:defRPr/>
            </a:pPr>
            <a:r>
              <a:rPr kumimoji="0" lang="en" sz="1800" b="0" i="0" u="none" strike="noStrike" kern="0" cap="none" spc="0" normalizeH="0" baseline="0" noProof="0">
                <a:ln>
                  <a:noFill/>
                </a:ln>
                <a:solidFill>
                  <a:srgbClr val="366092"/>
                </a:solidFill>
                <a:effectLst/>
                <a:uLnTx/>
                <a:uFillTx/>
                <a:latin typeface="Calibri"/>
                <a:ea typeface="Calibri"/>
                <a:cs typeface="Calibri"/>
                <a:sym typeface="Calibri"/>
              </a:rPr>
              <a:t>In-person training classes such as OPUS Projects Manager’s Training and Geodetic Digital Leveling</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366092"/>
              </a:buClr>
              <a:buSzPts val="1800"/>
              <a:buFont typeface="Arial"/>
              <a:buChar char="•"/>
              <a:tabLst/>
              <a:defRPr/>
            </a:pPr>
            <a:r>
              <a:rPr kumimoji="0" lang="en" sz="1800" b="0" i="0" u="none" strike="noStrike" kern="0" cap="none" spc="0" normalizeH="0" baseline="0" noProof="0">
                <a:ln>
                  <a:noFill/>
                </a:ln>
                <a:solidFill>
                  <a:srgbClr val="366092"/>
                </a:solidFill>
                <a:effectLst/>
                <a:uLnTx/>
                <a:uFillTx/>
                <a:latin typeface="Calibri"/>
                <a:ea typeface="Calibri"/>
                <a:cs typeface="Calibri"/>
                <a:sym typeface="Calibri"/>
              </a:rPr>
              <a:t>Many acres of land for hands-on training and equipment testing</a:t>
            </a:r>
            <a:endParaRPr kumimoji="0" sz="1800" b="0" i="0" u="none" strike="noStrike" kern="0" cap="none" spc="0" normalizeH="0" baseline="0" noProof="0">
              <a:ln>
                <a:noFill/>
              </a:ln>
              <a:solidFill>
                <a:srgbClr val="366092"/>
              </a:solidFill>
              <a:effectLst/>
              <a:uLnTx/>
              <a:uFillTx/>
              <a:latin typeface="Calibri"/>
              <a:ea typeface="Calibri"/>
              <a:cs typeface="Calibri"/>
              <a:sym typeface="Calibri"/>
            </a:endParaRPr>
          </a:p>
        </p:txBody>
      </p:sp>
      <p:pic>
        <p:nvPicPr>
          <p:cNvPr id="200" name="Google Shape;200;p35"/>
          <p:cNvPicPr preferRelativeResize="0"/>
          <p:nvPr/>
        </p:nvPicPr>
        <p:blipFill rotWithShape="1">
          <a:blip r:embed="rId5">
            <a:alphaModFix/>
          </a:blip>
          <a:srcRect/>
          <a:stretch/>
        </p:blipFill>
        <p:spPr>
          <a:xfrm>
            <a:off x="6211388" y="3064267"/>
            <a:ext cx="2772590" cy="1667139"/>
          </a:xfrm>
          <a:prstGeom prst="rect">
            <a:avLst/>
          </a:prstGeom>
          <a:noFill/>
          <a:ln w="19050" cap="flat" cmpd="sng">
            <a:solidFill>
              <a:srgbClr val="395E89"/>
            </a:solidFill>
            <a:prstDash val="solid"/>
            <a:round/>
            <a:headEnd type="none" w="sm" len="sm"/>
            <a:tailEnd type="none" w="sm" len="sm"/>
          </a:ln>
        </p:spPr>
      </p:pic>
      <p:pic>
        <p:nvPicPr>
          <p:cNvPr id="2" name="Picture 1">
            <a:extLst>
              <a:ext uri="{FF2B5EF4-FFF2-40B4-BE49-F238E27FC236}">
                <a16:creationId xmlns:a16="http://schemas.microsoft.com/office/drawing/2014/main" id="{397DED32-4ACF-452F-9F78-960CC9E4FD13}"/>
              </a:ext>
            </a:extLst>
          </p:cNvPr>
          <p:cNvPicPr>
            <a:picLocks noChangeAspect="1"/>
          </p:cNvPicPr>
          <p:nvPr/>
        </p:nvPicPr>
        <p:blipFill>
          <a:blip r:embed="rId6"/>
          <a:stretch>
            <a:fillRect/>
          </a:stretch>
        </p:blipFill>
        <p:spPr>
          <a:xfrm>
            <a:off x="4698608" y="890256"/>
            <a:ext cx="2691877" cy="2018066"/>
          </a:xfrm>
          <a:prstGeom prst="rect">
            <a:avLst/>
          </a:prstGeom>
          <a:ln w="19050">
            <a:solidFill>
              <a:schemeClr val="accent1">
                <a:lumMod val="75000"/>
              </a:schemeClr>
            </a:solid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8"/>
        <p:cNvGrpSpPr/>
        <p:nvPr/>
      </p:nvGrpSpPr>
      <p:grpSpPr>
        <a:xfrm>
          <a:off x="0" y="0"/>
          <a:ext cx="0" cy="0"/>
          <a:chOff x="0" y="0"/>
          <a:chExt cx="0" cy="0"/>
        </a:xfrm>
      </p:grpSpPr>
      <p:sp>
        <p:nvSpPr>
          <p:cNvPr id="299" name="Google Shape;299;p20"/>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dirty="0">
                <a:solidFill>
                  <a:srgbClr val="366092"/>
                </a:solidFill>
                <a:latin typeface="Calibri"/>
                <a:ea typeface="Calibri"/>
                <a:cs typeface="Calibri"/>
                <a:sym typeface="Calibri"/>
              </a:rPr>
              <a:t>Earn Webinar Certificates on </a:t>
            </a:r>
            <a:endParaRPr dirty="0"/>
          </a:p>
          <a:p>
            <a:pPr marL="0" marR="0" lvl="0" indent="0" algn="ctr" rtl="0">
              <a:spcBef>
                <a:spcPts val="0"/>
              </a:spcBef>
              <a:spcAft>
                <a:spcPts val="0"/>
              </a:spcAft>
              <a:buNone/>
            </a:pPr>
            <a:r>
              <a:rPr lang="en" sz="3000" b="0" i="0" u="none" strike="noStrike" cap="none" dirty="0">
                <a:solidFill>
                  <a:srgbClr val="366092"/>
                </a:solidFill>
                <a:latin typeface="Calibri"/>
                <a:ea typeface="Calibri"/>
                <a:cs typeface="Calibri"/>
                <a:sym typeface="Calibri"/>
              </a:rPr>
              <a:t>Your Schedule</a:t>
            </a:r>
            <a:endParaRPr sz="3000" b="0" i="0" u="none" strike="noStrike" cap="none" dirty="0">
              <a:solidFill>
                <a:srgbClr val="366092"/>
              </a:solidFill>
              <a:latin typeface="Calibri"/>
              <a:ea typeface="Calibri"/>
              <a:cs typeface="Calibri"/>
              <a:sym typeface="Calibri"/>
            </a:endParaRPr>
          </a:p>
        </p:txBody>
      </p:sp>
      <p:sp>
        <p:nvSpPr>
          <p:cNvPr id="300" name="Google Shape;300;p20"/>
          <p:cNvSpPr txBox="1"/>
          <p:nvPr/>
        </p:nvSpPr>
        <p:spPr>
          <a:xfrm>
            <a:off x="390403" y="1686843"/>
            <a:ext cx="3454975" cy="715500"/>
          </a:xfrm>
          <a:prstGeom prst="rect">
            <a:avLst/>
          </a:prstGeom>
          <a:noFill/>
          <a:ln>
            <a:noFill/>
          </a:ln>
        </p:spPr>
        <p:txBody>
          <a:bodyPr spcFirstLastPara="1" wrap="square" lIns="68575" tIns="34275" rIns="68575" bIns="34275" anchor="t" anchorCtr="0">
            <a:noAutofit/>
          </a:bodyPr>
          <a:lstStyle/>
          <a:p>
            <a:pPr marL="257175" marR="0" lvl="0" indent="-257175"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Can’t make a webinar during the scheduled time? A recorded version is always available on the NGS website. </a:t>
            </a:r>
            <a:endParaRPr/>
          </a:p>
          <a:p>
            <a:pPr marL="257175" marR="0" lvl="0" indent="-257175"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But NOW you can earn a certificate for viewing a </a:t>
            </a:r>
            <a:r>
              <a:rPr lang="en" sz="2100" b="1" i="0" u="sng" strike="noStrike" cap="none">
                <a:solidFill>
                  <a:srgbClr val="366092"/>
                </a:solidFill>
                <a:latin typeface="Calibri"/>
                <a:ea typeface="Calibri"/>
                <a:cs typeface="Calibri"/>
                <a:sym typeface="Calibri"/>
              </a:rPr>
              <a:t>recorded</a:t>
            </a:r>
            <a:r>
              <a:rPr lang="en" sz="2100" b="0" i="0" u="none" strike="noStrike" cap="none">
                <a:solidFill>
                  <a:srgbClr val="366092"/>
                </a:solidFill>
                <a:latin typeface="Calibri"/>
                <a:ea typeface="Calibri"/>
                <a:cs typeface="Calibri"/>
                <a:sym typeface="Calibri"/>
              </a:rPr>
              <a:t> webinar. </a:t>
            </a:r>
            <a:endParaRPr sz="2100" b="0" i="0" u="none" strike="noStrike" cap="none">
              <a:solidFill>
                <a:srgbClr val="366092"/>
              </a:solidFill>
              <a:latin typeface="Calibri"/>
              <a:ea typeface="Calibri"/>
              <a:cs typeface="Calibri"/>
              <a:sym typeface="Calibri"/>
            </a:endParaRPr>
          </a:p>
        </p:txBody>
      </p:sp>
      <p:pic>
        <p:nvPicPr>
          <p:cNvPr id="301" name="Google Shape;301;p20"/>
          <p:cNvPicPr preferRelativeResize="0"/>
          <p:nvPr/>
        </p:nvPicPr>
        <p:blipFill rotWithShape="1">
          <a:blip r:embed="rId5">
            <a:alphaModFix/>
          </a:blip>
          <a:srcRect/>
          <a:stretch/>
        </p:blipFill>
        <p:spPr>
          <a:xfrm>
            <a:off x="4208370" y="1565425"/>
            <a:ext cx="4682430" cy="3218846"/>
          </a:xfrm>
          <a:prstGeom prst="rect">
            <a:avLst/>
          </a:prstGeom>
          <a:noFill/>
          <a:ln w="25400" cap="flat" cmpd="sng">
            <a:solidFill>
              <a:srgbClr val="395E89"/>
            </a:solidFill>
            <a:prstDash val="solid"/>
            <a:round/>
            <a:headEnd type="none" w="sm" len="sm"/>
            <a:tailEnd type="none" w="sm" len="sm"/>
          </a:ln>
        </p:spPr>
      </p:pic>
      <p:sp>
        <p:nvSpPr>
          <p:cNvPr id="302" name="Google Shape;302;p20"/>
          <p:cNvSpPr/>
          <p:nvPr/>
        </p:nvSpPr>
        <p:spPr>
          <a:xfrm>
            <a:off x="5265169" y="3649435"/>
            <a:ext cx="3625631" cy="849086"/>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03" name="Google Shape;303;p20"/>
          <p:cNvSpPr/>
          <p:nvPr/>
        </p:nvSpPr>
        <p:spPr>
          <a:xfrm>
            <a:off x="4012425" y="2991425"/>
            <a:ext cx="1400495" cy="200811"/>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p:tgtEl>
                                          <p:spTgt spid="3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2"/>
                                        </p:tgtEl>
                                        <p:attrNameLst>
                                          <p:attrName>style.visibility</p:attrName>
                                        </p:attrNameLst>
                                      </p:cBhvr>
                                      <p:to>
                                        <p:strVal val="visible"/>
                                      </p:to>
                                    </p:set>
                                    <p:anim calcmode="lin" valueType="num">
                                      <p:cBhvr additive="base">
                                        <p:cTn id="12" dur="500"/>
                                        <p:tgtEl>
                                          <p:spTgt spid="3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07"/>
        <p:cNvGrpSpPr/>
        <p:nvPr/>
      </p:nvGrpSpPr>
      <p:grpSpPr>
        <a:xfrm>
          <a:off x="0" y="0"/>
          <a:ext cx="0" cy="0"/>
          <a:chOff x="0" y="0"/>
          <a:chExt cx="0" cy="0"/>
        </a:xfrm>
      </p:grpSpPr>
      <p:sp>
        <p:nvSpPr>
          <p:cNvPr id="308" name="Google Shape;308;p21"/>
          <p:cNvSpPr txBox="1"/>
          <p:nvPr/>
        </p:nvSpPr>
        <p:spPr>
          <a:xfrm>
            <a:off x="414897" y="1720437"/>
            <a:ext cx="3340675" cy="715500"/>
          </a:xfrm>
          <a:prstGeom prst="rect">
            <a:avLst/>
          </a:prstGeom>
          <a:noFill/>
          <a:ln>
            <a:noFill/>
          </a:ln>
        </p:spPr>
        <p:txBody>
          <a:bodyPr spcFirstLastPara="1" wrap="square" lIns="68575" tIns="34275" rIns="68575" bIns="34275" anchor="t" anchorCtr="0">
            <a:noAutofit/>
          </a:bodyPr>
          <a:lstStyle/>
          <a:p>
            <a:pPr marL="257175" marR="0" lvl="0" indent="-257175" algn="l" rtl="0">
              <a:spcBef>
                <a:spcPts val="0"/>
              </a:spcBef>
              <a:spcAft>
                <a:spcPts val="0"/>
              </a:spcAft>
              <a:buClr>
                <a:srgbClr val="366092"/>
              </a:buClr>
              <a:buSzPts val="2100"/>
              <a:buFont typeface="Arial"/>
              <a:buChar char="•"/>
            </a:pPr>
            <a:r>
              <a:rPr lang="en" sz="2100" b="0" i="0" u="none" strike="noStrike" cap="none" dirty="0">
                <a:solidFill>
                  <a:srgbClr val="366092"/>
                </a:solidFill>
                <a:latin typeface="Calibri"/>
                <a:ea typeface="Calibri"/>
                <a:cs typeface="Calibri"/>
                <a:sym typeface="Calibri"/>
              </a:rPr>
              <a:t>NGS again worked with the COMET MetEd program to develop a tool through which you can earn a certificate by viewing recordings of past webinars. </a:t>
            </a:r>
            <a:endParaRPr dirty="0"/>
          </a:p>
          <a:p>
            <a:pPr marL="257175" marR="0" lvl="0" indent="-257175" algn="l" rtl="0">
              <a:spcBef>
                <a:spcPts val="0"/>
              </a:spcBef>
              <a:spcAft>
                <a:spcPts val="0"/>
              </a:spcAft>
              <a:buClr>
                <a:srgbClr val="366092"/>
              </a:buClr>
              <a:buSzPts val="2100"/>
              <a:buFont typeface="Arial"/>
              <a:buChar char="•"/>
            </a:pPr>
            <a:r>
              <a:rPr lang="en" sz="2100" b="0" i="0" u="none" strike="noStrike" cap="none" dirty="0">
                <a:solidFill>
                  <a:srgbClr val="366092"/>
                </a:solidFill>
                <a:latin typeface="Calibri"/>
                <a:ea typeface="Calibri"/>
                <a:cs typeface="Calibri"/>
                <a:sym typeface="Calibri"/>
              </a:rPr>
              <a:t>About 120 recorded webinars available.</a:t>
            </a:r>
            <a:endParaRPr sz="2100" b="0" i="0" u="none" strike="noStrike" cap="none" dirty="0">
              <a:solidFill>
                <a:srgbClr val="366092"/>
              </a:solidFill>
              <a:latin typeface="Calibri"/>
              <a:ea typeface="Calibri"/>
              <a:cs typeface="Calibri"/>
              <a:sym typeface="Calibri"/>
            </a:endParaRPr>
          </a:p>
        </p:txBody>
      </p:sp>
      <p:pic>
        <p:nvPicPr>
          <p:cNvPr id="309" name="Google Shape;309;p21"/>
          <p:cNvPicPr preferRelativeResize="0"/>
          <p:nvPr/>
        </p:nvPicPr>
        <p:blipFill rotWithShape="1">
          <a:blip r:embed="rId5">
            <a:alphaModFix/>
          </a:blip>
          <a:srcRect/>
          <a:stretch/>
        </p:blipFill>
        <p:spPr>
          <a:xfrm>
            <a:off x="3976007" y="1857676"/>
            <a:ext cx="5002350" cy="2297946"/>
          </a:xfrm>
          <a:prstGeom prst="rect">
            <a:avLst/>
          </a:prstGeom>
          <a:noFill/>
          <a:ln w="25400" cap="flat" cmpd="sng">
            <a:solidFill>
              <a:srgbClr val="395E89"/>
            </a:solidFill>
            <a:prstDash val="solid"/>
            <a:round/>
            <a:headEnd type="none" w="sm" len="sm"/>
            <a:tailEnd type="none" w="sm" len="sm"/>
          </a:ln>
        </p:spPr>
      </p:pic>
      <p:sp>
        <p:nvSpPr>
          <p:cNvPr id="310" name="Google Shape;310;p21"/>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US" sz="3000" b="0" i="0" u="none" strike="noStrike" cap="none" dirty="0">
                <a:solidFill>
                  <a:srgbClr val="366092"/>
                </a:solidFill>
                <a:latin typeface="Calibri"/>
                <a:ea typeface="Calibri"/>
                <a:cs typeface="Calibri"/>
                <a:sym typeface="Calibri"/>
              </a:rPr>
              <a:t>Earn Webinar Certificates on </a:t>
            </a:r>
            <a:endParaRPr lang="en-US" dirty="0"/>
          </a:p>
          <a:p>
            <a:pPr marL="0" marR="0" lvl="0" indent="0" algn="ctr" rtl="0">
              <a:spcBef>
                <a:spcPts val="0"/>
              </a:spcBef>
              <a:spcAft>
                <a:spcPts val="0"/>
              </a:spcAft>
              <a:buNone/>
            </a:pPr>
            <a:r>
              <a:rPr lang="en-US" sz="3000" b="0" i="0" u="none" strike="noStrike" cap="none" dirty="0">
                <a:solidFill>
                  <a:srgbClr val="366092"/>
                </a:solidFill>
                <a:latin typeface="Calibri"/>
                <a:ea typeface="Calibri"/>
                <a:cs typeface="Calibri"/>
                <a:sym typeface="Calibri"/>
              </a:rPr>
              <a:t>Your Schedule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B35B-86C0-4523-B668-917DBB61C76F}"/>
              </a:ext>
            </a:extLst>
          </p:cNvPr>
          <p:cNvSpPr>
            <a:spLocks noGrp="1"/>
          </p:cNvSpPr>
          <p:nvPr>
            <p:ph type="title"/>
          </p:nvPr>
        </p:nvSpPr>
        <p:spPr>
          <a:xfrm>
            <a:off x="457200" y="177844"/>
            <a:ext cx="8229600" cy="857250"/>
          </a:xfrm>
        </p:spPr>
        <p:txBody>
          <a:bodyPr>
            <a:normAutofit/>
          </a:bodyPr>
          <a:lstStyle/>
          <a:p>
            <a:r>
              <a:rPr lang="en-US" sz="4000" dirty="0">
                <a:solidFill>
                  <a:schemeClr val="accent1">
                    <a:lumMod val="75000"/>
                  </a:schemeClr>
                </a:solidFill>
                <a:latin typeface="Calibri" panose="020F0502020204030204" pitchFamily="34" charset="0"/>
                <a:cs typeface="Calibri" panose="020F0502020204030204" pitchFamily="34" charset="0"/>
              </a:rPr>
              <a:t>Outline</a:t>
            </a:r>
          </a:p>
        </p:txBody>
      </p:sp>
      <p:sp>
        <p:nvSpPr>
          <p:cNvPr id="3" name="Text Placeholder 2">
            <a:extLst>
              <a:ext uri="{FF2B5EF4-FFF2-40B4-BE49-F238E27FC236}">
                <a16:creationId xmlns:a16="http://schemas.microsoft.com/office/drawing/2014/main" id="{6202889D-D9D3-4C60-A4CA-055C5F6B5903}"/>
              </a:ext>
            </a:extLst>
          </p:cNvPr>
          <p:cNvSpPr>
            <a:spLocks noGrp="1"/>
          </p:cNvSpPr>
          <p:nvPr>
            <p:ph type="body" idx="1"/>
          </p:nvPr>
        </p:nvSpPr>
        <p:spPr/>
        <p:txBody>
          <a:bodyPr/>
          <a:lstStyle/>
          <a:p>
            <a:r>
              <a:rPr lang="en-US" dirty="0">
                <a:solidFill>
                  <a:schemeClr val="accent1">
                    <a:lumMod val="75000"/>
                  </a:schemeClr>
                </a:solidFill>
                <a:latin typeface="Calibri" panose="020F0502020204030204" pitchFamily="34" charset="0"/>
                <a:cs typeface="Calibri" panose="020F0502020204030204" pitchFamily="34" charset="0"/>
              </a:rPr>
              <a:t>Update on OPUS Projects Manager’s training</a:t>
            </a:r>
          </a:p>
          <a:p>
            <a:r>
              <a:rPr lang="en-US" dirty="0">
                <a:solidFill>
                  <a:schemeClr val="accent1">
                    <a:lumMod val="75000"/>
                  </a:schemeClr>
                </a:solidFill>
                <a:latin typeface="Calibri" panose="020F0502020204030204" pitchFamily="34" charset="0"/>
                <a:cs typeface="Calibri" panose="020F0502020204030204" pitchFamily="34" charset="0"/>
              </a:rPr>
              <a:t>Online Videos and Lessons</a:t>
            </a:r>
          </a:p>
          <a:p>
            <a:r>
              <a:rPr lang="en-US" dirty="0">
                <a:solidFill>
                  <a:schemeClr val="accent1">
                    <a:lumMod val="75000"/>
                  </a:schemeClr>
                </a:solidFill>
                <a:latin typeface="Calibri" panose="020F0502020204030204" pitchFamily="34" charset="0"/>
                <a:cs typeface="Calibri" panose="020F0502020204030204" pitchFamily="34" charset="0"/>
              </a:rPr>
              <a:t>Other Resources</a:t>
            </a:r>
          </a:p>
          <a:p>
            <a:r>
              <a:rPr lang="en-US" dirty="0">
                <a:solidFill>
                  <a:schemeClr val="accent1">
                    <a:lumMod val="75000"/>
                  </a:schemeClr>
                </a:solidFill>
                <a:latin typeface="Calibri" panose="020F0502020204030204" pitchFamily="34" charset="0"/>
                <a:cs typeface="Calibri" panose="020F0502020204030204" pitchFamily="34" charset="0"/>
              </a:rPr>
              <a:t>Webinars and earning certificates on your schedule	</a:t>
            </a:r>
          </a:p>
          <a:p>
            <a:endParaRPr lang="en-US" dirty="0">
              <a:solidFill>
                <a:schemeClr val="accent1">
                  <a:lumMod val="75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8359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14"/>
        <p:cNvGrpSpPr/>
        <p:nvPr/>
      </p:nvGrpSpPr>
      <p:grpSpPr>
        <a:xfrm>
          <a:off x="0" y="0"/>
          <a:ext cx="0" cy="0"/>
          <a:chOff x="0" y="0"/>
          <a:chExt cx="0" cy="0"/>
        </a:xfrm>
      </p:grpSpPr>
      <p:sp>
        <p:nvSpPr>
          <p:cNvPr id="315" name="Google Shape;315;p22"/>
          <p:cNvSpPr txBox="1"/>
          <p:nvPr/>
        </p:nvSpPr>
        <p:spPr>
          <a:xfrm>
            <a:off x="414897" y="1720437"/>
            <a:ext cx="3340675" cy="715500"/>
          </a:xfrm>
          <a:prstGeom prst="rect">
            <a:avLst/>
          </a:prstGeom>
          <a:noFill/>
          <a:ln>
            <a:noFill/>
          </a:ln>
        </p:spPr>
        <p:txBody>
          <a:bodyPr spcFirstLastPara="1" wrap="square" lIns="68575" tIns="34275" rIns="68575" bIns="34275" anchor="t" anchorCtr="0">
            <a:noAutofit/>
          </a:bodyPr>
          <a:lstStyle/>
          <a:p>
            <a:pPr marL="342900" marR="0" lvl="0" indent="-342900"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Great search function to find webinars on a certain topic. </a:t>
            </a:r>
            <a:endParaRPr/>
          </a:p>
          <a:p>
            <a:pPr marL="342900" marR="0" lvl="0" indent="-342900"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If you are in the education field, you could assign these as pre-requisites, class work, extra credit, etc. </a:t>
            </a:r>
            <a:endParaRPr sz="2100" b="0" i="0" u="none" strike="noStrike" cap="none">
              <a:solidFill>
                <a:srgbClr val="366092"/>
              </a:solidFill>
              <a:latin typeface="Calibri"/>
              <a:ea typeface="Calibri"/>
              <a:cs typeface="Calibri"/>
              <a:sym typeface="Calibri"/>
            </a:endParaRPr>
          </a:p>
        </p:txBody>
      </p:sp>
      <p:sp>
        <p:nvSpPr>
          <p:cNvPr id="316" name="Google Shape;316;p22"/>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dirty="0">
                <a:solidFill>
                  <a:srgbClr val="366092"/>
                </a:solidFill>
                <a:latin typeface="Calibri"/>
                <a:ea typeface="Calibri"/>
                <a:cs typeface="Calibri"/>
                <a:sym typeface="Calibri"/>
              </a:rPr>
              <a:t>Earn Webinar Certificates on </a:t>
            </a:r>
            <a:endParaRPr dirty="0"/>
          </a:p>
          <a:p>
            <a:pPr marL="0" marR="0" lvl="0" indent="0" algn="ctr" rtl="0">
              <a:spcBef>
                <a:spcPts val="0"/>
              </a:spcBef>
              <a:spcAft>
                <a:spcPts val="0"/>
              </a:spcAft>
              <a:buNone/>
            </a:pPr>
            <a:r>
              <a:rPr lang="en" sz="3000" b="0" i="0" u="none" strike="noStrike" cap="none" dirty="0">
                <a:solidFill>
                  <a:srgbClr val="366092"/>
                </a:solidFill>
                <a:latin typeface="Calibri"/>
                <a:ea typeface="Calibri"/>
                <a:cs typeface="Calibri"/>
                <a:sym typeface="Calibri"/>
              </a:rPr>
              <a:t>Your Schedule</a:t>
            </a:r>
            <a:endParaRPr sz="3000" b="0" i="0" u="none" strike="noStrike" cap="none" dirty="0">
              <a:solidFill>
                <a:srgbClr val="366092"/>
              </a:solidFill>
              <a:latin typeface="Calibri"/>
              <a:ea typeface="Calibri"/>
              <a:cs typeface="Calibri"/>
              <a:sym typeface="Calibri"/>
            </a:endParaRPr>
          </a:p>
        </p:txBody>
      </p:sp>
      <p:pic>
        <p:nvPicPr>
          <p:cNvPr id="317" name="Google Shape;317;p22"/>
          <p:cNvPicPr preferRelativeResize="0"/>
          <p:nvPr/>
        </p:nvPicPr>
        <p:blipFill rotWithShape="1">
          <a:blip r:embed="rId5">
            <a:alphaModFix/>
          </a:blip>
          <a:srcRect/>
          <a:stretch/>
        </p:blipFill>
        <p:spPr>
          <a:xfrm>
            <a:off x="3851364" y="1861457"/>
            <a:ext cx="5131280" cy="2433998"/>
          </a:xfrm>
          <a:prstGeom prst="rect">
            <a:avLst/>
          </a:prstGeom>
          <a:noFill/>
          <a:ln w="25400" cap="flat" cmpd="sng">
            <a:solidFill>
              <a:srgbClr val="395E89"/>
            </a:solidFill>
            <a:prstDash val="solid"/>
            <a:round/>
            <a:headEnd type="none" w="sm" len="sm"/>
            <a:tailEnd type="none" w="sm" len="sm"/>
          </a:ln>
        </p:spPr>
      </p:pic>
      <p:sp>
        <p:nvSpPr>
          <p:cNvPr id="318" name="Google Shape;318;p22"/>
          <p:cNvSpPr/>
          <p:nvPr/>
        </p:nvSpPr>
        <p:spPr>
          <a:xfrm>
            <a:off x="3871753" y="2335532"/>
            <a:ext cx="1400495" cy="200811"/>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19" name="Google Shape;319;p22"/>
          <p:cNvSpPr/>
          <p:nvPr/>
        </p:nvSpPr>
        <p:spPr>
          <a:xfrm>
            <a:off x="3755571" y="2724197"/>
            <a:ext cx="1400495" cy="200811"/>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500"/>
                                        <p:tgtEl>
                                          <p:spTgt spid="31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9"/>
                                        </p:tgtEl>
                                        <p:attrNameLst>
                                          <p:attrName>style.visibility</p:attrName>
                                        </p:attrNameLst>
                                      </p:cBhvr>
                                      <p:to>
                                        <p:strVal val="visible"/>
                                      </p:to>
                                    </p:set>
                                    <p:anim calcmode="lin" valueType="num">
                                      <p:cBhvr additive="base">
                                        <p:cTn id="12" dur="500"/>
                                        <p:tgtEl>
                                          <p:spTgt spid="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23"/>
        <p:cNvGrpSpPr/>
        <p:nvPr/>
      </p:nvGrpSpPr>
      <p:grpSpPr>
        <a:xfrm>
          <a:off x="0" y="0"/>
          <a:ext cx="0" cy="0"/>
          <a:chOff x="0" y="0"/>
          <a:chExt cx="0" cy="0"/>
        </a:xfrm>
      </p:grpSpPr>
      <p:sp>
        <p:nvSpPr>
          <p:cNvPr id="324" name="Google Shape;324;p23"/>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dirty="0">
                <a:solidFill>
                  <a:srgbClr val="366092"/>
                </a:solidFill>
                <a:latin typeface="Calibri"/>
                <a:ea typeface="Calibri"/>
                <a:cs typeface="Calibri"/>
                <a:sym typeface="Calibri"/>
              </a:rPr>
              <a:t>Earn Webinar Certificates on </a:t>
            </a:r>
            <a:endParaRPr dirty="0"/>
          </a:p>
          <a:p>
            <a:pPr marL="0" marR="0" lvl="0" indent="0" algn="ctr" rtl="0">
              <a:spcBef>
                <a:spcPts val="0"/>
              </a:spcBef>
              <a:spcAft>
                <a:spcPts val="0"/>
              </a:spcAft>
              <a:buNone/>
            </a:pPr>
            <a:r>
              <a:rPr lang="en" sz="3000" b="0" i="0" u="none" strike="noStrike" cap="none" dirty="0">
                <a:solidFill>
                  <a:srgbClr val="366092"/>
                </a:solidFill>
                <a:latin typeface="Calibri"/>
                <a:ea typeface="Calibri"/>
                <a:cs typeface="Calibri"/>
                <a:sym typeface="Calibri"/>
              </a:rPr>
              <a:t>Your Schedule</a:t>
            </a:r>
            <a:endParaRPr sz="3000" b="0" i="0" u="none" strike="noStrike" cap="none" dirty="0">
              <a:solidFill>
                <a:srgbClr val="366092"/>
              </a:solidFill>
              <a:latin typeface="Calibri"/>
              <a:ea typeface="Calibri"/>
              <a:cs typeface="Calibri"/>
              <a:sym typeface="Calibri"/>
            </a:endParaRPr>
          </a:p>
        </p:txBody>
      </p:sp>
      <p:sp>
        <p:nvSpPr>
          <p:cNvPr id="325" name="Google Shape;325;p23"/>
          <p:cNvSpPr/>
          <p:nvPr/>
        </p:nvSpPr>
        <p:spPr>
          <a:xfrm>
            <a:off x="342900" y="1928187"/>
            <a:ext cx="2800350" cy="1708160"/>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Once you watch the entirety of a webinar, you can download a Certificate of Attendance. </a:t>
            </a:r>
            <a:endParaRPr/>
          </a:p>
        </p:txBody>
      </p:sp>
      <p:pic>
        <p:nvPicPr>
          <p:cNvPr id="326" name="Google Shape;326;p23"/>
          <p:cNvPicPr preferRelativeResize="0"/>
          <p:nvPr/>
        </p:nvPicPr>
        <p:blipFill rotWithShape="1">
          <a:blip r:embed="rId5">
            <a:alphaModFix/>
          </a:blip>
          <a:srcRect/>
          <a:stretch/>
        </p:blipFill>
        <p:spPr>
          <a:xfrm>
            <a:off x="3440276" y="1623315"/>
            <a:ext cx="4692444" cy="3262127"/>
          </a:xfrm>
          <a:prstGeom prst="rect">
            <a:avLst/>
          </a:prstGeom>
          <a:noFill/>
          <a:ln w="25400" cap="flat" cmpd="sng">
            <a:solidFill>
              <a:srgbClr val="395E89"/>
            </a:solidFill>
            <a:prstDash val="solid"/>
            <a:round/>
            <a:headEnd type="none" w="sm" len="sm"/>
            <a:tailEnd type="none" w="sm" len="sm"/>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30"/>
        <p:cNvGrpSpPr/>
        <p:nvPr/>
      </p:nvGrpSpPr>
      <p:grpSpPr>
        <a:xfrm>
          <a:off x="0" y="0"/>
          <a:ext cx="0" cy="0"/>
          <a:chOff x="0" y="0"/>
          <a:chExt cx="0" cy="0"/>
        </a:xfrm>
      </p:grpSpPr>
      <p:sp>
        <p:nvSpPr>
          <p:cNvPr id="331" name="Google Shape;331;p24"/>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dirty="0">
                <a:solidFill>
                  <a:srgbClr val="366092"/>
                </a:solidFill>
                <a:latin typeface="Calibri"/>
                <a:ea typeface="Calibri"/>
                <a:cs typeface="Calibri"/>
                <a:sym typeface="Calibri"/>
              </a:rPr>
              <a:t>Earn Webinar Certificates on </a:t>
            </a:r>
            <a:endParaRPr dirty="0"/>
          </a:p>
          <a:p>
            <a:pPr marL="0" marR="0" lvl="0" indent="0" algn="ctr" rtl="0">
              <a:spcBef>
                <a:spcPts val="0"/>
              </a:spcBef>
              <a:spcAft>
                <a:spcPts val="0"/>
              </a:spcAft>
              <a:buNone/>
            </a:pPr>
            <a:r>
              <a:rPr lang="en" sz="3000" b="0" i="0" u="none" strike="noStrike" cap="none" dirty="0">
                <a:solidFill>
                  <a:srgbClr val="366092"/>
                </a:solidFill>
                <a:latin typeface="Calibri"/>
                <a:ea typeface="Calibri"/>
                <a:cs typeface="Calibri"/>
                <a:sym typeface="Calibri"/>
              </a:rPr>
              <a:t>Your Schedule</a:t>
            </a:r>
            <a:endParaRPr sz="3000" b="0" i="0" u="none" strike="noStrike" cap="none" dirty="0">
              <a:solidFill>
                <a:srgbClr val="366092"/>
              </a:solidFill>
              <a:latin typeface="Calibri"/>
              <a:ea typeface="Calibri"/>
              <a:cs typeface="Calibri"/>
              <a:sym typeface="Calibri"/>
            </a:endParaRPr>
          </a:p>
        </p:txBody>
      </p:sp>
      <p:sp>
        <p:nvSpPr>
          <p:cNvPr id="332" name="Google Shape;332;p24"/>
          <p:cNvSpPr/>
          <p:nvPr/>
        </p:nvSpPr>
        <p:spPr>
          <a:xfrm>
            <a:off x="1475212" y="4473158"/>
            <a:ext cx="57803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0" i="0" u="none" strike="noStrike" cap="none">
                <a:solidFill>
                  <a:srgbClr val="366092"/>
                </a:solidFill>
                <a:latin typeface="Calibri"/>
                <a:ea typeface="Calibri"/>
                <a:cs typeface="Calibri"/>
                <a:sym typeface="Calibri"/>
              </a:rPr>
              <a:t>COMET MetEd will store all earned certificates. </a:t>
            </a:r>
            <a:endParaRPr/>
          </a:p>
        </p:txBody>
      </p:sp>
      <p:pic>
        <p:nvPicPr>
          <p:cNvPr id="333" name="Google Shape;333;p24"/>
          <p:cNvPicPr preferRelativeResize="0"/>
          <p:nvPr/>
        </p:nvPicPr>
        <p:blipFill rotWithShape="1">
          <a:blip r:embed="rId5">
            <a:alphaModFix/>
          </a:blip>
          <a:srcRect/>
          <a:stretch/>
        </p:blipFill>
        <p:spPr>
          <a:xfrm>
            <a:off x="271242" y="1418221"/>
            <a:ext cx="8601517" cy="2943377"/>
          </a:xfrm>
          <a:prstGeom prst="rect">
            <a:avLst/>
          </a:prstGeom>
          <a:noFill/>
          <a:ln w="19050" cap="flat" cmpd="sng">
            <a:solidFill>
              <a:srgbClr val="366092"/>
            </a:solidFill>
            <a:prstDash val="solid"/>
            <a:round/>
            <a:headEnd type="none" w="sm" len="sm"/>
            <a:tailEnd type="none" w="sm" len="sm"/>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p:tgtEl>
                                          <p:spTgt spid="3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87"/>
        <p:cNvGrpSpPr/>
        <p:nvPr/>
      </p:nvGrpSpPr>
      <p:grpSpPr>
        <a:xfrm>
          <a:off x="0" y="0"/>
          <a:ext cx="0" cy="0"/>
          <a:chOff x="0" y="0"/>
          <a:chExt cx="0" cy="0"/>
        </a:xfrm>
      </p:grpSpPr>
      <p:sp>
        <p:nvSpPr>
          <p:cNvPr id="288" name="Google Shape;288;p18"/>
          <p:cNvSpPr txBox="1"/>
          <p:nvPr/>
        </p:nvSpPr>
        <p:spPr>
          <a:xfrm>
            <a:off x="1577340" y="2567636"/>
            <a:ext cx="6807900" cy="857400"/>
          </a:xfrm>
          <a:prstGeom prst="rect">
            <a:avLst/>
          </a:prstGeom>
          <a:noFill/>
          <a:ln>
            <a:noFill/>
          </a:ln>
        </p:spPr>
        <p:txBody>
          <a:bodyPr spcFirstLastPara="1" wrap="square" lIns="91425" tIns="45725" rIns="91425" bIns="45725" anchor="ctr" anchorCtr="0">
            <a:noAutofit/>
          </a:bodyPr>
          <a:lstStyle/>
          <a:p>
            <a:pPr marL="0" marR="0" lvl="0" indent="0" algn="l" rtl="0">
              <a:spcBef>
                <a:spcPts val="0"/>
              </a:spcBef>
              <a:spcAft>
                <a:spcPts val="0"/>
              </a:spcAft>
              <a:buNone/>
            </a:pPr>
            <a:r>
              <a:rPr lang="en" sz="3200" b="0" i="0" u="none" strike="noStrike" cap="none">
                <a:solidFill>
                  <a:srgbClr val="366092"/>
                </a:solidFill>
                <a:latin typeface="Calibri"/>
                <a:ea typeface="Calibri"/>
                <a:cs typeface="Calibri"/>
                <a:sym typeface="Calibri"/>
              </a:rPr>
              <a:t>Your Input is always welcome on:</a:t>
            </a:r>
            <a:endParaRPr sz="1100" b="0" i="0" u="none" strike="noStrike" cap="none">
              <a:solidFill>
                <a:srgbClr val="000000"/>
              </a:solidFill>
              <a:latin typeface="Calibri"/>
              <a:ea typeface="Calibri"/>
              <a:cs typeface="Calibri"/>
              <a:sym typeface="Calibri"/>
            </a:endParaRPr>
          </a:p>
          <a:p>
            <a:pPr marL="520687" marR="0" lvl="0" indent="-514337" algn="l" rtl="0">
              <a:spcBef>
                <a:spcPts val="600"/>
              </a:spcBef>
              <a:spcAft>
                <a:spcPts val="0"/>
              </a:spcAft>
              <a:buClr>
                <a:srgbClr val="366092"/>
              </a:buClr>
              <a:buSzPts val="2700"/>
              <a:buFont typeface="Arial"/>
              <a:buChar char="•"/>
            </a:pPr>
            <a:r>
              <a:rPr lang="en" sz="2800" b="0" i="0" u="none" strike="noStrike" cap="none">
                <a:solidFill>
                  <a:srgbClr val="366092"/>
                </a:solidFill>
                <a:latin typeface="Calibri"/>
                <a:ea typeface="Calibri"/>
                <a:cs typeface="Calibri"/>
                <a:sym typeface="Calibri"/>
              </a:rPr>
              <a:t>Topics</a:t>
            </a:r>
            <a:endParaRPr sz="2800" b="0" i="0" u="none" strike="noStrike" cap="none">
              <a:solidFill>
                <a:srgbClr val="366092"/>
              </a:solidFill>
              <a:latin typeface="Calibri"/>
              <a:ea typeface="Calibri"/>
              <a:cs typeface="Calibri"/>
              <a:sym typeface="Calibri"/>
            </a:endParaRPr>
          </a:p>
          <a:p>
            <a:pPr marL="520687" marR="0" lvl="0" indent="-514337" algn="l" rtl="0">
              <a:spcBef>
                <a:spcPts val="0"/>
              </a:spcBef>
              <a:spcAft>
                <a:spcPts val="0"/>
              </a:spcAft>
              <a:buClr>
                <a:srgbClr val="366092"/>
              </a:buClr>
              <a:buSzPts val="2700"/>
              <a:buFont typeface="Arial"/>
              <a:buChar char="•"/>
            </a:pPr>
            <a:r>
              <a:rPr lang="en" sz="2800" b="0" i="0" u="none" strike="noStrike" cap="none">
                <a:solidFill>
                  <a:srgbClr val="366092"/>
                </a:solidFill>
                <a:latin typeface="Calibri"/>
                <a:ea typeface="Calibri"/>
                <a:cs typeface="Calibri"/>
                <a:sym typeface="Calibri"/>
              </a:rPr>
              <a:t>Content</a:t>
            </a:r>
            <a:endParaRPr sz="1100" b="0" i="0" u="none" strike="noStrike" cap="none">
              <a:solidFill>
                <a:srgbClr val="000000"/>
              </a:solidFill>
              <a:latin typeface="Calibri"/>
              <a:ea typeface="Calibri"/>
              <a:cs typeface="Calibri"/>
              <a:sym typeface="Calibri"/>
            </a:endParaRPr>
          </a:p>
          <a:p>
            <a:pPr marL="520687" marR="0" lvl="0" indent="-514337" algn="l" rtl="0">
              <a:spcBef>
                <a:spcPts val="0"/>
              </a:spcBef>
              <a:spcAft>
                <a:spcPts val="0"/>
              </a:spcAft>
              <a:buClr>
                <a:srgbClr val="366092"/>
              </a:buClr>
              <a:buSzPts val="2700"/>
              <a:buFont typeface="Arial"/>
              <a:buChar char="•"/>
            </a:pPr>
            <a:r>
              <a:rPr lang="en" sz="2800" b="0" i="0" u="none" strike="noStrike" cap="none">
                <a:solidFill>
                  <a:srgbClr val="366092"/>
                </a:solidFill>
                <a:latin typeface="Calibri"/>
                <a:ea typeface="Calibri"/>
                <a:cs typeface="Calibri"/>
                <a:sym typeface="Calibri"/>
              </a:rPr>
              <a:t>Delivery methods </a:t>
            </a:r>
            <a:endParaRPr sz="2800" b="0" i="0" u="none" strike="noStrike" cap="none">
              <a:solidFill>
                <a:srgbClr val="366092"/>
              </a:solidFill>
              <a:latin typeface="Calibri"/>
              <a:ea typeface="Calibri"/>
              <a:cs typeface="Calibri"/>
              <a:sym typeface="Calibri"/>
            </a:endParaRPr>
          </a:p>
          <a:p>
            <a:pPr marL="0" marR="0" lvl="0" indent="0" algn="l" rtl="0">
              <a:spcBef>
                <a:spcPts val="0"/>
              </a:spcBef>
              <a:spcAft>
                <a:spcPts val="0"/>
              </a:spcAft>
              <a:buNone/>
            </a:pPr>
            <a:endParaRPr sz="2800" b="0" i="0" u="none" strike="noStrike" cap="none">
              <a:solidFill>
                <a:srgbClr val="366092"/>
              </a:solidFill>
              <a:latin typeface="Calibri"/>
              <a:ea typeface="Calibri"/>
              <a:cs typeface="Calibri"/>
              <a:sym typeface="Calibri"/>
            </a:endParaRPr>
          </a:p>
          <a:p>
            <a:pPr marL="0" marR="0" lvl="0" indent="0" algn="l" rtl="0">
              <a:spcBef>
                <a:spcPts val="0"/>
              </a:spcBef>
              <a:spcAft>
                <a:spcPts val="0"/>
              </a:spcAft>
              <a:buNone/>
            </a:pPr>
            <a:r>
              <a:rPr lang="en" sz="3200" b="0" i="0" u="none" strike="noStrike" cap="none">
                <a:solidFill>
                  <a:srgbClr val="366092"/>
                </a:solidFill>
                <a:latin typeface="Calibri"/>
                <a:ea typeface="Calibri"/>
                <a:cs typeface="Calibri"/>
                <a:sym typeface="Calibri"/>
              </a:rPr>
              <a:t>Send to </a:t>
            </a:r>
            <a:r>
              <a:rPr lang="en" sz="3200" b="0" i="0" u="sng" strike="noStrike" cap="none">
                <a:solidFill>
                  <a:schemeClr val="hlink"/>
                </a:solidFill>
                <a:latin typeface="Calibri"/>
                <a:ea typeface="Calibri"/>
                <a:cs typeface="Calibri"/>
                <a:sym typeface="Calibri"/>
                <a:hlinkClick r:id="rId5"/>
              </a:rPr>
              <a:t>ngs.training@noaa.gov</a:t>
            </a:r>
            <a:endParaRPr sz="3200" b="0" i="0" u="none" strike="noStrike" cap="none">
              <a:solidFill>
                <a:srgbClr val="366092"/>
              </a:solidFill>
              <a:latin typeface="Calibri"/>
              <a:ea typeface="Calibri"/>
              <a:cs typeface="Calibri"/>
              <a:sym typeface="Calibri"/>
            </a:endParaRPr>
          </a:p>
          <a:p>
            <a:pPr marL="0" marR="0" lvl="0" indent="0" algn="l" rtl="0">
              <a:spcBef>
                <a:spcPts val="0"/>
              </a:spcBef>
              <a:spcAft>
                <a:spcPts val="0"/>
              </a:spcAft>
              <a:buNone/>
            </a:pPr>
            <a:endParaRPr sz="3200">
              <a:solidFill>
                <a:srgbClr val="366092"/>
              </a:solidFill>
              <a:latin typeface="Calibri"/>
              <a:ea typeface="Calibri"/>
              <a:cs typeface="Calibri"/>
              <a:sym typeface="Calibri"/>
            </a:endParaRPr>
          </a:p>
          <a:p>
            <a:pPr marL="0" marR="0" lvl="0" indent="0" algn="l" rtl="0">
              <a:spcBef>
                <a:spcPts val="0"/>
              </a:spcBef>
              <a:spcAft>
                <a:spcPts val="0"/>
              </a:spcAft>
              <a:buNone/>
            </a:pPr>
            <a:r>
              <a:rPr lang="en" sz="3200" i="1">
                <a:solidFill>
                  <a:srgbClr val="366092"/>
                </a:solidFill>
                <a:latin typeface="Calibri"/>
                <a:ea typeface="Calibri"/>
                <a:cs typeface="Calibri"/>
                <a:sym typeface="Calibri"/>
              </a:rPr>
              <a:t>Thank you! </a:t>
            </a:r>
            <a:endParaRPr sz="3200" i="1">
              <a:solidFill>
                <a:srgbClr val="366092"/>
              </a:solidFill>
              <a:latin typeface="Calibri"/>
              <a:ea typeface="Calibri"/>
              <a:cs typeface="Calibri"/>
              <a:sym typeface="Calibri"/>
            </a:endParaRPr>
          </a:p>
          <a:p>
            <a:pPr marL="520687" marR="0" lvl="0" indent="-292093" algn="l"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457200" y="446122"/>
            <a:ext cx="7347527" cy="6854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66092"/>
              </a:buClr>
              <a:buSzPts val="3600"/>
              <a:buFont typeface="Calibri"/>
              <a:buNone/>
            </a:pPr>
            <a:r>
              <a:rPr lang="en" sz="3600" dirty="0">
                <a:solidFill>
                  <a:srgbClr val="366092"/>
                </a:solidFill>
                <a:latin typeface="Calibri"/>
                <a:ea typeface="Calibri"/>
                <a:cs typeface="Calibri"/>
                <a:sym typeface="Calibri"/>
              </a:rPr>
              <a:t>OPUS Projects</a:t>
            </a:r>
            <a:endParaRPr sz="3600" dirty="0">
              <a:solidFill>
                <a:srgbClr val="366092"/>
              </a:solidFill>
              <a:latin typeface="Calibri"/>
              <a:ea typeface="Calibri"/>
              <a:cs typeface="Calibri"/>
              <a:sym typeface="Calibri"/>
            </a:endParaRPr>
          </a:p>
        </p:txBody>
      </p:sp>
      <p:sp>
        <p:nvSpPr>
          <p:cNvPr id="174" name="Google Shape;174;p3"/>
          <p:cNvSpPr txBox="1">
            <a:spLocks noGrp="1"/>
          </p:cNvSpPr>
          <p:nvPr>
            <p:ph type="body" idx="1"/>
          </p:nvPr>
        </p:nvSpPr>
        <p:spPr>
          <a:xfrm>
            <a:off x="133932" y="1440294"/>
            <a:ext cx="5140036" cy="3394472"/>
          </a:xfrm>
          <a:prstGeom prst="rect">
            <a:avLst/>
          </a:prstGeom>
          <a:noFill/>
          <a:ln>
            <a:noFill/>
          </a:ln>
        </p:spPr>
        <p:txBody>
          <a:bodyPr spcFirstLastPara="1" wrap="square" lIns="91425" tIns="91425" rIns="91425" bIns="91425" anchor="t" anchorCtr="0">
            <a:normAutofit fontScale="92500" lnSpcReduction="10000"/>
          </a:bodyPr>
          <a:lstStyle/>
          <a:p>
            <a:pPr marL="412750" lvl="0" indent="-285750" algn="l" rtl="0">
              <a:spcBef>
                <a:spcPts val="0"/>
              </a:spcBef>
              <a:spcAft>
                <a:spcPts val="0"/>
              </a:spcAft>
              <a:buClr>
                <a:srgbClr val="366092"/>
              </a:buClr>
              <a:buSzPct val="96096"/>
              <a:buFont typeface="Courier New"/>
              <a:buChar char="o"/>
            </a:pPr>
            <a:r>
              <a:rPr lang="en" sz="1800">
                <a:solidFill>
                  <a:srgbClr val="366092"/>
                </a:solidFill>
                <a:latin typeface="Calibri"/>
                <a:ea typeface="Calibri"/>
                <a:cs typeface="Calibri"/>
                <a:sym typeface="Calibri"/>
              </a:rPr>
              <a:t>NGS has operated the </a:t>
            </a:r>
            <a:r>
              <a:rPr lang="en" sz="1800" b="1">
                <a:solidFill>
                  <a:srgbClr val="366092"/>
                </a:solidFill>
                <a:latin typeface="Calibri"/>
                <a:ea typeface="Calibri"/>
                <a:cs typeface="Calibri"/>
                <a:sym typeface="Calibri"/>
              </a:rPr>
              <a:t>Online Positioning User Service (OPUS) </a:t>
            </a:r>
            <a:r>
              <a:rPr lang="en" sz="1800">
                <a:solidFill>
                  <a:srgbClr val="366092"/>
                </a:solidFill>
                <a:latin typeface="Calibri"/>
                <a:ea typeface="Calibri"/>
                <a:cs typeface="Calibri"/>
                <a:sym typeface="Calibri"/>
              </a:rPr>
              <a:t>since March 2001, to provide end-users easy access to the National Spatial Reference System (NSRS) using GPS data.  </a:t>
            </a:r>
            <a:endParaRPr/>
          </a:p>
          <a:p>
            <a:pPr marL="412750" lvl="0" indent="-184150" algn="l" rtl="0">
              <a:spcBef>
                <a:spcPts val="0"/>
              </a:spcBef>
              <a:spcAft>
                <a:spcPts val="0"/>
              </a:spcAft>
              <a:buClr>
                <a:srgbClr val="366092"/>
              </a:buClr>
              <a:buSzPct val="96096"/>
              <a:buFont typeface="Courier New"/>
              <a:buNone/>
            </a:pPr>
            <a:endParaRPr sz="1800">
              <a:solidFill>
                <a:srgbClr val="366092"/>
              </a:solidFill>
              <a:latin typeface="Calibri"/>
              <a:ea typeface="Calibri"/>
              <a:cs typeface="Calibri"/>
              <a:sym typeface="Calibri"/>
            </a:endParaRPr>
          </a:p>
          <a:p>
            <a:pPr marL="412750" lvl="0" indent="-285750" algn="l" rtl="0">
              <a:spcBef>
                <a:spcPts val="0"/>
              </a:spcBef>
              <a:spcAft>
                <a:spcPts val="0"/>
              </a:spcAft>
              <a:buClr>
                <a:srgbClr val="366092"/>
              </a:buClr>
              <a:buSzPct val="96096"/>
              <a:buFont typeface="Courier New"/>
              <a:buChar char="o"/>
            </a:pPr>
            <a:r>
              <a:rPr lang="en" sz="1800">
                <a:solidFill>
                  <a:srgbClr val="366092"/>
                </a:solidFill>
                <a:latin typeface="Calibri"/>
                <a:ea typeface="Calibri"/>
                <a:cs typeface="Calibri"/>
                <a:sym typeface="Calibri"/>
              </a:rPr>
              <a:t>In 2011, </a:t>
            </a:r>
            <a:r>
              <a:rPr lang="en" sz="1800" b="1">
                <a:solidFill>
                  <a:srgbClr val="366092"/>
                </a:solidFill>
                <a:latin typeface="Calibri"/>
                <a:ea typeface="Calibri"/>
                <a:cs typeface="Calibri"/>
                <a:sym typeface="Calibri"/>
              </a:rPr>
              <a:t>OPUS Projects </a:t>
            </a:r>
            <a:r>
              <a:rPr lang="en" sz="1800">
                <a:solidFill>
                  <a:srgbClr val="366092"/>
                </a:solidFill>
                <a:latin typeface="Calibri"/>
                <a:ea typeface="Calibri"/>
                <a:cs typeface="Calibri"/>
                <a:sym typeface="Calibri"/>
              </a:rPr>
              <a:t>became</a:t>
            </a:r>
            <a:r>
              <a:rPr lang="en" sz="1800" b="1">
                <a:solidFill>
                  <a:srgbClr val="366092"/>
                </a:solidFill>
                <a:latin typeface="Calibri"/>
                <a:ea typeface="Calibri"/>
                <a:cs typeface="Calibri"/>
                <a:sym typeface="Calibri"/>
              </a:rPr>
              <a:t> </a:t>
            </a:r>
            <a:r>
              <a:rPr lang="en" sz="1800">
                <a:solidFill>
                  <a:srgbClr val="366092"/>
                </a:solidFill>
                <a:latin typeface="Calibri"/>
                <a:ea typeface="Calibri"/>
                <a:cs typeface="Calibri"/>
                <a:sym typeface="Calibri"/>
              </a:rPr>
              <a:t>available to the public.</a:t>
            </a:r>
            <a:endParaRPr sz="1800">
              <a:solidFill>
                <a:srgbClr val="366092"/>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ct val="96096"/>
              <a:buChar char="○"/>
            </a:pPr>
            <a:r>
              <a:rPr lang="en" sz="1800">
                <a:solidFill>
                  <a:srgbClr val="366092"/>
                </a:solidFill>
                <a:latin typeface="Calibri"/>
                <a:ea typeface="Calibri"/>
                <a:cs typeface="Calibri"/>
                <a:sym typeface="Calibri"/>
              </a:rPr>
              <a:t>OPUS Projects is a highly integrated tool for managing GPS campaigns, including initial observation metadata and positions, session solution statistics, and network adjustments.  </a:t>
            </a:r>
            <a:endParaRPr sz="1800">
              <a:solidFill>
                <a:srgbClr val="366092"/>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ct val="96096"/>
              <a:buChar char="○"/>
            </a:pPr>
            <a:r>
              <a:rPr lang="en" sz="1800">
                <a:solidFill>
                  <a:srgbClr val="366092"/>
                </a:solidFill>
                <a:latin typeface="Calibri"/>
                <a:ea typeface="Calibri"/>
                <a:cs typeface="Calibri"/>
                <a:sym typeface="Calibri"/>
              </a:rPr>
              <a:t>Provides data visualization and project management aids.   </a:t>
            </a:r>
            <a:endParaRPr sz="1800">
              <a:solidFill>
                <a:srgbClr val="366092"/>
              </a:solidFill>
              <a:latin typeface="Calibri"/>
              <a:ea typeface="Calibri"/>
              <a:cs typeface="Calibri"/>
              <a:sym typeface="Calibri"/>
            </a:endParaRPr>
          </a:p>
          <a:p>
            <a:pPr marL="0" lvl="0" indent="0" algn="l" rtl="0">
              <a:spcBef>
                <a:spcPts val="0"/>
              </a:spcBef>
              <a:spcAft>
                <a:spcPts val="1200"/>
              </a:spcAft>
              <a:buClr>
                <a:schemeClr val="dk1"/>
              </a:buClr>
              <a:buSzPct val="100000"/>
              <a:buNone/>
            </a:pPr>
            <a:endParaRPr sz="2400">
              <a:solidFill>
                <a:srgbClr val="366092"/>
              </a:solidFill>
              <a:latin typeface="Calibri"/>
              <a:ea typeface="Calibri"/>
              <a:cs typeface="Calibri"/>
              <a:sym typeface="Calibri"/>
            </a:endParaRPr>
          </a:p>
        </p:txBody>
      </p:sp>
      <p:pic>
        <p:nvPicPr>
          <p:cNvPr id="175" name="Google Shape;175;p3"/>
          <p:cNvPicPr preferRelativeResize="0"/>
          <p:nvPr/>
        </p:nvPicPr>
        <p:blipFill rotWithShape="1">
          <a:blip r:embed="rId4">
            <a:alphaModFix/>
          </a:blip>
          <a:srcRect/>
          <a:stretch/>
        </p:blipFill>
        <p:spPr>
          <a:xfrm>
            <a:off x="5273975" y="1221243"/>
            <a:ext cx="3604674" cy="3469683"/>
          </a:xfrm>
          <a:prstGeom prst="rect">
            <a:avLst/>
          </a:prstGeom>
          <a:noFill/>
          <a:ln w="28575" cap="flat" cmpd="sng">
            <a:solidFill>
              <a:schemeClr val="accent1"/>
            </a:solidFill>
            <a:prstDash val="solid"/>
            <a:round/>
            <a:headEnd type="none" w="sm" len="sm"/>
            <a:tailEnd type="none" w="sm" len="sm"/>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457200" y="464597"/>
            <a:ext cx="8229600" cy="85725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414"/>
              <a:buFont typeface="Arial"/>
              <a:buNone/>
            </a:pPr>
            <a:r>
              <a:rPr lang="en" sz="3600">
                <a:solidFill>
                  <a:srgbClr val="366092"/>
                </a:solidFill>
                <a:latin typeface="Calibri"/>
                <a:ea typeface="Calibri"/>
                <a:cs typeface="Calibri"/>
                <a:sym typeface="Calibri"/>
              </a:rPr>
              <a:t>Training Requirement</a:t>
            </a:r>
            <a:endParaRPr sz="3600">
              <a:solidFill>
                <a:srgbClr val="366092"/>
              </a:solidFill>
              <a:latin typeface="Calibri"/>
              <a:ea typeface="Calibri"/>
              <a:cs typeface="Calibri"/>
              <a:sym typeface="Calibri"/>
            </a:endParaRPr>
          </a:p>
        </p:txBody>
      </p:sp>
      <p:sp>
        <p:nvSpPr>
          <p:cNvPr id="181" name="Google Shape;181;p4"/>
          <p:cNvSpPr txBox="1">
            <a:spLocks noGrp="1"/>
          </p:cNvSpPr>
          <p:nvPr>
            <p:ph type="body" idx="1"/>
          </p:nvPr>
        </p:nvSpPr>
        <p:spPr>
          <a:xfrm>
            <a:off x="0" y="1268424"/>
            <a:ext cx="6142200" cy="3693900"/>
          </a:xfrm>
          <a:prstGeom prst="rect">
            <a:avLst/>
          </a:prstGeom>
          <a:noFill/>
          <a:ln>
            <a:noFill/>
          </a:ln>
        </p:spPr>
        <p:txBody>
          <a:bodyPr spcFirstLastPara="1" wrap="square" lIns="91425" tIns="91425" rIns="91425" bIns="91425" anchor="t" anchorCtr="0">
            <a:normAutofit/>
          </a:bodyPr>
          <a:lstStyle/>
          <a:p>
            <a:pPr marL="457200" lvl="0" indent="-336550" algn="l" rtl="0">
              <a:lnSpc>
                <a:spcPct val="100000"/>
              </a:lnSpc>
              <a:spcBef>
                <a:spcPts val="0"/>
              </a:spcBef>
              <a:spcAft>
                <a:spcPts val="0"/>
              </a:spcAft>
              <a:buClr>
                <a:srgbClr val="366092"/>
              </a:buClr>
              <a:buSzPts val="1700"/>
              <a:buFont typeface="Courier New"/>
              <a:buChar char="o"/>
            </a:pPr>
            <a:r>
              <a:rPr lang="en" sz="1700" dirty="0">
                <a:solidFill>
                  <a:srgbClr val="366092"/>
                </a:solidFill>
                <a:latin typeface="Calibri"/>
                <a:ea typeface="Calibri"/>
                <a:cs typeface="Calibri"/>
                <a:sym typeface="Calibri"/>
              </a:rPr>
              <a:t>NGS has required </a:t>
            </a:r>
            <a:r>
              <a:rPr lang="en" sz="1700" b="1" dirty="0">
                <a:solidFill>
                  <a:srgbClr val="366092"/>
                </a:solidFill>
                <a:latin typeface="Calibri"/>
                <a:ea typeface="Calibri"/>
                <a:cs typeface="Calibri"/>
                <a:sym typeface="Calibri"/>
              </a:rPr>
              <a:t>training of approximately 12 hours </a:t>
            </a:r>
            <a:r>
              <a:rPr lang="en" sz="1700" dirty="0">
                <a:solidFill>
                  <a:srgbClr val="366092"/>
                </a:solidFill>
                <a:latin typeface="Calibri"/>
                <a:ea typeface="Calibri"/>
                <a:cs typeface="Calibri"/>
                <a:sym typeface="Calibri"/>
              </a:rPr>
              <a:t>to access OPUS Projects</a:t>
            </a:r>
            <a:endParaRPr sz="1700" dirty="0">
              <a:solidFill>
                <a:srgbClr val="366092"/>
              </a:solidFill>
              <a:latin typeface="Calibri"/>
              <a:ea typeface="Calibri"/>
              <a:cs typeface="Calibri"/>
              <a:sym typeface="Calibri"/>
            </a:endParaRPr>
          </a:p>
          <a:p>
            <a:pPr marL="914400" lvl="1" indent="-336550" algn="l" rtl="0">
              <a:lnSpc>
                <a:spcPct val="100000"/>
              </a:lnSpc>
              <a:spcBef>
                <a:spcPts val="0"/>
              </a:spcBef>
              <a:spcAft>
                <a:spcPts val="0"/>
              </a:spcAft>
              <a:buClr>
                <a:srgbClr val="366092"/>
              </a:buClr>
              <a:buSzPts val="1700"/>
              <a:buChar char="○"/>
            </a:pPr>
            <a:r>
              <a:rPr lang="en" sz="1700" dirty="0">
                <a:solidFill>
                  <a:srgbClr val="366092"/>
                </a:solidFill>
                <a:latin typeface="Calibri"/>
                <a:ea typeface="Calibri"/>
                <a:cs typeface="Calibri"/>
                <a:sym typeface="Calibri"/>
              </a:rPr>
              <a:t>This was due to its complexity, flexibility, and ability of users to select options that would likely produce unintended outcomes. </a:t>
            </a:r>
            <a:endParaRPr dirty="0"/>
          </a:p>
          <a:p>
            <a:pPr marL="914400" lvl="1" indent="-228600" algn="l" rtl="0">
              <a:lnSpc>
                <a:spcPct val="100000"/>
              </a:lnSpc>
              <a:spcBef>
                <a:spcPts val="0"/>
              </a:spcBef>
              <a:spcAft>
                <a:spcPts val="0"/>
              </a:spcAft>
              <a:buClr>
                <a:srgbClr val="366092"/>
              </a:buClr>
              <a:buSzPts val="1700"/>
              <a:buNone/>
            </a:pPr>
            <a:endParaRPr sz="1700" dirty="0">
              <a:solidFill>
                <a:srgbClr val="366092"/>
              </a:solidFill>
              <a:latin typeface="Calibri"/>
              <a:ea typeface="Calibri"/>
              <a:cs typeface="Calibri"/>
              <a:sym typeface="Calibri"/>
            </a:endParaRPr>
          </a:p>
          <a:p>
            <a:pPr marL="514350" lvl="0" indent="-336550" algn="l" rtl="0">
              <a:spcBef>
                <a:spcPts val="0"/>
              </a:spcBef>
              <a:spcAft>
                <a:spcPts val="0"/>
              </a:spcAft>
              <a:buClr>
                <a:srgbClr val="366092"/>
              </a:buClr>
              <a:buSzPts val="1700"/>
              <a:buChar char="○"/>
            </a:pPr>
            <a:r>
              <a:rPr lang="en" sz="1700" b="1" dirty="0">
                <a:solidFill>
                  <a:srgbClr val="366092"/>
                </a:solidFill>
                <a:latin typeface="Calibri"/>
                <a:ea typeface="Calibri"/>
                <a:cs typeface="Calibri"/>
                <a:sym typeface="Calibri"/>
              </a:rPr>
              <a:t>Since 2014 when training began to be tracked, NGS has conducted training for over 4,250 participants.</a:t>
            </a:r>
            <a:endParaRPr sz="1700" dirty="0"/>
          </a:p>
          <a:p>
            <a:pPr marL="1314450" lvl="2" indent="-336550" algn="l" rtl="0">
              <a:spcBef>
                <a:spcPts val="0"/>
              </a:spcBef>
              <a:spcAft>
                <a:spcPts val="0"/>
              </a:spcAft>
              <a:buClr>
                <a:srgbClr val="366092"/>
              </a:buClr>
              <a:buSzPts val="1700"/>
              <a:buChar char="○"/>
            </a:pPr>
            <a:r>
              <a:rPr lang="en" sz="1700" dirty="0">
                <a:solidFill>
                  <a:srgbClr val="366092"/>
                </a:solidFill>
                <a:latin typeface="Calibri"/>
                <a:ea typeface="Calibri"/>
                <a:cs typeface="Calibri"/>
                <a:sym typeface="Calibri"/>
              </a:rPr>
              <a:t>Conducted by a staff of less than 15 instructors, with an average class size of approximately 20 students.  These instructors are balancing OPUS Projects classes with many other responsibilities.</a:t>
            </a:r>
            <a:endParaRPr sz="1700" dirty="0">
              <a:solidFill>
                <a:srgbClr val="366092"/>
              </a:solidFill>
              <a:latin typeface="Calibri"/>
              <a:ea typeface="Calibri"/>
              <a:cs typeface="Calibri"/>
              <a:sym typeface="Calibri"/>
            </a:endParaRPr>
          </a:p>
          <a:p>
            <a:pPr marL="0" lvl="0" indent="0" algn="l" rtl="0">
              <a:spcBef>
                <a:spcPts val="0"/>
              </a:spcBef>
              <a:spcAft>
                <a:spcPts val="1200"/>
              </a:spcAft>
              <a:buClr>
                <a:schemeClr val="dk1"/>
              </a:buClr>
              <a:buSzPts val="2300"/>
              <a:buNone/>
            </a:pPr>
            <a:endParaRPr sz="2300" dirty="0">
              <a:solidFill>
                <a:srgbClr val="366092"/>
              </a:solidFill>
              <a:latin typeface="Calibri"/>
              <a:ea typeface="Calibri"/>
              <a:cs typeface="Calibri"/>
              <a:sym typeface="Calibri"/>
            </a:endParaRPr>
          </a:p>
        </p:txBody>
      </p:sp>
      <p:pic>
        <p:nvPicPr>
          <p:cNvPr id="182" name="Google Shape;182;p4"/>
          <p:cNvPicPr preferRelativeResize="0"/>
          <p:nvPr/>
        </p:nvPicPr>
        <p:blipFill rotWithShape="1">
          <a:blip r:embed="rId4">
            <a:alphaModFix/>
          </a:blip>
          <a:srcRect/>
          <a:stretch/>
        </p:blipFill>
        <p:spPr>
          <a:xfrm>
            <a:off x="6088024" y="1570186"/>
            <a:ext cx="2963616" cy="2534606"/>
          </a:xfrm>
          <a:prstGeom prst="rect">
            <a:avLst/>
          </a:prstGeom>
          <a:noFill/>
          <a:ln w="28575" cap="flat" cmpd="sng">
            <a:solidFill>
              <a:srgbClr val="366092"/>
            </a:solidFill>
            <a:prstDash val="solid"/>
            <a:round/>
            <a:headEnd type="none" w="sm" len="sm"/>
            <a:tailEnd type="none" w="sm" len="sm"/>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
          <p:cNvSpPr txBox="1">
            <a:spLocks noGrp="1"/>
          </p:cNvSpPr>
          <p:nvPr>
            <p:ph type="title"/>
          </p:nvPr>
        </p:nvSpPr>
        <p:spPr>
          <a:xfrm>
            <a:off x="457200" y="464596"/>
            <a:ext cx="8229600" cy="85725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rgbClr val="366092"/>
              </a:buClr>
              <a:buSzPts val="3200"/>
              <a:buFont typeface="Calibri"/>
              <a:buNone/>
            </a:pPr>
            <a:r>
              <a:rPr lang="en" sz="3200" dirty="0">
                <a:solidFill>
                  <a:srgbClr val="366092"/>
                </a:solidFill>
                <a:latin typeface="Calibri"/>
                <a:ea typeface="Calibri"/>
                <a:cs typeface="Calibri"/>
                <a:sym typeface="Calibri"/>
              </a:rPr>
              <a:t>Planning to Remove the Mandatory Training Requirement</a:t>
            </a:r>
            <a:endParaRPr sz="3200" dirty="0">
              <a:solidFill>
                <a:srgbClr val="366092"/>
              </a:solidFill>
              <a:latin typeface="Calibri"/>
              <a:ea typeface="Calibri"/>
              <a:cs typeface="Calibri"/>
              <a:sym typeface="Calibri"/>
            </a:endParaRPr>
          </a:p>
        </p:txBody>
      </p:sp>
      <p:sp>
        <p:nvSpPr>
          <p:cNvPr id="188" name="Google Shape;188;p5"/>
          <p:cNvSpPr txBox="1">
            <a:spLocks noGrp="1"/>
          </p:cNvSpPr>
          <p:nvPr>
            <p:ph type="body" idx="1"/>
          </p:nvPr>
        </p:nvSpPr>
        <p:spPr>
          <a:xfrm>
            <a:off x="457200" y="1428751"/>
            <a:ext cx="8229600" cy="3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66092"/>
              </a:buClr>
              <a:buSzPts val="1600"/>
              <a:buNone/>
            </a:pPr>
            <a:endParaRPr lang="en" sz="1700" b="1" dirty="0">
              <a:solidFill>
                <a:srgbClr val="366092"/>
              </a:solidFill>
              <a:latin typeface="Calibri"/>
              <a:ea typeface="Calibri"/>
              <a:cs typeface="Calibri"/>
              <a:sym typeface="Calibri"/>
            </a:endParaRPr>
          </a:p>
          <a:p>
            <a:pPr marL="0" lvl="0" indent="0" algn="l" rtl="0">
              <a:spcBef>
                <a:spcPts val="0"/>
              </a:spcBef>
              <a:spcAft>
                <a:spcPts val="0"/>
              </a:spcAft>
              <a:buClr>
                <a:srgbClr val="366092"/>
              </a:buClr>
              <a:buSzPts val="1600"/>
              <a:buNone/>
            </a:pPr>
            <a:r>
              <a:rPr lang="en" sz="1700" b="1" dirty="0">
                <a:solidFill>
                  <a:srgbClr val="366092"/>
                </a:solidFill>
                <a:latin typeface="Calibri"/>
                <a:ea typeface="Calibri"/>
                <a:cs typeface="Calibri"/>
                <a:sym typeface="Calibri"/>
              </a:rPr>
              <a:t>Why?</a:t>
            </a:r>
            <a:endParaRPr sz="1700" b="1" dirty="0">
              <a:solidFill>
                <a:srgbClr val="366092"/>
              </a:solidFill>
              <a:latin typeface="Calibri"/>
              <a:ea typeface="Calibri"/>
              <a:cs typeface="Calibri"/>
              <a:sym typeface="Calibri"/>
            </a:endParaRPr>
          </a:p>
          <a:p>
            <a:pPr marL="605790" lvl="0" indent="-463550" algn="l" rtl="0">
              <a:spcBef>
                <a:spcPts val="1200"/>
              </a:spcBef>
              <a:spcAft>
                <a:spcPts val="0"/>
              </a:spcAft>
              <a:buClr>
                <a:srgbClr val="366092"/>
              </a:buClr>
              <a:buSzPts val="1700"/>
              <a:buFont typeface="Courier New"/>
              <a:buChar char="o"/>
            </a:pPr>
            <a:r>
              <a:rPr lang="en" sz="1700" b="1" dirty="0">
                <a:solidFill>
                  <a:srgbClr val="366092"/>
                </a:solidFill>
                <a:latin typeface="Calibri"/>
                <a:ea typeface="Calibri"/>
                <a:cs typeface="Calibri"/>
                <a:sym typeface="Calibri"/>
              </a:rPr>
              <a:t>OPUS Projects has become much more intuitive and the process has been significantly streamlined. </a:t>
            </a:r>
            <a:r>
              <a:rPr lang="en" sz="1700" dirty="0">
                <a:solidFill>
                  <a:srgbClr val="366092"/>
                </a:solidFill>
                <a:latin typeface="Calibri"/>
                <a:ea typeface="Calibri"/>
                <a:cs typeface="Calibri"/>
                <a:sym typeface="Calibri"/>
              </a:rPr>
              <a:t>OPUS Projects now builds all of the important files for supporting data submittal, and it runs a number of quality control tests automatically, without requiring input or decisions from the user.</a:t>
            </a:r>
            <a:endParaRPr sz="1700" dirty="0"/>
          </a:p>
          <a:p>
            <a:pPr marL="605790" lvl="0" indent="-355600" algn="l" rtl="0">
              <a:spcBef>
                <a:spcPts val="1200"/>
              </a:spcBef>
              <a:spcAft>
                <a:spcPts val="0"/>
              </a:spcAft>
              <a:buClr>
                <a:srgbClr val="366092"/>
              </a:buClr>
              <a:buSzPts val="1600"/>
              <a:buFont typeface="Courier New"/>
              <a:buNone/>
            </a:pPr>
            <a:endParaRPr sz="1700" dirty="0">
              <a:solidFill>
                <a:srgbClr val="366092"/>
              </a:solidFill>
              <a:latin typeface="Calibri"/>
              <a:ea typeface="Calibri"/>
              <a:cs typeface="Calibri"/>
              <a:sym typeface="Calibri"/>
            </a:endParaRPr>
          </a:p>
          <a:p>
            <a:pPr marL="605790" lvl="0" indent="-463550" algn="l" rtl="0">
              <a:spcBef>
                <a:spcPts val="0"/>
              </a:spcBef>
              <a:spcAft>
                <a:spcPts val="0"/>
              </a:spcAft>
              <a:buClr>
                <a:srgbClr val="366092"/>
              </a:buClr>
              <a:buSzPts val="1700"/>
              <a:buFont typeface="Courier New"/>
              <a:buChar char="o"/>
            </a:pPr>
            <a:r>
              <a:rPr lang="en" sz="1700" b="1" dirty="0">
                <a:solidFill>
                  <a:srgbClr val="366092"/>
                </a:solidFill>
                <a:latin typeface="Calibri"/>
                <a:ea typeface="Calibri"/>
                <a:cs typeface="Calibri"/>
                <a:sym typeface="Calibri"/>
              </a:rPr>
              <a:t>NGS has developed a User Guide</a:t>
            </a:r>
            <a:r>
              <a:rPr lang="en" sz="1700" dirty="0">
                <a:solidFill>
                  <a:srgbClr val="366092"/>
                </a:solidFill>
                <a:latin typeface="Calibri"/>
                <a:ea typeface="Calibri"/>
                <a:cs typeface="Calibri"/>
                <a:sym typeface="Calibri"/>
              </a:rPr>
              <a:t> including both a “quick start” portion and significant details on how to use the software. The User Guide explains much of the content that has previously been covered by an instructor.</a:t>
            </a:r>
            <a:endParaRPr sz="1700" dirty="0">
              <a:solidFill>
                <a:srgbClr val="366092"/>
              </a:solidFill>
              <a:latin typeface="Calibri"/>
              <a:ea typeface="Calibri"/>
              <a:cs typeface="Calibri"/>
              <a:sym typeface="Calibri"/>
            </a:endParaRPr>
          </a:p>
          <a:p>
            <a:pPr marL="0" lvl="0" indent="0" algn="l" rtl="0">
              <a:spcBef>
                <a:spcPts val="1200"/>
              </a:spcBef>
              <a:spcAft>
                <a:spcPts val="1200"/>
              </a:spcAft>
              <a:buClr>
                <a:schemeClr val="dk1"/>
              </a:buClr>
              <a:buSzPts val="2000"/>
              <a:buNone/>
            </a:pPr>
            <a:endParaRPr sz="1700" dirty="0">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457200" y="43418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366092"/>
              </a:buClr>
              <a:buSzPts val="3200"/>
              <a:buFont typeface="Calibri"/>
              <a:buNone/>
            </a:pPr>
            <a:r>
              <a:rPr lang="en" sz="3200" dirty="0">
                <a:solidFill>
                  <a:srgbClr val="366092"/>
                </a:solidFill>
                <a:latin typeface="Calibri"/>
                <a:ea typeface="Calibri"/>
                <a:cs typeface="Calibri"/>
                <a:sym typeface="Calibri"/>
              </a:rPr>
              <a:t>Planning to Remove the Mandatory Training Requirement</a:t>
            </a:r>
            <a:endParaRPr sz="3200" dirty="0">
              <a:latin typeface="Calibri"/>
              <a:ea typeface="Calibri"/>
              <a:cs typeface="Calibri"/>
              <a:sym typeface="Calibri"/>
            </a:endParaRPr>
          </a:p>
        </p:txBody>
      </p:sp>
      <p:sp>
        <p:nvSpPr>
          <p:cNvPr id="194" name="Google Shape;194;p6"/>
          <p:cNvSpPr txBox="1">
            <a:spLocks noGrp="1"/>
          </p:cNvSpPr>
          <p:nvPr>
            <p:ph type="body" idx="1"/>
          </p:nvPr>
        </p:nvSpPr>
        <p:spPr>
          <a:xfrm>
            <a:off x="457200" y="1532087"/>
            <a:ext cx="8229600" cy="3394472"/>
          </a:xfrm>
          <a:prstGeom prst="rect">
            <a:avLst/>
          </a:prstGeom>
          <a:noFill/>
          <a:ln>
            <a:noFill/>
          </a:ln>
        </p:spPr>
        <p:txBody>
          <a:bodyPr spcFirstLastPara="1" wrap="square" lIns="91425" tIns="45700" rIns="91425" bIns="45700" anchor="t" anchorCtr="0">
            <a:normAutofit lnSpcReduction="10000"/>
          </a:bodyPr>
          <a:lstStyle/>
          <a:p>
            <a:pPr marL="142240" indent="0">
              <a:spcBef>
                <a:spcPts val="0"/>
              </a:spcBef>
              <a:buClr>
                <a:srgbClr val="366092"/>
              </a:buClr>
              <a:buSzPts val="1700"/>
              <a:buNone/>
            </a:pPr>
            <a:r>
              <a:rPr lang="en-US" sz="1700" b="1" dirty="0">
                <a:solidFill>
                  <a:srgbClr val="366092"/>
                </a:solidFill>
                <a:latin typeface="Calibri"/>
                <a:ea typeface="Calibri"/>
                <a:cs typeface="Calibri"/>
                <a:sym typeface="Calibri"/>
              </a:rPr>
              <a:t>Why?</a:t>
            </a:r>
          </a:p>
          <a:p>
            <a:pPr marL="142240" lvl="0" indent="0" algn="l" rtl="0">
              <a:spcBef>
                <a:spcPts val="0"/>
              </a:spcBef>
              <a:spcAft>
                <a:spcPts val="0"/>
              </a:spcAft>
              <a:buClr>
                <a:srgbClr val="366092"/>
              </a:buClr>
              <a:buSzPts val="1700"/>
              <a:buNone/>
            </a:pPr>
            <a:endParaRPr lang="en" sz="1700" b="1" dirty="0">
              <a:solidFill>
                <a:srgbClr val="366092"/>
              </a:solidFill>
              <a:latin typeface="Calibri"/>
              <a:ea typeface="Calibri"/>
              <a:cs typeface="Calibri"/>
              <a:sym typeface="Calibri"/>
            </a:endParaRPr>
          </a:p>
          <a:p>
            <a:pPr marL="457200" lvl="0" indent="-314960" algn="l" rtl="0">
              <a:spcBef>
                <a:spcPts val="0"/>
              </a:spcBef>
              <a:spcAft>
                <a:spcPts val="0"/>
              </a:spcAft>
              <a:buClr>
                <a:srgbClr val="366092"/>
              </a:buClr>
              <a:buSzPts val="1700"/>
              <a:buFont typeface="Courier New"/>
              <a:buChar char="o"/>
            </a:pPr>
            <a:r>
              <a:rPr lang="en" sz="1700" b="1" dirty="0">
                <a:solidFill>
                  <a:srgbClr val="366092"/>
                </a:solidFill>
                <a:latin typeface="Calibri"/>
                <a:ea typeface="Calibri"/>
                <a:cs typeface="Calibri"/>
                <a:sym typeface="Calibri"/>
              </a:rPr>
              <a:t>Some organizations cannot afford the time/money for their employees to attend a 2-day course</a:t>
            </a:r>
            <a:r>
              <a:rPr lang="en" sz="1700" dirty="0">
                <a:solidFill>
                  <a:srgbClr val="366092"/>
                </a:solidFill>
                <a:latin typeface="Calibri"/>
                <a:ea typeface="Calibri"/>
                <a:cs typeface="Calibri"/>
                <a:sym typeface="Calibri"/>
              </a:rPr>
              <a:t> to learn how to run software, or sometimes they are not interested in all of the facets of OPUS Projects and just want basic information.</a:t>
            </a:r>
            <a:endParaRPr sz="3300" dirty="0"/>
          </a:p>
          <a:p>
            <a:pPr marL="457200" lvl="0" indent="-207009" algn="l" rtl="0">
              <a:spcBef>
                <a:spcPts val="0"/>
              </a:spcBef>
              <a:spcAft>
                <a:spcPts val="0"/>
              </a:spcAft>
              <a:buClr>
                <a:srgbClr val="366092"/>
              </a:buClr>
              <a:buSzPts val="1600"/>
              <a:buFont typeface="Courier New"/>
              <a:buNone/>
            </a:pPr>
            <a:endParaRPr sz="1700" dirty="0">
              <a:solidFill>
                <a:srgbClr val="366092"/>
              </a:solidFill>
              <a:latin typeface="Calibri"/>
              <a:ea typeface="Calibri"/>
              <a:cs typeface="Calibri"/>
              <a:sym typeface="Calibri"/>
            </a:endParaRPr>
          </a:p>
          <a:p>
            <a:pPr marL="457200" lvl="0" indent="-314960" algn="l" rtl="0">
              <a:spcBef>
                <a:spcPts val="0"/>
              </a:spcBef>
              <a:spcAft>
                <a:spcPts val="0"/>
              </a:spcAft>
              <a:buClr>
                <a:srgbClr val="366092"/>
              </a:buClr>
              <a:buSzPts val="1700"/>
              <a:buFont typeface="Courier New"/>
              <a:buChar char="o"/>
            </a:pPr>
            <a:r>
              <a:rPr lang="en" sz="1700" b="1" dirty="0">
                <a:solidFill>
                  <a:srgbClr val="366092"/>
                </a:solidFill>
                <a:latin typeface="Calibri"/>
                <a:ea typeface="Calibri"/>
                <a:cs typeface="Calibri"/>
                <a:sym typeface="Calibri"/>
              </a:rPr>
              <a:t>The popularity of the instructor-led training has grown. </a:t>
            </a:r>
            <a:r>
              <a:rPr lang="en" sz="1700" dirty="0">
                <a:solidFill>
                  <a:srgbClr val="366092"/>
                </a:solidFill>
                <a:latin typeface="Calibri"/>
                <a:ea typeface="Calibri"/>
                <a:cs typeface="Calibri"/>
                <a:sym typeface="Calibri"/>
              </a:rPr>
              <a:t>Classes frequently fill up, sometimes months in advance. It is anticipated that demand will continue to grow as OPUS Projects adds the capability to ingest RTK data. To adequately meet the demand of our constituents would require significantly more NGS staff time.</a:t>
            </a:r>
            <a:endParaRPr sz="1700" dirty="0">
              <a:solidFill>
                <a:srgbClr val="366092"/>
              </a:solidFill>
              <a:latin typeface="Calibri"/>
              <a:ea typeface="Calibri"/>
              <a:cs typeface="Calibri"/>
              <a:sym typeface="Calibri"/>
            </a:endParaRPr>
          </a:p>
          <a:p>
            <a:pPr marL="342900" lvl="0" indent="0" algn="l" rtl="0">
              <a:spcBef>
                <a:spcPts val="0"/>
              </a:spcBef>
              <a:spcAft>
                <a:spcPts val="0"/>
              </a:spcAft>
              <a:buNone/>
            </a:pPr>
            <a:endParaRPr sz="1700" dirty="0">
              <a:solidFill>
                <a:srgbClr val="366092"/>
              </a:solidFill>
              <a:latin typeface="Calibri"/>
              <a:ea typeface="Calibri"/>
              <a:cs typeface="Calibri"/>
              <a:sym typeface="Calibri"/>
            </a:endParaRPr>
          </a:p>
          <a:p>
            <a:pPr marL="457200" lvl="0" indent="-314960" algn="l" rtl="0">
              <a:spcBef>
                <a:spcPts val="0"/>
              </a:spcBef>
              <a:spcAft>
                <a:spcPts val="0"/>
              </a:spcAft>
              <a:buClr>
                <a:srgbClr val="366092"/>
              </a:buClr>
              <a:buSzPts val="1700"/>
              <a:buFont typeface="Courier New"/>
              <a:buChar char="o"/>
            </a:pPr>
            <a:r>
              <a:rPr lang="en" sz="1700" dirty="0">
                <a:solidFill>
                  <a:srgbClr val="366092"/>
                </a:solidFill>
                <a:latin typeface="Calibri"/>
                <a:ea typeface="Calibri"/>
                <a:cs typeface="Calibri"/>
                <a:sym typeface="Calibri"/>
              </a:rPr>
              <a:t>Requiring training makes NGS a gatekeeper and a </a:t>
            </a:r>
            <a:r>
              <a:rPr lang="en" sz="1700" b="1" dirty="0">
                <a:solidFill>
                  <a:srgbClr val="366092"/>
                </a:solidFill>
                <a:latin typeface="Calibri"/>
                <a:ea typeface="Calibri"/>
                <a:cs typeface="Calibri"/>
                <a:sym typeface="Calibri"/>
              </a:rPr>
              <a:t>barrier to the use of its own software</a:t>
            </a:r>
            <a:r>
              <a:rPr lang="en" sz="1700" dirty="0">
                <a:solidFill>
                  <a:srgbClr val="366092"/>
                </a:solidFill>
                <a:latin typeface="Calibri"/>
                <a:ea typeface="Calibri"/>
                <a:cs typeface="Calibri"/>
                <a:sym typeface="Calibri"/>
              </a:rPr>
              <a:t>.  </a:t>
            </a:r>
            <a:endParaRPr sz="1700" dirty="0">
              <a:solidFill>
                <a:srgbClr val="366092"/>
              </a:solidFill>
              <a:latin typeface="Calibri"/>
              <a:ea typeface="Calibri"/>
              <a:cs typeface="Calibri"/>
              <a:sym typeface="Calibri"/>
            </a:endParaRPr>
          </a:p>
          <a:p>
            <a:pPr marL="342900" lvl="0" indent="-241300" algn="l" rtl="0">
              <a:spcBef>
                <a:spcPts val="320"/>
              </a:spcBef>
              <a:spcAft>
                <a:spcPts val="0"/>
              </a:spcAft>
              <a:buClr>
                <a:schemeClr val="dk1"/>
              </a:buClr>
              <a:buSzPts val="1600"/>
              <a:buNone/>
            </a:pPr>
            <a:endParaRPr sz="1700" dirty="0">
              <a:latin typeface="Calibri"/>
              <a:ea typeface="Calibri"/>
              <a:cs typeface="Calibri"/>
              <a:sym typeface="Calibri"/>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457200" y="444501"/>
            <a:ext cx="8229600" cy="85725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rgbClr val="366092"/>
              </a:buClr>
              <a:buSzPct val="100000"/>
              <a:buFont typeface="Times New Roman"/>
              <a:buNone/>
            </a:pPr>
            <a:r>
              <a:rPr lang="en" sz="3200">
                <a:solidFill>
                  <a:srgbClr val="366092"/>
                </a:solidFill>
                <a:latin typeface="Calibri"/>
                <a:ea typeface="Calibri"/>
                <a:cs typeface="Calibri"/>
                <a:sym typeface="Calibri"/>
              </a:rPr>
              <a:t>NGS Will Stop Requiring Mandatory Training </a:t>
            </a:r>
            <a:r>
              <a:rPr lang="en" sz="3200" u="sng">
                <a:solidFill>
                  <a:srgbClr val="366092"/>
                </a:solidFill>
                <a:latin typeface="Calibri"/>
                <a:ea typeface="Calibri"/>
                <a:cs typeface="Calibri"/>
                <a:sym typeface="Calibri"/>
              </a:rPr>
              <a:t>when</a:t>
            </a:r>
            <a:r>
              <a:rPr lang="en" sz="3200">
                <a:solidFill>
                  <a:srgbClr val="366092"/>
                </a:solidFill>
                <a:latin typeface="Calibri"/>
                <a:ea typeface="Calibri"/>
                <a:cs typeface="Calibri"/>
                <a:sym typeface="Calibri"/>
              </a:rPr>
              <a:t>…..</a:t>
            </a:r>
            <a:endParaRPr sz="3200">
              <a:solidFill>
                <a:srgbClr val="366092"/>
              </a:solidFill>
              <a:latin typeface="Calibri"/>
              <a:ea typeface="Calibri"/>
              <a:cs typeface="Calibri"/>
              <a:sym typeface="Calibri"/>
            </a:endParaRPr>
          </a:p>
        </p:txBody>
      </p:sp>
      <p:sp>
        <p:nvSpPr>
          <p:cNvPr id="200" name="Google Shape;200;p7"/>
          <p:cNvSpPr txBox="1">
            <a:spLocks noGrp="1"/>
          </p:cNvSpPr>
          <p:nvPr>
            <p:ph type="body" idx="1"/>
          </p:nvPr>
        </p:nvSpPr>
        <p:spPr>
          <a:xfrm>
            <a:off x="457200" y="1301711"/>
            <a:ext cx="8229600" cy="3394472"/>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900" dirty="0">
              <a:solidFill>
                <a:srgbClr val="366092"/>
              </a:solidFill>
              <a:latin typeface="Calibri"/>
              <a:ea typeface="Calibri"/>
              <a:cs typeface="Calibri"/>
              <a:sym typeface="Calibri"/>
            </a:endParaRPr>
          </a:p>
          <a:p>
            <a:pPr marL="457200" marR="0" lvl="0" indent="-330200" algn="l" rtl="0">
              <a:lnSpc>
                <a:spcPct val="100000"/>
              </a:lnSpc>
              <a:spcBef>
                <a:spcPts val="0"/>
              </a:spcBef>
              <a:spcAft>
                <a:spcPts val="0"/>
              </a:spcAft>
              <a:buClr>
                <a:srgbClr val="366092"/>
              </a:buClr>
              <a:buSzPts val="1600"/>
              <a:buFont typeface="Times New Roman"/>
              <a:buAutoNum type="arabicPeriod"/>
            </a:pPr>
            <a:r>
              <a:rPr lang="en" sz="1900" b="1" dirty="0">
                <a:solidFill>
                  <a:srgbClr val="366092"/>
                </a:solidFill>
                <a:latin typeface="Calibri"/>
                <a:ea typeface="Calibri"/>
                <a:cs typeface="Calibri"/>
                <a:sym typeface="Calibri"/>
              </a:rPr>
              <a:t>On-demand training videos</a:t>
            </a:r>
            <a:r>
              <a:rPr lang="en" sz="1900" dirty="0">
                <a:solidFill>
                  <a:srgbClr val="366092"/>
                </a:solidFill>
                <a:latin typeface="Calibri"/>
                <a:ea typeface="Calibri"/>
                <a:cs typeface="Calibri"/>
                <a:sym typeface="Calibri"/>
              </a:rPr>
              <a:t> are available on the NGS website. Users can view the videos at times convenient to them.  </a:t>
            </a:r>
          </a:p>
          <a:p>
            <a:pPr lvl="1" indent="-330200">
              <a:spcBef>
                <a:spcPts val="0"/>
              </a:spcBef>
              <a:buClr>
                <a:srgbClr val="366092"/>
              </a:buClr>
              <a:buSzPts val="1600"/>
            </a:pPr>
            <a:r>
              <a:rPr lang="en" sz="1800" b="1" i="1" dirty="0">
                <a:solidFill>
                  <a:schemeClr val="accent2"/>
                </a:solidFill>
                <a:latin typeface="Calibri"/>
                <a:ea typeface="Calibri"/>
                <a:cs typeface="Calibri"/>
                <a:sym typeface="Calibri"/>
              </a:rPr>
              <a:t>Close to completion</a:t>
            </a:r>
            <a:endParaRPr lang="en" sz="1500" b="1" i="1" dirty="0">
              <a:solidFill>
                <a:schemeClr val="accent2"/>
              </a:solidFill>
              <a:latin typeface="Calibri"/>
              <a:ea typeface="Calibri"/>
              <a:cs typeface="Calibri"/>
              <a:sym typeface="Calibri"/>
            </a:endParaRPr>
          </a:p>
          <a:p>
            <a:pPr marL="457200" marR="0" lvl="0" indent="-330200" algn="l" rtl="0">
              <a:lnSpc>
                <a:spcPct val="100000"/>
              </a:lnSpc>
              <a:spcBef>
                <a:spcPts val="0"/>
              </a:spcBef>
              <a:spcAft>
                <a:spcPts val="0"/>
              </a:spcAft>
              <a:buClr>
                <a:srgbClr val="366092"/>
              </a:buClr>
              <a:buSzPts val="1600"/>
              <a:buFont typeface="Times New Roman"/>
              <a:buAutoNum type="arabicPeriod"/>
            </a:pPr>
            <a:endParaRPr lang="en" sz="1900" dirty="0">
              <a:solidFill>
                <a:srgbClr val="366092"/>
              </a:solidFill>
              <a:latin typeface="Calibri"/>
              <a:ea typeface="Calibri"/>
              <a:cs typeface="Calibri"/>
              <a:sym typeface="Calibri"/>
            </a:endParaRPr>
          </a:p>
          <a:p>
            <a:pPr marL="457200" marR="0" lvl="0" indent="-330200" algn="l" rtl="0">
              <a:lnSpc>
                <a:spcPct val="100000"/>
              </a:lnSpc>
              <a:spcBef>
                <a:spcPts val="0"/>
              </a:spcBef>
              <a:spcAft>
                <a:spcPts val="0"/>
              </a:spcAft>
              <a:buClr>
                <a:srgbClr val="366092"/>
              </a:buClr>
              <a:buSzPts val="1600"/>
              <a:buFont typeface="Times New Roman"/>
              <a:buAutoNum type="arabicPeriod"/>
            </a:pPr>
            <a:r>
              <a:rPr lang="en-US" sz="1800" b="1" dirty="0">
                <a:solidFill>
                  <a:srgbClr val="36609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Update to the User Guide</a:t>
            </a:r>
            <a:r>
              <a:rPr lang="en-US" sz="1800" b="1" dirty="0">
                <a:solidFill>
                  <a:srgbClr val="366092"/>
                </a:solidFill>
                <a:latin typeface="Calibri"/>
                <a:ea typeface="Calibri"/>
                <a:cs typeface="Calibri"/>
                <a:sym typeface="Calibri"/>
              </a:rPr>
              <a:t> </a:t>
            </a:r>
            <a:r>
              <a:rPr lang="en-US" sz="1800" dirty="0">
                <a:solidFill>
                  <a:srgbClr val="366092"/>
                </a:solidFill>
                <a:latin typeface="Calibri"/>
                <a:ea typeface="Calibri"/>
                <a:cs typeface="Calibri"/>
                <a:sym typeface="Calibri"/>
              </a:rPr>
              <a:t>to include content on OPUS Projects 5 and how to work with GNSS vectors processed outside OPUS Projects is made available.</a:t>
            </a:r>
            <a:endParaRPr lang="en-US" sz="2400" b="1" i="1" dirty="0">
              <a:solidFill>
                <a:schemeClr val="accent2"/>
              </a:solidFill>
              <a:latin typeface="Calibri"/>
              <a:ea typeface="Calibri"/>
              <a:cs typeface="Calibri"/>
              <a:sym typeface="Calibri"/>
            </a:endParaRPr>
          </a:p>
          <a:p>
            <a:pPr lvl="1" indent="-330200">
              <a:spcBef>
                <a:spcPts val="0"/>
              </a:spcBef>
              <a:buClr>
                <a:srgbClr val="366092"/>
              </a:buClr>
              <a:buSzPts val="1600"/>
            </a:pPr>
            <a:r>
              <a:rPr lang="en-US" sz="1800" b="1" i="1" dirty="0">
                <a:solidFill>
                  <a:schemeClr val="accent2"/>
                </a:solidFill>
                <a:latin typeface="Calibri"/>
                <a:ea typeface="Calibri"/>
                <a:cs typeface="Calibri"/>
                <a:sym typeface="Calibri"/>
              </a:rPr>
              <a:t>Complete!</a:t>
            </a:r>
            <a:endParaRPr lang="en-US" sz="1400" b="1" i="1" dirty="0">
              <a:solidFill>
                <a:schemeClr val="accent2"/>
              </a:solidFill>
              <a:latin typeface="Calibri"/>
              <a:ea typeface="Calibri"/>
              <a:cs typeface="Calibri"/>
              <a:sym typeface="Calibri"/>
            </a:endParaRPr>
          </a:p>
          <a:p>
            <a:pPr marL="457200" marR="0" lvl="0" indent="-330200" algn="l" rtl="0">
              <a:lnSpc>
                <a:spcPct val="100000"/>
              </a:lnSpc>
              <a:spcBef>
                <a:spcPts val="0"/>
              </a:spcBef>
              <a:spcAft>
                <a:spcPts val="0"/>
              </a:spcAft>
              <a:buClr>
                <a:srgbClr val="366092"/>
              </a:buClr>
              <a:buSzPts val="1600"/>
              <a:buFont typeface="Times New Roman"/>
              <a:buAutoNum type="arabicPeriod"/>
            </a:pPr>
            <a:endParaRPr lang="en-US" sz="1800" dirty="0">
              <a:solidFill>
                <a:srgbClr val="366092"/>
              </a:solidFill>
              <a:latin typeface="Calibri"/>
              <a:ea typeface="Calibri"/>
              <a:cs typeface="Calibri"/>
              <a:sym typeface="Calibri"/>
            </a:endParaRPr>
          </a:p>
          <a:p>
            <a:pPr marL="457200" marR="0" lvl="0" indent="-330200" algn="l" rtl="0">
              <a:lnSpc>
                <a:spcPct val="100000"/>
              </a:lnSpc>
              <a:spcBef>
                <a:spcPts val="0"/>
              </a:spcBef>
              <a:spcAft>
                <a:spcPts val="0"/>
              </a:spcAft>
              <a:buClr>
                <a:srgbClr val="366092"/>
              </a:buClr>
              <a:buSzPts val="1600"/>
              <a:buFont typeface="Times New Roman"/>
              <a:buAutoNum type="arabicPeriod"/>
            </a:pPr>
            <a:r>
              <a:rPr lang="en-US" sz="1800" b="1" dirty="0">
                <a:solidFill>
                  <a:srgbClr val="366092"/>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Users </a:t>
            </a:r>
            <a:r>
              <a:rPr lang="en-US" sz="1800" b="1" dirty="0">
                <a:solidFill>
                  <a:srgbClr val="366092"/>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have a simple way to register their email address to create a project</a:t>
            </a:r>
            <a:r>
              <a:rPr lang="en-US" sz="1800" dirty="0">
                <a:solidFill>
                  <a:srgbClr val="366092"/>
                </a:solidFill>
                <a:latin typeface="Calibri"/>
                <a:ea typeface="Calibri"/>
                <a:cs typeface="Calibri"/>
                <a:sym typeface="Calibri"/>
              </a:rPr>
              <a:t> </a:t>
            </a:r>
          </a:p>
          <a:p>
            <a:pPr lvl="1" indent="-330200">
              <a:spcBef>
                <a:spcPts val="0"/>
              </a:spcBef>
              <a:buClr>
                <a:srgbClr val="366092"/>
              </a:buClr>
              <a:buSzPts val="1600"/>
            </a:pPr>
            <a:r>
              <a:rPr lang="en" sz="1800" b="1" i="1" dirty="0">
                <a:solidFill>
                  <a:schemeClr val="accent2"/>
                </a:solidFill>
                <a:latin typeface="Calibri"/>
                <a:ea typeface="Calibri"/>
                <a:cs typeface="Calibri"/>
                <a:sym typeface="Calibri"/>
              </a:rPr>
              <a:t>Close to completion</a:t>
            </a:r>
            <a:endParaRPr lang="en" sz="1600" b="1" i="1" dirty="0">
              <a:solidFill>
                <a:schemeClr val="accent2"/>
              </a:solidFill>
              <a:latin typeface="Calibri"/>
              <a:ea typeface="Calibri"/>
              <a:cs typeface="Calibri"/>
              <a:sym typeface="Calibri"/>
            </a:endParaRPr>
          </a:p>
          <a:p>
            <a:pPr lvl="1" indent="-330200">
              <a:spcBef>
                <a:spcPts val="0"/>
              </a:spcBef>
              <a:buClr>
                <a:srgbClr val="366092"/>
              </a:buClr>
              <a:buSzPts val="1600"/>
            </a:pPr>
            <a:endParaRPr lang="en-US" sz="1400" dirty="0">
              <a:solidFill>
                <a:srgbClr val="366092"/>
              </a:solidFill>
              <a:latin typeface="Calibri"/>
              <a:ea typeface="Calibri"/>
              <a:cs typeface="Calibri"/>
              <a:sym typeface="Calibri"/>
            </a:endParaRPr>
          </a:p>
          <a:p>
            <a:pPr marL="0" indent="0">
              <a:spcBef>
                <a:spcPts val="0"/>
              </a:spcBef>
              <a:buClr>
                <a:schemeClr val="accent1">
                  <a:lumMod val="75000"/>
                </a:schemeClr>
              </a:buClr>
              <a:buNone/>
            </a:pPr>
            <a:endParaRPr lang="en-US" sz="2000" dirty="0">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457200" y="393016"/>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66092"/>
              </a:buClr>
              <a:buSzPts val="3200"/>
              <a:buFont typeface="Calibri"/>
              <a:buNone/>
            </a:pPr>
            <a:r>
              <a:rPr lang="en" sz="3200">
                <a:solidFill>
                  <a:srgbClr val="366092"/>
                </a:solidFill>
                <a:latin typeface="Calibri"/>
                <a:ea typeface="Calibri"/>
                <a:cs typeface="Calibri"/>
                <a:sym typeface="Calibri"/>
              </a:rPr>
              <a:t>What’s Next?</a:t>
            </a:r>
            <a:endParaRPr/>
          </a:p>
        </p:txBody>
      </p:sp>
      <p:sp>
        <p:nvSpPr>
          <p:cNvPr id="224" name="Google Shape;224;p10"/>
          <p:cNvSpPr txBox="1">
            <a:spLocks noGrp="1"/>
          </p:cNvSpPr>
          <p:nvPr>
            <p:ph type="body" idx="1"/>
          </p:nvPr>
        </p:nvSpPr>
        <p:spPr>
          <a:xfrm>
            <a:off x="457200" y="1317915"/>
            <a:ext cx="8428182" cy="3394472"/>
          </a:xfrm>
          <a:prstGeom prst="rect">
            <a:avLst/>
          </a:prstGeom>
          <a:noFill/>
          <a:ln>
            <a:noFill/>
          </a:ln>
        </p:spPr>
        <p:txBody>
          <a:bodyPr spcFirstLastPara="1" wrap="square" lIns="68575" tIns="34275" rIns="68575" bIns="34275" anchor="t" anchorCtr="0">
            <a:normAutofit/>
          </a:bodyPr>
          <a:lstStyle/>
          <a:p>
            <a:pPr marL="342900" lvl="0" indent="-342900" algn="l" rtl="0">
              <a:spcBef>
                <a:spcPts val="800"/>
              </a:spcBef>
              <a:spcAft>
                <a:spcPts val="0"/>
              </a:spcAft>
              <a:buClr>
                <a:srgbClr val="366092"/>
              </a:buClr>
              <a:buSzPts val="2000"/>
              <a:buFont typeface="Courier New"/>
              <a:buChar char="o"/>
            </a:pPr>
            <a:r>
              <a:rPr lang="en" sz="2000" dirty="0">
                <a:solidFill>
                  <a:srgbClr val="366092"/>
                </a:solidFill>
                <a:latin typeface="Calibri"/>
                <a:ea typeface="Calibri"/>
                <a:cs typeface="Calibri"/>
                <a:sym typeface="Calibri"/>
              </a:rPr>
              <a:t>Instructor-led training, both online and in-person, will still be offered regularly. It just will not be mandatory. </a:t>
            </a:r>
            <a:endParaRPr dirty="0"/>
          </a:p>
          <a:p>
            <a:pPr marL="342900" lvl="0" indent="-215900" algn="l" rtl="0">
              <a:spcBef>
                <a:spcPts val="800"/>
              </a:spcBef>
              <a:spcAft>
                <a:spcPts val="0"/>
              </a:spcAft>
              <a:buClr>
                <a:schemeClr val="dk1"/>
              </a:buClr>
              <a:buSzPts val="2000"/>
              <a:buFont typeface="Courier New"/>
              <a:buNone/>
            </a:pPr>
            <a:endParaRPr sz="2000" dirty="0">
              <a:solidFill>
                <a:srgbClr val="366092"/>
              </a:solidFill>
              <a:latin typeface="Calibri"/>
              <a:ea typeface="Calibri"/>
              <a:cs typeface="Calibri"/>
              <a:sym typeface="Calibri"/>
            </a:endParaRPr>
          </a:p>
          <a:p>
            <a:pPr marL="342900" lvl="0" indent="-342900" algn="l" rtl="0">
              <a:spcBef>
                <a:spcPts val="800"/>
              </a:spcBef>
              <a:spcAft>
                <a:spcPts val="0"/>
              </a:spcAft>
              <a:buClr>
                <a:srgbClr val="366092"/>
              </a:buClr>
              <a:buSzPts val="2000"/>
              <a:buFont typeface="Courier New"/>
              <a:buChar char="o"/>
            </a:pPr>
            <a:r>
              <a:rPr lang="en" sz="2000" dirty="0">
                <a:solidFill>
                  <a:srgbClr val="366092"/>
                </a:solidFill>
                <a:latin typeface="Calibri"/>
                <a:ea typeface="Calibri"/>
                <a:cs typeface="Calibri"/>
                <a:sym typeface="Calibri"/>
              </a:rPr>
              <a:t>Refresh cycle established as OPUS Projects undergoes updates.  </a:t>
            </a:r>
            <a:endParaRPr sz="2000" dirty="0">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119575" y="743171"/>
            <a:ext cx="4114800" cy="1859988"/>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rgbClr val="366092"/>
              </a:buClr>
              <a:buSzPts val="2400"/>
              <a:buFont typeface="Times New Roman"/>
              <a:buNone/>
            </a:pPr>
            <a:r>
              <a:rPr lang="en" sz="2400" i="1">
                <a:solidFill>
                  <a:srgbClr val="366092"/>
                </a:solidFill>
                <a:latin typeface="Calibri"/>
                <a:ea typeface="Calibri"/>
                <a:cs typeface="Calibri"/>
                <a:sym typeface="Calibri"/>
              </a:rPr>
              <a:t>Draft Training Materials Landing Page</a:t>
            </a:r>
            <a:endParaRPr sz="2400" i="1">
              <a:solidFill>
                <a:srgbClr val="366092"/>
              </a:solidFill>
              <a:latin typeface="Calibri"/>
              <a:ea typeface="Calibri"/>
              <a:cs typeface="Calibri"/>
              <a:sym typeface="Calibri"/>
            </a:endParaRPr>
          </a:p>
          <a:p>
            <a:pPr marL="0" lvl="0" indent="0" algn="ctr" rtl="0">
              <a:spcBef>
                <a:spcPts val="0"/>
              </a:spcBef>
              <a:spcAft>
                <a:spcPts val="0"/>
              </a:spcAft>
              <a:buClr>
                <a:schemeClr val="dk1"/>
              </a:buClr>
              <a:buSzPts val="2000"/>
              <a:buFont typeface="Times New Roman"/>
              <a:buNone/>
            </a:pPr>
            <a:endParaRPr sz="2000" i="1">
              <a:solidFill>
                <a:srgbClr val="366092"/>
              </a:solidFill>
              <a:latin typeface="Calibri"/>
              <a:ea typeface="Calibri"/>
              <a:cs typeface="Calibri"/>
              <a:sym typeface="Calibri"/>
            </a:endParaRPr>
          </a:p>
        </p:txBody>
      </p:sp>
      <p:pic>
        <p:nvPicPr>
          <p:cNvPr id="212" name="Google Shape;212;p9"/>
          <p:cNvPicPr preferRelativeResize="0"/>
          <p:nvPr/>
        </p:nvPicPr>
        <p:blipFill rotWithShape="1">
          <a:blip r:embed="rId4">
            <a:alphaModFix/>
          </a:blip>
          <a:srcRect/>
          <a:stretch/>
        </p:blipFill>
        <p:spPr>
          <a:xfrm>
            <a:off x="4519492" y="414995"/>
            <a:ext cx="3506659" cy="4644096"/>
          </a:xfrm>
          <a:prstGeom prst="rect">
            <a:avLst/>
          </a:prstGeom>
          <a:noFill/>
          <a:ln w="19050" cap="flat" cmpd="sng">
            <a:solidFill>
              <a:srgbClr val="366092"/>
            </a:solidFill>
            <a:prstDash val="solid"/>
            <a:round/>
            <a:headEnd type="none" w="sm" len="sm"/>
            <a:tailEnd type="none" w="sm" len="sm"/>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little-fig-2023 (1)</Template>
  <TotalTime>11416</TotalTime>
  <Words>971</Words>
  <Application>Microsoft Office PowerPoint</Application>
  <PresentationFormat>On-screen Show (16:9)</PresentationFormat>
  <Paragraphs>129</Paragraphs>
  <Slides>23</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Courier New</vt:lpstr>
      <vt:lpstr>Times New Roman</vt:lpstr>
      <vt:lpstr>Office Theme</vt:lpstr>
      <vt:lpstr>1_Office Theme</vt:lpstr>
      <vt:lpstr>2_Office Theme</vt:lpstr>
      <vt:lpstr>Educational and Training Opportunities Available Through the  National Geodetic Survey</vt:lpstr>
      <vt:lpstr>Outline</vt:lpstr>
      <vt:lpstr>OPUS Projects</vt:lpstr>
      <vt:lpstr>Training Requirement</vt:lpstr>
      <vt:lpstr>Planning to Remove the Mandatory Training Requirement</vt:lpstr>
      <vt:lpstr>Planning to Remove the Mandatory Training Requirement</vt:lpstr>
      <vt:lpstr>NGS Will Stop Requiring Mandatory Training when…..</vt:lpstr>
      <vt:lpstr>What’s Next?</vt:lpstr>
      <vt:lpstr>Draft Training Materials Landing 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OPUS Projects Manager’s Training:  Transitioning from Mandatory, Instructor-Led to Online, Self-Paced Instruction</dc:title>
  <dc:creator>Erika Little</dc:creator>
  <cp:lastModifiedBy>Erika Little</cp:lastModifiedBy>
  <cp:revision>40</cp:revision>
  <dcterms:created xsi:type="dcterms:W3CDTF">2024-04-24T15:14:24Z</dcterms:created>
  <dcterms:modified xsi:type="dcterms:W3CDTF">2024-05-29T20:18:35Z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99B4FC78-40F8-42C7-BF40-A615C193BB24</vt:lpwstr>
  </property>
  <property fmtid="{D5CDD505-2E9C-101B-9397-08002B2CF9AE}" pid="3" name="ArticulatePath">
    <vt:lpwstr>powerpoint_template_widescreen</vt:lpwstr>
  </property>
</Properties>
</file>