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9" r:id="rId3"/>
    <p:sldId id="283" r:id="rId4"/>
    <p:sldId id="275" r:id="rId5"/>
    <p:sldId id="284" r:id="rId6"/>
    <p:sldId id="285" r:id="rId7"/>
    <p:sldId id="282" r:id="rId8"/>
    <p:sldId id="279" r:id="rId9"/>
    <p:sldId id="278" r:id="rId10"/>
    <p:sldId id="276" r:id="rId11"/>
    <p:sldId id="27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Kanazir" initials="BK" lastIdx="0" clrIdx="0">
    <p:extLst>
      <p:ext uri="{19B8F6BF-5375-455C-9EA6-DF929625EA0E}">
        <p15:presenceInfo xmlns:p15="http://schemas.microsoft.com/office/powerpoint/2012/main" userId="S-1-5-21-3026233045-20759957-1393672501-1165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47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22C06-8BA0-4AAB-855B-19869869494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B81D59-B27E-421D-81EE-1ADEAA9D3D91}">
      <dgm:prSet phldrT="[Text]"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DDS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C76B4-453A-42C0-B7CF-ED4BD5E083BF}" type="parTrans" cxnId="{A80DB615-5A16-42BD-96CC-F6DE5F311D13}">
      <dgm:prSet/>
      <dgm:spPr/>
      <dgm:t>
        <a:bodyPr/>
        <a:lstStyle/>
        <a:p>
          <a:endParaRPr lang="en-US"/>
        </a:p>
      </dgm:t>
    </dgm:pt>
    <dgm:pt modelId="{B3B3FEB5-F3C4-4EF7-A930-BDC381A6885E}" type="sibTrans" cxnId="{A80DB615-5A16-42BD-96CC-F6DE5F311D13}">
      <dgm:prSet/>
      <dgm:spPr/>
      <dgm:t>
        <a:bodyPr/>
        <a:lstStyle/>
        <a:p>
          <a:endParaRPr lang="en-US"/>
        </a:p>
      </dgm:t>
    </dgm:pt>
    <dgm:pt modelId="{2E119EDE-807D-4581-AD9C-4CFFE34ABEF2}">
      <dgm:prSet phldrT="[Text]"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CORS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06CDC-8320-47E6-A8F8-B804ACB70F8D}" type="parTrans" cxnId="{0D4BD128-81E2-4446-91EE-D8534EBD7858}">
      <dgm:prSet/>
      <dgm:spPr/>
      <dgm:t>
        <a:bodyPr/>
        <a:lstStyle/>
        <a:p>
          <a:endParaRPr lang="en-US"/>
        </a:p>
      </dgm:t>
    </dgm:pt>
    <dgm:pt modelId="{788BA867-93B4-4B6D-A9C1-D1D51BB049DE}" type="sibTrans" cxnId="{0D4BD128-81E2-4446-91EE-D8534EBD7858}">
      <dgm:prSet/>
      <dgm:spPr/>
      <dgm:t>
        <a:bodyPr/>
        <a:lstStyle/>
        <a:p>
          <a:endParaRPr lang="en-US"/>
        </a:p>
      </dgm:t>
    </dgm:pt>
    <dgm:pt modelId="{9D1A2889-A8AA-46AB-9768-1A5AF8329EE8}">
      <dgm:prSet phldrT="[Text]"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Passive Marks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AB5FF-8FE5-4902-9EEE-2BEBB3C4B813}" type="parTrans" cxnId="{F13B4EEC-1FE2-480E-A7C3-097F46F9E0E3}">
      <dgm:prSet/>
      <dgm:spPr/>
      <dgm:t>
        <a:bodyPr/>
        <a:lstStyle/>
        <a:p>
          <a:endParaRPr lang="en-US"/>
        </a:p>
      </dgm:t>
    </dgm:pt>
    <dgm:pt modelId="{58B1C699-004E-4AAE-9D8F-D6BB9E66E9C6}" type="sibTrans" cxnId="{F13B4EEC-1FE2-480E-A7C3-097F46F9E0E3}">
      <dgm:prSet/>
      <dgm:spPr/>
      <dgm:t>
        <a:bodyPr/>
        <a:lstStyle/>
        <a:p>
          <a:endParaRPr lang="en-US"/>
        </a:p>
      </dgm:t>
    </dgm:pt>
    <dgm:pt modelId="{7090C1AC-66B1-4C81-AF80-95C59A4BE047}">
      <dgm:prSet phldrT="[Text]"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CBL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249BE6-03AF-4C46-90A5-FFDED724545A}" type="parTrans" cxnId="{ACB0A67A-0A32-4291-8DF6-7AC444BCEFA7}">
      <dgm:prSet/>
      <dgm:spPr/>
      <dgm:t>
        <a:bodyPr/>
        <a:lstStyle/>
        <a:p>
          <a:endParaRPr lang="en-US"/>
        </a:p>
      </dgm:t>
    </dgm:pt>
    <dgm:pt modelId="{F98FF31D-D45F-4F7E-80B5-C4DF085D775F}" type="sibTrans" cxnId="{ACB0A67A-0A32-4291-8DF6-7AC444BCEFA7}">
      <dgm:prSet/>
      <dgm:spPr/>
      <dgm:t>
        <a:bodyPr/>
        <a:lstStyle/>
        <a:p>
          <a:endParaRPr lang="en-US"/>
        </a:p>
      </dgm:t>
    </dgm:pt>
    <dgm:pt modelId="{6DB46949-5A3A-4F2B-A553-D143E7D97B46}">
      <dgm:prSet phldrT="[Text]"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Tidal Marks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92307-BF67-4FF0-9A47-57CE5CCDE451}" type="parTrans" cxnId="{D8235E92-E05B-4B21-8871-60C67F123862}">
      <dgm:prSet/>
      <dgm:spPr/>
      <dgm:t>
        <a:bodyPr/>
        <a:lstStyle/>
        <a:p>
          <a:endParaRPr lang="en-US"/>
        </a:p>
      </dgm:t>
    </dgm:pt>
    <dgm:pt modelId="{0333FBFD-B2D9-4B0E-AD96-802F3C0D5AA8}" type="sibTrans" cxnId="{D8235E92-E05B-4B21-8871-60C67F123862}">
      <dgm:prSet/>
      <dgm:spPr/>
      <dgm:t>
        <a:bodyPr/>
        <a:lstStyle/>
        <a:p>
          <a:endParaRPr lang="en-US"/>
        </a:p>
      </dgm:t>
    </dgm:pt>
    <dgm:pt modelId="{B0C53B30-7C91-463D-8D45-F5018A47298B}">
      <dgm:prSet custT="1"/>
      <dgm:spPr/>
      <dgm:t>
        <a:bodyPr/>
        <a:lstStyle/>
        <a:p>
          <a:r>
            <a: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RTN?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2EB0CE-0991-4CC1-956D-F2EC8F4D8B39}" type="parTrans" cxnId="{F9E8A34D-A2EB-4C8E-9395-BE83329712B9}">
      <dgm:prSet/>
      <dgm:spPr/>
      <dgm:t>
        <a:bodyPr/>
        <a:lstStyle/>
        <a:p>
          <a:endParaRPr lang="en-US"/>
        </a:p>
      </dgm:t>
    </dgm:pt>
    <dgm:pt modelId="{753D2C23-FF42-4A4F-9622-319DDF6B4914}" type="sibTrans" cxnId="{F9E8A34D-A2EB-4C8E-9395-BE83329712B9}">
      <dgm:prSet/>
      <dgm:spPr/>
      <dgm:t>
        <a:bodyPr/>
        <a:lstStyle/>
        <a:p>
          <a:endParaRPr lang="en-US"/>
        </a:p>
      </dgm:t>
    </dgm:pt>
    <dgm:pt modelId="{CCBA4846-18AD-48A2-885C-B3996EB7FEAB}" type="pres">
      <dgm:prSet presAssocID="{AAD22C06-8BA0-4AAB-855B-19869869494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1ABC45-C4F4-4C26-913F-DEDF771B827F}" type="pres">
      <dgm:prSet presAssocID="{0EB81D59-B27E-421D-81EE-1ADEAA9D3D91}" presName="centerShape" presStyleLbl="node0" presStyleIdx="0" presStyleCnt="1"/>
      <dgm:spPr/>
      <dgm:t>
        <a:bodyPr/>
        <a:lstStyle/>
        <a:p>
          <a:endParaRPr lang="en-US"/>
        </a:p>
      </dgm:t>
    </dgm:pt>
    <dgm:pt modelId="{7C495A84-657D-44BA-A679-DA07488BD9EA}" type="pres">
      <dgm:prSet presAssocID="{8F406CDC-8320-47E6-A8F8-B804ACB70F8D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4B29BBAA-B488-410A-8902-DE7CDD5A8B68}" type="pres">
      <dgm:prSet presAssocID="{2E119EDE-807D-4581-AD9C-4CFFE34ABE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912F2-4E5F-4257-87E0-59BE4286CD1A}" type="pres">
      <dgm:prSet presAssocID="{EBBAB5FF-8FE5-4902-9EEE-2BEBB3C4B813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06922135-44D3-4A63-8D5F-268013527222}" type="pres">
      <dgm:prSet presAssocID="{9D1A2889-A8AA-46AB-9768-1A5AF8329EE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ED6A0-8AA3-4B76-A2EA-9347480684A7}" type="pres">
      <dgm:prSet presAssocID="{A6249BE6-03AF-4C46-90A5-FFDED724545A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48BB6ECA-F683-4821-B3F8-E54221BB157B}" type="pres">
      <dgm:prSet presAssocID="{7090C1AC-66B1-4C81-AF80-95C59A4BE04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95A7E-F119-401E-A93A-485D7190AA4A}" type="pres">
      <dgm:prSet presAssocID="{D6692307-BF67-4FF0-9A47-57CE5CCDE451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37EA8FB7-DD02-48DE-A72E-B0A71DBFBAF1}" type="pres">
      <dgm:prSet presAssocID="{6DB46949-5A3A-4F2B-A553-D143E7D97B4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249F9-16F7-4934-82A2-1E507C52F510}" type="pres">
      <dgm:prSet presAssocID="{B72EB0CE-0991-4CC1-956D-F2EC8F4D8B39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DAC4C93E-235C-48E0-8100-F7C6C8480098}" type="pres">
      <dgm:prSet presAssocID="{B0C53B30-7C91-463D-8D45-F5018A4729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660F5B-59D7-4071-AC8C-529D107279DB}" type="presOf" srcId="{A6249BE6-03AF-4C46-90A5-FFDED724545A}" destId="{995ED6A0-8AA3-4B76-A2EA-9347480684A7}" srcOrd="0" destOrd="0" presId="urn:microsoft.com/office/officeart/2005/8/layout/radial4"/>
    <dgm:cxn modelId="{0D4BD128-81E2-4446-91EE-D8534EBD7858}" srcId="{0EB81D59-B27E-421D-81EE-1ADEAA9D3D91}" destId="{2E119EDE-807D-4581-AD9C-4CFFE34ABEF2}" srcOrd="0" destOrd="0" parTransId="{8F406CDC-8320-47E6-A8F8-B804ACB70F8D}" sibTransId="{788BA867-93B4-4B6D-A9C1-D1D51BB049DE}"/>
    <dgm:cxn modelId="{0A6F0C06-9390-4AAB-9501-1A76CE4195E6}" type="presOf" srcId="{D6692307-BF67-4FF0-9A47-57CE5CCDE451}" destId="{E6D95A7E-F119-401E-A93A-485D7190AA4A}" srcOrd="0" destOrd="0" presId="urn:microsoft.com/office/officeart/2005/8/layout/radial4"/>
    <dgm:cxn modelId="{D8235E92-E05B-4B21-8871-60C67F123862}" srcId="{0EB81D59-B27E-421D-81EE-1ADEAA9D3D91}" destId="{6DB46949-5A3A-4F2B-A553-D143E7D97B46}" srcOrd="3" destOrd="0" parTransId="{D6692307-BF67-4FF0-9A47-57CE5CCDE451}" sibTransId="{0333FBFD-B2D9-4B0E-AD96-802F3C0D5AA8}"/>
    <dgm:cxn modelId="{ACB0A67A-0A32-4291-8DF6-7AC444BCEFA7}" srcId="{0EB81D59-B27E-421D-81EE-1ADEAA9D3D91}" destId="{7090C1AC-66B1-4C81-AF80-95C59A4BE047}" srcOrd="2" destOrd="0" parTransId="{A6249BE6-03AF-4C46-90A5-FFDED724545A}" sibTransId="{F98FF31D-D45F-4F7E-80B5-C4DF085D775F}"/>
    <dgm:cxn modelId="{9B531E21-7F6C-4074-810C-603DF5A6C446}" type="presOf" srcId="{0EB81D59-B27E-421D-81EE-1ADEAA9D3D91}" destId="{0B1ABC45-C4F4-4C26-913F-DEDF771B827F}" srcOrd="0" destOrd="0" presId="urn:microsoft.com/office/officeart/2005/8/layout/radial4"/>
    <dgm:cxn modelId="{F9E8A34D-A2EB-4C8E-9395-BE83329712B9}" srcId="{0EB81D59-B27E-421D-81EE-1ADEAA9D3D91}" destId="{B0C53B30-7C91-463D-8D45-F5018A47298B}" srcOrd="4" destOrd="0" parTransId="{B72EB0CE-0991-4CC1-956D-F2EC8F4D8B39}" sibTransId="{753D2C23-FF42-4A4F-9622-319DDF6B4914}"/>
    <dgm:cxn modelId="{0F4BC90D-83D0-402A-AEAF-40DA3CA93FFD}" type="presOf" srcId="{2E119EDE-807D-4581-AD9C-4CFFE34ABEF2}" destId="{4B29BBAA-B488-410A-8902-DE7CDD5A8B68}" srcOrd="0" destOrd="0" presId="urn:microsoft.com/office/officeart/2005/8/layout/radial4"/>
    <dgm:cxn modelId="{F13B4EEC-1FE2-480E-A7C3-097F46F9E0E3}" srcId="{0EB81D59-B27E-421D-81EE-1ADEAA9D3D91}" destId="{9D1A2889-A8AA-46AB-9768-1A5AF8329EE8}" srcOrd="1" destOrd="0" parTransId="{EBBAB5FF-8FE5-4902-9EEE-2BEBB3C4B813}" sibTransId="{58B1C699-004E-4AAE-9D8F-D6BB9E66E9C6}"/>
    <dgm:cxn modelId="{A80DB615-5A16-42BD-96CC-F6DE5F311D13}" srcId="{AAD22C06-8BA0-4AAB-855B-19869869494E}" destId="{0EB81D59-B27E-421D-81EE-1ADEAA9D3D91}" srcOrd="0" destOrd="0" parTransId="{338C76B4-453A-42C0-B7CF-ED4BD5E083BF}" sibTransId="{B3B3FEB5-F3C4-4EF7-A930-BDC381A6885E}"/>
    <dgm:cxn modelId="{ECF64021-6A75-485F-8BB2-7F0E55D17009}" type="presOf" srcId="{8F406CDC-8320-47E6-A8F8-B804ACB70F8D}" destId="{7C495A84-657D-44BA-A679-DA07488BD9EA}" srcOrd="0" destOrd="0" presId="urn:microsoft.com/office/officeart/2005/8/layout/radial4"/>
    <dgm:cxn modelId="{EFF879F0-DD4F-485E-8E4D-6A34FFD8C45F}" type="presOf" srcId="{B0C53B30-7C91-463D-8D45-F5018A47298B}" destId="{DAC4C93E-235C-48E0-8100-F7C6C8480098}" srcOrd="0" destOrd="0" presId="urn:microsoft.com/office/officeart/2005/8/layout/radial4"/>
    <dgm:cxn modelId="{F379A3CA-44E9-45E5-B570-59DA9160544F}" type="presOf" srcId="{7090C1AC-66B1-4C81-AF80-95C59A4BE047}" destId="{48BB6ECA-F683-4821-B3F8-E54221BB157B}" srcOrd="0" destOrd="0" presId="urn:microsoft.com/office/officeart/2005/8/layout/radial4"/>
    <dgm:cxn modelId="{99DCFA7E-1636-49E6-AB97-9232FBFEEE78}" type="presOf" srcId="{6DB46949-5A3A-4F2B-A553-D143E7D97B46}" destId="{37EA8FB7-DD02-48DE-A72E-B0A71DBFBAF1}" srcOrd="0" destOrd="0" presId="urn:microsoft.com/office/officeart/2005/8/layout/radial4"/>
    <dgm:cxn modelId="{8D8407F6-50A9-4A59-9E59-5A61D94112E8}" type="presOf" srcId="{AAD22C06-8BA0-4AAB-855B-19869869494E}" destId="{CCBA4846-18AD-48A2-885C-B3996EB7FEAB}" srcOrd="0" destOrd="0" presId="urn:microsoft.com/office/officeart/2005/8/layout/radial4"/>
    <dgm:cxn modelId="{3B91DF89-BD04-4548-A529-3F8B1874948A}" type="presOf" srcId="{9D1A2889-A8AA-46AB-9768-1A5AF8329EE8}" destId="{06922135-44D3-4A63-8D5F-268013527222}" srcOrd="0" destOrd="0" presId="urn:microsoft.com/office/officeart/2005/8/layout/radial4"/>
    <dgm:cxn modelId="{8B595A38-E7FD-450A-9211-2E8B4BC5CCF4}" type="presOf" srcId="{B72EB0CE-0991-4CC1-956D-F2EC8F4D8B39}" destId="{DD1249F9-16F7-4934-82A2-1E507C52F510}" srcOrd="0" destOrd="0" presId="urn:microsoft.com/office/officeart/2005/8/layout/radial4"/>
    <dgm:cxn modelId="{2286949C-F205-47B2-B8B8-E86552C26F1A}" type="presOf" srcId="{EBBAB5FF-8FE5-4902-9EEE-2BEBB3C4B813}" destId="{D5C912F2-4E5F-4257-87E0-59BE4286CD1A}" srcOrd="0" destOrd="0" presId="urn:microsoft.com/office/officeart/2005/8/layout/radial4"/>
    <dgm:cxn modelId="{30047287-1E1D-44D2-96A0-CD37250E8509}" type="presParOf" srcId="{CCBA4846-18AD-48A2-885C-B3996EB7FEAB}" destId="{0B1ABC45-C4F4-4C26-913F-DEDF771B827F}" srcOrd="0" destOrd="0" presId="urn:microsoft.com/office/officeart/2005/8/layout/radial4"/>
    <dgm:cxn modelId="{CDDD8572-2392-42D0-96B8-2CAF86DC94AB}" type="presParOf" srcId="{CCBA4846-18AD-48A2-885C-B3996EB7FEAB}" destId="{7C495A84-657D-44BA-A679-DA07488BD9EA}" srcOrd="1" destOrd="0" presId="urn:microsoft.com/office/officeart/2005/8/layout/radial4"/>
    <dgm:cxn modelId="{89CACEA0-5249-4FD7-BA35-5C7408D8D96A}" type="presParOf" srcId="{CCBA4846-18AD-48A2-885C-B3996EB7FEAB}" destId="{4B29BBAA-B488-410A-8902-DE7CDD5A8B68}" srcOrd="2" destOrd="0" presId="urn:microsoft.com/office/officeart/2005/8/layout/radial4"/>
    <dgm:cxn modelId="{45E3D0CA-3F05-4384-B347-E8BA480478AE}" type="presParOf" srcId="{CCBA4846-18AD-48A2-885C-B3996EB7FEAB}" destId="{D5C912F2-4E5F-4257-87E0-59BE4286CD1A}" srcOrd="3" destOrd="0" presId="urn:microsoft.com/office/officeart/2005/8/layout/radial4"/>
    <dgm:cxn modelId="{843BED75-D5CC-427A-9325-75CADCC47873}" type="presParOf" srcId="{CCBA4846-18AD-48A2-885C-B3996EB7FEAB}" destId="{06922135-44D3-4A63-8D5F-268013527222}" srcOrd="4" destOrd="0" presId="urn:microsoft.com/office/officeart/2005/8/layout/radial4"/>
    <dgm:cxn modelId="{CBA1F3EB-A91C-4596-B823-FD85854D968B}" type="presParOf" srcId="{CCBA4846-18AD-48A2-885C-B3996EB7FEAB}" destId="{995ED6A0-8AA3-4B76-A2EA-9347480684A7}" srcOrd="5" destOrd="0" presId="urn:microsoft.com/office/officeart/2005/8/layout/radial4"/>
    <dgm:cxn modelId="{93371419-2C2E-412C-8BCF-EFF4457A74D2}" type="presParOf" srcId="{CCBA4846-18AD-48A2-885C-B3996EB7FEAB}" destId="{48BB6ECA-F683-4821-B3F8-E54221BB157B}" srcOrd="6" destOrd="0" presId="urn:microsoft.com/office/officeart/2005/8/layout/radial4"/>
    <dgm:cxn modelId="{E87550B9-49D3-4362-81D5-DD41EC8AABA7}" type="presParOf" srcId="{CCBA4846-18AD-48A2-885C-B3996EB7FEAB}" destId="{E6D95A7E-F119-401E-A93A-485D7190AA4A}" srcOrd="7" destOrd="0" presId="urn:microsoft.com/office/officeart/2005/8/layout/radial4"/>
    <dgm:cxn modelId="{63611129-B3BB-49CE-8C82-D99B87EB28D6}" type="presParOf" srcId="{CCBA4846-18AD-48A2-885C-B3996EB7FEAB}" destId="{37EA8FB7-DD02-48DE-A72E-B0A71DBFBAF1}" srcOrd="8" destOrd="0" presId="urn:microsoft.com/office/officeart/2005/8/layout/radial4"/>
    <dgm:cxn modelId="{E0303886-DB46-4EE0-BEAE-74D4AF76D239}" type="presParOf" srcId="{CCBA4846-18AD-48A2-885C-B3996EB7FEAB}" destId="{DD1249F9-16F7-4934-82A2-1E507C52F510}" srcOrd="9" destOrd="0" presId="urn:microsoft.com/office/officeart/2005/8/layout/radial4"/>
    <dgm:cxn modelId="{4A01F369-BB87-4F6E-8363-70FBC53F9202}" type="presParOf" srcId="{CCBA4846-18AD-48A2-885C-B3996EB7FEAB}" destId="{DAC4C93E-235C-48E0-8100-F7C6C848009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ABC45-C4F4-4C26-913F-DEDF771B827F}">
      <dsp:nvSpPr>
        <dsp:cNvPr id="0" name=""/>
        <dsp:cNvSpPr/>
      </dsp:nvSpPr>
      <dsp:spPr>
        <a:xfrm>
          <a:off x="3393303" y="1950162"/>
          <a:ext cx="1442992" cy="1442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DDS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4624" y="2161483"/>
        <a:ext cx="1020350" cy="1020350"/>
      </dsp:txXfrm>
    </dsp:sp>
    <dsp:sp modelId="{7C495A84-657D-44BA-A679-DA07488BD9EA}">
      <dsp:nvSpPr>
        <dsp:cNvPr id="0" name=""/>
        <dsp:cNvSpPr/>
      </dsp:nvSpPr>
      <dsp:spPr>
        <a:xfrm rot="10800000">
          <a:off x="1992397" y="2466032"/>
          <a:ext cx="1323856" cy="41125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9BBAA-B488-410A-8902-DE7CDD5A8B68}">
      <dsp:nvSpPr>
        <dsp:cNvPr id="0" name=""/>
        <dsp:cNvSpPr/>
      </dsp:nvSpPr>
      <dsp:spPr>
        <a:xfrm>
          <a:off x="1306976" y="2123321"/>
          <a:ext cx="1370843" cy="109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CORS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9096" y="2155441"/>
        <a:ext cx="1306603" cy="1032434"/>
      </dsp:txXfrm>
    </dsp:sp>
    <dsp:sp modelId="{D5C912F2-4E5F-4257-87E0-59BE4286CD1A}">
      <dsp:nvSpPr>
        <dsp:cNvPr id="0" name=""/>
        <dsp:cNvSpPr/>
      </dsp:nvSpPr>
      <dsp:spPr>
        <a:xfrm rot="13500000">
          <a:off x="2420160" y="1433321"/>
          <a:ext cx="1323856" cy="41125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22135-44D3-4A63-8D5F-268013527222}">
      <dsp:nvSpPr>
        <dsp:cNvPr id="0" name=""/>
        <dsp:cNvSpPr/>
      </dsp:nvSpPr>
      <dsp:spPr>
        <a:xfrm>
          <a:off x="1928613" y="622556"/>
          <a:ext cx="1370843" cy="109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Passive Marks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0733" y="654676"/>
        <a:ext cx="1306603" cy="1032434"/>
      </dsp:txXfrm>
    </dsp:sp>
    <dsp:sp modelId="{995ED6A0-8AA3-4B76-A2EA-9347480684A7}">
      <dsp:nvSpPr>
        <dsp:cNvPr id="0" name=""/>
        <dsp:cNvSpPr/>
      </dsp:nvSpPr>
      <dsp:spPr>
        <a:xfrm rot="16200000">
          <a:off x="3452871" y="1005558"/>
          <a:ext cx="1323856" cy="41125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B6ECA-F683-4821-B3F8-E54221BB157B}">
      <dsp:nvSpPr>
        <dsp:cNvPr id="0" name=""/>
        <dsp:cNvSpPr/>
      </dsp:nvSpPr>
      <dsp:spPr>
        <a:xfrm>
          <a:off x="3429378" y="919"/>
          <a:ext cx="1370843" cy="109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CBL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1498" y="33039"/>
        <a:ext cx="1306603" cy="1032434"/>
      </dsp:txXfrm>
    </dsp:sp>
    <dsp:sp modelId="{E6D95A7E-F119-401E-A93A-485D7190AA4A}">
      <dsp:nvSpPr>
        <dsp:cNvPr id="0" name=""/>
        <dsp:cNvSpPr/>
      </dsp:nvSpPr>
      <dsp:spPr>
        <a:xfrm rot="18900000">
          <a:off x="4485583" y="1433321"/>
          <a:ext cx="1323856" cy="41125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A8FB7-DD02-48DE-A72E-B0A71DBFBAF1}">
      <dsp:nvSpPr>
        <dsp:cNvPr id="0" name=""/>
        <dsp:cNvSpPr/>
      </dsp:nvSpPr>
      <dsp:spPr>
        <a:xfrm>
          <a:off x="4930143" y="622556"/>
          <a:ext cx="1370843" cy="109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Tidal Marks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2263" y="654676"/>
        <a:ext cx="1306603" cy="1032434"/>
      </dsp:txXfrm>
    </dsp:sp>
    <dsp:sp modelId="{DD1249F9-16F7-4934-82A2-1E507C52F510}">
      <dsp:nvSpPr>
        <dsp:cNvPr id="0" name=""/>
        <dsp:cNvSpPr/>
      </dsp:nvSpPr>
      <dsp:spPr>
        <a:xfrm>
          <a:off x="4913346" y="2466032"/>
          <a:ext cx="1323856" cy="41125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4C93E-235C-48E0-8100-F7C6C8480098}">
      <dsp:nvSpPr>
        <dsp:cNvPr id="0" name=""/>
        <dsp:cNvSpPr/>
      </dsp:nvSpPr>
      <dsp:spPr>
        <a:xfrm>
          <a:off x="5551780" y="2123321"/>
          <a:ext cx="1370843" cy="10966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RTN?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83900" y="2155441"/>
        <a:ext cx="1306603" cy="103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1D1B8-DF15-493B-86FD-2785EA2F4DD2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2F347-526B-4B26-ABE6-69704E517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9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charset="0"/>
                <a:cs typeface="Times New Roman" charset="0"/>
              </a:rPr>
              <a:t>Designing a Data Delivery </a:t>
            </a:r>
            <a:br>
              <a:rPr lang="en-US" sz="3600" b="1" dirty="0" smtClean="0">
                <a:latin typeface="Times New Roman" charset="0"/>
                <a:cs typeface="Times New Roman" charset="0"/>
              </a:rPr>
            </a:br>
            <a:r>
              <a:rPr lang="en-US" sz="3600" b="1" dirty="0" smtClean="0">
                <a:latin typeface="Times New Roman" charset="0"/>
                <a:cs typeface="Times New Roman" charset="0"/>
              </a:rPr>
              <a:t>System</a:t>
            </a:r>
            <a:r>
              <a:rPr lang="en-US" sz="3600" b="1" dirty="0">
                <a:latin typeface="Times New Roman" charset="0"/>
                <a:cs typeface="Times New Roman" charset="0"/>
              </a:rPr>
              <a:t> </a:t>
            </a:r>
            <a:r>
              <a:rPr lang="en-US" sz="3600" b="1" dirty="0" smtClean="0">
                <a:latin typeface="Times New Roman" charset="0"/>
                <a:cs typeface="Times New Roman" charset="0"/>
              </a:rPr>
              <a:t>of Future</a:t>
            </a:r>
            <a:endParaRPr lang="en-US" sz="36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902" y="2604513"/>
            <a:ext cx="7772197" cy="22533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Boris Kanazir, Geodesist, RPLS</a:t>
            </a:r>
          </a:p>
          <a:p>
            <a:pPr algn="ctr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Geospatial Summit</a:t>
            </a:r>
          </a:p>
          <a:p>
            <a:pPr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Silver Spring, Maryland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06, 2019</a:t>
            </a:r>
          </a:p>
          <a:p>
            <a:pPr algn="ctr">
              <a:buNone/>
            </a:pPr>
            <a:endParaRPr lang="en-US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91" y="0"/>
            <a:ext cx="27290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29" y="6480"/>
            <a:ext cx="2722141" cy="51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What </a:t>
            </a:r>
            <a:r>
              <a:rPr lang="en-US" sz="3600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is Data Delivery System (DDS)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Definition: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replacement for the existing Datasheet</a:t>
            </a:r>
          </a:p>
          <a:p>
            <a:endParaRPr lang="en-US" dirty="0" smtClean="0"/>
          </a:p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Definition: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innovative and interactive system with established protocols for data delivery/display from the NSRS Database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across different platforms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What will go in </a:t>
            </a:r>
            <a:r>
              <a:rPr lang="en-US" sz="3600" dirty="0" smtClean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Data Delivery System (DDS)</a:t>
            </a:r>
            <a:endParaRPr lang="en-US" dirty="0"/>
          </a:p>
        </p:txBody>
      </p:sp>
      <p:graphicFrame>
        <p:nvGraphicFramePr>
          <p:cNvPr id="1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12423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64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3593" y="431800"/>
            <a:ext cx="29968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46" y="514350"/>
            <a:ext cx="6277108" cy="411479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0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46" y="514350"/>
            <a:ext cx="6277108" cy="411479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27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33" y="474491"/>
            <a:ext cx="3487531" cy="4571999"/>
          </a:xfrm>
          <a:solidFill>
            <a:schemeClr val="bg1"/>
          </a:solidFill>
          <a:ln>
            <a:solidFill>
              <a:prstClr val="black">
                <a:lumMod val="65000"/>
                <a:lumOff val="35000"/>
              </a:prstClr>
            </a:solidFill>
          </a:ln>
        </p:spPr>
      </p:pic>
      <p:sp>
        <p:nvSpPr>
          <p:cNvPr id="3" name="Rectangular Callout 2"/>
          <p:cNvSpPr/>
          <p:nvPr/>
        </p:nvSpPr>
        <p:spPr>
          <a:xfrm>
            <a:off x="3695727" y="2185211"/>
            <a:ext cx="925416" cy="367230"/>
          </a:xfrm>
          <a:prstGeom prst="wedgeRectCallout">
            <a:avLst>
              <a:gd name="adj1" fmla="val 42606"/>
              <a:gd name="adj2" fmla="val 976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" dirty="0" smtClean="0"/>
              <a:t>PID: AB9786</a:t>
            </a:r>
          </a:p>
          <a:p>
            <a:r>
              <a:rPr lang="en-US" sz="400" dirty="0" smtClean="0"/>
              <a:t>Surveyor: MNDT</a:t>
            </a:r>
          </a:p>
          <a:p>
            <a:r>
              <a:rPr lang="en-US" sz="400" dirty="0" smtClean="0"/>
              <a:t>Survey Epoch: 2012.03</a:t>
            </a:r>
          </a:p>
          <a:p>
            <a:r>
              <a:rPr lang="en-US" sz="400" dirty="0" smtClean="0"/>
              <a:t>LAT:    44° 59' 2.74798"   ±   0.005m</a:t>
            </a:r>
          </a:p>
          <a:p>
            <a:r>
              <a:rPr lang="en-US" sz="400" dirty="0" smtClean="0"/>
              <a:t>LON:  </a:t>
            </a:r>
            <a:r>
              <a:rPr lang="en-US" sz="400" dirty="0"/>
              <a:t>-93° 19' </a:t>
            </a:r>
            <a:r>
              <a:rPr lang="en-US" sz="400" dirty="0" smtClean="0"/>
              <a:t>3.66719"   </a:t>
            </a:r>
            <a:r>
              <a:rPr lang="en-US" sz="400" dirty="0"/>
              <a:t>±   0.005m</a:t>
            </a:r>
            <a:endParaRPr lang="en-US" sz="400" dirty="0" smtClean="0"/>
          </a:p>
          <a:p>
            <a:r>
              <a:rPr lang="en-US" sz="400" dirty="0" smtClean="0"/>
              <a:t>ELL HT:               230.942   </a:t>
            </a:r>
            <a:r>
              <a:rPr lang="en-US" sz="400" dirty="0"/>
              <a:t>±   0.008m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4285020" y="2955149"/>
            <a:ext cx="925416" cy="313318"/>
          </a:xfrm>
          <a:prstGeom prst="wedgeRectCallout">
            <a:avLst>
              <a:gd name="adj1" fmla="val 8792"/>
              <a:gd name="adj2" fmla="val -1837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" dirty="0" smtClean="0"/>
              <a:t>PID: AB9786</a:t>
            </a:r>
          </a:p>
          <a:p>
            <a:r>
              <a:rPr lang="en-US" sz="400" dirty="0" smtClean="0"/>
              <a:t>Reference Epoch: 2020.00</a:t>
            </a:r>
          </a:p>
          <a:p>
            <a:r>
              <a:rPr lang="en-US" sz="400" dirty="0" smtClean="0"/>
              <a:t>LAT:    44° 59' 2.74738"   ±   0.005m</a:t>
            </a:r>
          </a:p>
          <a:p>
            <a:r>
              <a:rPr lang="en-US" sz="400" dirty="0" smtClean="0"/>
              <a:t>LON:  </a:t>
            </a:r>
            <a:r>
              <a:rPr lang="en-US" sz="400" dirty="0"/>
              <a:t>-93° 19' </a:t>
            </a:r>
            <a:r>
              <a:rPr lang="en-US" sz="400" dirty="0" smtClean="0"/>
              <a:t>3.67302"   </a:t>
            </a:r>
            <a:r>
              <a:rPr lang="en-US" sz="400" dirty="0"/>
              <a:t>±   0.005m</a:t>
            </a:r>
            <a:endParaRPr lang="en-US" sz="400" dirty="0" smtClean="0"/>
          </a:p>
          <a:p>
            <a:r>
              <a:rPr lang="en-US" sz="400" dirty="0" smtClean="0"/>
              <a:t>ELL HT:               230.942   </a:t>
            </a:r>
            <a:r>
              <a:rPr lang="en-US" sz="400" dirty="0"/>
              <a:t>±   0.008m</a:t>
            </a:r>
          </a:p>
        </p:txBody>
      </p:sp>
    </p:spTree>
    <p:extLst>
      <p:ext uri="{BB962C8B-B14F-4D97-AF65-F5344CB8AC3E}">
        <p14:creationId xmlns:p14="http://schemas.microsoft.com/office/powerpoint/2010/main" val="30910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26" y="474491"/>
            <a:ext cx="3550748" cy="4571998"/>
          </a:xfrm>
          <a:solidFill>
            <a:schemeClr val="bg1"/>
          </a:solidFill>
          <a:ln>
            <a:solidFill>
              <a:prstClr val="black">
                <a:lumMod val="65000"/>
                <a:lumOff val="35000"/>
              </a:prstClr>
            </a:solidFill>
          </a:ln>
        </p:spPr>
      </p:pic>
    </p:spTree>
    <p:extLst>
      <p:ext uri="{BB962C8B-B14F-4D97-AF65-F5344CB8AC3E}">
        <p14:creationId xmlns:p14="http://schemas.microsoft.com/office/powerpoint/2010/main" val="33840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91" y="0"/>
            <a:ext cx="27290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</TotalTime>
  <Words>149</Words>
  <Application>Microsoft Office PowerPoint</Application>
  <PresentationFormat>On-screen Show (16:9)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Designing a Data Delivery  System of Future</vt:lpstr>
      <vt:lpstr>What is Data Delivery System (DDS)</vt:lpstr>
      <vt:lpstr>What will go in Data Delivery System (DDS)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Boris Kanazir</cp:lastModifiedBy>
  <cp:revision>98</cp:revision>
  <dcterms:created xsi:type="dcterms:W3CDTF">2017-02-03T22:38:58Z</dcterms:created>
  <dcterms:modified xsi:type="dcterms:W3CDTF">2019-05-01T18:48:52Z</dcterms:modified>
</cp:coreProperties>
</file>