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 id="2147483831" r:id="rId2"/>
    <p:sldMasterId id="2147483843" r:id="rId3"/>
    <p:sldMasterId id="2147483855" r:id="rId4"/>
    <p:sldMasterId id="2147483867" r:id="rId5"/>
    <p:sldMasterId id="2147483880" r:id="rId6"/>
    <p:sldMasterId id="2147483892" r:id="rId7"/>
    <p:sldMasterId id="2147483904" r:id="rId8"/>
  </p:sldMasterIdLst>
  <p:notesMasterIdLst>
    <p:notesMasterId r:id="rId47"/>
  </p:notesMasterIdLst>
  <p:handoutMasterIdLst>
    <p:handoutMasterId r:id="rId48"/>
  </p:handoutMasterIdLst>
  <p:sldIdLst>
    <p:sldId id="428" r:id="rId9"/>
    <p:sldId id="415" r:id="rId10"/>
    <p:sldId id="565" r:id="rId11"/>
    <p:sldId id="566" r:id="rId12"/>
    <p:sldId id="564" r:id="rId13"/>
    <p:sldId id="478" r:id="rId14"/>
    <p:sldId id="480" r:id="rId15"/>
    <p:sldId id="519" r:id="rId16"/>
    <p:sldId id="481" r:id="rId17"/>
    <p:sldId id="486" r:id="rId18"/>
    <p:sldId id="509" r:id="rId19"/>
    <p:sldId id="576" r:id="rId20"/>
    <p:sldId id="489" r:id="rId21"/>
    <p:sldId id="490" r:id="rId22"/>
    <p:sldId id="491" r:id="rId23"/>
    <p:sldId id="492" r:id="rId24"/>
    <p:sldId id="567" r:id="rId25"/>
    <p:sldId id="574" r:id="rId26"/>
    <p:sldId id="511" r:id="rId27"/>
    <p:sldId id="512" r:id="rId28"/>
    <p:sldId id="513" r:id="rId29"/>
    <p:sldId id="583" r:id="rId30"/>
    <p:sldId id="515" r:id="rId31"/>
    <p:sldId id="514" r:id="rId32"/>
    <p:sldId id="516" r:id="rId33"/>
    <p:sldId id="517" r:id="rId34"/>
    <p:sldId id="518" r:id="rId35"/>
    <p:sldId id="572" r:id="rId36"/>
    <p:sldId id="570" r:id="rId37"/>
    <p:sldId id="573" r:id="rId38"/>
    <p:sldId id="571" r:id="rId39"/>
    <p:sldId id="493" r:id="rId40"/>
    <p:sldId id="569" r:id="rId41"/>
    <p:sldId id="494" r:id="rId42"/>
    <p:sldId id="568" r:id="rId43"/>
    <p:sldId id="557" r:id="rId44"/>
    <p:sldId id="451" r:id="rId45"/>
    <p:sldId id="57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Prusky" initials="J" lastIdx="6" clrIdx="0"/>
  <p:cmAuthor id="1" name="mark.schenewerk" initials="m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clrMru>
    <a:srgbClr val="F7FDFF"/>
    <a:srgbClr val="006400"/>
    <a:srgbClr val="00C000"/>
    <a:srgbClr val="FFFFCC"/>
    <a:srgbClr val="FFFF00"/>
    <a:srgbClr val="AFFFAF"/>
    <a:srgbClr val="CC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15" autoAdjust="0"/>
    <p:restoredTop sz="64000" autoAdjust="0"/>
  </p:normalViewPr>
  <p:slideViewPr>
    <p:cSldViewPr snapToGrid="0">
      <p:cViewPr varScale="1">
        <p:scale>
          <a:sx n="67" d="100"/>
          <a:sy n="67" d="100"/>
        </p:scale>
        <p:origin x="1794" y="66"/>
      </p:cViewPr>
      <p:guideLst>
        <p:guide orient="horz" pos="2160"/>
        <p:guide pos="2880"/>
      </p:guideLst>
    </p:cSldViewPr>
  </p:slideViewPr>
  <p:outlineViewPr>
    <p:cViewPr>
      <p:scale>
        <a:sx n="33" d="100"/>
        <a:sy n="33" d="100"/>
      </p:scale>
      <p:origin x="0" y="2952"/>
    </p:cViewPr>
  </p:outlineViewPr>
  <p:notesTextViewPr>
    <p:cViewPr>
      <p:scale>
        <a:sx n="3" d="2"/>
        <a:sy n="3" d="2"/>
      </p:scale>
      <p:origin x="0" y="0"/>
    </p:cViewPr>
  </p:notesTextViewPr>
  <p:sorterViewPr>
    <p:cViewPr>
      <p:scale>
        <a:sx n="100" d="100"/>
        <a:sy n="100" d="100"/>
      </p:scale>
      <p:origin x="0" y="-4926"/>
    </p:cViewPr>
  </p:sorterViewPr>
  <p:notesViewPr>
    <p:cSldViewPr snapToGrid="0">
      <p:cViewPr varScale="1">
        <p:scale>
          <a:sx n="81" d="100"/>
          <a:sy n="81" d="100"/>
        </p:scale>
        <p:origin x="32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r>
              <a:rPr lang="en-US" dirty="0"/>
              <a:t>OPUS Projects Manager Training</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pitchFamily="34" charset="0"/>
              </a:defRPr>
            </a:lvl1pPr>
          </a:lstStyle>
          <a:p>
            <a:pPr>
              <a:defRPr/>
            </a:pPr>
            <a:r>
              <a:rPr lang="en-US" dirty="0"/>
              <a:t>2013-08-07</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r>
              <a:rPr lang="en-US"/>
              <a:t>Introduction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34" charset="0"/>
              </a:defRPr>
            </a:lvl1pPr>
          </a:lstStyle>
          <a:p>
            <a:pPr>
              <a:defRPr/>
            </a:pPr>
            <a:fld id="{9B429AAC-AB6A-442A-81B1-CB17649F6A80}" type="slidenum">
              <a:rPr lang="en-US"/>
              <a:pPr>
                <a:defRPr/>
              </a:pPr>
              <a:t>‹#›</a:t>
            </a:fld>
            <a:endParaRPr lang="en-US"/>
          </a:p>
        </p:txBody>
      </p:sp>
    </p:spTree>
    <p:extLst>
      <p:ext uri="{BB962C8B-B14F-4D97-AF65-F5344CB8AC3E}">
        <p14:creationId xmlns:p14="http://schemas.microsoft.com/office/powerpoint/2010/main" val="159589539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r>
              <a:rPr lang="en-US" dirty="0"/>
              <a:t>OPUS Projects Manager Training</a:t>
            </a:r>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r>
              <a:rPr lang="en-US" dirty="0"/>
              <a:t>2013-08-07</a:t>
            </a:r>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en-US"/>
              <a:t>Introduction</a:t>
            </a: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5E8EAAE-3795-432A-A50E-7D2AD1F20DBE}" type="slidenum">
              <a:rPr lang="en-US"/>
              <a:pPr>
                <a:defRPr/>
              </a:pPr>
              <a:t>‹#›</a:t>
            </a:fld>
            <a:endParaRPr lang="en-US"/>
          </a:p>
        </p:txBody>
      </p:sp>
    </p:spTree>
    <p:extLst>
      <p:ext uri="{BB962C8B-B14F-4D97-AF65-F5344CB8AC3E}">
        <p14:creationId xmlns:p14="http://schemas.microsoft.com/office/powerpoint/2010/main" val="74429144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dave.zenk@noaa.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indent="1588">
              <a:spcBef>
                <a:spcPct val="50000"/>
              </a:spcBef>
              <a:defRPr/>
            </a:pPr>
            <a:r>
              <a:rPr lang="en-US" dirty="0"/>
              <a:t>Welcome to  “How to Submit an OPUS Share Observation”</a:t>
            </a:r>
          </a:p>
        </p:txBody>
      </p:sp>
      <p:sp>
        <p:nvSpPr>
          <p:cNvPr id="24580" name="Slide Number Placeholder 3"/>
          <p:cNvSpPr>
            <a:spLocks noGrp="1"/>
          </p:cNvSpPr>
          <p:nvPr>
            <p:ph type="sldNum" sz="quarter" idx="5"/>
          </p:nvPr>
        </p:nvSpPr>
        <p:spPr>
          <a:noFill/>
        </p:spPr>
        <p:txBody>
          <a:bodyPr/>
          <a:lstStyle/>
          <a:p>
            <a:fld id="{49BAA7BA-06F7-4E97-BFB7-A63A80A935F2}" type="slidenum">
              <a:rPr lang="en-US" smtClean="0"/>
              <a:pPr/>
              <a:t>1</a:t>
            </a:fld>
            <a:endParaRPr lang="en-US"/>
          </a:p>
        </p:txBody>
      </p:sp>
      <p:sp>
        <p:nvSpPr>
          <p:cNvPr id="5" name="Date Placeholder 4"/>
          <p:cNvSpPr>
            <a:spLocks noGrp="1"/>
          </p:cNvSpPr>
          <p:nvPr>
            <p:ph type="dt" idx="10"/>
          </p:nvPr>
        </p:nvSpPr>
        <p:spPr/>
        <p:txBody>
          <a:bodyPr/>
          <a:lstStyle/>
          <a:p>
            <a:pPr>
              <a:defRPr/>
            </a:pPr>
            <a:r>
              <a:rPr lang="en-US" dirty="0"/>
              <a:t>2013-08-07</a:t>
            </a:r>
          </a:p>
        </p:txBody>
      </p:sp>
      <p:sp>
        <p:nvSpPr>
          <p:cNvPr id="6" name="Footer Placeholder 5"/>
          <p:cNvSpPr>
            <a:spLocks noGrp="1"/>
          </p:cNvSpPr>
          <p:nvPr>
            <p:ph type="ftr" sz="quarter" idx="11"/>
          </p:nvPr>
        </p:nvSpPr>
        <p:spPr/>
        <p:txBody>
          <a:bodyPr/>
          <a:lstStyle/>
          <a:p>
            <a:pPr>
              <a:defRPr/>
            </a:pPr>
            <a:r>
              <a:rPr lang="en-US"/>
              <a:t>Introduction</a:t>
            </a:r>
          </a:p>
        </p:txBody>
      </p:sp>
      <p:sp>
        <p:nvSpPr>
          <p:cNvPr id="7" name="Header Placeholder 6"/>
          <p:cNvSpPr>
            <a:spLocks noGrp="1"/>
          </p:cNvSpPr>
          <p:nvPr>
            <p:ph type="hdr" sz="quarter" idx="12"/>
          </p:nvPr>
        </p:nvSpPr>
        <p:spPr/>
        <p:txBody>
          <a:bodyPr/>
          <a:lstStyle/>
          <a:p>
            <a:pPr>
              <a:defRPr/>
            </a:pPr>
            <a:r>
              <a:rPr lang="en-US" dirty="0"/>
              <a:t>OPUS Projects Manager Training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ＭＳ Ｐゴシック" panose="020B0600070205080204" pitchFamily="34" charset="-128"/>
              </a:rPr>
              <a:t>The blueprint for using OPUS SHARE is:</a:t>
            </a:r>
          </a:p>
          <a:p>
            <a:pPr lvl="1" eaLnBrk="1" hangingPunct="1"/>
            <a:endParaRPr lang="en-US" altLang="en-US" dirty="0">
              <a:ea typeface="ＭＳ Ｐゴシック" panose="020B0600070205080204" pitchFamily="34" charset="-128"/>
            </a:endParaRPr>
          </a:p>
          <a:p>
            <a:pPr lvl="1" eaLnBrk="1" hangingPunct="1"/>
            <a:r>
              <a:rPr lang="en-US" altLang="en-US" dirty="0">
                <a:ea typeface="ＭＳ Ｐゴシック" panose="020B0600070205080204" pitchFamily="34" charset="-128"/>
              </a:rPr>
              <a:t>User will submit GPS data to OPUS Web site</a:t>
            </a:r>
          </a:p>
          <a:p>
            <a:pPr lvl="1" eaLnBrk="1" hangingPunct="1"/>
            <a:endParaRPr lang="en-US" altLang="en-US" dirty="0">
              <a:ea typeface="ＭＳ Ｐゴシック" panose="020B0600070205080204" pitchFamily="34" charset="-128"/>
            </a:endParaRPr>
          </a:p>
          <a:p>
            <a:pPr lvl="1" eaLnBrk="1" hangingPunct="1"/>
            <a:r>
              <a:rPr lang="en-US" altLang="en-US" dirty="0">
                <a:ea typeface="ＭＳ Ｐゴシック" panose="020B0600070205080204" pitchFamily="34" charset="-128"/>
              </a:rPr>
              <a:t>OPUS will automatically process it on NGS computers</a:t>
            </a:r>
          </a:p>
          <a:p>
            <a:pPr lvl="2" eaLnBrk="1" hangingPunct="1"/>
            <a:r>
              <a:rPr lang="en-US" altLang="en-US" dirty="0">
                <a:ea typeface="ＭＳ Ｐゴシック" panose="020B0600070205080204" pitchFamily="34" charset="-128"/>
              </a:rPr>
              <a:t>With ties to 3 CORS</a:t>
            </a:r>
          </a:p>
          <a:p>
            <a:pPr lvl="1" eaLnBrk="1" hangingPunct="1"/>
            <a:endParaRPr lang="en-US" altLang="en-US" dirty="0">
              <a:ea typeface="ＭＳ Ｐゴシック" panose="020B0600070205080204" pitchFamily="34" charset="-128"/>
            </a:endParaRPr>
          </a:p>
          <a:p>
            <a:pPr lvl="1" eaLnBrk="1" hangingPunct="1"/>
            <a:r>
              <a:rPr lang="en-US" altLang="en-US" dirty="0">
                <a:ea typeface="ＭＳ Ｐゴシック" panose="020B0600070205080204" pitchFamily="34" charset="-128"/>
              </a:rPr>
              <a:t>The solution will be returned via email - in a few minutes</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10</a:t>
            </a:fld>
            <a:endParaRPr lang="en-US"/>
          </a:p>
        </p:txBody>
      </p:sp>
    </p:spTree>
    <p:extLst>
      <p:ext uri="{BB962C8B-B14F-4D97-AF65-F5344CB8AC3E}">
        <p14:creationId xmlns:p14="http://schemas.microsoft.com/office/powerpoint/2010/main" val="1331424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OPUS SHARE can be broken into 4 steps.</a:t>
            </a:r>
          </a:p>
          <a:p>
            <a:pPr eaLnBrk="1" hangingPunct="1"/>
            <a:r>
              <a:rPr lang="en-US" altLang="en-US" dirty="0">
                <a:ea typeface="ＭＳ Ｐゴシック" panose="020B0600070205080204" pitchFamily="34" charset="-128"/>
              </a:rPr>
              <a:t>Upload</a:t>
            </a:r>
          </a:p>
          <a:p>
            <a:pPr eaLnBrk="1" hangingPunct="1"/>
            <a:r>
              <a:rPr lang="en-US" altLang="en-US" dirty="0">
                <a:ea typeface="ＭＳ Ｐゴシック" panose="020B0600070205080204" pitchFamily="34" charset="-128"/>
              </a:rPr>
              <a:t>Identify</a:t>
            </a:r>
          </a:p>
          <a:p>
            <a:pPr eaLnBrk="1" hangingPunct="1"/>
            <a:r>
              <a:rPr lang="en-US" altLang="en-US" dirty="0">
                <a:ea typeface="ＭＳ Ｐゴシック" panose="020B0600070205080204" pitchFamily="34" charset="-128"/>
              </a:rPr>
              <a:t>Describe</a:t>
            </a:r>
          </a:p>
          <a:p>
            <a:pPr eaLnBrk="1" hangingPunct="1"/>
            <a:r>
              <a:rPr lang="en-US" altLang="en-US" dirty="0">
                <a:ea typeface="ＭＳ Ｐゴシック" panose="020B0600070205080204" pitchFamily="34" charset="-128"/>
              </a:rPr>
              <a:t>Share</a:t>
            </a:r>
          </a:p>
          <a:p>
            <a:endParaRPr lang="en-US" dirty="0"/>
          </a:p>
          <a:p>
            <a:r>
              <a:rPr lang="en-US" dirty="0"/>
              <a:t>The NGS Sample Field Log Sheet can be used to help organize the needed information.</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11</a:t>
            </a:fld>
            <a:endParaRPr lang="en-US"/>
          </a:p>
        </p:txBody>
      </p:sp>
    </p:spTree>
    <p:extLst>
      <p:ext uri="{BB962C8B-B14F-4D97-AF65-F5344CB8AC3E}">
        <p14:creationId xmlns:p14="http://schemas.microsoft.com/office/powerpoint/2010/main" val="3410454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OPUS submission page.</a:t>
            </a:r>
          </a:p>
          <a:p>
            <a:endParaRPr lang="en-US" dirty="0"/>
          </a:p>
          <a:p>
            <a:r>
              <a:rPr lang="en-US" dirty="0"/>
              <a:t>It is the gateway for all types of OPUS submissions, including OPUS SHARE.</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12</a:t>
            </a:fld>
            <a:endParaRPr lang="en-US"/>
          </a:p>
        </p:txBody>
      </p:sp>
    </p:spTree>
    <p:extLst>
      <p:ext uri="{BB962C8B-B14F-4D97-AF65-F5344CB8AC3E}">
        <p14:creationId xmlns:p14="http://schemas.microsoft.com/office/powerpoint/2010/main" val="24717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08635E7-7D0E-4DFF-AB65-A481A716DBCC}"/>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76D7C4A7-B630-43DE-B956-AED6409C3B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The OPUS screen shows the minimum 6 inputs.</a:t>
            </a:r>
          </a:p>
          <a:p>
            <a:r>
              <a:rPr lang="en-US" altLang="en-US" dirty="0">
                <a:latin typeface="Times" panose="02020603050405020304" pitchFamily="18" charset="0"/>
              </a:rPr>
              <a:t>I’ll describe each one on the next slides.</a:t>
            </a:r>
          </a:p>
        </p:txBody>
      </p:sp>
      <p:sp>
        <p:nvSpPr>
          <p:cNvPr id="72708" name="Slide Number Placeholder 3">
            <a:extLst>
              <a:ext uri="{FF2B5EF4-FFF2-40B4-BE49-F238E27FC236}">
                <a16:creationId xmlns:a16="http://schemas.microsoft.com/office/drawing/2014/main" id="{1BF010E3-519F-4491-8A9C-BEDACF00E4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400" b="1">
                <a:solidFill>
                  <a:schemeClr val="tx1"/>
                </a:solidFill>
                <a:latin typeface="Verdana" panose="020B0604030504040204" pitchFamily="34" charset="0"/>
              </a:defRPr>
            </a:lvl1pPr>
            <a:lvl2pPr marL="742950" indent="-285750" defTabSz="931863">
              <a:defRPr sz="1400" b="1">
                <a:solidFill>
                  <a:schemeClr val="tx1"/>
                </a:solidFill>
                <a:latin typeface="Verdana" panose="020B0604030504040204" pitchFamily="34" charset="0"/>
              </a:defRPr>
            </a:lvl2pPr>
            <a:lvl3pPr marL="1143000" indent="-228600" defTabSz="931863">
              <a:defRPr sz="1400" b="1">
                <a:solidFill>
                  <a:schemeClr val="tx1"/>
                </a:solidFill>
                <a:latin typeface="Verdana" panose="020B0604030504040204" pitchFamily="34" charset="0"/>
              </a:defRPr>
            </a:lvl3pPr>
            <a:lvl4pPr marL="1600200" indent="-228600" defTabSz="931863">
              <a:defRPr sz="1400" b="1">
                <a:solidFill>
                  <a:schemeClr val="tx1"/>
                </a:solidFill>
                <a:latin typeface="Verdana" panose="020B0604030504040204" pitchFamily="34" charset="0"/>
              </a:defRPr>
            </a:lvl4pPr>
            <a:lvl5pPr marL="2057400" indent="-228600" defTabSz="931863">
              <a:defRPr sz="1400" b="1">
                <a:solidFill>
                  <a:schemeClr val="tx1"/>
                </a:solidFill>
                <a:latin typeface="Verdana" panose="020B0604030504040204" pitchFamily="34" charset="0"/>
              </a:defRPr>
            </a:lvl5pPr>
            <a:lvl6pPr marL="2514600" indent="-228600" algn="ctr" defTabSz="931863" eaLnBrk="0" fontAlgn="base" hangingPunct="0">
              <a:spcBef>
                <a:spcPct val="0"/>
              </a:spcBef>
              <a:spcAft>
                <a:spcPct val="0"/>
              </a:spcAft>
              <a:defRPr sz="1400" b="1">
                <a:solidFill>
                  <a:schemeClr val="tx1"/>
                </a:solidFill>
                <a:latin typeface="Verdana" panose="020B0604030504040204" pitchFamily="34" charset="0"/>
              </a:defRPr>
            </a:lvl6pPr>
            <a:lvl7pPr marL="2971800" indent="-228600" algn="ctr" defTabSz="931863" eaLnBrk="0" fontAlgn="base" hangingPunct="0">
              <a:spcBef>
                <a:spcPct val="0"/>
              </a:spcBef>
              <a:spcAft>
                <a:spcPct val="0"/>
              </a:spcAft>
              <a:defRPr sz="1400" b="1">
                <a:solidFill>
                  <a:schemeClr val="tx1"/>
                </a:solidFill>
                <a:latin typeface="Verdana" panose="020B0604030504040204" pitchFamily="34" charset="0"/>
              </a:defRPr>
            </a:lvl7pPr>
            <a:lvl8pPr marL="3429000" indent="-228600" algn="ctr" defTabSz="931863" eaLnBrk="0" fontAlgn="base" hangingPunct="0">
              <a:spcBef>
                <a:spcPct val="0"/>
              </a:spcBef>
              <a:spcAft>
                <a:spcPct val="0"/>
              </a:spcAft>
              <a:defRPr sz="1400" b="1">
                <a:solidFill>
                  <a:schemeClr val="tx1"/>
                </a:solidFill>
                <a:latin typeface="Verdana" panose="020B0604030504040204" pitchFamily="34" charset="0"/>
              </a:defRPr>
            </a:lvl8pPr>
            <a:lvl9pPr marL="3886200" indent="-228600" algn="ctr" defTabSz="931863" eaLnBrk="0" fontAlgn="base" hangingPunct="0">
              <a:spcBef>
                <a:spcPct val="0"/>
              </a:spcBef>
              <a:spcAft>
                <a:spcPct val="0"/>
              </a:spcAft>
              <a:defRPr sz="1400" b="1">
                <a:solidFill>
                  <a:schemeClr val="tx1"/>
                </a:solidFill>
                <a:latin typeface="Verdana" panose="020B0604030504040204" pitchFamily="34" charset="0"/>
              </a:defRPr>
            </a:lvl9pPr>
          </a:lstStyle>
          <a:p>
            <a:fld id="{6FFC0EAE-1A39-43A6-90C6-FD3DBB7EC9E9}" type="slidenum">
              <a:rPr lang="en-US" altLang="en-US" sz="1200"/>
              <a:pPr/>
              <a:t>13</a:t>
            </a:fld>
            <a:endParaRPr lang="en-US" altLang="en-US" sz="1200"/>
          </a:p>
        </p:txBody>
      </p:sp>
    </p:spTree>
    <p:extLst>
      <p:ext uri="{BB962C8B-B14F-4D97-AF65-F5344CB8AC3E}">
        <p14:creationId xmlns:p14="http://schemas.microsoft.com/office/powerpoint/2010/main" val="660633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800" dirty="0">
                <a:ea typeface="ＭＳ Ｐゴシック" panose="020B0600070205080204" pitchFamily="34" charset="-128"/>
              </a:rPr>
              <a:t>The 6 required inputs are:</a:t>
            </a:r>
          </a:p>
          <a:p>
            <a:pPr lvl="1" eaLnBrk="1" hangingPunct="1"/>
            <a:r>
              <a:rPr lang="en-US" altLang="en-US" sz="2800" dirty="0">
                <a:ea typeface="ＭＳ Ｐゴシック" panose="020B0600070205080204" pitchFamily="34" charset="-128"/>
              </a:rPr>
              <a:t>GPS file – dual-frequency </a:t>
            </a:r>
            <a:r>
              <a:rPr lang="en-US" altLang="en-US" sz="2800" dirty="0" err="1">
                <a:ea typeface="ＭＳ Ｐゴシック" panose="020B0600070205080204" pitchFamily="34" charset="-128"/>
              </a:rPr>
              <a:t>Rinex</a:t>
            </a:r>
            <a:r>
              <a:rPr lang="en-US" altLang="en-US" sz="2800" dirty="0">
                <a:ea typeface="ＭＳ Ｐゴシック" panose="020B0600070205080204" pitchFamily="34" charset="-128"/>
              </a:rPr>
              <a:t> v.2 or v.3 (or some proprietary types) at least 4 hours duration</a:t>
            </a:r>
          </a:p>
          <a:p>
            <a:pPr lvl="2"/>
            <a:r>
              <a:rPr lang="en-US" altLang="en-US" sz="2800" dirty="0">
                <a:ea typeface="ＭＳ Ｐゴシック" panose="020B0600070205080204" pitchFamily="34" charset="-128"/>
              </a:rPr>
              <a:t>OPUS will compute only the GPS observations above 10⁰ mask angle.</a:t>
            </a:r>
          </a:p>
          <a:p>
            <a:pPr lvl="2"/>
            <a:r>
              <a:rPr lang="en-US" altLang="en-US" sz="2800" dirty="0">
                <a:ea typeface="ＭＳ Ｐゴシック" panose="020B0600070205080204" pitchFamily="34" charset="-128"/>
              </a:rPr>
              <a:t>OPUS will decimate logging interval to 30 seconds</a:t>
            </a:r>
          </a:p>
          <a:p>
            <a:pPr lvl="1" eaLnBrk="1" hangingPunct="1"/>
            <a:endParaRPr lang="en-US" altLang="en-US" sz="2800" dirty="0">
              <a:ea typeface="ＭＳ Ｐゴシック" panose="020B0600070205080204" pitchFamily="34" charset="-128"/>
            </a:endParaRPr>
          </a:p>
          <a:p>
            <a:pPr lvl="1" eaLnBrk="1" hangingPunct="1"/>
            <a:r>
              <a:rPr lang="en-US" altLang="en-US" sz="2800" dirty="0">
                <a:ea typeface="ＭＳ Ｐゴシック" panose="020B0600070205080204" pitchFamily="34" charset="-128"/>
              </a:rPr>
              <a:t>Antenna Type – (choose from list)</a:t>
            </a:r>
          </a:p>
          <a:p>
            <a:pPr lvl="1" eaLnBrk="1" hangingPunct="1"/>
            <a:endParaRPr lang="en-US" altLang="en-US" sz="2800" dirty="0">
              <a:ea typeface="ＭＳ Ｐゴシック" panose="020B0600070205080204" pitchFamily="34" charset="-128"/>
            </a:endParaRPr>
          </a:p>
          <a:p>
            <a:pPr lvl="1" eaLnBrk="1" hangingPunct="1"/>
            <a:r>
              <a:rPr lang="en-US" altLang="en-US" sz="2800" dirty="0">
                <a:ea typeface="ＭＳ Ｐゴシック" panose="020B0600070205080204" pitchFamily="34" charset="-128"/>
              </a:rPr>
              <a:t>Antenna </a:t>
            </a:r>
            <a:r>
              <a:rPr lang="en-US" altLang="en-US" sz="2800" dirty="0" err="1">
                <a:ea typeface="ＭＳ Ｐゴシック" panose="020B0600070205080204" pitchFamily="34" charset="-128"/>
              </a:rPr>
              <a:t>Ht</a:t>
            </a:r>
            <a:r>
              <a:rPr lang="en-US" altLang="en-US" sz="2800" dirty="0">
                <a:ea typeface="ＭＳ Ｐゴシック" panose="020B0600070205080204" pitchFamily="34" charset="-128"/>
              </a:rPr>
              <a:t> – vertical height from the mark to the ARP in meters</a:t>
            </a:r>
          </a:p>
          <a:p>
            <a:pPr lvl="1" eaLnBrk="1" hangingPunct="1"/>
            <a:endParaRPr lang="en-US" altLang="en-US" sz="2800" dirty="0">
              <a:ea typeface="ＭＳ Ｐゴシック" panose="020B0600070205080204" pitchFamily="34" charset="-128"/>
            </a:endParaRPr>
          </a:p>
          <a:p>
            <a:pPr lvl="1" eaLnBrk="1" hangingPunct="1"/>
            <a:r>
              <a:rPr lang="en-US" altLang="en-US" sz="2800" dirty="0">
                <a:ea typeface="ＭＳ Ｐゴシック" panose="020B0600070205080204" pitchFamily="34" charset="-128"/>
              </a:rPr>
              <a:t>Email – </a:t>
            </a:r>
            <a:r>
              <a:rPr lang="en-US" altLang="en-US" sz="2800" dirty="0">
                <a:ea typeface="ＭＳ Ｐゴシック" panose="020B0600070205080204" pitchFamily="34" charset="-128"/>
                <a:hlinkClick r:id="rId3"/>
              </a:rPr>
              <a:t>dave.zenk@noaa.gov</a:t>
            </a:r>
            <a:endParaRPr lang="en-US" altLang="en-US" sz="2800" dirty="0">
              <a:ea typeface="ＭＳ Ｐゴシック" panose="020B0600070205080204" pitchFamily="34" charset="-128"/>
            </a:endParaRPr>
          </a:p>
          <a:p>
            <a:pPr lvl="1" eaLnBrk="1" hangingPunct="1"/>
            <a:endParaRPr lang="en-US" altLang="en-US" sz="2800" dirty="0">
              <a:ea typeface="ＭＳ Ｐゴシック" panose="020B0600070205080204" pitchFamily="34" charset="-128"/>
            </a:endParaRPr>
          </a:p>
          <a:p>
            <a:pPr lvl="1" eaLnBrk="1" hangingPunct="1"/>
            <a:r>
              <a:rPr lang="en-US" altLang="en-US" sz="2800" dirty="0">
                <a:ea typeface="ＭＳ Ｐゴシック" panose="020B0600070205080204" pitchFamily="34" charset="-128"/>
              </a:rPr>
              <a:t>Options – next slide</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14</a:t>
            </a:fld>
            <a:endParaRPr lang="en-US"/>
          </a:p>
        </p:txBody>
      </p:sp>
    </p:spTree>
    <p:extLst>
      <p:ext uri="{BB962C8B-B14F-4D97-AF65-F5344CB8AC3E}">
        <p14:creationId xmlns:p14="http://schemas.microsoft.com/office/powerpoint/2010/main" val="2737077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 on the “Options” button. </a:t>
            </a:r>
          </a:p>
          <a:p>
            <a:r>
              <a:rPr lang="en-US" dirty="0"/>
              <a:t>The screen will telescope open to show the options.</a:t>
            </a:r>
          </a:p>
          <a:p>
            <a:r>
              <a:rPr lang="en-US" dirty="0"/>
              <a:t>The user can choose from the 6 options shown.</a:t>
            </a:r>
          </a:p>
          <a:p>
            <a:endParaRPr lang="en-US" dirty="0"/>
          </a:p>
          <a:p>
            <a:r>
              <a:rPr lang="en-US" dirty="0"/>
              <a:t>Output Format. Most users will choose “standard” but you could also try the “extended” output and examine the useful results found there.</a:t>
            </a:r>
          </a:p>
          <a:p>
            <a:endParaRPr lang="en-US" dirty="0"/>
          </a:p>
          <a:p>
            <a:r>
              <a:rPr lang="en-US" dirty="0"/>
              <a:t>Users may choose to specifically “include” or “exclude” one or more specified CORS in their submission. </a:t>
            </a:r>
          </a:p>
          <a:p>
            <a:r>
              <a:rPr lang="en-US" dirty="0"/>
              <a:t>Most users should leave the selections blank and allow OPUS to choose.</a:t>
            </a:r>
          </a:p>
          <a:p>
            <a:endParaRPr lang="en-US" dirty="0"/>
          </a:p>
          <a:p>
            <a:r>
              <a:rPr lang="en-US" dirty="0"/>
              <a:t>Similarly, allow OPUS to choose the SPCS (State Plane Coordinate System)</a:t>
            </a:r>
          </a:p>
          <a:p>
            <a:endParaRPr lang="en-US" dirty="0"/>
          </a:p>
          <a:p>
            <a:r>
              <a:rPr lang="en-US" dirty="0"/>
              <a:t>Leave the OPUS Projects Identifier blank (if the box is shown)</a:t>
            </a:r>
          </a:p>
          <a:p>
            <a:endParaRPr lang="en-US" dirty="0"/>
          </a:p>
          <a:p>
            <a:r>
              <a:rPr lang="en-US" dirty="0"/>
              <a:t>And do not choose to Set a User Profile.</a:t>
            </a:r>
          </a:p>
          <a:p>
            <a:endParaRPr lang="en-US" dirty="0"/>
          </a:p>
          <a:p>
            <a:r>
              <a:rPr lang="en-US" dirty="0"/>
              <a:t>Choose “Yes, Share”. This choice will enable the OPUS SHARE application</a:t>
            </a:r>
          </a:p>
          <a:p>
            <a:endParaRPr lang="en-US" dirty="0"/>
          </a:p>
          <a:p>
            <a:r>
              <a:rPr lang="en-US" dirty="0"/>
              <a:t>And finally, press “Upload to STATIC”</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15</a:t>
            </a:fld>
            <a:endParaRPr lang="en-US"/>
          </a:p>
        </p:txBody>
      </p:sp>
    </p:spTree>
    <p:extLst>
      <p:ext uri="{BB962C8B-B14F-4D97-AF65-F5344CB8AC3E}">
        <p14:creationId xmlns:p14="http://schemas.microsoft.com/office/powerpoint/2010/main" val="110908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careful to measure the VERTICAL Antenna Height from the Mark to the ARP.</a:t>
            </a:r>
          </a:p>
          <a:p>
            <a:r>
              <a:rPr lang="en-US" dirty="0"/>
              <a:t>OPUS SHARE expects the height to be entered in meters.</a:t>
            </a:r>
          </a:p>
          <a:p>
            <a:r>
              <a:rPr lang="en-US" dirty="0"/>
              <a:t>Make sure that the antenna is plumbed carefully over the mark.</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16</a:t>
            </a:fld>
            <a:endParaRPr lang="en-US"/>
          </a:p>
        </p:txBody>
      </p:sp>
    </p:spTree>
    <p:extLst>
      <p:ext uri="{BB962C8B-B14F-4D97-AF65-F5344CB8AC3E}">
        <p14:creationId xmlns:p14="http://schemas.microsoft.com/office/powerpoint/2010/main" val="960237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Exactly, where is the ARP for your antenna?</a:t>
            </a:r>
          </a:p>
          <a:p>
            <a:endParaRPr lang="en-US" dirty="0"/>
          </a:p>
          <a:p>
            <a:r>
              <a:rPr lang="en-US" dirty="0"/>
              <a:t>NGS supplies antenna calibrations and diagrams for most popular GPS antennae on the ANTCAL page.</a:t>
            </a:r>
          </a:p>
          <a:p>
            <a:r>
              <a:rPr lang="en-US" dirty="0"/>
              <a:t>In this example, the Trimble R10 diagram shows clearly that the ARP is the bottom of the antenna and is also the top of the quick release.</a:t>
            </a:r>
          </a:p>
          <a:p>
            <a:r>
              <a:rPr lang="en-US" dirty="0"/>
              <a:t>Be sure to measure the height to the identified ARP.</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17</a:t>
            </a:fld>
            <a:endParaRPr lang="en-US"/>
          </a:p>
        </p:txBody>
      </p:sp>
    </p:spTree>
    <p:extLst>
      <p:ext uri="{BB962C8B-B14F-4D97-AF65-F5344CB8AC3E}">
        <p14:creationId xmlns:p14="http://schemas.microsoft.com/office/powerpoint/2010/main" val="2464979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tabulated NRP is the North Reference Point for the antenna.</a:t>
            </a:r>
          </a:p>
          <a:p>
            <a:r>
              <a:rPr lang="en-US" dirty="0"/>
              <a:t>In the case of the Trimble R10 it is listed as MMI – meaning man-machine interface.</a:t>
            </a:r>
          </a:p>
          <a:p>
            <a:r>
              <a:rPr lang="en-US" dirty="0"/>
              <a:t>The NGS ANTCAL FAQ page lists the abbreviations and meaning for the ARP and NRP </a:t>
            </a:r>
          </a:p>
          <a:p>
            <a:r>
              <a:rPr lang="en-US" dirty="0"/>
              <a:t>Your field crew should be careful to point the antenna’s NRP towards the north during observations.</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18</a:t>
            </a:fld>
            <a:endParaRPr lang="en-US"/>
          </a:p>
        </p:txBody>
      </p:sp>
    </p:spTree>
    <p:extLst>
      <p:ext uri="{BB962C8B-B14F-4D97-AF65-F5344CB8AC3E}">
        <p14:creationId xmlns:p14="http://schemas.microsoft.com/office/powerpoint/2010/main" val="1633069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chosen “Yes, Share” and clicked “Upload to Static”, you will be given 3 options</a:t>
            </a:r>
          </a:p>
          <a:p>
            <a:pPr lvl="1" eaLnBrk="1" hangingPunct="1"/>
            <a:r>
              <a:rPr lang="en-US" altLang="en-US" dirty="0">
                <a:ea typeface="ＭＳ Ｐゴシック" panose="020B0600070205080204" pitchFamily="34" charset="-128"/>
              </a:rPr>
              <a:t>Choose “mark has a PID”</a:t>
            </a:r>
          </a:p>
          <a:p>
            <a:pPr lvl="1" eaLnBrk="1" hangingPunct="1"/>
            <a:r>
              <a:rPr lang="en-US" altLang="en-US" dirty="0">
                <a:ea typeface="ＭＳ Ｐゴシック" panose="020B0600070205080204" pitchFamily="34" charset="-128"/>
              </a:rPr>
              <a:t>Or “mark is NEW to NGS”</a:t>
            </a:r>
          </a:p>
          <a:p>
            <a:pPr lvl="1" eaLnBrk="1" hangingPunct="1"/>
            <a:r>
              <a:rPr lang="en-US" altLang="en-US" dirty="0">
                <a:ea typeface="ＭＳ Ｐゴシック" panose="020B0600070205080204" pitchFamily="34" charset="-128"/>
              </a:rPr>
              <a:t>Or “skip description”</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19</a:t>
            </a:fld>
            <a:endParaRPr lang="en-US"/>
          </a:p>
        </p:txBody>
      </p:sp>
    </p:spTree>
    <p:extLst>
      <p:ext uri="{BB962C8B-B14F-4D97-AF65-F5344CB8AC3E}">
        <p14:creationId xmlns:p14="http://schemas.microsoft.com/office/powerpoint/2010/main" val="153501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David</a:t>
            </a:r>
            <a:r>
              <a:rPr lang="en-US" baseline="0" dirty="0"/>
              <a:t> </a:t>
            </a:r>
            <a:r>
              <a:rPr lang="en-US" baseline="0" dirty="0" err="1"/>
              <a:t>Zenk</a:t>
            </a:r>
            <a:r>
              <a:rPr lang="en-US" baseline="0" dirty="0"/>
              <a:t>, the National Geodetic Survey Advisor for the Northern Plains Region.</a:t>
            </a:r>
          </a:p>
          <a:p>
            <a:endParaRPr lang="en-US" baseline="0" dirty="0"/>
          </a:p>
          <a:p>
            <a:r>
              <a:rPr lang="en-US" baseline="0" dirty="0"/>
              <a:t>I will be your instructor for this lesson.</a:t>
            </a:r>
            <a:endParaRPr lang="en-US" dirty="0"/>
          </a:p>
        </p:txBody>
      </p:sp>
      <p:sp>
        <p:nvSpPr>
          <p:cNvPr id="4" name="Header Placeholder 3"/>
          <p:cNvSpPr>
            <a:spLocks noGrp="1"/>
          </p:cNvSpPr>
          <p:nvPr>
            <p:ph type="hdr" sz="quarter" idx="10"/>
          </p:nvPr>
        </p:nvSpPr>
        <p:spPr/>
        <p:txBody>
          <a:bodyPr/>
          <a:lstStyle/>
          <a:p>
            <a:pPr>
              <a:defRPr/>
            </a:pPr>
            <a:r>
              <a:rPr lang="en-US"/>
              <a:t>OPUS Projects Manager Training</a:t>
            </a:r>
            <a:endParaRPr lang="en-US" dirty="0"/>
          </a:p>
        </p:txBody>
      </p:sp>
      <p:sp>
        <p:nvSpPr>
          <p:cNvPr id="5" name="Date Placeholder 4"/>
          <p:cNvSpPr>
            <a:spLocks noGrp="1"/>
          </p:cNvSpPr>
          <p:nvPr>
            <p:ph type="dt" idx="11"/>
          </p:nvPr>
        </p:nvSpPr>
        <p:spPr/>
        <p:txBody>
          <a:bodyPr/>
          <a:lstStyle/>
          <a:p>
            <a:pPr>
              <a:defRPr/>
            </a:pPr>
            <a:r>
              <a:rPr lang="en-US"/>
              <a:t>2013-08-07</a:t>
            </a:r>
            <a:endParaRPr lang="en-US" dirty="0"/>
          </a:p>
        </p:txBody>
      </p:sp>
      <p:sp>
        <p:nvSpPr>
          <p:cNvPr id="6" name="Footer Placeholder 5"/>
          <p:cNvSpPr>
            <a:spLocks noGrp="1"/>
          </p:cNvSpPr>
          <p:nvPr>
            <p:ph type="ftr" sz="quarter" idx="12"/>
          </p:nvPr>
        </p:nvSpPr>
        <p:spPr/>
        <p:txBody>
          <a:bodyPr/>
          <a:lstStyle/>
          <a:p>
            <a:pPr>
              <a:defRPr/>
            </a:pPr>
            <a:r>
              <a:rPr lang="en-US"/>
              <a:t>Step 1 : Creating a Project</a:t>
            </a:r>
          </a:p>
        </p:txBody>
      </p:sp>
      <p:sp>
        <p:nvSpPr>
          <p:cNvPr id="7" name="Slide Number Placeholder 6"/>
          <p:cNvSpPr>
            <a:spLocks noGrp="1"/>
          </p:cNvSpPr>
          <p:nvPr>
            <p:ph type="sldNum" sz="quarter" idx="13"/>
          </p:nvPr>
        </p:nvSpPr>
        <p:spPr/>
        <p:txBody>
          <a:bodyPr/>
          <a:lstStyle/>
          <a:p>
            <a:pPr>
              <a:defRPr/>
            </a:pPr>
            <a:fld id="{D9F14BAC-D2A3-4D4E-A2E1-A028F3BD4801}" type="slidenum">
              <a:rPr lang="en-US" smtClean="0"/>
              <a:pPr>
                <a:defRPr/>
              </a:pPr>
              <a:t>2</a:t>
            </a:fld>
            <a:endParaRPr lang="en-US"/>
          </a:p>
        </p:txBody>
      </p:sp>
    </p:spTree>
    <p:extLst>
      <p:ext uri="{BB962C8B-B14F-4D97-AF65-F5344CB8AC3E}">
        <p14:creationId xmlns:p14="http://schemas.microsoft.com/office/powerpoint/2010/main" val="1385221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3 choices of how to identify your mark.</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20</a:t>
            </a:fld>
            <a:endParaRPr lang="en-US"/>
          </a:p>
        </p:txBody>
      </p:sp>
    </p:spTree>
    <p:extLst>
      <p:ext uri="{BB962C8B-B14F-4D97-AF65-F5344CB8AC3E}">
        <p14:creationId xmlns:p14="http://schemas.microsoft.com/office/powerpoint/2010/main" val="646085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ＭＳ Ｐゴシック" panose="020B0600070205080204" pitchFamily="34" charset="-128"/>
              </a:rPr>
              <a:t>If you choose “mark has a PID” you need to know the mark identity (the PID) and have 2 photos (small .jpg files 1024 x 768 are adequate)</a:t>
            </a:r>
          </a:p>
          <a:p>
            <a:pPr eaLnBrk="1" hangingPunct="1"/>
            <a:endParaRPr lang="en-US" altLang="en-US" dirty="0">
              <a:ea typeface="ＭＳ Ｐゴシック" panose="020B0600070205080204"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If you choose “mark is NEW to NGS”, you must fill in the required fields and have 2 photos.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Skip Description is not an acceptable choice for OPUS Share</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21</a:t>
            </a:fld>
            <a:endParaRPr lang="en-US"/>
          </a:p>
        </p:txBody>
      </p:sp>
    </p:spTree>
    <p:extLst>
      <p:ext uri="{BB962C8B-B14F-4D97-AF65-F5344CB8AC3E}">
        <p14:creationId xmlns:p14="http://schemas.microsoft.com/office/powerpoint/2010/main" val="3840396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OPUS Share Step 3 - requires 2 photos:</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A close up photo of DISK clearly showing </a:t>
            </a:r>
            <a:r>
              <a:rPr lang="en-US" i="1" dirty="0"/>
              <a:t>stamping</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A horizontal photo of SETUP clearly showing </a:t>
            </a:r>
            <a:r>
              <a:rPr lang="en-US" i="1" dirty="0"/>
              <a:t>equipment</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JPG format, 1024 x 768 is adequate</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22</a:t>
            </a:fld>
            <a:endParaRPr lang="en-US"/>
          </a:p>
        </p:txBody>
      </p:sp>
    </p:spTree>
    <p:extLst>
      <p:ext uri="{BB962C8B-B14F-4D97-AF65-F5344CB8AC3E}">
        <p14:creationId xmlns:p14="http://schemas.microsoft.com/office/powerpoint/2010/main" val="1056999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you have an Existing Mark with a PID, you will need to supply the correct PID and then update each of the data fields shown.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When finished, click Upload Description</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23</a:t>
            </a:fld>
            <a:endParaRPr lang="en-US"/>
          </a:p>
        </p:txBody>
      </p:sp>
    </p:spTree>
    <p:extLst>
      <p:ext uri="{BB962C8B-B14F-4D97-AF65-F5344CB8AC3E}">
        <p14:creationId xmlns:p14="http://schemas.microsoft.com/office/powerpoint/2010/main" val="1868271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 New Mark, you will need to fill in each of the data fields shown.</a:t>
            </a:r>
          </a:p>
          <a:p>
            <a:endParaRPr lang="en-US" dirty="0"/>
          </a:p>
          <a:p>
            <a:r>
              <a:rPr lang="en-US" dirty="0"/>
              <a:t>Users who are not familiar with the contents of the fields should consult an experienced user or ask their regional NGS  Advisor for assistance.</a:t>
            </a:r>
          </a:p>
          <a:p>
            <a:endParaRPr lang="en-US" dirty="0"/>
          </a:p>
          <a:p>
            <a:r>
              <a:rPr lang="en-US" dirty="0"/>
              <a:t>When finished, click Upload Description</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24</a:t>
            </a:fld>
            <a:endParaRPr lang="en-US"/>
          </a:p>
        </p:txBody>
      </p:sp>
    </p:spTree>
    <p:extLst>
      <p:ext uri="{BB962C8B-B14F-4D97-AF65-F5344CB8AC3E}">
        <p14:creationId xmlns:p14="http://schemas.microsoft.com/office/powerpoint/2010/main" val="3594477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entered the required data for your mark, you may Return to OPUS and submit an additional GPS observation or close the OPUS TAB.</a:t>
            </a:r>
          </a:p>
          <a:p>
            <a:endParaRPr lang="en-US" dirty="0"/>
          </a:p>
          <a:p>
            <a:r>
              <a:rPr lang="en-US" dirty="0"/>
              <a:t>At this time, your data file will be uploaded to OPUS SHARE and processed.</a:t>
            </a:r>
          </a:p>
          <a:p>
            <a:endParaRPr lang="en-US" dirty="0"/>
          </a:p>
          <a:p>
            <a:r>
              <a:rPr lang="en-US" dirty="0"/>
              <a:t>You can expect emailed results, usually within 5 minutes. Possibly longer if the OPUS servers are busy.</a:t>
            </a:r>
          </a:p>
          <a:p>
            <a:r>
              <a:rPr lang="en-US" dirty="0"/>
              <a:t>Note that you will also receive a second confirming email with a link to complete the process.</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25</a:t>
            </a:fld>
            <a:endParaRPr lang="en-US"/>
          </a:p>
        </p:txBody>
      </p:sp>
    </p:spTree>
    <p:extLst>
      <p:ext uri="{BB962C8B-B14F-4D97-AF65-F5344CB8AC3E}">
        <p14:creationId xmlns:p14="http://schemas.microsoft.com/office/powerpoint/2010/main" val="1992281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usual OPUS processing results, you will receive this second email containing notification that an OPUS contribution has been submitted.</a:t>
            </a:r>
          </a:p>
          <a:p>
            <a:endParaRPr lang="en-US" dirty="0"/>
          </a:p>
          <a:p>
            <a:r>
              <a:rPr lang="en-US" dirty="0"/>
              <a:t>A hyperlink will be supplied to allow you to view a mock up of the shared solution.</a:t>
            </a:r>
          </a:p>
          <a:p>
            <a:endParaRPr lang="en-US" dirty="0"/>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26</a:t>
            </a:fld>
            <a:endParaRPr lang="en-US"/>
          </a:p>
        </p:txBody>
      </p:sp>
    </p:spTree>
    <p:extLst>
      <p:ext uri="{BB962C8B-B14F-4D97-AF65-F5344CB8AC3E}">
        <p14:creationId xmlns:p14="http://schemas.microsoft.com/office/powerpoint/2010/main" val="781200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Following the hyperlink will allow you to view a mock up of the shared solution.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that you have 3 choices: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Approve the shared solution as shown by clicking SHARE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Edit the description you’ve supplied by clicking EDIT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the solution shown is not satisfactory or if you do not wish to continue for any reason, click DISCARD</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27</a:t>
            </a:fld>
            <a:endParaRPr lang="en-US"/>
          </a:p>
        </p:txBody>
      </p:sp>
    </p:spTree>
    <p:extLst>
      <p:ext uri="{BB962C8B-B14F-4D97-AF65-F5344CB8AC3E}">
        <p14:creationId xmlns:p14="http://schemas.microsoft.com/office/powerpoint/2010/main" val="2635991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proceed to QA/QC, we need to discuss New User Registration.</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28</a:t>
            </a:fld>
            <a:endParaRPr lang="en-US"/>
          </a:p>
        </p:txBody>
      </p:sp>
    </p:spTree>
    <p:extLst>
      <p:ext uri="{BB962C8B-B14F-4D97-AF65-F5344CB8AC3E}">
        <p14:creationId xmlns:p14="http://schemas.microsoft.com/office/powerpoint/2010/main" val="3894265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never submitted an OPUS Share, then your email needs to be added to the OPUS Registration list.</a:t>
            </a:r>
          </a:p>
          <a:p>
            <a:r>
              <a:rPr lang="en-US" dirty="0"/>
              <a:t>This is a simple one time process.</a:t>
            </a:r>
          </a:p>
          <a:p>
            <a:r>
              <a:rPr lang="en-US" dirty="0"/>
              <a:t>If OPUS Share does not recognize your email, you will get a pop-up window that prompts for the needed metadata. </a:t>
            </a:r>
          </a:p>
          <a:p>
            <a:r>
              <a:rPr lang="en-US" dirty="0"/>
              <a:t>Pop-up blockers may prevent this window </a:t>
            </a:r>
            <a:r>
              <a:rPr lang="en-US" sz="1200" dirty="0"/>
              <a:t>from appearing.</a:t>
            </a:r>
            <a:endParaRPr lang="en-US" dirty="0"/>
          </a:p>
          <a:p>
            <a:r>
              <a:rPr lang="en-US" dirty="0"/>
              <a:t>New users should be aware of this procedure.</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29</a:t>
            </a:fld>
            <a:endParaRPr lang="en-US"/>
          </a:p>
        </p:txBody>
      </p:sp>
    </p:spTree>
    <p:extLst>
      <p:ext uri="{BB962C8B-B14F-4D97-AF65-F5344CB8AC3E}">
        <p14:creationId xmlns:p14="http://schemas.microsoft.com/office/powerpoint/2010/main" val="134003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purpose of this lesson is to explain the steps needed to submit an OPUS SHARE observation in the context of supporting the GPS on BM Campaign.</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3</a:t>
            </a:fld>
            <a:endParaRPr lang="en-US"/>
          </a:p>
        </p:txBody>
      </p:sp>
    </p:spTree>
    <p:extLst>
      <p:ext uri="{BB962C8B-B14F-4D97-AF65-F5344CB8AC3E}">
        <p14:creationId xmlns:p14="http://schemas.microsoft.com/office/powerpoint/2010/main" val="2282588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return to the QA/QC steps</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30</a:t>
            </a:fld>
            <a:endParaRPr lang="en-US"/>
          </a:p>
        </p:txBody>
      </p:sp>
    </p:spTree>
    <p:extLst>
      <p:ext uri="{BB962C8B-B14F-4D97-AF65-F5344CB8AC3E}">
        <p14:creationId xmlns:p14="http://schemas.microsoft.com/office/powerpoint/2010/main" val="2557957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Following the hyperlink will allow you to view a mock up of the OPUS SHARE shared solution.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that you have 3 choices: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Approve the shared solution as shown by clicking SHARE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Edit the description you’ve supplied by clicking EDIT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the solution shown is not satisfactory or if you do not wish to continue for any reason, click DISCARD</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31</a:t>
            </a:fld>
            <a:endParaRPr lang="en-US"/>
          </a:p>
        </p:txBody>
      </p:sp>
    </p:spTree>
    <p:extLst>
      <p:ext uri="{BB962C8B-B14F-4D97-AF65-F5344CB8AC3E}">
        <p14:creationId xmlns:p14="http://schemas.microsoft.com/office/powerpoint/2010/main" val="3938150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OPUS SHARE, like all OPUS solutions, computes several baselines to surrounding CORS, evaluates their consistency, and then chooses the 3 best solutions.</a:t>
            </a:r>
          </a:p>
          <a:p>
            <a:endParaRPr lang="en-US" dirty="0"/>
          </a:p>
          <a:p>
            <a:r>
              <a:rPr lang="en-US" dirty="0"/>
              <a:t>As the diagram shows, OPUS will compute an average of the 3 best solutions and then compute a “peak-to-peak” report.</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32</a:t>
            </a:fld>
            <a:endParaRPr lang="en-US"/>
          </a:p>
        </p:txBody>
      </p:sp>
    </p:spTree>
    <p:extLst>
      <p:ext uri="{BB962C8B-B14F-4D97-AF65-F5344CB8AC3E}">
        <p14:creationId xmlns:p14="http://schemas.microsoft.com/office/powerpoint/2010/main" val="1300631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Minimum Standards for OPUS SHARE.</a:t>
            </a:r>
          </a:p>
          <a:p>
            <a:endParaRPr lang="en-US" dirty="0"/>
          </a:p>
          <a:p>
            <a:r>
              <a:rPr lang="en-US" dirty="0"/>
              <a:t>Compare these to the OPUS Report to verify that it meets the minimum standards and can be submitted to OPUS SHARE</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33</a:t>
            </a:fld>
            <a:endParaRPr lang="en-US"/>
          </a:p>
        </p:txBody>
      </p:sp>
    </p:spTree>
    <p:extLst>
      <p:ext uri="{BB962C8B-B14F-4D97-AF65-F5344CB8AC3E}">
        <p14:creationId xmlns:p14="http://schemas.microsoft.com/office/powerpoint/2010/main" val="394178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typical OPUS Report.</a:t>
            </a:r>
          </a:p>
          <a:p>
            <a:endParaRPr lang="en-US" dirty="0"/>
          </a:p>
          <a:p>
            <a:r>
              <a:rPr lang="en-US" dirty="0"/>
              <a:t>Let’s examine the Minimum Quality Standards for OPUS SHARE submission and compare them to the OPUS Report.</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34</a:t>
            </a:fld>
            <a:endParaRPr lang="en-US"/>
          </a:p>
        </p:txBody>
      </p:sp>
    </p:spTree>
    <p:extLst>
      <p:ext uri="{BB962C8B-B14F-4D97-AF65-F5344CB8AC3E}">
        <p14:creationId xmlns:p14="http://schemas.microsoft.com/office/powerpoint/2010/main" val="155721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5 places to examine for quality acceptance.</a:t>
            </a:r>
          </a:p>
          <a:p>
            <a:endParaRPr lang="en-US" dirty="0"/>
          </a:p>
          <a:p>
            <a:r>
              <a:rPr lang="en-US" dirty="0"/>
              <a:t>First, did the solution use the PRECISE Ephemeris or something else?</a:t>
            </a:r>
          </a:p>
          <a:p>
            <a:r>
              <a:rPr lang="en-US" dirty="0"/>
              <a:t>NGS recommends that for best practice to wait 14 days for the Final Precise Ephemeris to become available.</a:t>
            </a:r>
          </a:p>
          <a:p>
            <a:endParaRPr lang="en-US" dirty="0"/>
          </a:p>
          <a:p>
            <a:r>
              <a:rPr lang="en-US" dirty="0"/>
              <a:t>Second, verify the Antenna Type and Antenna Height. Compare these to the Field Log Sheet.</a:t>
            </a:r>
          </a:p>
          <a:p>
            <a:r>
              <a:rPr lang="en-US" dirty="0"/>
              <a:t>Errors cannot be fixed. The file needs to be re-uploaded.</a:t>
            </a:r>
          </a:p>
          <a:p>
            <a:endParaRPr lang="en-US" dirty="0"/>
          </a:p>
          <a:p>
            <a:r>
              <a:rPr lang="en-US" dirty="0"/>
              <a:t>Third, Do the file Start and Stop Times show at least 4 hours duration?</a:t>
            </a:r>
          </a:p>
          <a:p>
            <a:endParaRPr lang="en-US" dirty="0"/>
          </a:p>
          <a:p>
            <a:r>
              <a:rPr lang="en-US" dirty="0"/>
              <a:t>Fourth,</a:t>
            </a:r>
          </a:p>
          <a:p>
            <a:r>
              <a:rPr lang="en-US" dirty="0"/>
              <a:t>Is the OBS USED at least 70%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Is the Number of Fixed Ambiguities at least 70%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Is the Overall RMS 3 cm or less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Fifth,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Are the peak to peak values for LAT and LON 4 cm or less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Is the peak to peak value for Ellipsoid Height 8 cm or less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this example, all standards are met.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a:p>
            <a:endParaRPr lang="en-US" dirty="0"/>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35</a:t>
            </a:fld>
            <a:endParaRPr lang="en-US"/>
          </a:p>
        </p:txBody>
      </p:sp>
    </p:spTree>
    <p:extLst>
      <p:ext uri="{BB962C8B-B14F-4D97-AF65-F5344CB8AC3E}">
        <p14:creationId xmlns:p14="http://schemas.microsoft.com/office/powerpoint/2010/main" val="34382778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you must always follow best GPS practices and make sure your equipment is in good adjustment.</a:t>
            </a:r>
          </a:p>
          <a:p>
            <a:endParaRPr lang="en-US" dirty="0"/>
          </a:p>
          <a:p>
            <a:r>
              <a:rPr lang="en-US" dirty="0"/>
              <a:t>G.I.G.O - </a:t>
            </a:r>
            <a:r>
              <a:rPr lang="en-US" baseline="0" dirty="0"/>
              <a:t> means  garbage in, garbage out</a:t>
            </a:r>
            <a:endParaRPr lang="en-US" dirty="0"/>
          </a:p>
        </p:txBody>
      </p:sp>
      <p:sp>
        <p:nvSpPr>
          <p:cNvPr id="4" name="Header Placeholder 3"/>
          <p:cNvSpPr>
            <a:spLocks noGrp="1"/>
          </p:cNvSpPr>
          <p:nvPr>
            <p:ph type="hdr" sz="quarter" idx="10"/>
          </p:nvPr>
        </p:nvSpPr>
        <p:spPr/>
        <p:txBody>
          <a:bodyPr/>
          <a:lstStyle/>
          <a:p>
            <a:pPr>
              <a:defRPr/>
            </a:pPr>
            <a:r>
              <a:rPr lang="en-US"/>
              <a:t>OPUS Projects Manager Training</a:t>
            </a:r>
            <a:endParaRPr lang="en-US" dirty="0"/>
          </a:p>
        </p:txBody>
      </p:sp>
      <p:sp>
        <p:nvSpPr>
          <p:cNvPr id="5" name="Date Placeholder 4"/>
          <p:cNvSpPr>
            <a:spLocks noGrp="1"/>
          </p:cNvSpPr>
          <p:nvPr>
            <p:ph type="dt" idx="11"/>
          </p:nvPr>
        </p:nvSpPr>
        <p:spPr/>
        <p:txBody>
          <a:bodyPr/>
          <a:lstStyle/>
          <a:p>
            <a:pPr>
              <a:defRPr/>
            </a:pPr>
            <a:r>
              <a:rPr lang="en-US" dirty="0"/>
              <a:t>2013-08-07</a:t>
            </a:r>
          </a:p>
        </p:txBody>
      </p:sp>
      <p:sp>
        <p:nvSpPr>
          <p:cNvPr id="6" name="Footer Placeholder 5"/>
          <p:cNvSpPr>
            <a:spLocks noGrp="1"/>
          </p:cNvSpPr>
          <p:nvPr>
            <p:ph type="ftr" sz="quarter" idx="12"/>
          </p:nvPr>
        </p:nvSpPr>
        <p:spPr/>
        <p:txBody>
          <a:bodyPr/>
          <a:lstStyle/>
          <a:p>
            <a:pPr>
              <a:defRPr/>
            </a:pPr>
            <a:r>
              <a:rPr lang="en-US"/>
              <a:t>Introduction</a:t>
            </a:r>
          </a:p>
        </p:txBody>
      </p:sp>
      <p:sp>
        <p:nvSpPr>
          <p:cNvPr id="7" name="Slide Number Placeholder 6"/>
          <p:cNvSpPr>
            <a:spLocks noGrp="1"/>
          </p:cNvSpPr>
          <p:nvPr>
            <p:ph type="sldNum" sz="quarter" idx="13"/>
          </p:nvPr>
        </p:nvSpPr>
        <p:spPr/>
        <p:txBody>
          <a:bodyPr/>
          <a:lstStyle/>
          <a:p>
            <a:pPr>
              <a:defRPr/>
            </a:pPr>
            <a:fld id="{E5E8EAAE-3795-432A-A50E-7D2AD1F20DBE}" type="slidenum">
              <a:rPr lang="en-US" smtClean="0"/>
              <a:pPr>
                <a:defRPr/>
              </a:pPr>
              <a:t>36</a:t>
            </a:fld>
            <a:endParaRPr lang="en-US"/>
          </a:p>
        </p:txBody>
      </p:sp>
    </p:spTree>
    <p:extLst>
      <p:ext uri="{BB962C8B-B14F-4D97-AF65-F5344CB8AC3E}">
        <p14:creationId xmlns:p14="http://schemas.microsoft.com/office/powerpoint/2010/main" val="2232646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you need assistance, please contact me or your regional NGS Advisor.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And good luck with your OPUS SHARE submissions.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Thank you.</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37</a:t>
            </a:fld>
            <a:endParaRPr lang="en-US"/>
          </a:p>
        </p:txBody>
      </p:sp>
    </p:spTree>
    <p:extLst>
      <p:ext uri="{BB962C8B-B14F-4D97-AF65-F5344CB8AC3E}">
        <p14:creationId xmlns:p14="http://schemas.microsoft.com/office/powerpoint/2010/main" val="2810689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sources of information on the OPUS Suite of tools.</a:t>
            </a:r>
          </a:p>
          <a:p>
            <a:endParaRPr lang="en-US" dirty="0"/>
          </a:p>
          <a:p>
            <a:r>
              <a:rPr lang="en-US" dirty="0"/>
              <a:t>See the NGS website at</a:t>
            </a:r>
          </a:p>
          <a:p>
            <a:r>
              <a:rPr lang="en-US" dirty="0"/>
              <a:t>www.geodesy.noaa.gov</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4</a:t>
            </a:fld>
            <a:endParaRPr lang="en-US"/>
          </a:p>
        </p:txBody>
      </p:sp>
    </p:spTree>
    <p:extLst>
      <p:ext uri="{BB962C8B-B14F-4D97-AF65-F5344CB8AC3E}">
        <p14:creationId xmlns:p14="http://schemas.microsoft.com/office/powerpoint/2010/main" val="217082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GPS on BM campaign has 3 goals:</a:t>
            </a:r>
          </a:p>
          <a:p>
            <a:endParaRPr lang="en-US" dirty="0"/>
          </a:p>
          <a:p>
            <a:pPr lvl="1"/>
            <a:r>
              <a:rPr lang="en-US" dirty="0"/>
              <a:t>First, to improve the NAVD88 to NAPGD2022 Transformation.</a:t>
            </a:r>
          </a:p>
          <a:p>
            <a:pPr lvl="1"/>
            <a:endParaRPr lang="en-US" dirty="0"/>
          </a:p>
          <a:p>
            <a:pPr lvl="1"/>
            <a:r>
              <a:rPr lang="en-US" dirty="0"/>
              <a:t>Second, to pre-populate NATRF2022 control.</a:t>
            </a:r>
          </a:p>
          <a:p>
            <a:pPr lvl="1"/>
            <a:endParaRPr lang="en-US" dirty="0"/>
          </a:p>
          <a:p>
            <a:pPr lvl="1"/>
            <a:r>
              <a:rPr lang="en-US" dirty="0"/>
              <a:t>Third, to preserve the nation’s valuable infrastructure network of legacy survey marks and to update information about those marks.</a:t>
            </a:r>
          </a:p>
          <a:p>
            <a:endParaRPr lang="en-US" dirty="0"/>
          </a:p>
          <a:p>
            <a:r>
              <a:rPr lang="en-US" dirty="0"/>
              <a:t>All of which benefit each of us!</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5</a:t>
            </a:fld>
            <a:endParaRPr lang="en-US"/>
          </a:p>
        </p:txBody>
      </p:sp>
    </p:spTree>
    <p:extLst>
      <p:ext uri="{BB962C8B-B14F-4D97-AF65-F5344CB8AC3E}">
        <p14:creationId xmlns:p14="http://schemas.microsoft.com/office/powerpoint/2010/main" val="2026645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5519D2FE-BD9A-4828-BE76-8556E928197F}"/>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BEDA65FD-6328-415D-B4B6-7CBC543E13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anose="020B0600070205080204" pitchFamily="34" charset="-128"/>
              </a:rPr>
              <a:t>OPUS is an acronym for:</a:t>
            </a:r>
          </a:p>
          <a:p>
            <a:pPr lvl="1" eaLnBrk="1" hangingPunct="1"/>
            <a:r>
              <a:rPr lang="en-US" altLang="en-US" dirty="0">
                <a:ea typeface="ＭＳ Ｐゴシック" panose="020B0600070205080204" pitchFamily="34" charset="-128"/>
              </a:rPr>
              <a:t>Online Positioning User Service (OPUS)</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It started as a service for Static GPS users and has grown from there to serve other users.</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OPUS was designed to work with minimal data input from the user and be as fully automated as possible.</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Only a Web Browser and Email are needed to use OPUS.</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OPUS is a fast, easy, and consistent way to access the National Spatial Reference  System (or NSRS)</a:t>
            </a:r>
          </a:p>
        </p:txBody>
      </p:sp>
      <p:sp>
        <p:nvSpPr>
          <p:cNvPr id="71684" name="Slide Number Placeholder 3">
            <a:extLst>
              <a:ext uri="{FF2B5EF4-FFF2-40B4-BE49-F238E27FC236}">
                <a16:creationId xmlns:a16="http://schemas.microsoft.com/office/drawing/2014/main" id="{2E446A0A-01AC-4BE9-9F4D-26F0D8264B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400" b="1">
                <a:solidFill>
                  <a:schemeClr val="tx1"/>
                </a:solidFill>
                <a:latin typeface="Verdana" panose="020B0604030504040204" pitchFamily="34" charset="0"/>
              </a:defRPr>
            </a:lvl1pPr>
            <a:lvl2pPr marL="742950" indent="-285750" defTabSz="931863">
              <a:defRPr sz="1400" b="1">
                <a:solidFill>
                  <a:schemeClr val="tx1"/>
                </a:solidFill>
                <a:latin typeface="Verdana" panose="020B0604030504040204" pitchFamily="34" charset="0"/>
              </a:defRPr>
            </a:lvl2pPr>
            <a:lvl3pPr marL="1143000" indent="-228600" defTabSz="931863">
              <a:defRPr sz="1400" b="1">
                <a:solidFill>
                  <a:schemeClr val="tx1"/>
                </a:solidFill>
                <a:latin typeface="Verdana" panose="020B0604030504040204" pitchFamily="34" charset="0"/>
              </a:defRPr>
            </a:lvl3pPr>
            <a:lvl4pPr marL="1600200" indent="-228600" defTabSz="931863">
              <a:defRPr sz="1400" b="1">
                <a:solidFill>
                  <a:schemeClr val="tx1"/>
                </a:solidFill>
                <a:latin typeface="Verdana" panose="020B0604030504040204" pitchFamily="34" charset="0"/>
              </a:defRPr>
            </a:lvl4pPr>
            <a:lvl5pPr marL="2057400" indent="-228600" defTabSz="931863">
              <a:defRPr sz="1400" b="1">
                <a:solidFill>
                  <a:schemeClr val="tx1"/>
                </a:solidFill>
                <a:latin typeface="Verdana" panose="020B0604030504040204" pitchFamily="34" charset="0"/>
              </a:defRPr>
            </a:lvl5pPr>
            <a:lvl6pPr marL="2514600" indent="-228600" algn="ctr" defTabSz="931863" eaLnBrk="0" fontAlgn="base" hangingPunct="0">
              <a:spcBef>
                <a:spcPct val="0"/>
              </a:spcBef>
              <a:spcAft>
                <a:spcPct val="0"/>
              </a:spcAft>
              <a:defRPr sz="1400" b="1">
                <a:solidFill>
                  <a:schemeClr val="tx1"/>
                </a:solidFill>
                <a:latin typeface="Verdana" panose="020B0604030504040204" pitchFamily="34" charset="0"/>
              </a:defRPr>
            </a:lvl6pPr>
            <a:lvl7pPr marL="2971800" indent="-228600" algn="ctr" defTabSz="931863" eaLnBrk="0" fontAlgn="base" hangingPunct="0">
              <a:spcBef>
                <a:spcPct val="0"/>
              </a:spcBef>
              <a:spcAft>
                <a:spcPct val="0"/>
              </a:spcAft>
              <a:defRPr sz="1400" b="1">
                <a:solidFill>
                  <a:schemeClr val="tx1"/>
                </a:solidFill>
                <a:latin typeface="Verdana" panose="020B0604030504040204" pitchFamily="34" charset="0"/>
              </a:defRPr>
            </a:lvl7pPr>
            <a:lvl8pPr marL="3429000" indent="-228600" algn="ctr" defTabSz="931863" eaLnBrk="0" fontAlgn="base" hangingPunct="0">
              <a:spcBef>
                <a:spcPct val="0"/>
              </a:spcBef>
              <a:spcAft>
                <a:spcPct val="0"/>
              </a:spcAft>
              <a:defRPr sz="1400" b="1">
                <a:solidFill>
                  <a:schemeClr val="tx1"/>
                </a:solidFill>
                <a:latin typeface="Verdana" panose="020B0604030504040204" pitchFamily="34" charset="0"/>
              </a:defRPr>
            </a:lvl8pPr>
            <a:lvl9pPr marL="3886200" indent="-228600" algn="ctr" defTabSz="931863" eaLnBrk="0" fontAlgn="base" hangingPunct="0">
              <a:spcBef>
                <a:spcPct val="0"/>
              </a:spcBef>
              <a:spcAft>
                <a:spcPct val="0"/>
              </a:spcAft>
              <a:defRPr sz="1400" b="1">
                <a:solidFill>
                  <a:schemeClr val="tx1"/>
                </a:solidFill>
                <a:latin typeface="Verdana" panose="020B0604030504040204" pitchFamily="34" charset="0"/>
              </a:defRPr>
            </a:lvl9pPr>
          </a:lstStyle>
          <a:p>
            <a:fld id="{64FB8F52-C3EC-4249-87E2-3A714B70BCA5}" type="slidenum">
              <a:rPr lang="en-US" altLang="en-US" sz="1200"/>
              <a:pPr/>
              <a:t>6</a:t>
            </a:fld>
            <a:endParaRPr lang="en-US" altLang="en-US" sz="1200"/>
          </a:p>
        </p:txBody>
      </p:sp>
    </p:spTree>
    <p:extLst>
      <p:ext uri="{BB962C8B-B14F-4D97-AF65-F5344CB8AC3E}">
        <p14:creationId xmlns:p14="http://schemas.microsoft.com/office/powerpoint/2010/main" val="1887785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OPUS has grown to be quite popular over time.</a:t>
            </a:r>
          </a:p>
          <a:p>
            <a:endParaRPr lang="en-US" dirty="0"/>
          </a:p>
          <a:p>
            <a:r>
              <a:rPr lang="en-US" dirty="0"/>
              <a:t>OPUS now serves over Half-a-Million data submissions per year!</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7</a:t>
            </a:fld>
            <a:endParaRPr lang="en-US"/>
          </a:p>
        </p:txBody>
      </p:sp>
    </p:spTree>
    <p:extLst>
      <p:ext uri="{BB962C8B-B14F-4D97-AF65-F5344CB8AC3E}">
        <p14:creationId xmlns:p14="http://schemas.microsoft.com/office/powerpoint/2010/main" val="4272799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OPUS SHARE has become quite popular too, driven by the GPS on BM Campaign.</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8</a:t>
            </a:fld>
            <a:endParaRPr lang="en-US"/>
          </a:p>
        </p:txBody>
      </p:sp>
    </p:spTree>
    <p:extLst>
      <p:ext uri="{BB962C8B-B14F-4D97-AF65-F5344CB8AC3E}">
        <p14:creationId xmlns:p14="http://schemas.microsoft.com/office/powerpoint/2010/main" val="14690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Browsing the OPUS Shared Solutions Map shows exactly where users have shared valuable data on permanent marks of public interest.</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9</a:t>
            </a:fld>
            <a:endParaRPr lang="en-US"/>
          </a:p>
        </p:txBody>
      </p:sp>
    </p:spTree>
    <p:extLst>
      <p:ext uri="{BB962C8B-B14F-4D97-AF65-F5344CB8AC3E}">
        <p14:creationId xmlns:p14="http://schemas.microsoft.com/office/powerpoint/2010/main" val="2523793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endParaRPr lang="en-US" dirty="0"/>
          </a:p>
        </p:txBody>
      </p:sp>
      <p:sp>
        <p:nvSpPr>
          <p:cNvPr id="6" name="Slide Number Placeholder 5"/>
          <p:cNvSpPr>
            <a:spLocks noGrp="1"/>
          </p:cNvSpPr>
          <p:nvPr>
            <p:ph type="sldNum" sz="quarter" idx="12"/>
          </p:nvPr>
        </p:nvSpPr>
        <p:spPr/>
        <p:txBody>
          <a:bodyPr/>
          <a:lstStyle>
            <a:lvl1pPr defTabSz="685800">
              <a:defRPr b="1"/>
            </a:lvl1pPr>
          </a:lstStyle>
          <a:p>
            <a:pPr>
              <a:defRPr/>
            </a:pPr>
            <a:fld id="{21643733-1CB0-44D9-972F-407DDDFCEB84}" type="slidenum">
              <a:rPr lang="en-US" smtClean="0"/>
              <a:pPr>
                <a:defRPr/>
              </a:pPr>
              <a:t>‹#›</a:t>
            </a:fld>
            <a:endParaRPr lang="en-US" dirty="0"/>
          </a:p>
        </p:txBody>
      </p:sp>
    </p:spTree>
    <p:extLst>
      <p:ext uri="{BB962C8B-B14F-4D97-AF65-F5344CB8AC3E}">
        <p14:creationId xmlns:p14="http://schemas.microsoft.com/office/powerpoint/2010/main" val="1630623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lvl1pPr defTabSz="685800">
              <a:defRPr b="1"/>
            </a:lvl1pPr>
          </a:lstStyle>
          <a:p>
            <a:pPr>
              <a:defRPr/>
            </a:pPr>
            <a:fld id="{99C0CCE2-8734-43BC-9DBB-BA3C6421B245}" type="slidenum">
              <a:rPr lang="en-US" smtClean="0"/>
              <a:pPr>
                <a:defRPr/>
              </a:pPr>
              <a:t>‹#›</a:t>
            </a:fld>
            <a:endParaRPr lang="en-US"/>
          </a:p>
        </p:txBody>
      </p:sp>
    </p:spTree>
    <p:extLst>
      <p:ext uri="{BB962C8B-B14F-4D97-AF65-F5344CB8AC3E}">
        <p14:creationId xmlns:p14="http://schemas.microsoft.com/office/powerpoint/2010/main" val="2691176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lvl1pPr defTabSz="685800">
              <a:defRPr b="1"/>
            </a:lvl1pPr>
          </a:lstStyle>
          <a:p>
            <a:pPr>
              <a:defRPr/>
            </a:pPr>
            <a:fld id="{95E922BD-AF8A-447D-8721-772F6E2713FD}" type="slidenum">
              <a:rPr lang="en-US" smtClean="0"/>
              <a:pPr>
                <a:defRPr/>
              </a:pPr>
              <a:t>‹#›</a:t>
            </a:fld>
            <a:endParaRPr lang="en-US"/>
          </a:p>
        </p:txBody>
      </p:sp>
    </p:spTree>
    <p:extLst>
      <p:ext uri="{BB962C8B-B14F-4D97-AF65-F5344CB8AC3E}">
        <p14:creationId xmlns:p14="http://schemas.microsoft.com/office/powerpoint/2010/main" val="274847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6" name="Slide Number Placeholder 5"/>
          <p:cNvSpPr>
            <a:spLocks noGrp="1"/>
          </p:cNvSpPr>
          <p:nvPr>
            <p:ph type="sldNum" sz="quarter" idx="12"/>
          </p:nvPr>
        </p:nvSpPr>
        <p:spPr/>
        <p:txBody>
          <a:bodyPr/>
          <a:lstStyle>
            <a:lvl1pPr>
              <a:defRPr/>
            </a:lvl1pPr>
          </a:lstStyle>
          <a:p>
            <a:fld id="{3E25B396-140F-4CB9-8A3B-5E1AA3F23722}" type="slidenum">
              <a:rPr lang="en-US" altLang="en-US"/>
              <a:pPr/>
              <a:t>‹#›</a:t>
            </a:fld>
            <a:endParaRPr lang="en-US" altLang="en-US"/>
          </a:p>
        </p:txBody>
      </p:sp>
    </p:spTree>
    <p:extLst>
      <p:ext uri="{BB962C8B-B14F-4D97-AF65-F5344CB8AC3E}">
        <p14:creationId xmlns:p14="http://schemas.microsoft.com/office/powerpoint/2010/main" val="3338013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6" name="Slide Number Placeholder 5"/>
          <p:cNvSpPr>
            <a:spLocks noGrp="1"/>
          </p:cNvSpPr>
          <p:nvPr>
            <p:ph type="sldNum" sz="quarter" idx="12"/>
          </p:nvPr>
        </p:nvSpPr>
        <p:spPr/>
        <p:txBody>
          <a:bodyPr/>
          <a:lstStyle>
            <a:lvl1pPr>
              <a:defRPr/>
            </a:lvl1pPr>
          </a:lstStyle>
          <a:p>
            <a:fld id="{EB5F5968-2192-4CB3-ABDB-EF83C119BB8E}" type="slidenum">
              <a:rPr lang="en-US" altLang="en-US"/>
              <a:pPr/>
              <a:t>‹#›</a:t>
            </a:fld>
            <a:endParaRPr lang="en-US" altLang="en-US"/>
          </a:p>
        </p:txBody>
      </p:sp>
    </p:spTree>
    <p:extLst>
      <p:ext uri="{BB962C8B-B14F-4D97-AF65-F5344CB8AC3E}">
        <p14:creationId xmlns:p14="http://schemas.microsoft.com/office/powerpoint/2010/main" val="4195199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6" name="Slide Number Placeholder 5"/>
          <p:cNvSpPr>
            <a:spLocks noGrp="1"/>
          </p:cNvSpPr>
          <p:nvPr>
            <p:ph type="sldNum" sz="quarter" idx="12"/>
          </p:nvPr>
        </p:nvSpPr>
        <p:spPr/>
        <p:txBody>
          <a:bodyPr/>
          <a:lstStyle>
            <a:lvl1pPr>
              <a:defRPr/>
            </a:lvl1pPr>
          </a:lstStyle>
          <a:p>
            <a:fld id="{22DE48A0-8EA5-40AB-B229-3736D82F7E56}" type="slidenum">
              <a:rPr lang="en-US" altLang="en-US"/>
              <a:pPr/>
              <a:t>‹#›</a:t>
            </a:fld>
            <a:endParaRPr lang="en-US" altLang="en-US"/>
          </a:p>
        </p:txBody>
      </p:sp>
    </p:spTree>
    <p:extLst>
      <p:ext uri="{BB962C8B-B14F-4D97-AF65-F5344CB8AC3E}">
        <p14:creationId xmlns:p14="http://schemas.microsoft.com/office/powerpoint/2010/main" val="2067022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7" name="Slide Number Placeholder 5"/>
          <p:cNvSpPr>
            <a:spLocks noGrp="1"/>
          </p:cNvSpPr>
          <p:nvPr>
            <p:ph type="sldNum" sz="quarter" idx="12"/>
          </p:nvPr>
        </p:nvSpPr>
        <p:spPr/>
        <p:txBody>
          <a:bodyPr/>
          <a:lstStyle>
            <a:lvl1pPr>
              <a:defRPr/>
            </a:lvl1pPr>
          </a:lstStyle>
          <a:p>
            <a:fld id="{5A58ECAC-42FE-46A5-A63C-1FC164514073}" type="slidenum">
              <a:rPr lang="en-US" altLang="en-US"/>
              <a:pPr/>
              <a:t>‹#›</a:t>
            </a:fld>
            <a:endParaRPr lang="en-US" altLang="en-US"/>
          </a:p>
        </p:txBody>
      </p:sp>
    </p:spTree>
    <p:extLst>
      <p:ext uri="{BB962C8B-B14F-4D97-AF65-F5344CB8AC3E}">
        <p14:creationId xmlns:p14="http://schemas.microsoft.com/office/powerpoint/2010/main" val="901673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9" name="Slide Number Placeholder 5"/>
          <p:cNvSpPr>
            <a:spLocks noGrp="1"/>
          </p:cNvSpPr>
          <p:nvPr>
            <p:ph type="sldNum" sz="quarter" idx="12"/>
          </p:nvPr>
        </p:nvSpPr>
        <p:spPr/>
        <p:txBody>
          <a:bodyPr/>
          <a:lstStyle>
            <a:lvl1pPr>
              <a:defRPr/>
            </a:lvl1pPr>
          </a:lstStyle>
          <a:p>
            <a:fld id="{A7E1A877-000F-44F2-A34E-ED477B5F3707}" type="slidenum">
              <a:rPr lang="en-US" altLang="en-US"/>
              <a:pPr/>
              <a:t>‹#›</a:t>
            </a:fld>
            <a:endParaRPr lang="en-US" altLang="en-US"/>
          </a:p>
        </p:txBody>
      </p:sp>
    </p:spTree>
    <p:extLst>
      <p:ext uri="{BB962C8B-B14F-4D97-AF65-F5344CB8AC3E}">
        <p14:creationId xmlns:p14="http://schemas.microsoft.com/office/powerpoint/2010/main" val="1752592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5" name="Slide Number Placeholder 5"/>
          <p:cNvSpPr>
            <a:spLocks noGrp="1"/>
          </p:cNvSpPr>
          <p:nvPr>
            <p:ph type="sldNum" sz="quarter" idx="12"/>
          </p:nvPr>
        </p:nvSpPr>
        <p:spPr/>
        <p:txBody>
          <a:bodyPr/>
          <a:lstStyle>
            <a:lvl1pPr>
              <a:defRPr/>
            </a:lvl1pPr>
          </a:lstStyle>
          <a:p>
            <a:fld id="{7F72213E-9E0B-4FCF-BD40-534EFCCD8943}" type="slidenum">
              <a:rPr lang="en-US" altLang="en-US"/>
              <a:pPr/>
              <a:t>‹#›</a:t>
            </a:fld>
            <a:endParaRPr lang="en-US" altLang="en-US"/>
          </a:p>
        </p:txBody>
      </p:sp>
    </p:spTree>
    <p:extLst>
      <p:ext uri="{BB962C8B-B14F-4D97-AF65-F5344CB8AC3E}">
        <p14:creationId xmlns:p14="http://schemas.microsoft.com/office/powerpoint/2010/main" val="55867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4" name="Slide Number Placeholder 5"/>
          <p:cNvSpPr>
            <a:spLocks noGrp="1"/>
          </p:cNvSpPr>
          <p:nvPr>
            <p:ph type="sldNum" sz="quarter" idx="12"/>
          </p:nvPr>
        </p:nvSpPr>
        <p:spPr/>
        <p:txBody>
          <a:bodyPr/>
          <a:lstStyle>
            <a:lvl1pPr>
              <a:defRPr/>
            </a:lvl1pPr>
          </a:lstStyle>
          <a:p>
            <a:fld id="{7EAA9B20-142B-4CDE-B3D6-B0872C9C151A}" type="slidenum">
              <a:rPr lang="en-US" altLang="en-US"/>
              <a:pPr/>
              <a:t>‹#›</a:t>
            </a:fld>
            <a:endParaRPr lang="en-US" altLang="en-US"/>
          </a:p>
        </p:txBody>
      </p:sp>
    </p:spTree>
    <p:extLst>
      <p:ext uri="{BB962C8B-B14F-4D97-AF65-F5344CB8AC3E}">
        <p14:creationId xmlns:p14="http://schemas.microsoft.com/office/powerpoint/2010/main" val="1408575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7" name="Slide Number Placeholder 5"/>
          <p:cNvSpPr>
            <a:spLocks noGrp="1"/>
          </p:cNvSpPr>
          <p:nvPr>
            <p:ph type="sldNum" sz="quarter" idx="12"/>
          </p:nvPr>
        </p:nvSpPr>
        <p:spPr/>
        <p:txBody>
          <a:bodyPr/>
          <a:lstStyle>
            <a:lvl1pPr>
              <a:defRPr/>
            </a:lvl1pPr>
          </a:lstStyle>
          <a:p>
            <a:fld id="{24C8B04A-8E39-4EE0-8A43-A2CCAB8E76E1}" type="slidenum">
              <a:rPr lang="en-US" altLang="en-US"/>
              <a:pPr/>
              <a:t>‹#›</a:t>
            </a:fld>
            <a:endParaRPr lang="en-US" altLang="en-US"/>
          </a:p>
        </p:txBody>
      </p:sp>
    </p:spTree>
    <p:extLst>
      <p:ext uri="{BB962C8B-B14F-4D97-AF65-F5344CB8AC3E}">
        <p14:creationId xmlns:p14="http://schemas.microsoft.com/office/powerpoint/2010/main" val="781600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endParaRPr lang="en-US" dirty="0"/>
          </a:p>
        </p:txBody>
      </p:sp>
      <p:sp>
        <p:nvSpPr>
          <p:cNvPr id="6" name="Slide Number Placeholder 5"/>
          <p:cNvSpPr>
            <a:spLocks noGrp="1"/>
          </p:cNvSpPr>
          <p:nvPr>
            <p:ph type="sldNum" sz="quarter" idx="12"/>
          </p:nvPr>
        </p:nvSpPr>
        <p:spPr/>
        <p:txBody>
          <a:bodyPr/>
          <a:lstStyle>
            <a:lvl1pPr defTabSz="685800">
              <a:defRPr b="1"/>
            </a:lvl1pPr>
          </a:lstStyle>
          <a:p>
            <a:pPr>
              <a:defRPr/>
            </a:pPr>
            <a:fld id="{E220C3D0-729A-4A15-8E23-72CBC95666E6}" type="slidenum">
              <a:rPr lang="en-US" smtClean="0"/>
              <a:pPr>
                <a:defRPr/>
              </a:pPr>
              <a:t>‹#›</a:t>
            </a:fld>
            <a:endParaRPr lang="en-US" dirty="0"/>
          </a:p>
        </p:txBody>
      </p:sp>
    </p:spTree>
    <p:extLst>
      <p:ext uri="{BB962C8B-B14F-4D97-AF65-F5344CB8AC3E}">
        <p14:creationId xmlns:p14="http://schemas.microsoft.com/office/powerpoint/2010/main" val="4004213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7" name="Slide Number Placeholder 5"/>
          <p:cNvSpPr>
            <a:spLocks noGrp="1"/>
          </p:cNvSpPr>
          <p:nvPr>
            <p:ph type="sldNum" sz="quarter" idx="12"/>
          </p:nvPr>
        </p:nvSpPr>
        <p:spPr/>
        <p:txBody>
          <a:bodyPr/>
          <a:lstStyle>
            <a:lvl1pPr>
              <a:defRPr/>
            </a:lvl1pPr>
          </a:lstStyle>
          <a:p>
            <a:fld id="{CC7DA881-67BA-4986-9876-D8BA85D0619D}" type="slidenum">
              <a:rPr lang="en-US" altLang="en-US"/>
              <a:pPr/>
              <a:t>‹#›</a:t>
            </a:fld>
            <a:endParaRPr lang="en-US" altLang="en-US"/>
          </a:p>
        </p:txBody>
      </p:sp>
    </p:spTree>
    <p:extLst>
      <p:ext uri="{BB962C8B-B14F-4D97-AF65-F5344CB8AC3E}">
        <p14:creationId xmlns:p14="http://schemas.microsoft.com/office/powerpoint/2010/main" val="345609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6" name="Slide Number Placeholder 5"/>
          <p:cNvSpPr>
            <a:spLocks noGrp="1"/>
          </p:cNvSpPr>
          <p:nvPr>
            <p:ph type="sldNum" sz="quarter" idx="12"/>
          </p:nvPr>
        </p:nvSpPr>
        <p:spPr/>
        <p:txBody>
          <a:bodyPr/>
          <a:lstStyle>
            <a:lvl1pPr>
              <a:defRPr/>
            </a:lvl1pPr>
          </a:lstStyle>
          <a:p>
            <a:fld id="{6A29030F-1581-46CC-B179-8D91D4DEBB89}" type="slidenum">
              <a:rPr lang="en-US" altLang="en-US"/>
              <a:pPr/>
              <a:t>‹#›</a:t>
            </a:fld>
            <a:endParaRPr lang="en-US" altLang="en-US"/>
          </a:p>
        </p:txBody>
      </p:sp>
    </p:spTree>
    <p:extLst>
      <p:ext uri="{BB962C8B-B14F-4D97-AF65-F5344CB8AC3E}">
        <p14:creationId xmlns:p14="http://schemas.microsoft.com/office/powerpoint/2010/main" val="3908168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6" name="Slide Number Placeholder 5"/>
          <p:cNvSpPr>
            <a:spLocks noGrp="1"/>
          </p:cNvSpPr>
          <p:nvPr>
            <p:ph type="sldNum" sz="quarter" idx="12"/>
          </p:nvPr>
        </p:nvSpPr>
        <p:spPr/>
        <p:txBody>
          <a:bodyPr/>
          <a:lstStyle>
            <a:lvl1pPr>
              <a:defRPr/>
            </a:lvl1pPr>
          </a:lstStyle>
          <a:p>
            <a:fld id="{D0985D37-6751-43EB-B858-E6B98926AEEB}" type="slidenum">
              <a:rPr lang="en-US" altLang="en-US"/>
              <a:pPr/>
              <a:t>‹#›</a:t>
            </a:fld>
            <a:endParaRPr lang="en-US" altLang="en-US"/>
          </a:p>
        </p:txBody>
      </p:sp>
    </p:spTree>
    <p:extLst>
      <p:ext uri="{BB962C8B-B14F-4D97-AF65-F5344CB8AC3E}">
        <p14:creationId xmlns:p14="http://schemas.microsoft.com/office/powerpoint/2010/main" val="1393769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Header 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eader 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r>
              <a:rPr lang="en-US" altLang="en-US"/>
              <a:t>June 25, 2020</a:t>
            </a:r>
          </a:p>
        </p:txBody>
      </p:sp>
      <p:sp>
        <p:nvSpPr>
          <p:cNvPr id="7"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8" name="Slide Number Placeholder 5"/>
          <p:cNvSpPr>
            <a:spLocks noGrp="1"/>
          </p:cNvSpPr>
          <p:nvPr>
            <p:ph type="sldNum" sz="quarter" idx="12"/>
          </p:nvPr>
        </p:nvSpPr>
        <p:spPr/>
        <p:txBody>
          <a:bodyPr/>
          <a:lstStyle>
            <a:lvl1pPr>
              <a:defRPr/>
            </a:lvl1pPr>
          </a:lstStyle>
          <a:p>
            <a:pPr>
              <a:defRPr/>
            </a:pPr>
            <a:fld id="{0B366B1F-012C-4E31-AB14-A18E7992FCFE}" type="slidenum">
              <a:rPr lang="en-US" altLang="en-US"/>
              <a:pPr>
                <a:defRPr/>
              </a:pPr>
              <a:t>‹#›</a:t>
            </a:fld>
            <a:endParaRPr lang="en-US" altLang="en-US"/>
          </a:p>
        </p:txBody>
      </p:sp>
    </p:spTree>
    <p:extLst>
      <p:ext uri="{BB962C8B-B14F-4D97-AF65-F5344CB8AC3E}">
        <p14:creationId xmlns:p14="http://schemas.microsoft.com/office/powerpoint/2010/main" val="140889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828801"/>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June 25, 2020</a:t>
            </a:r>
          </a:p>
        </p:txBody>
      </p:sp>
      <p:sp>
        <p:nvSpPr>
          <p:cNvPr id="5"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lvl1pPr>
              <a:defRPr/>
            </a:lvl1pPr>
          </a:lstStyle>
          <a:p>
            <a:pPr>
              <a:defRPr/>
            </a:pPr>
            <a:fld id="{A269A303-B593-45E6-8920-67DA3337AB25}" type="slidenum">
              <a:rPr lang="en-US" altLang="en-US" smtClean="0"/>
              <a:pPr>
                <a:defRPr/>
              </a:pPr>
              <a:t>‹#›</a:t>
            </a:fld>
            <a:endParaRPr lang="en-US" altLang="en-US" dirty="0"/>
          </a:p>
        </p:txBody>
      </p:sp>
    </p:spTree>
    <p:extLst>
      <p:ext uri="{BB962C8B-B14F-4D97-AF65-F5344CB8AC3E}">
        <p14:creationId xmlns:p14="http://schemas.microsoft.com/office/powerpoint/2010/main" val="3376440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June 25, 2020</a:t>
            </a:r>
          </a:p>
        </p:txBody>
      </p:sp>
      <p:sp>
        <p:nvSpPr>
          <p:cNvPr id="5"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lvl1pPr>
              <a:defRPr/>
            </a:lvl1pPr>
          </a:lstStyle>
          <a:p>
            <a:pPr>
              <a:defRPr/>
            </a:pPr>
            <a:fld id="{83864427-88BE-4288-AA80-6880B6419519}" type="slidenum">
              <a:rPr lang="en-US" altLang="en-US"/>
              <a:pPr>
                <a:defRPr/>
              </a:pPr>
              <a:t>‹#›</a:t>
            </a:fld>
            <a:endParaRPr lang="en-US" altLang="en-US"/>
          </a:p>
        </p:txBody>
      </p:sp>
    </p:spTree>
    <p:extLst>
      <p:ext uri="{BB962C8B-B14F-4D97-AF65-F5344CB8AC3E}">
        <p14:creationId xmlns:p14="http://schemas.microsoft.com/office/powerpoint/2010/main" val="718218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a:t>June 25, 2020</a:t>
            </a:r>
          </a:p>
        </p:txBody>
      </p:sp>
      <p:sp>
        <p:nvSpPr>
          <p:cNvPr id="6"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7" name="Slide Number Placeholder 5"/>
          <p:cNvSpPr>
            <a:spLocks noGrp="1"/>
          </p:cNvSpPr>
          <p:nvPr>
            <p:ph type="sldNum" sz="quarter" idx="12"/>
          </p:nvPr>
        </p:nvSpPr>
        <p:spPr/>
        <p:txBody>
          <a:bodyPr/>
          <a:lstStyle>
            <a:lvl1pPr>
              <a:defRPr/>
            </a:lvl1pPr>
          </a:lstStyle>
          <a:p>
            <a:pPr>
              <a:defRPr/>
            </a:pPr>
            <a:fld id="{9A93CB1C-6E9B-46EC-AE82-4CCAD02047A8}" type="slidenum">
              <a:rPr lang="en-US" altLang="en-US"/>
              <a:pPr>
                <a:defRPr/>
              </a:pPr>
              <a:t>‹#›</a:t>
            </a:fld>
            <a:endParaRPr lang="en-US" altLang="en-US"/>
          </a:p>
        </p:txBody>
      </p:sp>
    </p:spTree>
    <p:extLst>
      <p:ext uri="{BB962C8B-B14F-4D97-AF65-F5344CB8AC3E}">
        <p14:creationId xmlns:p14="http://schemas.microsoft.com/office/powerpoint/2010/main" val="2678170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a:t>June 25, 2020</a:t>
            </a:r>
          </a:p>
        </p:txBody>
      </p:sp>
      <p:sp>
        <p:nvSpPr>
          <p:cNvPr id="8"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9" name="Slide Number Placeholder 5"/>
          <p:cNvSpPr>
            <a:spLocks noGrp="1"/>
          </p:cNvSpPr>
          <p:nvPr>
            <p:ph type="sldNum" sz="quarter" idx="12"/>
          </p:nvPr>
        </p:nvSpPr>
        <p:spPr/>
        <p:txBody>
          <a:bodyPr/>
          <a:lstStyle>
            <a:lvl1pPr>
              <a:defRPr/>
            </a:lvl1pPr>
          </a:lstStyle>
          <a:p>
            <a:pPr>
              <a:defRPr/>
            </a:pPr>
            <a:fld id="{DCCC463B-DC24-4D15-892B-CB6BEEB329FA}" type="slidenum">
              <a:rPr lang="en-US" altLang="en-US"/>
              <a:pPr>
                <a:defRPr/>
              </a:pPr>
              <a:t>‹#›</a:t>
            </a:fld>
            <a:endParaRPr lang="en-US" altLang="en-US"/>
          </a:p>
        </p:txBody>
      </p:sp>
    </p:spTree>
    <p:extLst>
      <p:ext uri="{BB962C8B-B14F-4D97-AF65-F5344CB8AC3E}">
        <p14:creationId xmlns:p14="http://schemas.microsoft.com/office/powerpoint/2010/main" val="3242338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a:t>June 25, 2020</a:t>
            </a:r>
          </a:p>
        </p:txBody>
      </p:sp>
      <p:sp>
        <p:nvSpPr>
          <p:cNvPr id="4"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5" name="Slide Number Placeholder 5"/>
          <p:cNvSpPr>
            <a:spLocks noGrp="1"/>
          </p:cNvSpPr>
          <p:nvPr>
            <p:ph type="sldNum" sz="quarter" idx="12"/>
          </p:nvPr>
        </p:nvSpPr>
        <p:spPr/>
        <p:txBody>
          <a:bodyPr/>
          <a:lstStyle>
            <a:lvl1pPr>
              <a:defRPr/>
            </a:lvl1pPr>
          </a:lstStyle>
          <a:p>
            <a:pPr>
              <a:defRPr/>
            </a:pPr>
            <a:fld id="{23566EEE-DC84-4D1F-987F-3E776EDE92C0}" type="slidenum">
              <a:rPr lang="en-US" altLang="en-US"/>
              <a:pPr>
                <a:defRPr/>
              </a:pPr>
              <a:t>‹#›</a:t>
            </a:fld>
            <a:endParaRPr lang="en-US" altLang="en-US"/>
          </a:p>
        </p:txBody>
      </p:sp>
    </p:spTree>
    <p:extLst>
      <p:ext uri="{BB962C8B-B14F-4D97-AF65-F5344CB8AC3E}">
        <p14:creationId xmlns:p14="http://schemas.microsoft.com/office/powerpoint/2010/main" val="3142934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a:t>June 25, 2020</a:t>
            </a:r>
          </a:p>
        </p:txBody>
      </p:sp>
      <p:sp>
        <p:nvSpPr>
          <p:cNvPr id="3"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4" name="Slide Number Placeholder 5"/>
          <p:cNvSpPr>
            <a:spLocks noGrp="1"/>
          </p:cNvSpPr>
          <p:nvPr>
            <p:ph type="sldNum" sz="quarter" idx="12"/>
          </p:nvPr>
        </p:nvSpPr>
        <p:spPr/>
        <p:txBody>
          <a:bodyPr/>
          <a:lstStyle>
            <a:lvl1pPr>
              <a:defRPr/>
            </a:lvl1pPr>
          </a:lstStyle>
          <a:p>
            <a:pPr>
              <a:defRPr/>
            </a:pPr>
            <a:fld id="{43BFA99B-C703-4852-B2BB-2E440DC6F13D}" type="slidenum">
              <a:rPr lang="en-US" altLang="en-US"/>
              <a:pPr>
                <a:defRPr/>
              </a:pPr>
              <a:t>‹#›</a:t>
            </a:fld>
            <a:endParaRPr lang="en-US" altLang="en-US"/>
          </a:p>
        </p:txBody>
      </p:sp>
    </p:spTree>
    <p:extLst>
      <p:ext uri="{BB962C8B-B14F-4D97-AF65-F5344CB8AC3E}">
        <p14:creationId xmlns:p14="http://schemas.microsoft.com/office/powerpoint/2010/main" val="263455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lvl1pPr defTabSz="685800">
              <a:defRPr b="1"/>
            </a:lvl1pPr>
          </a:lstStyle>
          <a:p>
            <a:pPr>
              <a:defRPr/>
            </a:pPr>
            <a:fld id="{903E0E8A-1D43-4D8D-AEAC-C018B329A72E}" type="slidenum">
              <a:rPr lang="en-US" smtClean="0"/>
              <a:pPr>
                <a:defRPr/>
              </a:pPr>
              <a:t>‹#›</a:t>
            </a:fld>
            <a:endParaRPr lang="en-US"/>
          </a:p>
        </p:txBody>
      </p:sp>
    </p:spTree>
    <p:extLst>
      <p:ext uri="{BB962C8B-B14F-4D97-AF65-F5344CB8AC3E}">
        <p14:creationId xmlns:p14="http://schemas.microsoft.com/office/powerpoint/2010/main" val="3537538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June 25, 2020</a:t>
            </a:r>
          </a:p>
        </p:txBody>
      </p:sp>
      <p:sp>
        <p:nvSpPr>
          <p:cNvPr id="6"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7" name="Slide Number Placeholder 5"/>
          <p:cNvSpPr>
            <a:spLocks noGrp="1"/>
          </p:cNvSpPr>
          <p:nvPr>
            <p:ph type="sldNum" sz="quarter" idx="12"/>
          </p:nvPr>
        </p:nvSpPr>
        <p:spPr/>
        <p:txBody>
          <a:bodyPr/>
          <a:lstStyle>
            <a:lvl1pPr>
              <a:defRPr/>
            </a:lvl1pPr>
          </a:lstStyle>
          <a:p>
            <a:pPr>
              <a:defRPr/>
            </a:pPr>
            <a:fld id="{C84E481F-FB85-4082-8F56-F5DD5F0DA8CD}" type="slidenum">
              <a:rPr lang="en-US" altLang="en-US"/>
              <a:pPr>
                <a:defRPr/>
              </a:pPr>
              <a:t>‹#›</a:t>
            </a:fld>
            <a:endParaRPr lang="en-US" altLang="en-US"/>
          </a:p>
        </p:txBody>
      </p:sp>
    </p:spTree>
    <p:extLst>
      <p:ext uri="{BB962C8B-B14F-4D97-AF65-F5344CB8AC3E}">
        <p14:creationId xmlns:p14="http://schemas.microsoft.com/office/powerpoint/2010/main" val="3056253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June 25, 2020</a:t>
            </a:r>
          </a:p>
        </p:txBody>
      </p:sp>
      <p:sp>
        <p:nvSpPr>
          <p:cNvPr id="6"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7" name="Slide Number Placeholder 5"/>
          <p:cNvSpPr>
            <a:spLocks noGrp="1"/>
          </p:cNvSpPr>
          <p:nvPr>
            <p:ph type="sldNum" sz="quarter" idx="12"/>
          </p:nvPr>
        </p:nvSpPr>
        <p:spPr/>
        <p:txBody>
          <a:bodyPr/>
          <a:lstStyle>
            <a:lvl1pPr>
              <a:defRPr/>
            </a:lvl1pPr>
          </a:lstStyle>
          <a:p>
            <a:pPr>
              <a:defRPr/>
            </a:pPr>
            <a:fld id="{1329712A-88EE-42EE-AF9E-C31EDED82A73}" type="slidenum">
              <a:rPr lang="en-US" altLang="en-US"/>
              <a:pPr>
                <a:defRPr/>
              </a:pPr>
              <a:t>‹#›</a:t>
            </a:fld>
            <a:endParaRPr lang="en-US" altLang="en-US"/>
          </a:p>
        </p:txBody>
      </p:sp>
    </p:spTree>
    <p:extLst>
      <p:ext uri="{BB962C8B-B14F-4D97-AF65-F5344CB8AC3E}">
        <p14:creationId xmlns:p14="http://schemas.microsoft.com/office/powerpoint/2010/main" val="75218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June 25, 2020</a:t>
            </a:r>
          </a:p>
        </p:txBody>
      </p:sp>
      <p:sp>
        <p:nvSpPr>
          <p:cNvPr id="5"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lvl1pPr>
              <a:defRPr/>
            </a:lvl1pPr>
          </a:lstStyle>
          <a:p>
            <a:pPr>
              <a:defRPr/>
            </a:pPr>
            <a:fld id="{85875531-0A71-45B3-9CA1-F580700DA19E}" type="slidenum">
              <a:rPr lang="en-US" altLang="en-US"/>
              <a:pPr>
                <a:defRPr/>
              </a:pPr>
              <a:t>‹#›</a:t>
            </a:fld>
            <a:endParaRPr lang="en-US" altLang="en-US"/>
          </a:p>
        </p:txBody>
      </p:sp>
    </p:spTree>
    <p:extLst>
      <p:ext uri="{BB962C8B-B14F-4D97-AF65-F5344CB8AC3E}">
        <p14:creationId xmlns:p14="http://schemas.microsoft.com/office/powerpoint/2010/main" val="1720550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June 25, 2020</a:t>
            </a:r>
          </a:p>
        </p:txBody>
      </p:sp>
      <p:sp>
        <p:nvSpPr>
          <p:cNvPr id="5"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lvl1pPr>
              <a:defRPr/>
            </a:lvl1pPr>
          </a:lstStyle>
          <a:p>
            <a:pPr>
              <a:defRPr/>
            </a:pPr>
            <a:fld id="{CAF41F2C-908B-4A99-9DEA-158F5E8561D1}" type="slidenum">
              <a:rPr lang="en-US" altLang="en-US"/>
              <a:pPr>
                <a:defRPr/>
              </a:pPr>
              <a:t>‹#›</a:t>
            </a:fld>
            <a:endParaRPr lang="en-US" altLang="en-US"/>
          </a:p>
        </p:txBody>
      </p:sp>
    </p:spTree>
    <p:extLst>
      <p:ext uri="{BB962C8B-B14F-4D97-AF65-F5344CB8AC3E}">
        <p14:creationId xmlns:p14="http://schemas.microsoft.com/office/powerpoint/2010/main" val="3648343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a:t>June 25, 2020</a:t>
            </a:r>
          </a:p>
        </p:txBody>
      </p:sp>
      <p:sp>
        <p:nvSpPr>
          <p:cNvPr id="5" name="Footer Placeholder 4"/>
          <p:cNvSpPr>
            <a:spLocks noGrp="1"/>
          </p:cNvSpPr>
          <p:nvPr>
            <p:ph type="ftr" sz="quarter" idx="11"/>
          </p:nvPr>
        </p:nvSpPr>
        <p:spPr/>
        <p:txBody>
          <a:body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p>
            <a:fld id="{4ECF5524-5AE1-4C0E-86FE-209F7A2B1F96}" type="slidenum">
              <a:rPr lang="en-US" altLang="en-US" smtClean="0"/>
              <a:pPr/>
              <a:t>‹#›</a:t>
            </a:fld>
            <a:endParaRPr lang="en-US" altLang="en-US"/>
          </a:p>
        </p:txBody>
      </p:sp>
    </p:spTree>
    <p:extLst>
      <p:ext uri="{BB962C8B-B14F-4D97-AF65-F5344CB8AC3E}">
        <p14:creationId xmlns:p14="http://schemas.microsoft.com/office/powerpoint/2010/main" val="2212211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June 25, 2020</a:t>
            </a:r>
          </a:p>
        </p:txBody>
      </p:sp>
      <p:sp>
        <p:nvSpPr>
          <p:cNvPr id="5" name="Footer Placeholder 4"/>
          <p:cNvSpPr>
            <a:spLocks noGrp="1"/>
          </p:cNvSpPr>
          <p:nvPr>
            <p:ph type="ftr" sz="quarter" idx="11"/>
          </p:nvPr>
        </p:nvSpPr>
        <p:spPr/>
        <p:txBody>
          <a:body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p>
            <a:fld id="{F436BE2A-DD90-41CB-88F4-EFDC5B6CF9DA}" type="slidenum">
              <a:rPr lang="en-US" altLang="en-US" smtClean="0"/>
              <a:pPr/>
              <a:t>‹#›</a:t>
            </a:fld>
            <a:endParaRPr lang="en-US" altLang="en-US"/>
          </a:p>
        </p:txBody>
      </p:sp>
    </p:spTree>
    <p:extLst>
      <p:ext uri="{BB962C8B-B14F-4D97-AF65-F5344CB8AC3E}">
        <p14:creationId xmlns:p14="http://schemas.microsoft.com/office/powerpoint/2010/main" val="1158552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June 25, 2020</a:t>
            </a:r>
          </a:p>
        </p:txBody>
      </p:sp>
      <p:sp>
        <p:nvSpPr>
          <p:cNvPr id="5" name="Footer Placeholder 4"/>
          <p:cNvSpPr>
            <a:spLocks noGrp="1"/>
          </p:cNvSpPr>
          <p:nvPr>
            <p:ph type="ftr" sz="quarter" idx="11"/>
          </p:nvPr>
        </p:nvSpPr>
        <p:spPr/>
        <p:txBody>
          <a:body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p>
            <a:fld id="{5348FC1C-9FAC-42C6-A671-AF5F02CEC57D}" type="slidenum">
              <a:rPr lang="en-US" altLang="en-US" smtClean="0"/>
              <a:pPr/>
              <a:t>‹#›</a:t>
            </a:fld>
            <a:endParaRPr lang="en-US" altLang="en-US"/>
          </a:p>
        </p:txBody>
      </p:sp>
    </p:spTree>
    <p:extLst>
      <p:ext uri="{BB962C8B-B14F-4D97-AF65-F5344CB8AC3E}">
        <p14:creationId xmlns:p14="http://schemas.microsoft.com/office/powerpoint/2010/main" val="1164745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June 25, 2020</a:t>
            </a:r>
          </a:p>
        </p:txBody>
      </p:sp>
      <p:sp>
        <p:nvSpPr>
          <p:cNvPr id="6" name="Footer Placeholder 5"/>
          <p:cNvSpPr>
            <a:spLocks noGrp="1"/>
          </p:cNvSpPr>
          <p:nvPr>
            <p:ph type="ftr" sz="quarter" idx="11"/>
          </p:nvPr>
        </p:nvSpPr>
        <p:spPr/>
        <p:txBody>
          <a:bodyPr/>
          <a:lstStyle/>
          <a:p>
            <a:pPr>
              <a:defRPr/>
            </a:pPr>
            <a:r>
              <a:rPr lang="en-US"/>
              <a:t>How to Submit an OPUS Share Observation</a:t>
            </a:r>
          </a:p>
        </p:txBody>
      </p:sp>
      <p:sp>
        <p:nvSpPr>
          <p:cNvPr id="7" name="Slide Number Placeholder 6"/>
          <p:cNvSpPr>
            <a:spLocks noGrp="1"/>
          </p:cNvSpPr>
          <p:nvPr>
            <p:ph type="sldNum" sz="quarter" idx="12"/>
          </p:nvPr>
        </p:nvSpPr>
        <p:spPr/>
        <p:txBody>
          <a:bodyPr/>
          <a:lstStyle/>
          <a:p>
            <a:fld id="{16D807E3-CF9D-4CCF-B04A-D9D503FC4758}" type="slidenum">
              <a:rPr lang="en-US" altLang="en-US" smtClean="0"/>
              <a:pPr/>
              <a:t>‹#›</a:t>
            </a:fld>
            <a:endParaRPr lang="en-US" altLang="en-US"/>
          </a:p>
        </p:txBody>
      </p:sp>
    </p:spTree>
    <p:extLst>
      <p:ext uri="{BB962C8B-B14F-4D97-AF65-F5344CB8AC3E}">
        <p14:creationId xmlns:p14="http://schemas.microsoft.com/office/powerpoint/2010/main" val="1006624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June 25, 2020</a:t>
            </a:r>
          </a:p>
        </p:txBody>
      </p:sp>
      <p:sp>
        <p:nvSpPr>
          <p:cNvPr id="8" name="Footer Placeholder 7"/>
          <p:cNvSpPr>
            <a:spLocks noGrp="1"/>
          </p:cNvSpPr>
          <p:nvPr>
            <p:ph type="ftr" sz="quarter" idx="11"/>
          </p:nvPr>
        </p:nvSpPr>
        <p:spPr/>
        <p:txBody>
          <a:bodyPr/>
          <a:lstStyle/>
          <a:p>
            <a:pPr>
              <a:defRPr/>
            </a:pPr>
            <a:r>
              <a:rPr lang="en-US"/>
              <a:t>How to Submit an OPUS Share Observation</a:t>
            </a:r>
          </a:p>
        </p:txBody>
      </p:sp>
      <p:sp>
        <p:nvSpPr>
          <p:cNvPr id="9" name="Slide Number Placeholder 8"/>
          <p:cNvSpPr>
            <a:spLocks noGrp="1"/>
          </p:cNvSpPr>
          <p:nvPr>
            <p:ph type="sldNum" sz="quarter" idx="12"/>
          </p:nvPr>
        </p:nvSpPr>
        <p:spPr/>
        <p:txBody>
          <a:bodyPr/>
          <a:lstStyle/>
          <a:p>
            <a:fld id="{15EF0694-624E-4497-9346-82B2A7B2F26B}" type="slidenum">
              <a:rPr lang="en-US" altLang="en-US" smtClean="0"/>
              <a:pPr/>
              <a:t>‹#›</a:t>
            </a:fld>
            <a:endParaRPr lang="en-US" altLang="en-US"/>
          </a:p>
        </p:txBody>
      </p:sp>
    </p:spTree>
    <p:extLst>
      <p:ext uri="{BB962C8B-B14F-4D97-AF65-F5344CB8AC3E}">
        <p14:creationId xmlns:p14="http://schemas.microsoft.com/office/powerpoint/2010/main" val="12580832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June 25, 2020</a:t>
            </a:r>
          </a:p>
        </p:txBody>
      </p:sp>
      <p:sp>
        <p:nvSpPr>
          <p:cNvPr id="4" name="Footer Placeholder 3"/>
          <p:cNvSpPr>
            <a:spLocks noGrp="1"/>
          </p:cNvSpPr>
          <p:nvPr>
            <p:ph type="ftr" sz="quarter" idx="11"/>
          </p:nvPr>
        </p:nvSpPr>
        <p:spPr/>
        <p:txBody>
          <a:bodyPr/>
          <a:lstStyle/>
          <a:p>
            <a:pPr>
              <a:defRPr/>
            </a:pPr>
            <a:r>
              <a:rPr lang="en-US"/>
              <a:t>How to Submit an OPUS Share Observation</a:t>
            </a:r>
          </a:p>
        </p:txBody>
      </p:sp>
      <p:sp>
        <p:nvSpPr>
          <p:cNvPr id="5" name="Slide Number Placeholder 4"/>
          <p:cNvSpPr>
            <a:spLocks noGrp="1"/>
          </p:cNvSpPr>
          <p:nvPr>
            <p:ph type="sldNum" sz="quarter" idx="12"/>
          </p:nvPr>
        </p:nvSpPr>
        <p:spPr/>
        <p:txBody>
          <a:bodyPr/>
          <a:lstStyle/>
          <a:p>
            <a:fld id="{EC1A3A4B-FE94-49CA-AE04-142D27859815}" type="slidenum">
              <a:rPr lang="en-US" altLang="en-US" smtClean="0"/>
              <a:pPr/>
              <a:t>‹#›</a:t>
            </a:fld>
            <a:endParaRPr lang="en-US" altLang="en-US"/>
          </a:p>
        </p:txBody>
      </p:sp>
    </p:spTree>
    <p:extLst>
      <p:ext uri="{BB962C8B-B14F-4D97-AF65-F5344CB8AC3E}">
        <p14:creationId xmlns:p14="http://schemas.microsoft.com/office/powerpoint/2010/main" val="2466463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6"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7" name="Slide Number Placeholder 5"/>
          <p:cNvSpPr>
            <a:spLocks noGrp="1"/>
          </p:cNvSpPr>
          <p:nvPr>
            <p:ph type="sldNum" sz="quarter" idx="12"/>
          </p:nvPr>
        </p:nvSpPr>
        <p:spPr/>
        <p:txBody>
          <a:bodyPr/>
          <a:lstStyle>
            <a:lvl1pPr defTabSz="685800">
              <a:defRPr b="1"/>
            </a:lvl1pPr>
          </a:lstStyle>
          <a:p>
            <a:pPr>
              <a:defRPr/>
            </a:pPr>
            <a:fld id="{A56B9845-AF16-48D3-AA2D-82A72C93CC55}" type="slidenum">
              <a:rPr lang="en-US" smtClean="0"/>
              <a:pPr>
                <a:defRPr/>
              </a:pPr>
              <a:t>‹#›</a:t>
            </a:fld>
            <a:endParaRPr lang="en-US"/>
          </a:p>
        </p:txBody>
      </p:sp>
    </p:spTree>
    <p:extLst>
      <p:ext uri="{BB962C8B-B14F-4D97-AF65-F5344CB8AC3E}">
        <p14:creationId xmlns:p14="http://schemas.microsoft.com/office/powerpoint/2010/main" val="908097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June 25, 2020</a:t>
            </a:r>
          </a:p>
        </p:txBody>
      </p:sp>
      <p:sp>
        <p:nvSpPr>
          <p:cNvPr id="3" name="Footer Placeholder 2"/>
          <p:cNvSpPr>
            <a:spLocks noGrp="1"/>
          </p:cNvSpPr>
          <p:nvPr>
            <p:ph type="ftr" sz="quarter" idx="11"/>
          </p:nvPr>
        </p:nvSpPr>
        <p:spPr/>
        <p:txBody>
          <a:bodyPr/>
          <a:lstStyle/>
          <a:p>
            <a:pPr>
              <a:defRPr/>
            </a:pPr>
            <a:r>
              <a:rPr lang="en-US"/>
              <a:t>How to Submit an OPUS Share Observation</a:t>
            </a:r>
          </a:p>
        </p:txBody>
      </p:sp>
      <p:sp>
        <p:nvSpPr>
          <p:cNvPr id="4" name="Slide Number Placeholder 3"/>
          <p:cNvSpPr>
            <a:spLocks noGrp="1"/>
          </p:cNvSpPr>
          <p:nvPr>
            <p:ph type="sldNum" sz="quarter" idx="12"/>
          </p:nvPr>
        </p:nvSpPr>
        <p:spPr/>
        <p:txBody>
          <a:bodyPr/>
          <a:lstStyle/>
          <a:p>
            <a:fld id="{2A0A0E6A-B97A-45BF-9354-180D2ED9FBB7}" type="slidenum">
              <a:rPr lang="en-US" altLang="en-US" smtClean="0"/>
              <a:pPr/>
              <a:t>‹#›</a:t>
            </a:fld>
            <a:endParaRPr lang="en-US" altLang="en-US"/>
          </a:p>
        </p:txBody>
      </p:sp>
    </p:spTree>
    <p:extLst>
      <p:ext uri="{BB962C8B-B14F-4D97-AF65-F5344CB8AC3E}">
        <p14:creationId xmlns:p14="http://schemas.microsoft.com/office/powerpoint/2010/main" val="4080036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June 25, 2020</a:t>
            </a:r>
          </a:p>
        </p:txBody>
      </p:sp>
      <p:sp>
        <p:nvSpPr>
          <p:cNvPr id="6" name="Footer Placeholder 5"/>
          <p:cNvSpPr>
            <a:spLocks noGrp="1"/>
          </p:cNvSpPr>
          <p:nvPr>
            <p:ph type="ftr" sz="quarter" idx="11"/>
          </p:nvPr>
        </p:nvSpPr>
        <p:spPr/>
        <p:txBody>
          <a:bodyPr/>
          <a:lstStyle/>
          <a:p>
            <a:pPr>
              <a:defRPr/>
            </a:pPr>
            <a:r>
              <a:rPr lang="en-US"/>
              <a:t>How to Submit an OPUS Share Observation</a:t>
            </a:r>
          </a:p>
        </p:txBody>
      </p:sp>
      <p:sp>
        <p:nvSpPr>
          <p:cNvPr id="7" name="Slide Number Placeholder 6"/>
          <p:cNvSpPr>
            <a:spLocks noGrp="1"/>
          </p:cNvSpPr>
          <p:nvPr>
            <p:ph type="sldNum" sz="quarter" idx="12"/>
          </p:nvPr>
        </p:nvSpPr>
        <p:spPr/>
        <p:txBody>
          <a:bodyPr/>
          <a:lstStyle/>
          <a:p>
            <a:fld id="{BDE31B67-9AC5-4103-BE2F-D56DB4FE4530}" type="slidenum">
              <a:rPr lang="en-US" altLang="en-US" smtClean="0"/>
              <a:pPr/>
              <a:t>‹#›</a:t>
            </a:fld>
            <a:endParaRPr lang="en-US" altLang="en-US"/>
          </a:p>
        </p:txBody>
      </p:sp>
    </p:spTree>
    <p:extLst>
      <p:ext uri="{BB962C8B-B14F-4D97-AF65-F5344CB8AC3E}">
        <p14:creationId xmlns:p14="http://schemas.microsoft.com/office/powerpoint/2010/main" val="401558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June 25, 2020</a:t>
            </a:r>
          </a:p>
        </p:txBody>
      </p:sp>
      <p:sp>
        <p:nvSpPr>
          <p:cNvPr id="6" name="Footer Placeholder 5"/>
          <p:cNvSpPr>
            <a:spLocks noGrp="1"/>
          </p:cNvSpPr>
          <p:nvPr>
            <p:ph type="ftr" sz="quarter" idx="11"/>
          </p:nvPr>
        </p:nvSpPr>
        <p:spPr/>
        <p:txBody>
          <a:bodyPr/>
          <a:lstStyle/>
          <a:p>
            <a:pPr>
              <a:defRPr/>
            </a:pPr>
            <a:r>
              <a:rPr lang="en-US"/>
              <a:t>How to Submit an OPUS Share Observation</a:t>
            </a:r>
          </a:p>
        </p:txBody>
      </p:sp>
      <p:sp>
        <p:nvSpPr>
          <p:cNvPr id="7" name="Slide Number Placeholder 6"/>
          <p:cNvSpPr>
            <a:spLocks noGrp="1"/>
          </p:cNvSpPr>
          <p:nvPr>
            <p:ph type="sldNum" sz="quarter" idx="12"/>
          </p:nvPr>
        </p:nvSpPr>
        <p:spPr/>
        <p:txBody>
          <a:bodyPr/>
          <a:lstStyle/>
          <a:p>
            <a:fld id="{9C338B5F-2211-44F1-ACB4-26D7BCD03E61}" type="slidenum">
              <a:rPr lang="en-US" altLang="en-US" smtClean="0"/>
              <a:pPr/>
              <a:t>‹#›</a:t>
            </a:fld>
            <a:endParaRPr lang="en-US" altLang="en-US"/>
          </a:p>
        </p:txBody>
      </p:sp>
    </p:spTree>
    <p:extLst>
      <p:ext uri="{BB962C8B-B14F-4D97-AF65-F5344CB8AC3E}">
        <p14:creationId xmlns:p14="http://schemas.microsoft.com/office/powerpoint/2010/main" val="3205829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June 25, 2020</a:t>
            </a:r>
          </a:p>
        </p:txBody>
      </p:sp>
      <p:sp>
        <p:nvSpPr>
          <p:cNvPr id="5" name="Footer Placeholder 4"/>
          <p:cNvSpPr>
            <a:spLocks noGrp="1"/>
          </p:cNvSpPr>
          <p:nvPr>
            <p:ph type="ftr" sz="quarter" idx="11"/>
          </p:nvPr>
        </p:nvSpPr>
        <p:spPr/>
        <p:txBody>
          <a:body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p>
            <a:fld id="{1C2E4CE5-60F5-46DF-BBCC-D9C2C287493D}" type="slidenum">
              <a:rPr lang="en-US" altLang="en-US" smtClean="0"/>
              <a:pPr/>
              <a:t>‹#›</a:t>
            </a:fld>
            <a:endParaRPr lang="en-US" altLang="en-US"/>
          </a:p>
        </p:txBody>
      </p:sp>
    </p:spTree>
    <p:extLst>
      <p:ext uri="{BB962C8B-B14F-4D97-AF65-F5344CB8AC3E}">
        <p14:creationId xmlns:p14="http://schemas.microsoft.com/office/powerpoint/2010/main" val="330183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June 25, 2020</a:t>
            </a:r>
          </a:p>
        </p:txBody>
      </p:sp>
      <p:sp>
        <p:nvSpPr>
          <p:cNvPr id="5" name="Footer Placeholder 4"/>
          <p:cNvSpPr>
            <a:spLocks noGrp="1"/>
          </p:cNvSpPr>
          <p:nvPr>
            <p:ph type="ftr" sz="quarter" idx="11"/>
          </p:nvPr>
        </p:nvSpPr>
        <p:spPr/>
        <p:txBody>
          <a:body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p>
            <a:fld id="{D970A05D-251F-4E86-856B-0F8D5CDE8470}" type="slidenum">
              <a:rPr lang="en-US" altLang="en-US" smtClean="0"/>
              <a:pPr/>
              <a:t>‹#›</a:t>
            </a:fld>
            <a:endParaRPr lang="en-US" altLang="en-US"/>
          </a:p>
        </p:txBody>
      </p:sp>
    </p:spTree>
    <p:extLst>
      <p:ext uri="{BB962C8B-B14F-4D97-AF65-F5344CB8AC3E}">
        <p14:creationId xmlns:p14="http://schemas.microsoft.com/office/powerpoint/2010/main" val="1081828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endParaRPr lang="en-US" dirty="0"/>
          </a:p>
        </p:txBody>
      </p:sp>
      <p:sp>
        <p:nvSpPr>
          <p:cNvPr id="6" name="Slide Number Placeholder 5"/>
          <p:cNvSpPr>
            <a:spLocks noGrp="1"/>
          </p:cNvSpPr>
          <p:nvPr>
            <p:ph type="sldNum" sz="quarter" idx="12"/>
          </p:nvPr>
        </p:nvSpPr>
        <p:spPr/>
        <p:txBody>
          <a:bodyPr/>
          <a:lstStyle>
            <a:lvl1pPr defTabSz="685800">
              <a:defRPr b="1"/>
            </a:lvl1pPr>
          </a:lstStyle>
          <a:p>
            <a:pPr>
              <a:defRPr/>
            </a:pPr>
            <a:fld id="{21643733-1CB0-44D9-972F-407DDDFCEB84}" type="slidenum">
              <a:rPr lang="en-US" smtClean="0"/>
              <a:pPr>
                <a:defRPr/>
              </a:pPr>
              <a:t>‹#›</a:t>
            </a:fld>
            <a:endParaRPr lang="en-US" dirty="0"/>
          </a:p>
        </p:txBody>
      </p:sp>
    </p:spTree>
    <p:extLst>
      <p:ext uri="{BB962C8B-B14F-4D97-AF65-F5344CB8AC3E}">
        <p14:creationId xmlns:p14="http://schemas.microsoft.com/office/powerpoint/2010/main" val="1291713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endParaRPr lang="en-US" dirty="0"/>
          </a:p>
        </p:txBody>
      </p:sp>
      <p:sp>
        <p:nvSpPr>
          <p:cNvPr id="6" name="Slide Number Placeholder 5"/>
          <p:cNvSpPr>
            <a:spLocks noGrp="1"/>
          </p:cNvSpPr>
          <p:nvPr>
            <p:ph type="sldNum" sz="quarter" idx="12"/>
          </p:nvPr>
        </p:nvSpPr>
        <p:spPr/>
        <p:txBody>
          <a:bodyPr/>
          <a:lstStyle>
            <a:lvl1pPr defTabSz="685800">
              <a:defRPr b="1"/>
            </a:lvl1pPr>
          </a:lstStyle>
          <a:p>
            <a:pPr>
              <a:defRPr/>
            </a:pPr>
            <a:fld id="{E220C3D0-729A-4A15-8E23-72CBC95666E6}" type="slidenum">
              <a:rPr lang="en-US" smtClean="0"/>
              <a:pPr>
                <a:defRPr/>
              </a:pPr>
              <a:t>‹#›</a:t>
            </a:fld>
            <a:endParaRPr lang="en-US" dirty="0"/>
          </a:p>
        </p:txBody>
      </p:sp>
    </p:spTree>
    <p:extLst>
      <p:ext uri="{BB962C8B-B14F-4D97-AF65-F5344CB8AC3E}">
        <p14:creationId xmlns:p14="http://schemas.microsoft.com/office/powerpoint/2010/main" val="2215118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lvl1pPr defTabSz="685800">
              <a:defRPr b="1"/>
            </a:lvl1pPr>
          </a:lstStyle>
          <a:p>
            <a:pPr>
              <a:defRPr/>
            </a:pPr>
            <a:fld id="{903E0E8A-1D43-4D8D-AEAC-C018B329A72E}" type="slidenum">
              <a:rPr lang="en-US" smtClean="0"/>
              <a:pPr>
                <a:defRPr/>
              </a:pPr>
              <a:t>‹#›</a:t>
            </a:fld>
            <a:endParaRPr lang="en-US"/>
          </a:p>
        </p:txBody>
      </p:sp>
    </p:spTree>
    <p:extLst>
      <p:ext uri="{BB962C8B-B14F-4D97-AF65-F5344CB8AC3E}">
        <p14:creationId xmlns:p14="http://schemas.microsoft.com/office/powerpoint/2010/main" val="994701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6"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7" name="Slide Number Placeholder 5"/>
          <p:cNvSpPr>
            <a:spLocks noGrp="1"/>
          </p:cNvSpPr>
          <p:nvPr>
            <p:ph type="sldNum" sz="quarter" idx="12"/>
          </p:nvPr>
        </p:nvSpPr>
        <p:spPr/>
        <p:txBody>
          <a:bodyPr/>
          <a:lstStyle>
            <a:lvl1pPr defTabSz="685800">
              <a:defRPr b="1"/>
            </a:lvl1pPr>
          </a:lstStyle>
          <a:p>
            <a:pPr>
              <a:defRPr/>
            </a:pPr>
            <a:fld id="{A56B9845-AF16-48D3-AA2D-82A72C93CC55}" type="slidenum">
              <a:rPr lang="en-US" smtClean="0"/>
              <a:pPr>
                <a:defRPr/>
              </a:pPr>
              <a:t>‹#›</a:t>
            </a:fld>
            <a:endParaRPr lang="en-US"/>
          </a:p>
        </p:txBody>
      </p:sp>
    </p:spTree>
    <p:extLst>
      <p:ext uri="{BB962C8B-B14F-4D97-AF65-F5344CB8AC3E}">
        <p14:creationId xmlns:p14="http://schemas.microsoft.com/office/powerpoint/2010/main" val="2795882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8"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9" name="Slide Number Placeholder 5"/>
          <p:cNvSpPr>
            <a:spLocks noGrp="1"/>
          </p:cNvSpPr>
          <p:nvPr>
            <p:ph type="sldNum" sz="quarter" idx="12"/>
          </p:nvPr>
        </p:nvSpPr>
        <p:spPr/>
        <p:txBody>
          <a:bodyPr/>
          <a:lstStyle>
            <a:lvl1pPr defTabSz="685800">
              <a:defRPr b="1"/>
            </a:lvl1pPr>
          </a:lstStyle>
          <a:p>
            <a:pPr>
              <a:defRPr/>
            </a:pPr>
            <a:fld id="{9ADC6C8E-76D2-41B8-9724-5169A0B08809}" type="slidenum">
              <a:rPr lang="en-US" smtClean="0"/>
              <a:pPr>
                <a:defRPr/>
              </a:pPr>
              <a:t>‹#›</a:t>
            </a:fld>
            <a:endParaRPr lang="en-US"/>
          </a:p>
        </p:txBody>
      </p:sp>
    </p:spTree>
    <p:extLst>
      <p:ext uri="{BB962C8B-B14F-4D97-AF65-F5344CB8AC3E}">
        <p14:creationId xmlns:p14="http://schemas.microsoft.com/office/powerpoint/2010/main" val="42363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8"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9" name="Slide Number Placeholder 5"/>
          <p:cNvSpPr>
            <a:spLocks noGrp="1"/>
          </p:cNvSpPr>
          <p:nvPr>
            <p:ph type="sldNum" sz="quarter" idx="12"/>
          </p:nvPr>
        </p:nvSpPr>
        <p:spPr/>
        <p:txBody>
          <a:bodyPr/>
          <a:lstStyle>
            <a:lvl1pPr defTabSz="685800">
              <a:defRPr b="1"/>
            </a:lvl1pPr>
          </a:lstStyle>
          <a:p>
            <a:pPr>
              <a:defRPr/>
            </a:pPr>
            <a:fld id="{9ADC6C8E-76D2-41B8-9724-5169A0B08809}" type="slidenum">
              <a:rPr lang="en-US" smtClean="0"/>
              <a:pPr>
                <a:defRPr/>
              </a:pPr>
              <a:t>‹#›</a:t>
            </a:fld>
            <a:endParaRPr lang="en-US"/>
          </a:p>
        </p:txBody>
      </p:sp>
    </p:spTree>
    <p:extLst>
      <p:ext uri="{BB962C8B-B14F-4D97-AF65-F5344CB8AC3E}">
        <p14:creationId xmlns:p14="http://schemas.microsoft.com/office/powerpoint/2010/main" val="3575646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4"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5" name="Slide Number Placeholder 5"/>
          <p:cNvSpPr>
            <a:spLocks noGrp="1"/>
          </p:cNvSpPr>
          <p:nvPr>
            <p:ph type="sldNum" sz="quarter" idx="12"/>
          </p:nvPr>
        </p:nvSpPr>
        <p:spPr/>
        <p:txBody>
          <a:bodyPr/>
          <a:lstStyle>
            <a:lvl1pPr defTabSz="685800">
              <a:defRPr b="1"/>
            </a:lvl1pPr>
          </a:lstStyle>
          <a:p>
            <a:pPr>
              <a:defRPr/>
            </a:pPr>
            <a:fld id="{EB26A731-1E89-4A21-A26A-D51F11606EB3}" type="slidenum">
              <a:rPr lang="en-US" smtClean="0"/>
              <a:pPr>
                <a:defRPr/>
              </a:pPr>
              <a:t>‹#›</a:t>
            </a:fld>
            <a:endParaRPr lang="en-US"/>
          </a:p>
        </p:txBody>
      </p:sp>
    </p:spTree>
    <p:extLst>
      <p:ext uri="{BB962C8B-B14F-4D97-AF65-F5344CB8AC3E}">
        <p14:creationId xmlns:p14="http://schemas.microsoft.com/office/powerpoint/2010/main" val="2960550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3"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4" name="Slide Number Placeholder 5"/>
          <p:cNvSpPr>
            <a:spLocks noGrp="1"/>
          </p:cNvSpPr>
          <p:nvPr>
            <p:ph type="sldNum" sz="quarter" idx="12"/>
          </p:nvPr>
        </p:nvSpPr>
        <p:spPr/>
        <p:txBody>
          <a:bodyPr/>
          <a:lstStyle>
            <a:lvl1pPr defTabSz="685800">
              <a:defRPr b="1"/>
            </a:lvl1pPr>
          </a:lstStyle>
          <a:p>
            <a:pPr>
              <a:defRPr/>
            </a:pPr>
            <a:fld id="{2842C21F-AE33-4746-B537-1CCBA51D5359}" type="slidenum">
              <a:rPr lang="en-US" smtClean="0"/>
              <a:pPr>
                <a:defRPr/>
              </a:pPr>
              <a:t>‹#›</a:t>
            </a:fld>
            <a:endParaRPr lang="en-US"/>
          </a:p>
        </p:txBody>
      </p:sp>
    </p:spTree>
    <p:extLst>
      <p:ext uri="{BB962C8B-B14F-4D97-AF65-F5344CB8AC3E}">
        <p14:creationId xmlns:p14="http://schemas.microsoft.com/office/powerpoint/2010/main" val="4246786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6"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7" name="Slide Number Placeholder 5"/>
          <p:cNvSpPr>
            <a:spLocks noGrp="1"/>
          </p:cNvSpPr>
          <p:nvPr>
            <p:ph type="sldNum" sz="quarter" idx="12"/>
          </p:nvPr>
        </p:nvSpPr>
        <p:spPr/>
        <p:txBody>
          <a:bodyPr/>
          <a:lstStyle>
            <a:lvl1pPr defTabSz="685800">
              <a:defRPr b="1"/>
            </a:lvl1pPr>
          </a:lstStyle>
          <a:p>
            <a:pPr>
              <a:defRPr/>
            </a:pPr>
            <a:fld id="{0AE80448-B2EE-43F8-B0AE-716061E9B969}" type="slidenum">
              <a:rPr lang="en-US" smtClean="0"/>
              <a:pPr>
                <a:defRPr/>
              </a:pPr>
              <a:t>‹#›</a:t>
            </a:fld>
            <a:endParaRPr lang="en-US"/>
          </a:p>
        </p:txBody>
      </p:sp>
    </p:spTree>
    <p:extLst>
      <p:ext uri="{BB962C8B-B14F-4D97-AF65-F5344CB8AC3E}">
        <p14:creationId xmlns:p14="http://schemas.microsoft.com/office/powerpoint/2010/main" val="297498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6"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7" name="Slide Number Placeholder 5"/>
          <p:cNvSpPr>
            <a:spLocks noGrp="1"/>
          </p:cNvSpPr>
          <p:nvPr>
            <p:ph type="sldNum" sz="quarter" idx="12"/>
          </p:nvPr>
        </p:nvSpPr>
        <p:spPr/>
        <p:txBody>
          <a:bodyPr/>
          <a:lstStyle>
            <a:lvl1pPr defTabSz="685800">
              <a:defRPr b="1"/>
            </a:lvl1pPr>
          </a:lstStyle>
          <a:p>
            <a:pPr>
              <a:defRPr/>
            </a:pPr>
            <a:fld id="{01840401-0845-4AB3-BD82-79BDE7014F51}" type="slidenum">
              <a:rPr lang="en-US" smtClean="0"/>
              <a:pPr>
                <a:defRPr/>
              </a:pPr>
              <a:t>‹#›</a:t>
            </a:fld>
            <a:endParaRPr lang="en-US"/>
          </a:p>
        </p:txBody>
      </p:sp>
    </p:spTree>
    <p:extLst>
      <p:ext uri="{BB962C8B-B14F-4D97-AF65-F5344CB8AC3E}">
        <p14:creationId xmlns:p14="http://schemas.microsoft.com/office/powerpoint/2010/main" val="1694117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lvl1pPr defTabSz="685800">
              <a:defRPr b="1"/>
            </a:lvl1pPr>
          </a:lstStyle>
          <a:p>
            <a:pPr>
              <a:defRPr/>
            </a:pPr>
            <a:fld id="{99C0CCE2-8734-43BC-9DBB-BA3C6421B245}" type="slidenum">
              <a:rPr lang="en-US" smtClean="0"/>
              <a:pPr>
                <a:defRPr/>
              </a:pPr>
              <a:t>‹#›</a:t>
            </a:fld>
            <a:endParaRPr lang="en-US"/>
          </a:p>
        </p:txBody>
      </p:sp>
    </p:spTree>
    <p:extLst>
      <p:ext uri="{BB962C8B-B14F-4D97-AF65-F5344CB8AC3E}">
        <p14:creationId xmlns:p14="http://schemas.microsoft.com/office/powerpoint/2010/main" val="518072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lvl1pPr defTabSz="685800">
              <a:defRPr b="1"/>
            </a:lvl1pPr>
          </a:lstStyle>
          <a:p>
            <a:pPr>
              <a:defRPr/>
            </a:pPr>
            <a:fld id="{95E922BD-AF8A-447D-8721-772F6E2713FD}" type="slidenum">
              <a:rPr lang="en-US" smtClean="0"/>
              <a:pPr>
                <a:defRPr/>
              </a:pPr>
              <a:t>‹#›</a:t>
            </a:fld>
            <a:endParaRPr lang="en-US"/>
          </a:p>
        </p:txBody>
      </p:sp>
    </p:spTree>
    <p:extLst>
      <p:ext uri="{BB962C8B-B14F-4D97-AF65-F5344CB8AC3E}">
        <p14:creationId xmlns:p14="http://schemas.microsoft.com/office/powerpoint/2010/main" val="1131831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a:t>Click to edit Master title style</a:t>
            </a:r>
          </a:p>
        </p:txBody>
      </p:sp>
      <p:sp>
        <p:nvSpPr>
          <p:cNvPr id="3" name="Text Placeholder 2"/>
          <p:cNvSpPr>
            <a:spLocks noGrp="1"/>
          </p:cNvSpPr>
          <p:nvPr>
            <p:ph type="body" sz="half" idx="1"/>
          </p:nvPr>
        </p:nvSpPr>
        <p:spPr>
          <a:xfrm>
            <a:off x="457200" y="1828800"/>
            <a:ext cx="41148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828800"/>
            <a:ext cx="41148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572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6" name="Slide Number Placeholder 5"/>
          <p:cNvSpPr>
            <a:spLocks noGrp="1"/>
          </p:cNvSpPr>
          <p:nvPr>
            <p:ph type="sldNum" sz="quarter" idx="12"/>
          </p:nvPr>
        </p:nvSpPr>
        <p:spPr/>
        <p:txBody>
          <a:bodyPr/>
          <a:lstStyle>
            <a:lvl1pPr>
              <a:defRPr/>
            </a:lvl1pPr>
          </a:lstStyle>
          <a:p>
            <a:fld id="{3E25B396-140F-4CB9-8A3B-5E1AA3F23722}" type="slidenum">
              <a:rPr lang="en-US" altLang="en-US"/>
              <a:pPr/>
              <a:t>‹#›</a:t>
            </a:fld>
            <a:endParaRPr lang="en-US" altLang="en-US"/>
          </a:p>
        </p:txBody>
      </p:sp>
    </p:spTree>
    <p:extLst>
      <p:ext uri="{BB962C8B-B14F-4D97-AF65-F5344CB8AC3E}">
        <p14:creationId xmlns:p14="http://schemas.microsoft.com/office/powerpoint/2010/main" val="116687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6" name="Slide Number Placeholder 5"/>
          <p:cNvSpPr>
            <a:spLocks noGrp="1"/>
          </p:cNvSpPr>
          <p:nvPr>
            <p:ph type="sldNum" sz="quarter" idx="12"/>
          </p:nvPr>
        </p:nvSpPr>
        <p:spPr/>
        <p:txBody>
          <a:bodyPr/>
          <a:lstStyle>
            <a:lvl1pPr>
              <a:defRPr/>
            </a:lvl1pPr>
          </a:lstStyle>
          <a:p>
            <a:fld id="{EB5F5968-2192-4CB3-ABDB-EF83C119BB8E}" type="slidenum">
              <a:rPr lang="en-US" altLang="en-US"/>
              <a:pPr/>
              <a:t>‹#›</a:t>
            </a:fld>
            <a:endParaRPr lang="en-US" altLang="en-US"/>
          </a:p>
        </p:txBody>
      </p:sp>
    </p:spTree>
    <p:extLst>
      <p:ext uri="{BB962C8B-B14F-4D97-AF65-F5344CB8AC3E}">
        <p14:creationId xmlns:p14="http://schemas.microsoft.com/office/powerpoint/2010/main" val="1277620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6" name="Slide Number Placeholder 5"/>
          <p:cNvSpPr>
            <a:spLocks noGrp="1"/>
          </p:cNvSpPr>
          <p:nvPr>
            <p:ph type="sldNum" sz="quarter" idx="12"/>
          </p:nvPr>
        </p:nvSpPr>
        <p:spPr/>
        <p:txBody>
          <a:bodyPr/>
          <a:lstStyle>
            <a:lvl1pPr>
              <a:defRPr/>
            </a:lvl1pPr>
          </a:lstStyle>
          <a:p>
            <a:fld id="{22DE48A0-8EA5-40AB-B229-3736D82F7E56}" type="slidenum">
              <a:rPr lang="en-US" altLang="en-US"/>
              <a:pPr/>
              <a:t>‹#›</a:t>
            </a:fld>
            <a:endParaRPr lang="en-US" altLang="en-US"/>
          </a:p>
        </p:txBody>
      </p:sp>
    </p:spTree>
    <p:extLst>
      <p:ext uri="{BB962C8B-B14F-4D97-AF65-F5344CB8AC3E}">
        <p14:creationId xmlns:p14="http://schemas.microsoft.com/office/powerpoint/2010/main" val="952972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4"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5" name="Slide Number Placeholder 5"/>
          <p:cNvSpPr>
            <a:spLocks noGrp="1"/>
          </p:cNvSpPr>
          <p:nvPr>
            <p:ph type="sldNum" sz="quarter" idx="12"/>
          </p:nvPr>
        </p:nvSpPr>
        <p:spPr/>
        <p:txBody>
          <a:bodyPr/>
          <a:lstStyle>
            <a:lvl1pPr defTabSz="685800">
              <a:defRPr b="1"/>
            </a:lvl1pPr>
          </a:lstStyle>
          <a:p>
            <a:pPr>
              <a:defRPr/>
            </a:pPr>
            <a:fld id="{EB26A731-1E89-4A21-A26A-D51F11606EB3}" type="slidenum">
              <a:rPr lang="en-US" smtClean="0"/>
              <a:pPr>
                <a:defRPr/>
              </a:pPr>
              <a:t>‹#›</a:t>
            </a:fld>
            <a:endParaRPr lang="en-US"/>
          </a:p>
        </p:txBody>
      </p:sp>
    </p:spTree>
    <p:extLst>
      <p:ext uri="{BB962C8B-B14F-4D97-AF65-F5344CB8AC3E}">
        <p14:creationId xmlns:p14="http://schemas.microsoft.com/office/powerpoint/2010/main" val="3458314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7" name="Slide Number Placeholder 5"/>
          <p:cNvSpPr>
            <a:spLocks noGrp="1"/>
          </p:cNvSpPr>
          <p:nvPr>
            <p:ph type="sldNum" sz="quarter" idx="12"/>
          </p:nvPr>
        </p:nvSpPr>
        <p:spPr/>
        <p:txBody>
          <a:bodyPr/>
          <a:lstStyle>
            <a:lvl1pPr>
              <a:defRPr/>
            </a:lvl1pPr>
          </a:lstStyle>
          <a:p>
            <a:fld id="{5A58ECAC-42FE-46A5-A63C-1FC164514073}" type="slidenum">
              <a:rPr lang="en-US" altLang="en-US"/>
              <a:pPr/>
              <a:t>‹#›</a:t>
            </a:fld>
            <a:endParaRPr lang="en-US" altLang="en-US"/>
          </a:p>
        </p:txBody>
      </p:sp>
    </p:spTree>
    <p:extLst>
      <p:ext uri="{BB962C8B-B14F-4D97-AF65-F5344CB8AC3E}">
        <p14:creationId xmlns:p14="http://schemas.microsoft.com/office/powerpoint/2010/main" val="664203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9" name="Slide Number Placeholder 5"/>
          <p:cNvSpPr>
            <a:spLocks noGrp="1"/>
          </p:cNvSpPr>
          <p:nvPr>
            <p:ph type="sldNum" sz="quarter" idx="12"/>
          </p:nvPr>
        </p:nvSpPr>
        <p:spPr/>
        <p:txBody>
          <a:bodyPr/>
          <a:lstStyle>
            <a:lvl1pPr>
              <a:defRPr/>
            </a:lvl1pPr>
          </a:lstStyle>
          <a:p>
            <a:fld id="{A7E1A877-000F-44F2-A34E-ED477B5F3707}" type="slidenum">
              <a:rPr lang="en-US" altLang="en-US"/>
              <a:pPr/>
              <a:t>‹#›</a:t>
            </a:fld>
            <a:endParaRPr lang="en-US" altLang="en-US"/>
          </a:p>
        </p:txBody>
      </p:sp>
    </p:spTree>
    <p:extLst>
      <p:ext uri="{BB962C8B-B14F-4D97-AF65-F5344CB8AC3E}">
        <p14:creationId xmlns:p14="http://schemas.microsoft.com/office/powerpoint/2010/main" val="3046443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5" name="Slide Number Placeholder 5"/>
          <p:cNvSpPr>
            <a:spLocks noGrp="1"/>
          </p:cNvSpPr>
          <p:nvPr>
            <p:ph type="sldNum" sz="quarter" idx="12"/>
          </p:nvPr>
        </p:nvSpPr>
        <p:spPr/>
        <p:txBody>
          <a:bodyPr/>
          <a:lstStyle>
            <a:lvl1pPr>
              <a:defRPr/>
            </a:lvl1pPr>
          </a:lstStyle>
          <a:p>
            <a:fld id="{7F72213E-9E0B-4FCF-BD40-534EFCCD8943}" type="slidenum">
              <a:rPr lang="en-US" altLang="en-US"/>
              <a:pPr/>
              <a:t>‹#›</a:t>
            </a:fld>
            <a:endParaRPr lang="en-US" altLang="en-US"/>
          </a:p>
        </p:txBody>
      </p:sp>
    </p:spTree>
    <p:extLst>
      <p:ext uri="{BB962C8B-B14F-4D97-AF65-F5344CB8AC3E}">
        <p14:creationId xmlns:p14="http://schemas.microsoft.com/office/powerpoint/2010/main" val="293811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4" name="Slide Number Placeholder 5"/>
          <p:cNvSpPr>
            <a:spLocks noGrp="1"/>
          </p:cNvSpPr>
          <p:nvPr>
            <p:ph type="sldNum" sz="quarter" idx="12"/>
          </p:nvPr>
        </p:nvSpPr>
        <p:spPr/>
        <p:txBody>
          <a:bodyPr/>
          <a:lstStyle>
            <a:lvl1pPr>
              <a:defRPr/>
            </a:lvl1pPr>
          </a:lstStyle>
          <a:p>
            <a:fld id="{7EAA9B20-142B-4CDE-B3D6-B0872C9C151A}" type="slidenum">
              <a:rPr lang="en-US" altLang="en-US"/>
              <a:pPr/>
              <a:t>‹#›</a:t>
            </a:fld>
            <a:endParaRPr lang="en-US" altLang="en-US"/>
          </a:p>
        </p:txBody>
      </p:sp>
    </p:spTree>
    <p:extLst>
      <p:ext uri="{BB962C8B-B14F-4D97-AF65-F5344CB8AC3E}">
        <p14:creationId xmlns:p14="http://schemas.microsoft.com/office/powerpoint/2010/main" val="3913347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7" name="Slide Number Placeholder 5"/>
          <p:cNvSpPr>
            <a:spLocks noGrp="1"/>
          </p:cNvSpPr>
          <p:nvPr>
            <p:ph type="sldNum" sz="quarter" idx="12"/>
          </p:nvPr>
        </p:nvSpPr>
        <p:spPr/>
        <p:txBody>
          <a:bodyPr/>
          <a:lstStyle>
            <a:lvl1pPr>
              <a:defRPr/>
            </a:lvl1pPr>
          </a:lstStyle>
          <a:p>
            <a:fld id="{24C8B04A-8E39-4EE0-8A43-A2CCAB8E76E1}" type="slidenum">
              <a:rPr lang="en-US" altLang="en-US"/>
              <a:pPr/>
              <a:t>‹#›</a:t>
            </a:fld>
            <a:endParaRPr lang="en-US" altLang="en-US"/>
          </a:p>
        </p:txBody>
      </p:sp>
    </p:spTree>
    <p:extLst>
      <p:ext uri="{BB962C8B-B14F-4D97-AF65-F5344CB8AC3E}">
        <p14:creationId xmlns:p14="http://schemas.microsoft.com/office/powerpoint/2010/main" val="3229557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7" name="Slide Number Placeholder 5"/>
          <p:cNvSpPr>
            <a:spLocks noGrp="1"/>
          </p:cNvSpPr>
          <p:nvPr>
            <p:ph type="sldNum" sz="quarter" idx="12"/>
          </p:nvPr>
        </p:nvSpPr>
        <p:spPr/>
        <p:txBody>
          <a:bodyPr/>
          <a:lstStyle>
            <a:lvl1pPr>
              <a:defRPr/>
            </a:lvl1pPr>
          </a:lstStyle>
          <a:p>
            <a:fld id="{CC7DA881-67BA-4986-9876-D8BA85D0619D}" type="slidenum">
              <a:rPr lang="en-US" altLang="en-US"/>
              <a:pPr/>
              <a:t>‹#›</a:t>
            </a:fld>
            <a:endParaRPr lang="en-US" altLang="en-US"/>
          </a:p>
        </p:txBody>
      </p:sp>
    </p:spTree>
    <p:extLst>
      <p:ext uri="{BB962C8B-B14F-4D97-AF65-F5344CB8AC3E}">
        <p14:creationId xmlns:p14="http://schemas.microsoft.com/office/powerpoint/2010/main" val="2120166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6" name="Slide Number Placeholder 5"/>
          <p:cNvSpPr>
            <a:spLocks noGrp="1"/>
          </p:cNvSpPr>
          <p:nvPr>
            <p:ph type="sldNum" sz="quarter" idx="12"/>
          </p:nvPr>
        </p:nvSpPr>
        <p:spPr/>
        <p:txBody>
          <a:bodyPr/>
          <a:lstStyle>
            <a:lvl1pPr>
              <a:defRPr/>
            </a:lvl1pPr>
          </a:lstStyle>
          <a:p>
            <a:fld id="{6A29030F-1581-46CC-B179-8D91D4DEBB89}" type="slidenum">
              <a:rPr lang="en-US" altLang="en-US"/>
              <a:pPr/>
              <a:t>‹#›</a:t>
            </a:fld>
            <a:endParaRPr lang="en-US" altLang="en-US"/>
          </a:p>
        </p:txBody>
      </p:sp>
    </p:spTree>
    <p:extLst>
      <p:ext uri="{BB962C8B-B14F-4D97-AF65-F5344CB8AC3E}">
        <p14:creationId xmlns:p14="http://schemas.microsoft.com/office/powerpoint/2010/main" val="1880755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How to Submit an OPUS Share Observation</a:t>
            </a:r>
            <a:endParaRPr lang="en-US" dirty="0"/>
          </a:p>
        </p:txBody>
      </p:sp>
      <p:sp>
        <p:nvSpPr>
          <p:cNvPr id="6" name="Slide Number Placeholder 5"/>
          <p:cNvSpPr>
            <a:spLocks noGrp="1"/>
          </p:cNvSpPr>
          <p:nvPr>
            <p:ph type="sldNum" sz="quarter" idx="12"/>
          </p:nvPr>
        </p:nvSpPr>
        <p:spPr/>
        <p:txBody>
          <a:bodyPr/>
          <a:lstStyle>
            <a:lvl1pPr>
              <a:defRPr/>
            </a:lvl1pPr>
          </a:lstStyle>
          <a:p>
            <a:fld id="{D0985D37-6751-43EB-B858-E6B98926AEEB}" type="slidenum">
              <a:rPr lang="en-US" altLang="en-US"/>
              <a:pPr/>
              <a:t>‹#›</a:t>
            </a:fld>
            <a:endParaRPr lang="en-US" altLang="en-US"/>
          </a:p>
        </p:txBody>
      </p:sp>
    </p:spTree>
    <p:extLst>
      <p:ext uri="{BB962C8B-B14F-4D97-AF65-F5344CB8AC3E}">
        <p14:creationId xmlns:p14="http://schemas.microsoft.com/office/powerpoint/2010/main" val="34632067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Header 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eader 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r>
              <a:rPr lang="en-US" altLang="en-US"/>
              <a:t>June 25, 2020</a:t>
            </a:r>
          </a:p>
        </p:txBody>
      </p:sp>
      <p:sp>
        <p:nvSpPr>
          <p:cNvPr id="7"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8" name="Slide Number Placeholder 5"/>
          <p:cNvSpPr>
            <a:spLocks noGrp="1"/>
          </p:cNvSpPr>
          <p:nvPr>
            <p:ph type="sldNum" sz="quarter" idx="12"/>
          </p:nvPr>
        </p:nvSpPr>
        <p:spPr/>
        <p:txBody>
          <a:bodyPr/>
          <a:lstStyle>
            <a:lvl1pPr>
              <a:defRPr/>
            </a:lvl1pPr>
          </a:lstStyle>
          <a:p>
            <a:pPr>
              <a:defRPr/>
            </a:pPr>
            <a:fld id="{0B366B1F-012C-4E31-AB14-A18E7992FCFE}" type="slidenum">
              <a:rPr lang="en-US" altLang="en-US"/>
              <a:pPr>
                <a:defRPr/>
              </a:pPr>
              <a:t>‹#›</a:t>
            </a:fld>
            <a:endParaRPr lang="en-US" altLang="en-US"/>
          </a:p>
        </p:txBody>
      </p:sp>
    </p:spTree>
    <p:extLst>
      <p:ext uri="{BB962C8B-B14F-4D97-AF65-F5344CB8AC3E}">
        <p14:creationId xmlns:p14="http://schemas.microsoft.com/office/powerpoint/2010/main" val="202766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828801"/>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June 25, 2020</a:t>
            </a:r>
          </a:p>
        </p:txBody>
      </p:sp>
      <p:sp>
        <p:nvSpPr>
          <p:cNvPr id="5"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lvl1pPr>
              <a:defRPr/>
            </a:lvl1pPr>
          </a:lstStyle>
          <a:p>
            <a:pPr>
              <a:defRPr/>
            </a:pPr>
            <a:fld id="{A269A303-B593-45E6-8920-67DA3337AB25}" type="slidenum">
              <a:rPr lang="en-US" altLang="en-US" smtClean="0"/>
              <a:pPr>
                <a:defRPr/>
              </a:pPr>
              <a:t>‹#›</a:t>
            </a:fld>
            <a:endParaRPr lang="en-US" altLang="en-US" dirty="0"/>
          </a:p>
        </p:txBody>
      </p:sp>
    </p:spTree>
    <p:extLst>
      <p:ext uri="{BB962C8B-B14F-4D97-AF65-F5344CB8AC3E}">
        <p14:creationId xmlns:p14="http://schemas.microsoft.com/office/powerpoint/2010/main" val="909052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3"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4" name="Slide Number Placeholder 5"/>
          <p:cNvSpPr>
            <a:spLocks noGrp="1"/>
          </p:cNvSpPr>
          <p:nvPr>
            <p:ph type="sldNum" sz="quarter" idx="12"/>
          </p:nvPr>
        </p:nvSpPr>
        <p:spPr/>
        <p:txBody>
          <a:bodyPr/>
          <a:lstStyle>
            <a:lvl1pPr defTabSz="685800">
              <a:defRPr b="1"/>
            </a:lvl1pPr>
          </a:lstStyle>
          <a:p>
            <a:pPr>
              <a:defRPr/>
            </a:pPr>
            <a:fld id="{2842C21F-AE33-4746-B537-1CCBA51D5359}" type="slidenum">
              <a:rPr lang="en-US" smtClean="0"/>
              <a:pPr>
                <a:defRPr/>
              </a:pPr>
              <a:t>‹#›</a:t>
            </a:fld>
            <a:endParaRPr lang="en-US"/>
          </a:p>
        </p:txBody>
      </p:sp>
    </p:spTree>
    <p:extLst>
      <p:ext uri="{BB962C8B-B14F-4D97-AF65-F5344CB8AC3E}">
        <p14:creationId xmlns:p14="http://schemas.microsoft.com/office/powerpoint/2010/main" val="1622900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June 25, 2020</a:t>
            </a:r>
          </a:p>
        </p:txBody>
      </p:sp>
      <p:sp>
        <p:nvSpPr>
          <p:cNvPr id="5"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lvl1pPr>
              <a:defRPr/>
            </a:lvl1pPr>
          </a:lstStyle>
          <a:p>
            <a:pPr>
              <a:defRPr/>
            </a:pPr>
            <a:fld id="{83864427-88BE-4288-AA80-6880B6419519}" type="slidenum">
              <a:rPr lang="en-US" altLang="en-US"/>
              <a:pPr>
                <a:defRPr/>
              </a:pPr>
              <a:t>‹#›</a:t>
            </a:fld>
            <a:endParaRPr lang="en-US" altLang="en-US"/>
          </a:p>
        </p:txBody>
      </p:sp>
    </p:spTree>
    <p:extLst>
      <p:ext uri="{BB962C8B-B14F-4D97-AF65-F5344CB8AC3E}">
        <p14:creationId xmlns:p14="http://schemas.microsoft.com/office/powerpoint/2010/main" val="923495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a:t>June 25, 2020</a:t>
            </a:r>
          </a:p>
        </p:txBody>
      </p:sp>
      <p:sp>
        <p:nvSpPr>
          <p:cNvPr id="6"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7" name="Slide Number Placeholder 5"/>
          <p:cNvSpPr>
            <a:spLocks noGrp="1"/>
          </p:cNvSpPr>
          <p:nvPr>
            <p:ph type="sldNum" sz="quarter" idx="12"/>
          </p:nvPr>
        </p:nvSpPr>
        <p:spPr/>
        <p:txBody>
          <a:bodyPr/>
          <a:lstStyle>
            <a:lvl1pPr>
              <a:defRPr/>
            </a:lvl1pPr>
          </a:lstStyle>
          <a:p>
            <a:pPr>
              <a:defRPr/>
            </a:pPr>
            <a:fld id="{9A93CB1C-6E9B-46EC-AE82-4CCAD02047A8}" type="slidenum">
              <a:rPr lang="en-US" altLang="en-US"/>
              <a:pPr>
                <a:defRPr/>
              </a:pPr>
              <a:t>‹#›</a:t>
            </a:fld>
            <a:endParaRPr lang="en-US" altLang="en-US"/>
          </a:p>
        </p:txBody>
      </p:sp>
    </p:spTree>
    <p:extLst>
      <p:ext uri="{BB962C8B-B14F-4D97-AF65-F5344CB8AC3E}">
        <p14:creationId xmlns:p14="http://schemas.microsoft.com/office/powerpoint/2010/main" val="2492315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a:t>June 25, 2020</a:t>
            </a:r>
          </a:p>
        </p:txBody>
      </p:sp>
      <p:sp>
        <p:nvSpPr>
          <p:cNvPr id="8"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9" name="Slide Number Placeholder 5"/>
          <p:cNvSpPr>
            <a:spLocks noGrp="1"/>
          </p:cNvSpPr>
          <p:nvPr>
            <p:ph type="sldNum" sz="quarter" idx="12"/>
          </p:nvPr>
        </p:nvSpPr>
        <p:spPr/>
        <p:txBody>
          <a:bodyPr/>
          <a:lstStyle>
            <a:lvl1pPr>
              <a:defRPr/>
            </a:lvl1pPr>
          </a:lstStyle>
          <a:p>
            <a:pPr>
              <a:defRPr/>
            </a:pPr>
            <a:fld id="{DCCC463B-DC24-4D15-892B-CB6BEEB329FA}" type="slidenum">
              <a:rPr lang="en-US" altLang="en-US"/>
              <a:pPr>
                <a:defRPr/>
              </a:pPr>
              <a:t>‹#›</a:t>
            </a:fld>
            <a:endParaRPr lang="en-US" altLang="en-US"/>
          </a:p>
        </p:txBody>
      </p:sp>
    </p:spTree>
    <p:extLst>
      <p:ext uri="{BB962C8B-B14F-4D97-AF65-F5344CB8AC3E}">
        <p14:creationId xmlns:p14="http://schemas.microsoft.com/office/powerpoint/2010/main" val="4105235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a:t>June 25, 2020</a:t>
            </a:r>
          </a:p>
        </p:txBody>
      </p:sp>
      <p:sp>
        <p:nvSpPr>
          <p:cNvPr id="4"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5" name="Slide Number Placeholder 5"/>
          <p:cNvSpPr>
            <a:spLocks noGrp="1"/>
          </p:cNvSpPr>
          <p:nvPr>
            <p:ph type="sldNum" sz="quarter" idx="12"/>
          </p:nvPr>
        </p:nvSpPr>
        <p:spPr/>
        <p:txBody>
          <a:bodyPr/>
          <a:lstStyle>
            <a:lvl1pPr>
              <a:defRPr/>
            </a:lvl1pPr>
          </a:lstStyle>
          <a:p>
            <a:pPr>
              <a:defRPr/>
            </a:pPr>
            <a:fld id="{23566EEE-DC84-4D1F-987F-3E776EDE92C0}" type="slidenum">
              <a:rPr lang="en-US" altLang="en-US"/>
              <a:pPr>
                <a:defRPr/>
              </a:pPr>
              <a:t>‹#›</a:t>
            </a:fld>
            <a:endParaRPr lang="en-US" altLang="en-US"/>
          </a:p>
        </p:txBody>
      </p:sp>
    </p:spTree>
    <p:extLst>
      <p:ext uri="{BB962C8B-B14F-4D97-AF65-F5344CB8AC3E}">
        <p14:creationId xmlns:p14="http://schemas.microsoft.com/office/powerpoint/2010/main" val="2140258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a:t>June 25, 2020</a:t>
            </a:r>
          </a:p>
        </p:txBody>
      </p:sp>
      <p:sp>
        <p:nvSpPr>
          <p:cNvPr id="3"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4" name="Slide Number Placeholder 5"/>
          <p:cNvSpPr>
            <a:spLocks noGrp="1"/>
          </p:cNvSpPr>
          <p:nvPr>
            <p:ph type="sldNum" sz="quarter" idx="12"/>
          </p:nvPr>
        </p:nvSpPr>
        <p:spPr/>
        <p:txBody>
          <a:bodyPr/>
          <a:lstStyle>
            <a:lvl1pPr>
              <a:defRPr/>
            </a:lvl1pPr>
          </a:lstStyle>
          <a:p>
            <a:pPr>
              <a:defRPr/>
            </a:pPr>
            <a:fld id="{43BFA99B-C703-4852-B2BB-2E440DC6F13D}" type="slidenum">
              <a:rPr lang="en-US" altLang="en-US"/>
              <a:pPr>
                <a:defRPr/>
              </a:pPr>
              <a:t>‹#›</a:t>
            </a:fld>
            <a:endParaRPr lang="en-US" altLang="en-US"/>
          </a:p>
        </p:txBody>
      </p:sp>
    </p:spTree>
    <p:extLst>
      <p:ext uri="{BB962C8B-B14F-4D97-AF65-F5344CB8AC3E}">
        <p14:creationId xmlns:p14="http://schemas.microsoft.com/office/powerpoint/2010/main" val="2362832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June 25, 2020</a:t>
            </a:r>
          </a:p>
        </p:txBody>
      </p:sp>
      <p:sp>
        <p:nvSpPr>
          <p:cNvPr id="6"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7" name="Slide Number Placeholder 5"/>
          <p:cNvSpPr>
            <a:spLocks noGrp="1"/>
          </p:cNvSpPr>
          <p:nvPr>
            <p:ph type="sldNum" sz="quarter" idx="12"/>
          </p:nvPr>
        </p:nvSpPr>
        <p:spPr/>
        <p:txBody>
          <a:bodyPr/>
          <a:lstStyle>
            <a:lvl1pPr>
              <a:defRPr/>
            </a:lvl1pPr>
          </a:lstStyle>
          <a:p>
            <a:pPr>
              <a:defRPr/>
            </a:pPr>
            <a:fld id="{C84E481F-FB85-4082-8F56-F5DD5F0DA8CD}" type="slidenum">
              <a:rPr lang="en-US" altLang="en-US"/>
              <a:pPr>
                <a:defRPr/>
              </a:pPr>
              <a:t>‹#›</a:t>
            </a:fld>
            <a:endParaRPr lang="en-US" altLang="en-US"/>
          </a:p>
        </p:txBody>
      </p:sp>
    </p:spTree>
    <p:extLst>
      <p:ext uri="{BB962C8B-B14F-4D97-AF65-F5344CB8AC3E}">
        <p14:creationId xmlns:p14="http://schemas.microsoft.com/office/powerpoint/2010/main" val="3300178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June 25, 2020</a:t>
            </a:r>
          </a:p>
        </p:txBody>
      </p:sp>
      <p:sp>
        <p:nvSpPr>
          <p:cNvPr id="6"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7" name="Slide Number Placeholder 5"/>
          <p:cNvSpPr>
            <a:spLocks noGrp="1"/>
          </p:cNvSpPr>
          <p:nvPr>
            <p:ph type="sldNum" sz="quarter" idx="12"/>
          </p:nvPr>
        </p:nvSpPr>
        <p:spPr/>
        <p:txBody>
          <a:bodyPr/>
          <a:lstStyle>
            <a:lvl1pPr>
              <a:defRPr/>
            </a:lvl1pPr>
          </a:lstStyle>
          <a:p>
            <a:pPr>
              <a:defRPr/>
            </a:pPr>
            <a:fld id="{1329712A-88EE-42EE-AF9E-C31EDED82A73}" type="slidenum">
              <a:rPr lang="en-US" altLang="en-US"/>
              <a:pPr>
                <a:defRPr/>
              </a:pPr>
              <a:t>‹#›</a:t>
            </a:fld>
            <a:endParaRPr lang="en-US" altLang="en-US"/>
          </a:p>
        </p:txBody>
      </p:sp>
    </p:spTree>
    <p:extLst>
      <p:ext uri="{BB962C8B-B14F-4D97-AF65-F5344CB8AC3E}">
        <p14:creationId xmlns:p14="http://schemas.microsoft.com/office/powerpoint/2010/main" val="413722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June 25, 2020</a:t>
            </a:r>
          </a:p>
        </p:txBody>
      </p:sp>
      <p:sp>
        <p:nvSpPr>
          <p:cNvPr id="5"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lvl1pPr>
              <a:defRPr/>
            </a:lvl1pPr>
          </a:lstStyle>
          <a:p>
            <a:pPr>
              <a:defRPr/>
            </a:pPr>
            <a:fld id="{85875531-0A71-45B3-9CA1-F580700DA19E}" type="slidenum">
              <a:rPr lang="en-US" altLang="en-US"/>
              <a:pPr>
                <a:defRPr/>
              </a:pPr>
              <a:t>‹#›</a:t>
            </a:fld>
            <a:endParaRPr lang="en-US" altLang="en-US"/>
          </a:p>
        </p:txBody>
      </p:sp>
    </p:spTree>
    <p:extLst>
      <p:ext uri="{BB962C8B-B14F-4D97-AF65-F5344CB8AC3E}">
        <p14:creationId xmlns:p14="http://schemas.microsoft.com/office/powerpoint/2010/main" val="3372519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June 25, 2020</a:t>
            </a:r>
          </a:p>
        </p:txBody>
      </p:sp>
      <p:sp>
        <p:nvSpPr>
          <p:cNvPr id="5" name="Footer Placeholder 4"/>
          <p:cNvSpPr>
            <a:spLocks noGrp="1"/>
          </p:cNvSpPr>
          <p:nvPr>
            <p:ph type="ftr" sz="quarter" idx="11"/>
          </p:nvPr>
        </p:nvSpPr>
        <p:spPr/>
        <p:txBody>
          <a:bodyPr/>
          <a:lstStyle>
            <a:lvl1pPr>
              <a:defRPr/>
            </a:lvl1p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lvl1pPr>
              <a:defRPr/>
            </a:lvl1pPr>
          </a:lstStyle>
          <a:p>
            <a:pPr>
              <a:defRPr/>
            </a:pPr>
            <a:fld id="{CAF41F2C-908B-4A99-9DEA-158F5E8561D1}" type="slidenum">
              <a:rPr lang="en-US" altLang="en-US"/>
              <a:pPr>
                <a:defRPr/>
              </a:pPr>
              <a:t>‹#›</a:t>
            </a:fld>
            <a:endParaRPr lang="en-US" altLang="en-US"/>
          </a:p>
        </p:txBody>
      </p:sp>
    </p:spTree>
    <p:extLst>
      <p:ext uri="{BB962C8B-B14F-4D97-AF65-F5344CB8AC3E}">
        <p14:creationId xmlns:p14="http://schemas.microsoft.com/office/powerpoint/2010/main" val="3030998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a:t>June 25, 2020</a:t>
            </a:r>
          </a:p>
        </p:txBody>
      </p:sp>
      <p:sp>
        <p:nvSpPr>
          <p:cNvPr id="5" name="Footer Placeholder 4"/>
          <p:cNvSpPr>
            <a:spLocks noGrp="1"/>
          </p:cNvSpPr>
          <p:nvPr>
            <p:ph type="ftr" sz="quarter" idx="11"/>
          </p:nvPr>
        </p:nvSpPr>
        <p:spPr/>
        <p:txBody>
          <a:body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p>
            <a:fld id="{4ECF5524-5AE1-4C0E-86FE-209F7A2B1F96}" type="slidenum">
              <a:rPr lang="en-US" altLang="en-US" smtClean="0"/>
              <a:pPr/>
              <a:t>‹#›</a:t>
            </a:fld>
            <a:endParaRPr lang="en-US" altLang="en-US"/>
          </a:p>
        </p:txBody>
      </p:sp>
    </p:spTree>
    <p:extLst>
      <p:ext uri="{BB962C8B-B14F-4D97-AF65-F5344CB8AC3E}">
        <p14:creationId xmlns:p14="http://schemas.microsoft.com/office/powerpoint/2010/main" val="749431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6"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7" name="Slide Number Placeholder 5"/>
          <p:cNvSpPr>
            <a:spLocks noGrp="1"/>
          </p:cNvSpPr>
          <p:nvPr>
            <p:ph type="sldNum" sz="quarter" idx="12"/>
          </p:nvPr>
        </p:nvSpPr>
        <p:spPr/>
        <p:txBody>
          <a:bodyPr/>
          <a:lstStyle>
            <a:lvl1pPr defTabSz="685800">
              <a:defRPr b="1"/>
            </a:lvl1pPr>
          </a:lstStyle>
          <a:p>
            <a:pPr>
              <a:defRPr/>
            </a:pPr>
            <a:fld id="{0AE80448-B2EE-43F8-B0AE-716061E9B969}" type="slidenum">
              <a:rPr lang="en-US" smtClean="0"/>
              <a:pPr>
                <a:defRPr/>
              </a:pPr>
              <a:t>‹#›</a:t>
            </a:fld>
            <a:endParaRPr lang="en-US"/>
          </a:p>
        </p:txBody>
      </p:sp>
    </p:spTree>
    <p:extLst>
      <p:ext uri="{BB962C8B-B14F-4D97-AF65-F5344CB8AC3E}">
        <p14:creationId xmlns:p14="http://schemas.microsoft.com/office/powerpoint/2010/main" val="1461577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June 25, 2020</a:t>
            </a:r>
          </a:p>
        </p:txBody>
      </p:sp>
      <p:sp>
        <p:nvSpPr>
          <p:cNvPr id="5" name="Footer Placeholder 4"/>
          <p:cNvSpPr>
            <a:spLocks noGrp="1"/>
          </p:cNvSpPr>
          <p:nvPr>
            <p:ph type="ftr" sz="quarter" idx="11"/>
          </p:nvPr>
        </p:nvSpPr>
        <p:spPr/>
        <p:txBody>
          <a:body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p>
            <a:fld id="{F436BE2A-DD90-41CB-88F4-EFDC5B6CF9DA}" type="slidenum">
              <a:rPr lang="en-US" altLang="en-US" smtClean="0"/>
              <a:pPr/>
              <a:t>‹#›</a:t>
            </a:fld>
            <a:endParaRPr lang="en-US" altLang="en-US"/>
          </a:p>
        </p:txBody>
      </p:sp>
    </p:spTree>
    <p:extLst>
      <p:ext uri="{BB962C8B-B14F-4D97-AF65-F5344CB8AC3E}">
        <p14:creationId xmlns:p14="http://schemas.microsoft.com/office/powerpoint/2010/main" val="2401747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June 25, 2020</a:t>
            </a:r>
          </a:p>
        </p:txBody>
      </p:sp>
      <p:sp>
        <p:nvSpPr>
          <p:cNvPr id="5" name="Footer Placeholder 4"/>
          <p:cNvSpPr>
            <a:spLocks noGrp="1"/>
          </p:cNvSpPr>
          <p:nvPr>
            <p:ph type="ftr" sz="quarter" idx="11"/>
          </p:nvPr>
        </p:nvSpPr>
        <p:spPr/>
        <p:txBody>
          <a:body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p>
            <a:fld id="{5348FC1C-9FAC-42C6-A671-AF5F02CEC57D}" type="slidenum">
              <a:rPr lang="en-US" altLang="en-US" smtClean="0"/>
              <a:pPr/>
              <a:t>‹#›</a:t>
            </a:fld>
            <a:endParaRPr lang="en-US" altLang="en-US"/>
          </a:p>
        </p:txBody>
      </p:sp>
    </p:spTree>
    <p:extLst>
      <p:ext uri="{BB962C8B-B14F-4D97-AF65-F5344CB8AC3E}">
        <p14:creationId xmlns:p14="http://schemas.microsoft.com/office/powerpoint/2010/main" val="1142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June 25, 2020</a:t>
            </a:r>
          </a:p>
        </p:txBody>
      </p:sp>
      <p:sp>
        <p:nvSpPr>
          <p:cNvPr id="6" name="Footer Placeholder 5"/>
          <p:cNvSpPr>
            <a:spLocks noGrp="1"/>
          </p:cNvSpPr>
          <p:nvPr>
            <p:ph type="ftr" sz="quarter" idx="11"/>
          </p:nvPr>
        </p:nvSpPr>
        <p:spPr/>
        <p:txBody>
          <a:bodyPr/>
          <a:lstStyle/>
          <a:p>
            <a:pPr>
              <a:defRPr/>
            </a:pPr>
            <a:r>
              <a:rPr lang="en-US"/>
              <a:t>How to Submit an OPUS Share Observation</a:t>
            </a:r>
          </a:p>
        </p:txBody>
      </p:sp>
      <p:sp>
        <p:nvSpPr>
          <p:cNvPr id="7" name="Slide Number Placeholder 6"/>
          <p:cNvSpPr>
            <a:spLocks noGrp="1"/>
          </p:cNvSpPr>
          <p:nvPr>
            <p:ph type="sldNum" sz="quarter" idx="12"/>
          </p:nvPr>
        </p:nvSpPr>
        <p:spPr/>
        <p:txBody>
          <a:bodyPr/>
          <a:lstStyle/>
          <a:p>
            <a:fld id="{16D807E3-CF9D-4CCF-B04A-D9D503FC4758}" type="slidenum">
              <a:rPr lang="en-US" altLang="en-US" smtClean="0"/>
              <a:pPr/>
              <a:t>‹#›</a:t>
            </a:fld>
            <a:endParaRPr lang="en-US" altLang="en-US"/>
          </a:p>
        </p:txBody>
      </p:sp>
    </p:spTree>
    <p:extLst>
      <p:ext uri="{BB962C8B-B14F-4D97-AF65-F5344CB8AC3E}">
        <p14:creationId xmlns:p14="http://schemas.microsoft.com/office/powerpoint/2010/main" val="4198768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June 25, 2020</a:t>
            </a:r>
          </a:p>
        </p:txBody>
      </p:sp>
      <p:sp>
        <p:nvSpPr>
          <p:cNvPr id="8" name="Footer Placeholder 7"/>
          <p:cNvSpPr>
            <a:spLocks noGrp="1"/>
          </p:cNvSpPr>
          <p:nvPr>
            <p:ph type="ftr" sz="quarter" idx="11"/>
          </p:nvPr>
        </p:nvSpPr>
        <p:spPr/>
        <p:txBody>
          <a:bodyPr/>
          <a:lstStyle/>
          <a:p>
            <a:pPr>
              <a:defRPr/>
            </a:pPr>
            <a:r>
              <a:rPr lang="en-US"/>
              <a:t>How to Submit an OPUS Share Observation</a:t>
            </a:r>
          </a:p>
        </p:txBody>
      </p:sp>
      <p:sp>
        <p:nvSpPr>
          <p:cNvPr id="9" name="Slide Number Placeholder 8"/>
          <p:cNvSpPr>
            <a:spLocks noGrp="1"/>
          </p:cNvSpPr>
          <p:nvPr>
            <p:ph type="sldNum" sz="quarter" idx="12"/>
          </p:nvPr>
        </p:nvSpPr>
        <p:spPr/>
        <p:txBody>
          <a:bodyPr/>
          <a:lstStyle/>
          <a:p>
            <a:fld id="{15EF0694-624E-4497-9346-82B2A7B2F26B}" type="slidenum">
              <a:rPr lang="en-US" altLang="en-US" smtClean="0"/>
              <a:pPr/>
              <a:t>‹#›</a:t>
            </a:fld>
            <a:endParaRPr lang="en-US" altLang="en-US"/>
          </a:p>
        </p:txBody>
      </p:sp>
    </p:spTree>
    <p:extLst>
      <p:ext uri="{BB962C8B-B14F-4D97-AF65-F5344CB8AC3E}">
        <p14:creationId xmlns:p14="http://schemas.microsoft.com/office/powerpoint/2010/main" val="3457542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June 25, 2020</a:t>
            </a:r>
          </a:p>
        </p:txBody>
      </p:sp>
      <p:sp>
        <p:nvSpPr>
          <p:cNvPr id="4" name="Footer Placeholder 3"/>
          <p:cNvSpPr>
            <a:spLocks noGrp="1"/>
          </p:cNvSpPr>
          <p:nvPr>
            <p:ph type="ftr" sz="quarter" idx="11"/>
          </p:nvPr>
        </p:nvSpPr>
        <p:spPr/>
        <p:txBody>
          <a:bodyPr/>
          <a:lstStyle/>
          <a:p>
            <a:pPr>
              <a:defRPr/>
            </a:pPr>
            <a:r>
              <a:rPr lang="en-US"/>
              <a:t>How to Submit an OPUS Share Observation</a:t>
            </a:r>
          </a:p>
        </p:txBody>
      </p:sp>
      <p:sp>
        <p:nvSpPr>
          <p:cNvPr id="5" name="Slide Number Placeholder 4"/>
          <p:cNvSpPr>
            <a:spLocks noGrp="1"/>
          </p:cNvSpPr>
          <p:nvPr>
            <p:ph type="sldNum" sz="quarter" idx="12"/>
          </p:nvPr>
        </p:nvSpPr>
        <p:spPr/>
        <p:txBody>
          <a:bodyPr/>
          <a:lstStyle/>
          <a:p>
            <a:fld id="{EC1A3A4B-FE94-49CA-AE04-142D27859815}" type="slidenum">
              <a:rPr lang="en-US" altLang="en-US" smtClean="0"/>
              <a:pPr/>
              <a:t>‹#›</a:t>
            </a:fld>
            <a:endParaRPr lang="en-US" altLang="en-US"/>
          </a:p>
        </p:txBody>
      </p:sp>
    </p:spTree>
    <p:extLst>
      <p:ext uri="{BB962C8B-B14F-4D97-AF65-F5344CB8AC3E}">
        <p14:creationId xmlns:p14="http://schemas.microsoft.com/office/powerpoint/2010/main" val="2362575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June 25, 2020</a:t>
            </a:r>
          </a:p>
        </p:txBody>
      </p:sp>
      <p:sp>
        <p:nvSpPr>
          <p:cNvPr id="3" name="Footer Placeholder 2"/>
          <p:cNvSpPr>
            <a:spLocks noGrp="1"/>
          </p:cNvSpPr>
          <p:nvPr>
            <p:ph type="ftr" sz="quarter" idx="11"/>
          </p:nvPr>
        </p:nvSpPr>
        <p:spPr/>
        <p:txBody>
          <a:bodyPr/>
          <a:lstStyle/>
          <a:p>
            <a:pPr>
              <a:defRPr/>
            </a:pPr>
            <a:r>
              <a:rPr lang="en-US"/>
              <a:t>How to Submit an OPUS Share Observation</a:t>
            </a:r>
          </a:p>
        </p:txBody>
      </p:sp>
      <p:sp>
        <p:nvSpPr>
          <p:cNvPr id="4" name="Slide Number Placeholder 3"/>
          <p:cNvSpPr>
            <a:spLocks noGrp="1"/>
          </p:cNvSpPr>
          <p:nvPr>
            <p:ph type="sldNum" sz="quarter" idx="12"/>
          </p:nvPr>
        </p:nvSpPr>
        <p:spPr/>
        <p:txBody>
          <a:bodyPr/>
          <a:lstStyle/>
          <a:p>
            <a:fld id="{2A0A0E6A-B97A-45BF-9354-180D2ED9FBB7}" type="slidenum">
              <a:rPr lang="en-US" altLang="en-US" smtClean="0"/>
              <a:pPr/>
              <a:t>‹#›</a:t>
            </a:fld>
            <a:endParaRPr lang="en-US" altLang="en-US"/>
          </a:p>
        </p:txBody>
      </p:sp>
    </p:spTree>
    <p:extLst>
      <p:ext uri="{BB962C8B-B14F-4D97-AF65-F5344CB8AC3E}">
        <p14:creationId xmlns:p14="http://schemas.microsoft.com/office/powerpoint/2010/main" val="1452036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June 25, 2020</a:t>
            </a:r>
          </a:p>
        </p:txBody>
      </p:sp>
      <p:sp>
        <p:nvSpPr>
          <p:cNvPr id="6" name="Footer Placeholder 5"/>
          <p:cNvSpPr>
            <a:spLocks noGrp="1"/>
          </p:cNvSpPr>
          <p:nvPr>
            <p:ph type="ftr" sz="quarter" idx="11"/>
          </p:nvPr>
        </p:nvSpPr>
        <p:spPr/>
        <p:txBody>
          <a:bodyPr/>
          <a:lstStyle/>
          <a:p>
            <a:pPr>
              <a:defRPr/>
            </a:pPr>
            <a:r>
              <a:rPr lang="en-US"/>
              <a:t>How to Submit an OPUS Share Observation</a:t>
            </a:r>
          </a:p>
        </p:txBody>
      </p:sp>
      <p:sp>
        <p:nvSpPr>
          <p:cNvPr id="7" name="Slide Number Placeholder 6"/>
          <p:cNvSpPr>
            <a:spLocks noGrp="1"/>
          </p:cNvSpPr>
          <p:nvPr>
            <p:ph type="sldNum" sz="quarter" idx="12"/>
          </p:nvPr>
        </p:nvSpPr>
        <p:spPr/>
        <p:txBody>
          <a:bodyPr/>
          <a:lstStyle/>
          <a:p>
            <a:fld id="{BDE31B67-9AC5-4103-BE2F-D56DB4FE4530}" type="slidenum">
              <a:rPr lang="en-US" altLang="en-US" smtClean="0"/>
              <a:pPr/>
              <a:t>‹#›</a:t>
            </a:fld>
            <a:endParaRPr lang="en-US" altLang="en-US"/>
          </a:p>
        </p:txBody>
      </p:sp>
    </p:spTree>
    <p:extLst>
      <p:ext uri="{BB962C8B-B14F-4D97-AF65-F5344CB8AC3E}">
        <p14:creationId xmlns:p14="http://schemas.microsoft.com/office/powerpoint/2010/main" val="3316482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June 25, 2020</a:t>
            </a:r>
          </a:p>
        </p:txBody>
      </p:sp>
      <p:sp>
        <p:nvSpPr>
          <p:cNvPr id="6" name="Footer Placeholder 5"/>
          <p:cNvSpPr>
            <a:spLocks noGrp="1"/>
          </p:cNvSpPr>
          <p:nvPr>
            <p:ph type="ftr" sz="quarter" idx="11"/>
          </p:nvPr>
        </p:nvSpPr>
        <p:spPr/>
        <p:txBody>
          <a:bodyPr/>
          <a:lstStyle/>
          <a:p>
            <a:pPr>
              <a:defRPr/>
            </a:pPr>
            <a:r>
              <a:rPr lang="en-US"/>
              <a:t>How to Submit an OPUS Share Observation</a:t>
            </a:r>
          </a:p>
        </p:txBody>
      </p:sp>
      <p:sp>
        <p:nvSpPr>
          <p:cNvPr id="7" name="Slide Number Placeholder 6"/>
          <p:cNvSpPr>
            <a:spLocks noGrp="1"/>
          </p:cNvSpPr>
          <p:nvPr>
            <p:ph type="sldNum" sz="quarter" idx="12"/>
          </p:nvPr>
        </p:nvSpPr>
        <p:spPr/>
        <p:txBody>
          <a:bodyPr/>
          <a:lstStyle/>
          <a:p>
            <a:fld id="{9C338B5F-2211-44F1-ACB4-26D7BCD03E61}" type="slidenum">
              <a:rPr lang="en-US" altLang="en-US" smtClean="0"/>
              <a:pPr/>
              <a:t>‹#›</a:t>
            </a:fld>
            <a:endParaRPr lang="en-US" altLang="en-US"/>
          </a:p>
        </p:txBody>
      </p:sp>
    </p:spTree>
    <p:extLst>
      <p:ext uri="{BB962C8B-B14F-4D97-AF65-F5344CB8AC3E}">
        <p14:creationId xmlns:p14="http://schemas.microsoft.com/office/powerpoint/2010/main" val="3963867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June 25, 2020</a:t>
            </a:r>
          </a:p>
        </p:txBody>
      </p:sp>
      <p:sp>
        <p:nvSpPr>
          <p:cNvPr id="5" name="Footer Placeholder 4"/>
          <p:cNvSpPr>
            <a:spLocks noGrp="1"/>
          </p:cNvSpPr>
          <p:nvPr>
            <p:ph type="ftr" sz="quarter" idx="11"/>
          </p:nvPr>
        </p:nvSpPr>
        <p:spPr/>
        <p:txBody>
          <a:body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p>
            <a:fld id="{1C2E4CE5-60F5-46DF-BBCC-D9C2C287493D}" type="slidenum">
              <a:rPr lang="en-US" altLang="en-US" smtClean="0"/>
              <a:pPr/>
              <a:t>‹#›</a:t>
            </a:fld>
            <a:endParaRPr lang="en-US" altLang="en-US"/>
          </a:p>
        </p:txBody>
      </p:sp>
    </p:spTree>
    <p:extLst>
      <p:ext uri="{BB962C8B-B14F-4D97-AF65-F5344CB8AC3E}">
        <p14:creationId xmlns:p14="http://schemas.microsoft.com/office/powerpoint/2010/main" val="3388259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June 25, 2020</a:t>
            </a:r>
          </a:p>
        </p:txBody>
      </p:sp>
      <p:sp>
        <p:nvSpPr>
          <p:cNvPr id="5" name="Footer Placeholder 4"/>
          <p:cNvSpPr>
            <a:spLocks noGrp="1"/>
          </p:cNvSpPr>
          <p:nvPr>
            <p:ph type="ftr" sz="quarter" idx="11"/>
          </p:nvPr>
        </p:nvSpPr>
        <p:spPr/>
        <p:txBody>
          <a:body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p>
            <a:fld id="{D970A05D-251F-4E86-856B-0F8D5CDE8470}" type="slidenum">
              <a:rPr lang="en-US" altLang="en-US" smtClean="0"/>
              <a:pPr/>
              <a:t>‹#›</a:t>
            </a:fld>
            <a:endParaRPr lang="en-US" altLang="en-US"/>
          </a:p>
        </p:txBody>
      </p:sp>
    </p:spTree>
    <p:extLst>
      <p:ext uri="{BB962C8B-B14F-4D97-AF65-F5344CB8AC3E}">
        <p14:creationId xmlns:p14="http://schemas.microsoft.com/office/powerpoint/2010/main" val="3444685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6"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7" name="Slide Number Placeholder 5"/>
          <p:cNvSpPr>
            <a:spLocks noGrp="1"/>
          </p:cNvSpPr>
          <p:nvPr>
            <p:ph type="sldNum" sz="quarter" idx="12"/>
          </p:nvPr>
        </p:nvSpPr>
        <p:spPr/>
        <p:txBody>
          <a:bodyPr/>
          <a:lstStyle>
            <a:lvl1pPr defTabSz="685800">
              <a:defRPr b="1"/>
            </a:lvl1pPr>
          </a:lstStyle>
          <a:p>
            <a:pPr>
              <a:defRPr/>
            </a:pPr>
            <a:fld id="{01840401-0845-4AB3-BD82-79BDE7014F51}" type="slidenum">
              <a:rPr lang="en-US" smtClean="0"/>
              <a:pPr>
                <a:defRPr/>
              </a:pPr>
              <a:t>‹#›</a:t>
            </a:fld>
            <a:endParaRPr lang="en-US"/>
          </a:p>
        </p:txBody>
      </p:sp>
    </p:spTree>
    <p:extLst>
      <p:ext uri="{BB962C8B-B14F-4D97-AF65-F5344CB8AC3E}">
        <p14:creationId xmlns:p14="http://schemas.microsoft.com/office/powerpoint/2010/main" val="2878417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defTabSz="342900" fontAlgn="auto">
              <a:spcBef>
                <a:spcPts val="0"/>
              </a:spcBef>
              <a:spcAft>
                <a:spcPts val="0"/>
              </a:spcAft>
              <a:defRPr sz="900" b="0">
                <a:solidFill>
                  <a:prstClr val="black">
                    <a:tint val="75000"/>
                  </a:prstClr>
                </a:solidFill>
                <a:latin typeface="+mn-lt"/>
                <a:ea typeface="+mn-ea"/>
                <a:cs typeface="+mn-cs"/>
              </a:defRPr>
            </a:lvl1pPr>
          </a:lstStyle>
          <a:p>
            <a:pPr>
              <a:defRPr/>
            </a:pPr>
            <a:r>
              <a:rPr lang="en-US"/>
              <a:t>June 25, 2020</a:t>
            </a:r>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defTabSz="342900" fontAlgn="auto">
              <a:spcBef>
                <a:spcPts val="0"/>
              </a:spcBef>
              <a:spcAft>
                <a:spcPts val="0"/>
              </a:spcAft>
              <a:defRPr sz="900" b="0">
                <a:solidFill>
                  <a:prstClr val="black">
                    <a:tint val="75000"/>
                  </a:prstClr>
                </a:solidFill>
                <a:latin typeface="+mn-lt"/>
                <a:ea typeface="+mn-ea"/>
                <a:cs typeface="+mn-cs"/>
              </a:defRPr>
            </a:lvl1pPr>
          </a:lstStyle>
          <a:p>
            <a:pPr>
              <a:defRPr/>
            </a:pPr>
            <a:r>
              <a:rPr lang="en-US"/>
              <a:t>How to Submit an OPUS Share Observation</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defTabSz="342900">
              <a:defRPr sz="900" b="0">
                <a:solidFill>
                  <a:srgbClr val="898989"/>
                </a:solidFill>
                <a:latin typeface="Calibri" panose="020F0502020204030204" pitchFamily="34" charset="0"/>
              </a:defRPr>
            </a:lvl1pPr>
          </a:lstStyle>
          <a:p>
            <a:pPr>
              <a:defRPr/>
            </a:pPr>
            <a:fld id="{060AF921-C10B-4E99-87EC-945BB7E1916D}" type="slidenum">
              <a:rPr lang="en-US" smtClean="0"/>
              <a:pPr>
                <a:defRPr/>
              </a:pPr>
              <a:t>‹#›</a:t>
            </a:fld>
            <a:endParaRPr lang="en-US"/>
          </a:p>
        </p:txBody>
      </p:sp>
    </p:spTree>
    <p:extLst>
      <p:ext uri="{BB962C8B-B14F-4D97-AF65-F5344CB8AC3E}">
        <p14:creationId xmlns:p14="http://schemas.microsoft.com/office/powerpoint/2010/main" val="427502607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342900" rtl="0" eaLnBrk="1" fontAlgn="base" hangingPunct="1">
        <a:spcBef>
          <a:spcPct val="0"/>
        </a:spcBef>
        <a:spcAft>
          <a:spcPct val="0"/>
        </a:spcAft>
        <a:defRPr sz="3300" kern="1200">
          <a:solidFill>
            <a:schemeClr val="tx1"/>
          </a:solidFill>
          <a:latin typeface="+mj-lt"/>
          <a:ea typeface="MS PGothic" panose="020B0600070205080204" pitchFamily="34" charset="-128"/>
          <a:cs typeface="ＭＳ Ｐゴシック" charset="0"/>
        </a:defRPr>
      </a:lvl1pPr>
      <a:lvl2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0"/>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ea typeface="+mn-ea"/>
                <a:cs typeface="+mn-cs"/>
              </a:defRPr>
            </a:lvl1pPr>
          </a:lstStyle>
          <a:p>
            <a:pPr>
              <a:defRPr/>
            </a:pPr>
            <a:r>
              <a:rPr lang="en-US"/>
              <a:t>June 25, 2020</a:t>
            </a:r>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smtClean="0">
                <a:solidFill>
                  <a:schemeClr val="tx1">
                    <a:tint val="75000"/>
                  </a:schemeClr>
                </a:solidFill>
                <a:latin typeface="+mn-lt"/>
                <a:ea typeface="+mn-ea"/>
                <a:cs typeface="+mn-cs"/>
              </a:defRPr>
            </a:lvl1pPr>
          </a:lstStyle>
          <a:p>
            <a:pPr>
              <a:defRPr/>
            </a:pPr>
            <a:r>
              <a:rPr lang="en-US"/>
              <a:t>How to Submit an OPUS Share Observation</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DF1A3CFE-56D5-4C6D-89F5-7B40DDCF9B89}" type="slidenum">
              <a:rPr lang="en-US" altLang="en-US"/>
              <a:pPr/>
              <a:t>‹#›</a:t>
            </a:fld>
            <a:endParaRPr lang="en-US" altLang="en-US"/>
          </a:p>
        </p:txBody>
      </p:sp>
    </p:spTree>
    <p:extLst>
      <p:ext uri="{BB962C8B-B14F-4D97-AF65-F5344CB8AC3E}">
        <p14:creationId xmlns:p14="http://schemas.microsoft.com/office/powerpoint/2010/main" val="607535687"/>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342900" rtl="0" eaLnBrk="1" fontAlgn="base" hangingPunct="1">
        <a:spcBef>
          <a:spcPct val="0"/>
        </a:spcBef>
        <a:spcAft>
          <a:spcPct val="0"/>
        </a:spcAft>
        <a:defRPr sz="3300" kern="1200">
          <a:solidFill>
            <a:schemeClr val="tx1"/>
          </a:solidFill>
          <a:latin typeface="+mj-lt"/>
          <a:ea typeface="MS PGothic" panose="020B0600070205080204" pitchFamily="34" charset="-128"/>
          <a:cs typeface="ＭＳ Ｐゴシック" charset="0"/>
        </a:defRPr>
      </a:lvl1pPr>
      <a:lvl2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0"/>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Gill Sans MT" pitchFamily="34" charset="0"/>
                <a:ea typeface="ＭＳ Ｐゴシック" pitchFamily="34" charset="-128"/>
                <a:cs typeface="Arial" pitchFamily="34" charset="0"/>
              </a:defRPr>
            </a:lvl1pPr>
          </a:lstStyle>
          <a:p>
            <a:pPr>
              <a:defRPr/>
            </a:pPr>
            <a:r>
              <a:rPr lang="en-US" altLang="en-US"/>
              <a:t>June 25, 2020</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Gill Sans MT" pitchFamily="34" charset="0"/>
                <a:ea typeface="+mn-ea"/>
                <a:cs typeface="+mn-cs"/>
              </a:defRPr>
            </a:lvl1pPr>
          </a:lstStyle>
          <a:p>
            <a:pPr>
              <a:defRPr/>
            </a:pPr>
            <a:r>
              <a:rPr lang="en-US"/>
              <a:t>How to Submit an OPUS Share Observation</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Gill Sans MT" pitchFamily="34" charset="0"/>
                <a:ea typeface="ＭＳ Ｐゴシック" pitchFamily="34" charset="-128"/>
                <a:cs typeface="Arial" pitchFamily="34" charset="0"/>
              </a:defRPr>
            </a:lvl1pPr>
          </a:lstStyle>
          <a:p>
            <a:pPr>
              <a:defRPr/>
            </a:pPr>
            <a:fld id="{364AD10C-D981-4890-9ADD-2AB209C9BC7D}" type="slidenum">
              <a:rPr lang="en-US" altLang="en-US"/>
              <a:pPr>
                <a:defRPr/>
              </a:pPr>
              <a:t>‹#›</a:t>
            </a:fld>
            <a:endParaRPr lang="en-US" altLang="en-US"/>
          </a:p>
        </p:txBody>
      </p:sp>
      <p:pic>
        <p:nvPicPr>
          <p:cNvPr id="1031" name="Picture 8" descr="C:\Users\jeremy.mchugh\Pictures\geodesy.noaa.gov slide background.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20094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rtl="0" eaLnBrk="1" fontAlgn="base" hangingPunct="1">
        <a:spcBef>
          <a:spcPct val="0"/>
        </a:spcBef>
        <a:spcAft>
          <a:spcPct val="0"/>
        </a:spcAft>
        <a:defRPr sz="3300" kern="1200">
          <a:solidFill>
            <a:schemeClr val="tx2"/>
          </a:solidFill>
          <a:latin typeface="Gill Sans MT" pitchFamily="34" charset="0"/>
          <a:ea typeface="MS PGothic" pitchFamily="34" charset="-128"/>
          <a:cs typeface="ＭＳ Ｐゴシック" charset="0"/>
        </a:defRPr>
      </a:lvl1pPr>
      <a:lvl2pPr algn="ctr" rtl="0" eaLnBrk="1" fontAlgn="base" hangingPunct="1">
        <a:spcBef>
          <a:spcPct val="0"/>
        </a:spcBef>
        <a:spcAft>
          <a:spcPct val="0"/>
        </a:spcAft>
        <a:defRPr sz="3300">
          <a:solidFill>
            <a:schemeClr val="tx2"/>
          </a:solidFill>
          <a:latin typeface="Gill Sans MT" pitchFamily="34" charset="0"/>
          <a:ea typeface="MS PGothic" pitchFamily="34" charset="-128"/>
          <a:cs typeface="ＭＳ Ｐゴシック" charset="0"/>
        </a:defRPr>
      </a:lvl2pPr>
      <a:lvl3pPr algn="ctr" rtl="0" eaLnBrk="1" fontAlgn="base" hangingPunct="1">
        <a:spcBef>
          <a:spcPct val="0"/>
        </a:spcBef>
        <a:spcAft>
          <a:spcPct val="0"/>
        </a:spcAft>
        <a:defRPr sz="3300">
          <a:solidFill>
            <a:schemeClr val="tx2"/>
          </a:solidFill>
          <a:latin typeface="Gill Sans MT" pitchFamily="34" charset="0"/>
          <a:ea typeface="MS PGothic" pitchFamily="34" charset="-128"/>
          <a:cs typeface="ＭＳ Ｐゴシック" charset="0"/>
        </a:defRPr>
      </a:lvl3pPr>
      <a:lvl4pPr algn="ctr" rtl="0" eaLnBrk="1" fontAlgn="base" hangingPunct="1">
        <a:spcBef>
          <a:spcPct val="0"/>
        </a:spcBef>
        <a:spcAft>
          <a:spcPct val="0"/>
        </a:spcAft>
        <a:defRPr sz="3300">
          <a:solidFill>
            <a:schemeClr val="tx2"/>
          </a:solidFill>
          <a:latin typeface="Gill Sans MT" pitchFamily="34" charset="0"/>
          <a:ea typeface="MS PGothic" pitchFamily="34" charset="-128"/>
          <a:cs typeface="ＭＳ Ｐゴシック" charset="0"/>
        </a:defRPr>
      </a:lvl4pPr>
      <a:lvl5pPr algn="ctr" rtl="0" eaLnBrk="1" fontAlgn="base" hangingPunct="1">
        <a:spcBef>
          <a:spcPct val="0"/>
        </a:spcBef>
        <a:spcAft>
          <a:spcPct val="0"/>
        </a:spcAft>
        <a:defRPr sz="3300">
          <a:solidFill>
            <a:schemeClr val="tx2"/>
          </a:solidFill>
          <a:latin typeface="Gill Sans MT" pitchFamily="34" charset="0"/>
          <a:ea typeface="MS PGothic" pitchFamily="34" charset="-128"/>
          <a:cs typeface="ＭＳ Ｐゴシック"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MS PGothic" pitchFamily="34" charset="-128"/>
          <a:cs typeface="ＭＳ Ｐゴシック" charset="0"/>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Gill Sans MT" pitchFamily="34" charset="0"/>
          <a:ea typeface="MS PGothic" pitchFamily="34" charset="-128"/>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Gill Sans MT" pitchFamily="34" charset="0"/>
          <a:ea typeface="MS PGothic" pitchFamily="34" charset="-128"/>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Gill Sans MT" pitchFamily="34" charset="0"/>
          <a:ea typeface="MS PGothic" pitchFamily="34" charset="-128"/>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Gill Sans MT" pitchFamily="34" charset="0"/>
          <a:ea typeface="MS PGothic"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June 25, 2020</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How to Submit an OPUS Share Observation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038F7-C2D1-44BA-A135-71B31C4C941C}" type="slidenum">
              <a:rPr lang="en-US" altLang="en-US" smtClean="0"/>
              <a:pPr/>
              <a:t>‹#›</a:t>
            </a:fld>
            <a:endParaRPr lang="en-US" altLang="en-US"/>
          </a:p>
        </p:txBody>
      </p:sp>
    </p:spTree>
    <p:extLst>
      <p:ext uri="{BB962C8B-B14F-4D97-AF65-F5344CB8AC3E}">
        <p14:creationId xmlns:p14="http://schemas.microsoft.com/office/powerpoint/2010/main" val="426270858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defTabSz="342900" fontAlgn="auto">
              <a:spcBef>
                <a:spcPts val="0"/>
              </a:spcBef>
              <a:spcAft>
                <a:spcPts val="0"/>
              </a:spcAft>
              <a:defRPr sz="900" b="0">
                <a:solidFill>
                  <a:prstClr val="black">
                    <a:tint val="75000"/>
                  </a:prstClr>
                </a:solidFill>
                <a:latin typeface="+mn-lt"/>
                <a:ea typeface="+mn-ea"/>
                <a:cs typeface="+mn-cs"/>
              </a:defRPr>
            </a:lvl1pPr>
          </a:lstStyle>
          <a:p>
            <a:pPr>
              <a:defRPr/>
            </a:pPr>
            <a:r>
              <a:rPr lang="en-US"/>
              <a:t>June 25, 2020</a:t>
            </a:r>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defTabSz="342900" fontAlgn="auto">
              <a:spcBef>
                <a:spcPts val="0"/>
              </a:spcBef>
              <a:spcAft>
                <a:spcPts val="0"/>
              </a:spcAft>
              <a:defRPr sz="900" b="0">
                <a:solidFill>
                  <a:prstClr val="black">
                    <a:tint val="75000"/>
                  </a:prstClr>
                </a:solidFill>
                <a:latin typeface="+mn-lt"/>
                <a:ea typeface="+mn-ea"/>
                <a:cs typeface="+mn-cs"/>
              </a:defRPr>
            </a:lvl1pPr>
          </a:lstStyle>
          <a:p>
            <a:pPr>
              <a:defRPr/>
            </a:pPr>
            <a:r>
              <a:rPr lang="en-US"/>
              <a:t>How to Submit an OPUS Share Observation</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defTabSz="342900">
              <a:defRPr sz="900" b="0">
                <a:solidFill>
                  <a:srgbClr val="898989"/>
                </a:solidFill>
                <a:latin typeface="Calibri" panose="020F0502020204030204" pitchFamily="34" charset="0"/>
              </a:defRPr>
            </a:lvl1pPr>
          </a:lstStyle>
          <a:p>
            <a:pPr>
              <a:defRPr/>
            </a:pPr>
            <a:fld id="{060AF921-C10B-4E99-87EC-945BB7E1916D}" type="slidenum">
              <a:rPr lang="en-US" smtClean="0"/>
              <a:pPr>
                <a:defRPr/>
              </a:pPr>
              <a:t>‹#›</a:t>
            </a:fld>
            <a:endParaRPr lang="en-US"/>
          </a:p>
        </p:txBody>
      </p:sp>
    </p:spTree>
    <p:extLst>
      <p:ext uri="{BB962C8B-B14F-4D97-AF65-F5344CB8AC3E}">
        <p14:creationId xmlns:p14="http://schemas.microsoft.com/office/powerpoint/2010/main" val="3733745091"/>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342900" rtl="0" eaLnBrk="1" fontAlgn="base" hangingPunct="1">
        <a:spcBef>
          <a:spcPct val="0"/>
        </a:spcBef>
        <a:spcAft>
          <a:spcPct val="0"/>
        </a:spcAft>
        <a:defRPr sz="3300" kern="1200">
          <a:solidFill>
            <a:schemeClr val="tx1"/>
          </a:solidFill>
          <a:latin typeface="+mj-lt"/>
          <a:ea typeface="MS PGothic" panose="020B0600070205080204" pitchFamily="34" charset="-128"/>
          <a:cs typeface="ＭＳ Ｐゴシック" charset="0"/>
        </a:defRPr>
      </a:lvl1pPr>
      <a:lvl2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0"/>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ea typeface="+mn-ea"/>
                <a:cs typeface="+mn-cs"/>
              </a:defRPr>
            </a:lvl1pPr>
          </a:lstStyle>
          <a:p>
            <a:pPr>
              <a:defRPr/>
            </a:pPr>
            <a:r>
              <a:rPr lang="en-US"/>
              <a:t>June 25, 2020</a:t>
            </a:r>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smtClean="0">
                <a:solidFill>
                  <a:schemeClr val="tx1">
                    <a:tint val="75000"/>
                  </a:schemeClr>
                </a:solidFill>
                <a:latin typeface="+mn-lt"/>
                <a:ea typeface="+mn-ea"/>
                <a:cs typeface="+mn-cs"/>
              </a:defRPr>
            </a:lvl1pPr>
          </a:lstStyle>
          <a:p>
            <a:pPr>
              <a:defRPr/>
            </a:pPr>
            <a:r>
              <a:rPr lang="en-US"/>
              <a:t>How to Submit an OPUS Share Observation</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DF1A3CFE-56D5-4C6D-89F5-7B40DDCF9B89}" type="slidenum">
              <a:rPr lang="en-US" altLang="en-US"/>
              <a:pPr/>
              <a:t>‹#›</a:t>
            </a:fld>
            <a:endParaRPr lang="en-US" altLang="en-US"/>
          </a:p>
        </p:txBody>
      </p:sp>
    </p:spTree>
    <p:extLst>
      <p:ext uri="{BB962C8B-B14F-4D97-AF65-F5344CB8AC3E}">
        <p14:creationId xmlns:p14="http://schemas.microsoft.com/office/powerpoint/2010/main" val="364292270"/>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342900" rtl="0" eaLnBrk="1" fontAlgn="base" hangingPunct="1">
        <a:spcBef>
          <a:spcPct val="0"/>
        </a:spcBef>
        <a:spcAft>
          <a:spcPct val="0"/>
        </a:spcAft>
        <a:defRPr sz="3300" kern="1200">
          <a:solidFill>
            <a:schemeClr val="tx1"/>
          </a:solidFill>
          <a:latin typeface="+mj-lt"/>
          <a:ea typeface="MS PGothic" panose="020B0600070205080204" pitchFamily="34" charset="-128"/>
          <a:cs typeface="ＭＳ Ｐゴシック" charset="0"/>
        </a:defRPr>
      </a:lvl1pPr>
      <a:lvl2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0"/>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Gill Sans MT" pitchFamily="34" charset="0"/>
                <a:ea typeface="ＭＳ Ｐゴシック" pitchFamily="34" charset="-128"/>
                <a:cs typeface="Arial" pitchFamily="34" charset="0"/>
              </a:defRPr>
            </a:lvl1pPr>
          </a:lstStyle>
          <a:p>
            <a:pPr>
              <a:defRPr/>
            </a:pPr>
            <a:r>
              <a:rPr lang="en-US" altLang="en-US"/>
              <a:t>June 25, 2020</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Gill Sans MT" pitchFamily="34" charset="0"/>
                <a:ea typeface="+mn-ea"/>
                <a:cs typeface="+mn-cs"/>
              </a:defRPr>
            </a:lvl1pPr>
          </a:lstStyle>
          <a:p>
            <a:pPr>
              <a:defRPr/>
            </a:pPr>
            <a:r>
              <a:rPr lang="en-US"/>
              <a:t>How to Submit an OPUS Share Observation</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Gill Sans MT" pitchFamily="34" charset="0"/>
                <a:ea typeface="ＭＳ Ｐゴシック" pitchFamily="34" charset="-128"/>
                <a:cs typeface="Arial" pitchFamily="34" charset="0"/>
              </a:defRPr>
            </a:lvl1pPr>
          </a:lstStyle>
          <a:p>
            <a:pPr>
              <a:defRPr/>
            </a:pPr>
            <a:fld id="{364AD10C-D981-4890-9ADD-2AB209C9BC7D}" type="slidenum">
              <a:rPr lang="en-US" altLang="en-US"/>
              <a:pPr>
                <a:defRPr/>
              </a:pPr>
              <a:t>‹#›</a:t>
            </a:fld>
            <a:endParaRPr lang="en-US" altLang="en-US"/>
          </a:p>
        </p:txBody>
      </p:sp>
      <p:pic>
        <p:nvPicPr>
          <p:cNvPr id="1031" name="Picture 8" descr="C:\Users\jeremy.mchugh\Pictures\geodesy.noaa.gov slide background.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40873"/>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rtl="0" eaLnBrk="1" fontAlgn="base" hangingPunct="1">
        <a:spcBef>
          <a:spcPct val="0"/>
        </a:spcBef>
        <a:spcAft>
          <a:spcPct val="0"/>
        </a:spcAft>
        <a:defRPr sz="3300" kern="1200">
          <a:solidFill>
            <a:schemeClr val="tx2"/>
          </a:solidFill>
          <a:latin typeface="Gill Sans MT" pitchFamily="34" charset="0"/>
          <a:ea typeface="MS PGothic" pitchFamily="34" charset="-128"/>
          <a:cs typeface="ＭＳ Ｐゴシック" charset="0"/>
        </a:defRPr>
      </a:lvl1pPr>
      <a:lvl2pPr algn="ctr" rtl="0" eaLnBrk="1" fontAlgn="base" hangingPunct="1">
        <a:spcBef>
          <a:spcPct val="0"/>
        </a:spcBef>
        <a:spcAft>
          <a:spcPct val="0"/>
        </a:spcAft>
        <a:defRPr sz="3300">
          <a:solidFill>
            <a:schemeClr val="tx2"/>
          </a:solidFill>
          <a:latin typeface="Gill Sans MT" pitchFamily="34" charset="0"/>
          <a:ea typeface="MS PGothic" pitchFamily="34" charset="-128"/>
          <a:cs typeface="ＭＳ Ｐゴシック" charset="0"/>
        </a:defRPr>
      </a:lvl2pPr>
      <a:lvl3pPr algn="ctr" rtl="0" eaLnBrk="1" fontAlgn="base" hangingPunct="1">
        <a:spcBef>
          <a:spcPct val="0"/>
        </a:spcBef>
        <a:spcAft>
          <a:spcPct val="0"/>
        </a:spcAft>
        <a:defRPr sz="3300">
          <a:solidFill>
            <a:schemeClr val="tx2"/>
          </a:solidFill>
          <a:latin typeface="Gill Sans MT" pitchFamily="34" charset="0"/>
          <a:ea typeface="MS PGothic" pitchFamily="34" charset="-128"/>
          <a:cs typeface="ＭＳ Ｐゴシック" charset="0"/>
        </a:defRPr>
      </a:lvl3pPr>
      <a:lvl4pPr algn="ctr" rtl="0" eaLnBrk="1" fontAlgn="base" hangingPunct="1">
        <a:spcBef>
          <a:spcPct val="0"/>
        </a:spcBef>
        <a:spcAft>
          <a:spcPct val="0"/>
        </a:spcAft>
        <a:defRPr sz="3300">
          <a:solidFill>
            <a:schemeClr val="tx2"/>
          </a:solidFill>
          <a:latin typeface="Gill Sans MT" pitchFamily="34" charset="0"/>
          <a:ea typeface="MS PGothic" pitchFamily="34" charset="-128"/>
          <a:cs typeface="ＭＳ Ｐゴシック" charset="0"/>
        </a:defRPr>
      </a:lvl4pPr>
      <a:lvl5pPr algn="ctr" rtl="0" eaLnBrk="1" fontAlgn="base" hangingPunct="1">
        <a:spcBef>
          <a:spcPct val="0"/>
        </a:spcBef>
        <a:spcAft>
          <a:spcPct val="0"/>
        </a:spcAft>
        <a:defRPr sz="3300">
          <a:solidFill>
            <a:schemeClr val="tx2"/>
          </a:solidFill>
          <a:latin typeface="Gill Sans MT" pitchFamily="34" charset="0"/>
          <a:ea typeface="MS PGothic" pitchFamily="34" charset="-128"/>
          <a:cs typeface="ＭＳ Ｐゴシック"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MS PGothic" pitchFamily="34" charset="-128"/>
          <a:cs typeface="ＭＳ Ｐゴシック" charset="0"/>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Gill Sans MT" pitchFamily="34" charset="0"/>
          <a:ea typeface="MS PGothic" pitchFamily="34" charset="-128"/>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Gill Sans MT" pitchFamily="34" charset="0"/>
          <a:ea typeface="MS PGothic" pitchFamily="34" charset="-128"/>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Gill Sans MT" pitchFamily="34" charset="0"/>
          <a:ea typeface="MS PGothic" pitchFamily="34" charset="-128"/>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Gill Sans MT" pitchFamily="34" charset="0"/>
          <a:ea typeface="MS PGothic"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June 25, 2020</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How to Submit an OPUS Share Observation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038F7-C2D1-44BA-A135-71B31C4C941C}" type="slidenum">
              <a:rPr lang="en-US" altLang="en-US" smtClean="0"/>
              <a:pPr/>
              <a:t>‹#›</a:t>
            </a:fld>
            <a:endParaRPr lang="en-US" altLang="en-US"/>
          </a:p>
        </p:txBody>
      </p:sp>
    </p:spTree>
    <p:extLst>
      <p:ext uri="{BB962C8B-B14F-4D97-AF65-F5344CB8AC3E}">
        <p14:creationId xmlns:p14="http://schemas.microsoft.com/office/powerpoint/2010/main" val="3284003233"/>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ngs.noaa.gov/surveys/forms/obslog-OPUS.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www.geodesy.noaa.gov/OPU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www.geodesy.noaa.gov/OPU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dave.zenk@noaa.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geodesy.noaa.gov/ANTCAL/"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geodesy.noaa.gov/ANTCAL/FAQ.xhtml#faq5" TargetMode="Externa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mailto:dave.zenk@noa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eodesy.noaa.gov/web/surveys/photo_submission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gs.noaa.gov/OPUS/about.jsp#sharin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hyperlink" Target="mailto:dave.Zenk@noaa.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www.ngs.noaa.gov/ADVISORS/index.s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ngs.noaa.gov/OPUS/about.js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ngs.noaa.gov/opusmap/"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049694"/>
            <a:ext cx="7772400" cy="762000"/>
          </a:xfrm>
        </p:spPr>
        <p:txBody>
          <a:bodyPr/>
          <a:lstStyle/>
          <a:p>
            <a:pPr eaLnBrk="1" hangingPunct="1">
              <a:defRPr/>
            </a:pPr>
            <a:r>
              <a:rPr lang="en-US" altLang="en-US" sz="5400" dirty="0">
                <a:effectLst>
                  <a:outerShdw blurRad="38100" dist="38100" dir="2700000" algn="tl">
                    <a:srgbClr val="000000">
                      <a:alpha val="43137"/>
                    </a:srgbClr>
                  </a:outerShdw>
                </a:effectLst>
              </a:rPr>
              <a:t>How to Submit an OPUS Share Observation</a:t>
            </a:r>
            <a:endParaRPr lang="en-US" i="1" dirty="0">
              <a:effectLst>
                <a:outerShdw blurRad="38100" dist="38100" dir="2700000" algn="tl">
                  <a:srgbClr val="000000">
                    <a:alpha val="43137"/>
                  </a:srgbClr>
                </a:outerShdw>
              </a:effectLst>
            </a:endParaRPr>
          </a:p>
        </p:txBody>
      </p:sp>
      <p:sp>
        <p:nvSpPr>
          <p:cNvPr id="2" name="Subtitle 1"/>
          <p:cNvSpPr>
            <a:spLocks noGrp="1"/>
          </p:cNvSpPr>
          <p:nvPr>
            <p:ph type="subTitle" idx="1"/>
          </p:nvPr>
        </p:nvSpPr>
        <p:spPr>
          <a:xfrm>
            <a:off x="685800" y="3429366"/>
            <a:ext cx="7907482" cy="2926984"/>
          </a:xfrm>
        </p:spPr>
        <p:txBody>
          <a:bodyPr/>
          <a:lstStyle/>
          <a:p>
            <a:pPr eaLnBrk="1" hangingPunct="1">
              <a:defRPr/>
            </a:pPr>
            <a:r>
              <a:rPr lang="en-US" altLang="en-US" sz="2400" dirty="0">
                <a:solidFill>
                  <a:schemeClr val="tx1"/>
                </a:solidFill>
                <a:effectLst>
                  <a:outerShdw blurRad="38100" dist="38100" dir="2700000" algn="tl">
                    <a:srgbClr val="000000">
                      <a:alpha val="43137"/>
                    </a:srgbClr>
                  </a:outerShdw>
                </a:effectLst>
              </a:rPr>
              <a:t>by</a:t>
            </a:r>
          </a:p>
          <a:p>
            <a:pPr eaLnBrk="1" hangingPunct="1">
              <a:defRPr/>
            </a:pPr>
            <a:r>
              <a:rPr lang="en-US" altLang="en-US" dirty="0">
                <a:solidFill>
                  <a:schemeClr val="tx1"/>
                </a:solidFill>
                <a:effectLst>
                  <a:outerShdw blurRad="38100" dist="38100" dir="2700000" algn="tl">
                    <a:srgbClr val="000000">
                      <a:alpha val="43137"/>
                    </a:srgbClr>
                  </a:outerShdw>
                </a:effectLst>
              </a:rPr>
              <a:t>David Zenk</a:t>
            </a:r>
          </a:p>
          <a:p>
            <a:r>
              <a:rPr lang="en-US" sz="2400" dirty="0">
                <a:solidFill>
                  <a:schemeClr val="tx1"/>
                </a:solidFill>
                <a:effectLst>
                  <a:outerShdw blurRad="38100" dist="38100" dir="2700000" algn="tl">
                    <a:srgbClr val="000000">
                      <a:alpha val="43137"/>
                    </a:srgbClr>
                  </a:outerShdw>
                </a:effectLst>
              </a:rPr>
              <a:t>National Geodetic Survey</a:t>
            </a:r>
          </a:p>
          <a:p>
            <a:r>
              <a:rPr lang="en-US" sz="2400" i="1" dirty="0">
                <a:solidFill>
                  <a:schemeClr val="tx1"/>
                </a:solidFill>
                <a:effectLst>
                  <a:outerShdw blurRad="38100" dist="38100" dir="2700000" algn="tl">
                    <a:srgbClr val="000000">
                      <a:alpha val="43137"/>
                    </a:srgbClr>
                  </a:outerShdw>
                </a:effectLst>
              </a:rPr>
              <a:t>Advisor, Northern Plains Region </a:t>
            </a:r>
          </a:p>
          <a:p>
            <a:r>
              <a:rPr lang="en-US" sz="2400" dirty="0">
                <a:solidFill>
                  <a:schemeClr val="tx1"/>
                </a:solidFill>
                <a:effectLst>
                  <a:outerShdw blurRad="38100" dist="38100" dir="2700000" algn="tl">
                    <a:srgbClr val="000000">
                      <a:alpha val="43137"/>
                    </a:srgbClr>
                  </a:outerShdw>
                </a:effectLst>
              </a:rPr>
              <a:t>Minnesota, North Dakota, South Dakota, Iowa, and Nebraska</a:t>
            </a:r>
          </a:p>
          <a:p>
            <a:pPr eaLnBrk="1" hangingPunct="1">
              <a:defRPr/>
            </a:pPr>
            <a:r>
              <a:rPr lang="en-US" altLang="en-US" sz="2400" i="1" dirty="0">
                <a:solidFill>
                  <a:schemeClr val="tx1"/>
                </a:solidFill>
                <a:effectLst>
                  <a:outerShdw blurRad="38100" dist="38100" dir="2700000" algn="tl">
                    <a:srgbClr val="000000">
                      <a:alpha val="43137"/>
                    </a:srgbClr>
                  </a:outerShdw>
                </a:effectLst>
              </a:rPr>
              <a:t>June </a:t>
            </a:r>
            <a:r>
              <a:rPr lang="en-US" altLang="en-US" i="1" dirty="0">
                <a:solidFill>
                  <a:schemeClr val="tx1"/>
                </a:solidFill>
                <a:effectLst>
                  <a:outerShdw blurRad="38100" dist="38100" dir="2700000" algn="tl">
                    <a:srgbClr val="000000">
                      <a:alpha val="43137"/>
                    </a:srgbClr>
                  </a:outerShdw>
                </a:effectLst>
              </a:rPr>
              <a:t>25</a:t>
            </a:r>
            <a:r>
              <a:rPr lang="en-US" altLang="en-US" sz="2400" i="1" dirty="0">
                <a:solidFill>
                  <a:schemeClr val="tx1"/>
                </a:solidFill>
                <a:effectLst>
                  <a:outerShdw blurRad="38100" dist="38100" dir="2700000" algn="tl">
                    <a:srgbClr val="000000">
                      <a:alpha val="43137"/>
                    </a:srgbClr>
                  </a:outerShdw>
                </a:effectLst>
              </a:rPr>
              <a:t>, 2020</a:t>
            </a:r>
            <a:endParaRPr lang="en-US" sz="2400" i="1" dirty="0">
              <a:solidFill>
                <a:schemeClr val="tx1"/>
              </a:solidFill>
              <a:effectLst>
                <a:outerShdw blurRad="38100" dist="38100" dir="2700000" algn="tl">
                  <a:srgbClr val="000000">
                    <a:alpha val="43137"/>
                  </a:srgbClr>
                </a:outerShdw>
              </a:effectLst>
            </a:endParaRPr>
          </a:p>
        </p:txBody>
      </p:sp>
      <p:sp>
        <p:nvSpPr>
          <p:cNvPr id="10" name="Date Placeholder 9"/>
          <p:cNvSpPr>
            <a:spLocks noGrp="1"/>
          </p:cNvSpPr>
          <p:nvPr>
            <p:ph type="dt" sz="half" idx="10"/>
          </p:nvPr>
        </p:nvSpPr>
        <p:spPr/>
        <p:txBody>
          <a:bodyPr/>
          <a:lstStyle/>
          <a:p>
            <a:pPr>
              <a:defRPr/>
            </a:pPr>
            <a:r>
              <a:rPr lang="en-US"/>
              <a:t>June 25, 2020</a:t>
            </a:r>
            <a:endParaRPr lang="en-US" dirty="0"/>
          </a:p>
        </p:txBody>
      </p:sp>
      <p:sp>
        <p:nvSpPr>
          <p:cNvPr id="4" name="Footer Placeholder 3">
            <a:extLst>
              <a:ext uri="{FF2B5EF4-FFF2-40B4-BE49-F238E27FC236}">
                <a16:creationId xmlns:a16="http://schemas.microsoft.com/office/drawing/2014/main" id="{1DC1D4E7-9EC4-4573-AE8B-759EC0291335}"/>
              </a:ext>
            </a:extLst>
          </p:cNvPr>
          <p:cNvSpPr>
            <a:spLocks noGrp="1"/>
          </p:cNvSpPr>
          <p:nvPr>
            <p:ph type="ftr" sz="quarter" idx="11"/>
          </p:nvPr>
        </p:nvSpPr>
        <p:spPr/>
        <p:txBody>
          <a:bodyPr/>
          <a:lstStyle/>
          <a:p>
            <a:pPr>
              <a:defRPr/>
            </a:pPr>
            <a:r>
              <a:rPr lang="en-US"/>
              <a:t>How to Submit an OPUS Share Observation</a:t>
            </a:r>
          </a:p>
        </p:txBody>
      </p:sp>
      <p:sp>
        <p:nvSpPr>
          <p:cNvPr id="11" name="Slide Number Placeholder 10"/>
          <p:cNvSpPr>
            <a:spLocks noGrp="1"/>
          </p:cNvSpPr>
          <p:nvPr>
            <p:ph type="sldNum" sz="quarter" idx="12"/>
          </p:nvPr>
        </p:nvSpPr>
        <p:spPr/>
        <p:txBody>
          <a:bodyPr/>
          <a:lstStyle/>
          <a:p>
            <a:pPr>
              <a:defRPr/>
            </a:pPr>
            <a:fld id="{15DE4E45-0408-4461-A580-A51800A53FEC}"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1EB4121B-F0AA-4C5C-942D-8FE330B76080}"/>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How does OPUS SHARE work?</a:t>
            </a:r>
          </a:p>
        </p:txBody>
      </p:sp>
      <p:sp>
        <p:nvSpPr>
          <p:cNvPr id="18434" name="Rectangle 3">
            <a:extLst>
              <a:ext uri="{FF2B5EF4-FFF2-40B4-BE49-F238E27FC236}">
                <a16:creationId xmlns:a16="http://schemas.microsoft.com/office/drawing/2014/main" id="{227DF8E4-239A-4FC6-8852-3F06178E9B5C}"/>
              </a:ext>
            </a:extLst>
          </p:cNvPr>
          <p:cNvSpPr>
            <a:spLocks noGrp="1" noChangeArrowheads="1"/>
          </p:cNvSpPr>
          <p:nvPr>
            <p:ph idx="1"/>
          </p:nvPr>
        </p:nvSpPr>
        <p:spPr/>
        <p:txBody>
          <a:bodyPr/>
          <a:lstStyle/>
          <a:p>
            <a:pPr eaLnBrk="1" hangingPunct="1"/>
            <a:r>
              <a:rPr lang="en-US" altLang="en-US" sz="2800" dirty="0">
                <a:ea typeface="ＭＳ Ｐゴシック" panose="020B0600070205080204" pitchFamily="34" charset="-128"/>
              </a:rPr>
              <a:t>Blueprint</a:t>
            </a:r>
          </a:p>
          <a:p>
            <a:pPr lvl="1" eaLnBrk="1" hangingPunct="1"/>
            <a:r>
              <a:rPr lang="en-US" altLang="en-US" sz="2400" dirty="0">
                <a:ea typeface="ＭＳ Ｐゴシック" panose="020B0600070205080204" pitchFamily="34" charset="-128"/>
              </a:rPr>
              <a:t>Submit GPS data to OPUS Web site</a:t>
            </a:r>
          </a:p>
          <a:p>
            <a:pPr lvl="1" eaLnBrk="1" hangingPunct="1"/>
            <a:r>
              <a:rPr lang="en-US" altLang="en-US" sz="2400" dirty="0">
                <a:ea typeface="ＭＳ Ｐゴシック" panose="020B0600070205080204" pitchFamily="34" charset="-128"/>
              </a:rPr>
              <a:t>Processed automatically on NGS computers</a:t>
            </a:r>
          </a:p>
          <a:p>
            <a:pPr lvl="2" eaLnBrk="1" hangingPunct="1"/>
            <a:r>
              <a:rPr lang="en-US" altLang="en-US" sz="2000" dirty="0">
                <a:ea typeface="ＭＳ Ｐゴシック" panose="020B0600070205080204" pitchFamily="34" charset="-128"/>
              </a:rPr>
              <a:t>Ties to 3 CORS </a:t>
            </a:r>
          </a:p>
          <a:p>
            <a:pPr lvl="2" eaLnBrk="1" hangingPunct="1"/>
            <a:r>
              <a:rPr lang="en-US" altLang="en-US" sz="2000" dirty="0">
                <a:ea typeface="ＭＳ Ｐゴシック" panose="020B0600070205080204" pitchFamily="34" charset="-128"/>
              </a:rPr>
              <a:t>Solution via email - in minutes</a:t>
            </a:r>
          </a:p>
          <a:p>
            <a:pPr marL="0" indent="0" eaLnBrk="1" hangingPunct="1">
              <a:buNone/>
            </a:pPr>
            <a:endParaRPr lang="en-US" altLang="en-US" dirty="0">
              <a:ea typeface="ＭＳ Ｐゴシック" panose="020B0600070205080204" pitchFamily="34" charset="-128"/>
            </a:endParaRPr>
          </a:p>
        </p:txBody>
      </p:sp>
      <p:sp>
        <p:nvSpPr>
          <p:cNvPr id="2" name="Date Placeholder 1">
            <a:extLst>
              <a:ext uri="{FF2B5EF4-FFF2-40B4-BE49-F238E27FC236}">
                <a16:creationId xmlns:a16="http://schemas.microsoft.com/office/drawing/2014/main" id="{CECAE87D-BD60-4B4F-90BA-CC57B433BBA0}"/>
              </a:ext>
            </a:extLst>
          </p:cNvPr>
          <p:cNvSpPr>
            <a:spLocks noGrp="1"/>
          </p:cNvSpPr>
          <p:nvPr>
            <p:ph type="dt" sz="half" idx="10"/>
          </p:nvPr>
        </p:nvSpPr>
        <p:spPr/>
        <p:txBody>
          <a:bodyPr/>
          <a:lstStyle/>
          <a:p>
            <a:pPr>
              <a:defRPr/>
            </a:pPr>
            <a:r>
              <a:rPr lang="en-US"/>
              <a:t>June 25, 2020</a:t>
            </a:r>
            <a:endParaRPr lang="en-US" dirty="0"/>
          </a:p>
        </p:txBody>
      </p:sp>
      <p:sp>
        <p:nvSpPr>
          <p:cNvPr id="3" name="Footer Placeholder 2">
            <a:extLst>
              <a:ext uri="{FF2B5EF4-FFF2-40B4-BE49-F238E27FC236}">
                <a16:creationId xmlns:a16="http://schemas.microsoft.com/office/drawing/2014/main" id="{02F3CD41-558C-4988-896C-BE90302B0D6F}"/>
              </a:ext>
            </a:extLst>
          </p:cNvPr>
          <p:cNvSpPr>
            <a:spLocks noGrp="1"/>
          </p:cNvSpPr>
          <p:nvPr>
            <p:ph type="ftr" sz="quarter" idx="11"/>
          </p:nvPr>
        </p:nvSpPr>
        <p:spPr/>
        <p:txBody>
          <a:bodyPr/>
          <a:lstStyle/>
          <a:p>
            <a:pPr>
              <a:defRPr/>
            </a:pPr>
            <a:r>
              <a:rPr lang="en-US"/>
              <a:t>How to Submit an OPUS Share Observation</a:t>
            </a:r>
          </a:p>
        </p:txBody>
      </p:sp>
      <p:sp>
        <p:nvSpPr>
          <p:cNvPr id="4" name="Slide Number Placeholder 3">
            <a:extLst>
              <a:ext uri="{FF2B5EF4-FFF2-40B4-BE49-F238E27FC236}">
                <a16:creationId xmlns:a16="http://schemas.microsoft.com/office/drawing/2014/main" id="{60FFB847-8233-470F-8648-814FE9F422E0}"/>
              </a:ext>
            </a:extLst>
          </p:cNvPr>
          <p:cNvSpPr>
            <a:spLocks noGrp="1"/>
          </p:cNvSpPr>
          <p:nvPr>
            <p:ph type="sldNum" sz="quarter" idx="12"/>
          </p:nvPr>
        </p:nvSpPr>
        <p:spPr/>
        <p:txBody>
          <a:bodyPr/>
          <a:lstStyle/>
          <a:p>
            <a:pPr>
              <a:defRPr/>
            </a:pPr>
            <a:fld id="{E220C3D0-729A-4A15-8E23-72CBC95666E6}" type="slidenum">
              <a:rPr lang="en-US" smtClean="0"/>
              <a:pPr>
                <a:defRPr/>
              </a:pPr>
              <a:t>10</a:t>
            </a:fld>
            <a:endParaRPr lang="en-US"/>
          </a:p>
        </p:txBody>
      </p:sp>
      <p:sp>
        <p:nvSpPr>
          <p:cNvPr id="5" name="TextBox 4">
            <a:extLst>
              <a:ext uri="{FF2B5EF4-FFF2-40B4-BE49-F238E27FC236}">
                <a16:creationId xmlns:a16="http://schemas.microsoft.com/office/drawing/2014/main" id="{E564955C-E839-4D48-8F1B-6A0B59AC4DCF}"/>
              </a:ext>
            </a:extLst>
          </p:cNvPr>
          <p:cNvSpPr txBox="1"/>
          <p:nvPr/>
        </p:nvSpPr>
        <p:spPr>
          <a:xfrm rot="20463319">
            <a:off x="4620786" y="3922579"/>
            <a:ext cx="3179282" cy="830997"/>
          </a:xfrm>
          <a:prstGeom prst="rect">
            <a:avLst/>
          </a:prstGeom>
          <a:noFill/>
        </p:spPr>
        <p:txBody>
          <a:bodyPr wrap="square" rtlCol="0">
            <a:spAutoFit/>
          </a:bodyPr>
          <a:lstStyle/>
          <a:p>
            <a:r>
              <a:rPr lang="en-US" altLang="en-US" sz="2400" i="1" dirty="0">
                <a:solidFill>
                  <a:srgbClr val="FF0000"/>
                </a:solidFill>
                <a:ea typeface="ＭＳ Ｐゴシック" panose="020B0600070205080204" pitchFamily="34" charset="-128"/>
              </a:rPr>
              <a:t>Fast, easy, consistent way to access the NSRS!</a:t>
            </a:r>
          </a:p>
        </p:txBody>
      </p:sp>
    </p:spTree>
    <p:extLst>
      <p:ext uri="{BB962C8B-B14F-4D97-AF65-F5344CB8AC3E}">
        <p14:creationId xmlns:p14="http://schemas.microsoft.com/office/powerpoint/2010/main" val="2392243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400EA3F7-7AAB-4E4F-9C5C-F9D5C1F1FC10}"/>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OPUS SHARE --- 4 steps</a:t>
            </a:r>
          </a:p>
        </p:txBody>
      </p:sp>
      <p:sp>
        <p:nvSpPr>
          <p:cNvPr id="41986" name="Rectangle 3">
            <a:extLst>
              <a:ext uri="{FF2B5EF4-FFF2-40B4-BE49-F238E27FC236}">
                <a16:creationId xmlns:a16="http://schemas.microsoft.com/office/drawing/2014/main" id="{D96A5B96-2E43-4B11-AE97-5B8ABFE7DD30}"/>
              </a:ext>
            </a:extLst>
          </p:cNvPr>
          <p:cNvSpPr>
            <a:spLocks noGrp="1" noChangeArrowheads="1"/>
          </p:cNvSpPr>
          <p:nvPr>
            <p:ph idx="1"/>
          </p:nvPr>
        </p:nvSpPr>
        <p:spPr>
          <a:xfrm>
            <a:off x="1074057" y="1546100"/>
            <a:ext cx="3033486" cy="1991517"/>
          </a:xfrm>
        </p:spPr>
        <p:txBody>
          <a:bodyPr/>
          <a:lstStyle/>
          <a:p>
            <a:pPr eaLnBrk="1" hangingPunct="1"/>
            <a:r>
              <a:rPr lang="en-US" altLang="en-US" dirty="0">
                <a:ea typeface="ＭＳ Ｐゴシック" panose="020B0600070205080204" pitchFamily="34" charset="-128"/>
              </a:rPr>
              <a:t>Upload</a:t>
            </a:r>
          </a:p>
          <a:p>
            <a:pPr eaLnBrk="1" hangingPunct="1"/>
            <a:r>
              <a:rPr lang="en-US" altLang="en-US" dirty="0">
                <a:ea typeface="ＭＳ Ｐゴシック" panose="020B0600070205080204" pitchFamily="34" charset="-128"/>
              </a:rPr>
              <a:t>Identify</a:t>
            </a:r>
          </a:p>
          <a:p>
            <a:pPr eaLnBrk="1" hangingPunct="1"/>
            <a:r>
              <a:rPr lang="en-US" altLang="en-US" dirty="0">
                <a:ea typeface="ＭＳ Ｐゴシック" panose="020B0600070205080204" pitchFamily="34" charset="-128"/>
              </a:rPr>
              <a:t>Describe</a:t>
            </a:r>
          </a:p>
          <a:p>
            <a:pPr eaLnBrk="1" hangingPunct="1"/>
            <a:r>
              <a:rPr lang="en-US" altLang="en-US" dirty="0">
                <a:ea typeface="ＭＳ Ｐゴシック" panose="020B0600070205080204" pitchFamily="34" charset="-128"/>
              </a:rPr>
              <a:t>Share</a:t>
            </a:r>
          </a:p>
        </p:txBody>
      </p:sp>
      <p:sp>
        <p:nvSpPr>
          <p:cNvPr id="2" name="Date Placeholder 1">
            <a:extLst>
              <a:ext uri="{FF2B5EF4-FFF2-40B4-BE49-F238E27FC236}">
                <a16:creationId xmlns:a16="http://schemas.microsoft.com/office/drawing/2014/main" id="{0CFA9464-461E-4610-9FC5-F77827D5D735}"/>
              </a:ext>
            </a:extLst>
          </p:cNvPr>
          <p:cNvSpPr>
            <a:spLocks noGrp="1"/>
          </p:cNvSpPr>
          <p:nvPr>
            <p:ph type="dt" sz="half" idx="10"/>
          </p:nvPr>
        </p:nvSpPr>
        <p:spPr/>
        <p:txBody>
          <a:bodyPr/>
          <a:lstStyle/>
          <a:p>
            <a:pPr>
              <a:defRPr/>
            </a:pPr>
            <a:r>
              <a:rPr lang="en-US"/>
              <a:t>June 25, 2020</a:t>
            </a:r>
            <a:endParaRPr lang="en-US" dirty="0"/>
          </a:p>
        </p:txBody>
      </p:sp>
      <p:sp>
        <p:nvSpPr>
          <p:cNvPr id="3" name="Footer Placeholder 2">
            <a:extLst>
              <a:ext uri="{FF2B5EF4-FFF2-40B4-BE49-F238E27FC236}">
                <a16:creationId xmlns:a16="http://schemas.microsoft.com/office/drawing/2014/main" id="{F02DBAA0-D228-4052-9AD3-61FB06F4D2C0}"/>
              </a:ext>
            </a:extLst>
          </p:cNvPr>
          <p:cNvSpPr>
            <a:spLocks noGrp="1"/>
          </p:cNvSpPr>
          <p:nvPr>
            <p:ph type="ftr" sz="quarter" idx="11"/>
          </p:nvPr>
        </p:nvSpPr>
        <p:spPr/>
        <p:txBody>
          <a:bodyPr/>
          <a:lstStyle/>
          <a:p>
            <a:pPr>
              <a:defRPr/>
            </a:pPr>
            <a:r>
              <a:rPr lang="en-US"/>
              <a:t>How to Submit an OPUS Share Observation</a:t>
            </a:r>
          </a:p>
        </p:txBody>
      </p:sp>
      <p:sp>
        <p:nvSpPr>
          <p:cNvPr id="4" name="Slide Number Placeholder 3">
            <a:extLst>
              <a:ext uri="{FF2B5EF4-FFF2-40B4-BE49-F238E27FC236}">
                <a16:creationId xmlns:a16="http://schemas.microsoft.com/office/drawing/2014/main" id="{267946A5-026C-4958-99BA-1562A47690DC}"/>
              </a:ext>
            </a:extLst>
          </p:cNvPr>
          <p:cNvSpPr>
            <a:spLocks noGrp="1"/>
          </p:cNvSpPr>
          <p:nvPr>
            <p:ph type="sldNum" sz="quarter" idx="12"/>
          </p:nvPr>
        </p:nvSpPr>
        <p:spPr/>
        <p:txBody>
          <a:bodyPr/>
          <a:lstStyle/>
          <a:p>
            <a:pPr>
              <a:defRPr/>
            </a:pPr>
            <a:fld id="{E220C3D0-729A-4A15-8E23-72CBC95666E6}" type="slidenum">
              <a:rPr lang="en-US" smtClean="0"/>
              <a:pPr>
                <a:defRPr/>
              </a:pPr>
              <a:t>11</a:t>
            </a:fld>
            <a:endParaRPr lang="en-US"/>
          </a:p>
        </p:txBody>
      </p:sp>
      <p:pic>
        <p:nvPicPr>
          <p:cNvPr id="5" name="Picture 4">
            <a:extLst>
              <a:ext uri="{FF2B5EF4-FFF2-40B4-BE49-F238E27FC236}">
                <a16:creationId xmlns:a16="http://schemas.microsoft.com/office/drawing/2014/main" id="{860B17DD-4017-4487-B44E-D3D7C80A41EC}"/>
              </a:ext>
            </a:extLst>
          </p:cNvPr>
          <p:cNvPicPr>
            <a:picLocks noChangeAspect="1"/>
          </p:cNvPicPr>
          <p:nvPr/>
        </p:nvPicPr>
        <p:blipFill rotWithShape="1">
          <a:blip r:embed="rId3"/>
          <a:srcRect l="18205" t="16932" r="17522" b="5792"/>
          <a:stretch/>
        </p:blipFill>
        <p:spPr>
          <a:xfrm>
            <a:off x="4766620" y="1168400"/>
            <a:ext cx="3983680" cy="5187952"/>
          </a:xfrm>
          <a:prstGeom prst="rect">
            <a:avLst/>
          </a:prstGeom>
          <a:ln>
            <a:solidFill>
              <a:schemeClr val="tx1"/>
            </a:solidFill>
          </a:ln>
        </p:spPr>
      </p:pic>
      <p:sp>
        <p:nvSpPr>
          <p:cNvPr id="6" name="TextBox 5">
            <a:extLst>
              <a:ext uri="{FF2B5EF4-FFF2-40B4-BE49-F238E27FC236}">
                <a16:creationId xmlns:a16="http://schemas.microsoft.com/office/drawing/2014/main" id="{8309F848-C468-4DDA-847D-B3F490079511}"/>
              </a:ext>
            </a:extLst>
          </p:cNvPr>
          <p:cNvSpPr txBox="1"/>
          <p:nvPr/>
        </p:nvSpPr>
        <p:spPr>
          <a:xfrm rot="20391658">
            <a:off x="226784" y="4379487"/>
            <a:ext cx="4944989" cy="307777"/>
          </a:xfrm>
          <a:prstGeom prst="rect">
            <a:avLst/>
          </a:prstGeom>
          <a:solidFill>
            <a:schemeClr val="bg1">
              <a:alpha val="86000"/>
            </a:schemeClr>
          </a:solidFill>
        </p:spPr>
        <p:txBody>
          <a:bodyPr wrap="square" rtlCol="0">
            <a:spAutoFit/>
          </a:bodyPr>
          <a:lstStyle/>
          <a:p>
            <a:r>
              <a:rPr lang="en-US" sz="1400" dirty="0">
                <a:solidFill>
                  <a:srgbClr val="0070C0"/>
                </a:solidFill>
                <a:hlinkClick r:id="rId4">
                  <a:extLst>
                    <a:ext uri="{A12FA001-AC4F-418D-AE19-62706E023703}">
                      <ahyp:hlinkClr xmlns:ahyp="http://schemas.microsoft.com/office/drawing/2018/hyperlinkcolor" val="tx"/>
                    </a:ext>
                  </a:extLst>
                </a:hlinkClick>
              </a:rPr>
              <a:t>https://www.geodesy.noaa.gov/surveys/forms/obslog-OPUS.pdf</a:t>
            </a:r>
            <a:endParaRPr lang="en-US" sz="1400" dirty="0">
              <a:solidFill>
                <a:srgbClr val="0070C0"/>
              </a:solidFill>
            </a:endParaRPr>
          </a:p>
        </p:txBody>
      </p:sp>
      <p:sp>
        <p:nvSpPr>
          <p:cNvPr id="7" name="TextBox 6">
            <a:extLst>
              <a:ext uri="{FF2B5EF4-FFF2-40B4-BE49-F238E27FC236}">
                <a16:creationId xmlns:a16="http://schemas.microsoft.com/office/drawing/2014/main" id="{8A293AD2-8858-4578-A234-1CB90BCEE7E3}"/>
              </a:ext>
            </a:extLst>
          </p:cNvPr>
          <p:cNvSpPr txBox="1"/>
          <p:nvPr/>
        </p:nvSpPr>
        <p:spPr>
          <a:xfrm rot="20401345">
            <a:off x="2135250" y="3686939"/>
            <a:ext cx="2733089" cy="400110"/>
          </a:xfrm>
          <a:prstGeom prst="rect">
            <a:avLst/>
          </a:prstGeom>
          <a:noFill/>
        </p:spPr>
        <p:txBody>
          <a:bodyPr wrap="square" rtlCol="0">
            <a:spAutoFit/>
          </a:bodyPr>
          <a:lstStyle/>
          <a:p>
            <a:r>
              <a:rPr lang="en-US" sz="2000" dirty="0">
                <a:solidFill>
                  <a:srgbClr val="0070C0"/>
                </a:solidFill>
              </a:rPr>
              <a:t>Sample Field Log Sheet</a:t>
            </a:r>
          </a:p>
        </p:txBody>
      </p:sp>
    </p:spTree>
    <p:extLst>
      <p:ext uri="{BB962C8B-B14F-4D97-AF65-F5344CB8AC3E}">
        <p14:creationId xmlns:p14="http://schemas.microsoft.com/office/powerpoint/2010/main" val="2040274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05E14-FF3F-43DE-B28B-5F8A510B8BF5}"/>
              </a:ext>
            </a:extLst>
          </p:cNvPr>
          <p:cNvSpPr>
            <a:spLocks noGrp="1"/>
          </p:cNvSpPr>
          <p:nvPr>
            <p:ph type="title"/>
          </p:nvPr>
        </p:nvSpPr>
        <p:spPr/>
        <p:txBody>
          <a:bodyPr/>
          <a:lstStyle/>
          <a:p>
            <a:r>
              <a:rPr lang="en-US" altLang="en-US" dirty="0">
                <a:ea typeface="ＭＳ Ｐゴシック" panose="020B0600070205080204" pitchFamily="34" charset="-128"/>
              </a:rPr>
              <a:t>OPUS Website</a:t>
            </a:r>
            <a:endParaRPr lang="en-US" dirty="0"/>
          </a:p>
        </p:txBody>
      </p:sp>
      <p:sp>
        <p:nvSpPr>
          <p:cNvPr id="4" name="Date Placeholder 3">
            <a:extLst>
              <a:ext uri="{FF2B5EF4-FFF2-40B4-BE49-F238E27FC236}">
                <a16:creationId xmlns:a16="http://schemas.microsoft.com/office/drawing/2014/main" id="{2A3AF331-1746-4859-8D4B-F49D5345AF01}"/>
              </a:ext>
            </a:extLst>
          </p:cNvPr>
          <p:cNvSpPr>
            <a:spLocks noGrp="1"/>
          </p:cNvSpPr>
          <p:nvPr>
            <p:ph type="dt" sz="half" idx="10"/>
          </p:nvPr>
        </p:nvSpPr>
        <p:spPr/>
        <p:txBody>
          <a:bodyPr/>
          <a:lstStyle/>
          <a:p>
            <a:pPr>
              <a:defRPr/>
            </a:pPr>
            <a:r>
              <a:rPr lang="en-US"/>
              <a:t>June 25, 2020</a:t>
            </a:r>
            <a:endParaRPr lang="en-US" dirty="0"/>
          </a:p>
        </p:txBody>
      </p:sp>
      <p:sp>
        <p:nvSpPr>
          <p:cNvPr id="5" name="Footer Placeholder 4">
            <a:extLst>
              <a:ext uri="{FF2B5EF4-FFF2-40B4-BE49-F238E27FC236}">
                <a16:creationId xmlns:a16="http://schemas.microsoft.com/office/drawing/2014/main" id="{571F83BB-097A-4DF2-B40F-7D43A7AAF831}"/>
              </a:ext>
            </a:extLst>
          </p:cNvPr>
          <p:cNvSpPr>
            <a:spLocks noGrp="1"/>
          </p:cNvSpPr>
          <p:nvPr>
            <p:ph type="ftr" sz="quarter" idx="11"/>
          </p:nvPr>
        </p:nvSpPr>
        <p:spPr/>
        <p:txBody>
          <a:bodyPr/>
          <a:lstStyle/>
          <a:p>
            <a:pPr>
              <a:defRPr/>
            </a:pPr>
            <a:r>
              <a:rPr lang="en-US"/>
              <a:t>How to Submit an OPUS Share Observation</a:t>
            </a:r>
            <a:endParaRPr lang="en-US" dirty="0"/>
          </a:p>
        </p:txBody>
      </p:sp>
      <p:sp>
        <p:nvSpPr>
          <p:cNvPr id="6" name="Slide Number Placeholder 5">
            <a:extLst>
              <a:ext uri="{FF2B5EF4-FFF2-40B4-BE49-F238E27FC236}">
                <a16:creationId xmlns:a16="http://schemas.microsoft.com/office/drawing/2014/main" id="{3D9AA36B-7067-4250-B4B7-84C788C13EC7}"/>
              </a:ext>
            </a:extLst>
          </p:cNvPr>
          <p:cNvSpPr>
            <a:spLocks noGrp="1"/>
          </p:cNvSpPr>
          <p:nvPr>
            <p:ph type="sldNum" sz="quarter" idx="12"/>
          </p:nvPr>
        </p:nvSpPr>
        <p:spPr/>
        <p:txBody>
          <a:bodyPr/>
          <a:lstStyle/>
          <a:p>
            <a:pPr>
              <a:defRPr/>
            </a:pPr>
            <a:fld id="{E220C3D0-729A-4A15-8E23-72CBC95666E6}" type="slidenum">
              <a:rPr lang="en-US" smtClean="0"/>
              <a:pPr>
                <a:defRPr/>
              </a:pPr>
              <a:t>12</a:t>
            </a:fld>
            <a:endParaRPr lang="en-US" dirty="0"/>
          </a:p>
        </p:txBody>
      </p:sp>
      <p:pic>
        <p:nvPicPr>
          <p:cNvPr id="7" name="Picture 6">
            <a:extLst>
              <a:ext uri="{FF2B5EF4-FFF2-40B4-BE49-F238E27FC236}">
                <a16:creationId xmlns:a16="http://schemas.microsoft.com/office/drawing/2014/main" id="{7351272D-7B43-4287-B4F7-80E86FBED7C6}"/>
              </a:ext>
            </a:extLst>
          </p:cNvPr>
          <p:cNvPicPr>
            <a:picLocks noChangeAspect="1"/>
          </p:cNvPicPr>
          <p:nvPr/>
        </p:nvPicPr>
        <p:blipFill rotWithShape="1">
          <a:blip r:embed="rId3"/>
          <a:srcRect l="26162" t="11095" r="26163" b="15671"/>
          <a:stretch/>
        </p:blipFill>
        <p:spPr>
          <a:xfrm>
            <a:off x="531702" y="1391760"/>
            <a:ext cx="5318235" cy="4928872"/>
          </a:xfrm>
          <a:prstGeom prst="rect">
            <a:avLst/>
          </a:prstGeom>
          <a:ln>
            <a:solidFill>
              <a:schemeClr val="tx1"/>
            </a:solidFill>
          </a:ln>
        </p:spPr>
      </p:pic>
      <p:sp>
        <p:nvSpPr>
          <p:cNvPr id="8" name="TextBox 7">
            <a:extLst>
              <a:ext uri="{FF2B5EF4-FFF2-40B4-BE49-F238E27FC236}">
                <a16:creationId xmlns:a16="http://schemas.microsoft.com/office/drawing/2014/main" id="{09B8B5D0-FF31-47EA-B8BB-B51D89B502DD}"/>
              </a:ext>
            </a:extLst>
          </p:cNvPr>
          <p:cNvSpPr txBox="1"/>
          <p:nvPr/>
        </p:nvSpPr>
        <p:spPr>
          <a:xfrm>
            <a:off x="531702" y="1015643"/>
            <a:ext cx="4112265" cy="369332"/>
          </a:xfrm>
          <a:prstGeom prst="rect">
            <a:avLst/>
          </a:prstGeom>
          <a:noFill/>
        </p:spPr>
        <p:txBody>
          <a:bodyPr wrap="square" rtlCol="0">
            <a:spAutoFit/>
          </a:bodyPr>
          <a:lstStyle/>
          <a:p>
            <a:r>
              <a:rPr lang="en-US" altLang="en-US" dirty="0">
                <a:ea typeface="ＭＳ Ｐゴシック" panose="020B0600070205080204" pitchFamily="34" charset="-128"/>
                <a:hlinkClick r:id="rId4"/>
              </a:rPr>
              <a:t>http://www.geodesy.noaa.gov/OPUS/</a:t>
            </a:r>
            <a:endParaRPr lang="en-US" altLang="en-US" dirty="0">
              <a:ea typeface="ＭＳ Ｐゴシック" panose="020B0600070205080204" pitchFamily="34" charset="-128"/>
            </a:endParaRPr>
          </a:p>
        </p:txBody>
      </p:sp>
      <p:sp>
        <p:nvSpPr>
          <p:cNvPr id="10" name="TextBox 9">
            <a:extLst>
              <a:ext uri="{FF2B5EF4-FFF2-40B4-BE49-F238E27FC236}">
                <a16:creationId xmlns:a16="http://schemas.microsoft.com/office/drawing/2014/main" id="{762513FA-1E97-456F-B9A9-65C30CD14175}"/>
              </a:ext>
            </a:extLst>
          </p:cNvPr>
          <p:cNvSpPr txBox="1"/>
          <p:nvPr/>
        </p:nvSpPr>
        <p:spPr>
          <a:xfrm>
            <a:off x="5921906" y="988993"/>
            <a:ext cx="2966503" cy="2031325"/>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This is the OPUS submission page.</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It is the gateway for all types of OPUS submissions, including OPUS SHARE.</a:t>
            </a:r>
          </a:p>
        </p:txBody>
      </p:sp>
    </p:spTree>
    <p:extLst>
      <p:ext uri="{BB962C8B-B14F-4D97-AF65-F5344CB8AC3E}">
        <p14:creationId xmlns:p14="http://schemas.microsoft.com/office/powerpoint/2010/main" val="1603726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12A913-0FDC-446A-A6BC-AD47AE5A0979}"/>
              </a:ext>
            </a:extLst>
          </p:cNvPr>
          <p:cNvPicPr>
            <a:picLocks noChangeAspect="1"/>
          </p:cNvPicPr>
          <p:nvPr/>
        </p:nvPicPr>
        <p:blipFill rotWithShape="1">
          <a:blip r:embed="rId3"/>
          <a:srcRect l="26162" t="11095" r="26163" b="15671"/>
          <a:stretch/>
        </p:blipFill>
        <p:spPr>
          <a:xfrm>
            <a:off x="531702" y="1391760"/>
            <a:ext cx="5318235" cy="4928872"/>
          </a:xfrm>
          <a:prstGeom prst="rect">
            <a:avLst/>
          </a:prstGeom>
          <a:ln>
            <a:solidFill>
              <a:schemeClr val="tx1"/>
            </a:solidFill>
          </a:ln>
        </p:spPr>
      </p:pic>
      <p:sp>
        <p:nvSpPr>
          <p:cNvPr id="21507" name="Rectangle 2">
            <a:extLst>
              <a:ext uri="{FF2B5EF4-FFF2-40B4-BE49-F238E27FC236}">
                <a16:creationId xmlns:a16="http://schemas.microsoft.com/office/drawing/2014/main" id="{FAA75B01-AED3-429E-9B2C-7D36616FE875}"/>
              </a:ext>
            </a:extLst>
          </p:cNvPr>
          <p:cNvSpPr>
            <a:spLocks noGrp="1" noChangeArrowheads="1"/>
          </p:cNvSpPr>
          <p:nvPr>
            <p:ph type="title"/>
          </p:nvPr>
        </p:nvSpPr>
        <p:spPr/>
        <p:txBody>
          <a:bodyPr/>
          <a:lstStyle/>
          <a:p>
            <a:r>
              <a:rPr lang="en-US" altLang="en-US" dirty="0">
                <a:ea typeface="ＭＳ Ｐゴシック" panose="020B0600070205080204" pitchFamily="34" charset="-128"/>
              </a:rPr>
              <a:t>OPUS Screen Layout</a:t>
            </a:r>
          </a:p>
        </p:txBody>
      </p:sp>
      <p:sp>
        <p:nvSpPr>
          <p:cNvPr id="2" name="Date Placeholder 1">
            <a:extLst>
              <a:ext uri="{FF2B5EF4-FFF2-40B4-BE49-F238E27FC236}">
                <a16:creationId xmlns:a16="http://schemas.microsoft.com/office/drawing/2014/main" id="{6953D72E-4621-4E25-8E5E-F66B3AF28EA4}"/>
              </a:ext>
            </a:extLst>
          </p:cNvPr>
          <p:cNvSpPr>
            <a:spLocks noGrp="1"/>
          </p:cNvSpPr>
          <p:nvPr>
            <p:ph type="dt" sz="half" idx="10"/>
          </p:nvPr>
        </p:nvSpPr>
        <p:spPr/>
        <p:txBody>
          <a:bodyPr/>
          <a:lstStyle/>
          <a:p>
            <a:pPr>
              <a:defRPr/>
            </a:pPr>
            <a:r>
              <a:rPr lang="en-US"/>
              <a:t>June 25, 2020</a:t>
            </a:r>
            <a:endParaRPr lang="en-US" dirty="0"/>
          </a:p>
        </p:txBody>
      </p:sp>
      <p:sp>
        <p:nvSpPr>
          <p:cNvPr id="3" name="Footer Placeholder 2">
            <a:extLst>
              <a:ext uri="{FF2B5EF4-FFF2-40B4-BE49-F238E27FC236}">
                <a16:creationId xmlns:a16="http://schemas.microsoft.com/office/drawing/2014/main" id="{7BF04E07-9399-4591-BDCA-D8EA99F7B877}"/>
              </a:ext>
            </a:extLst>
          </p:cNvPr>
          <p:cNvSpPr>
            <a:spLocks noGrp="1"/>
          </p:cNvSpPr>
          <p:nvPr>
            <p:ph type="ftr" sz="quarter" idx="11"/>
          </p:nvPr>
        </p:nvSpPr>
        <p:spPr/>
        <p:txBody>
          <a:bodyPr/>
          <a:lstStyle/>
          <a:p>
            <a:pPr>
              <a:defRPr/>
            </a:pPr>
            <a:r>
              <a:rPr lang="en-US"/>
              <a:t>How to Submit an OPUS Share Observation</a:t>
            </a:r>
          </a:p>
        </p:txBody>
      </p:sp>
      <p:sp>
        <p:nvSpPr>
          <p:cNvPr id="4" name="Slide Number Placeholder 3">
            <a:extLst>
              <a:ext uri="{FF2B5EF4-FFF2-40B4-BE49-F238E27FC236}">
                <a16:creationId xmlns:a16="http://schemas.microsoft.com/office/drawing/2014/main" id="{27E92424-8D1D-462A-89AB-5A3F2C2F27FB}"/>
              </a:ext>
            </a:extLst>
          </p:cNvPr>
          <p:cNvSpPr>
            <a:spLocks noGrp="1"/>
          </p:cNvSpPr>
          <p:nvPr>
            <p:ph type="sldNum" sz="quarter" idx="12"/>
          </p:nvPr>
        </p:nvSpPr>
        <p:spPr/>
        <p:txBody>
          <a:bodyPr/>
          <a:lstStyle/>
          <a:p>
            <a:pPr>
              <a:defRPr/>
            </a:pPr>
            <a:fld id="{E220C3D0-729A-4A15-8E23-72CBC95666E6}" type="slidenum">
              <a:rPr lang="en-US" smtClean="0"/>
              <a:pPr>
                <a:defRPr/>
              </a:pPr>
              <a:t>13</a:t>
            </a:fld>
            <a:endParaRPr lang="en-US"/>
          </a:p>
        </p:txBody>
      </p:sp>
      <p:sp>
        <p:nvSpPr>
          <p:cNvPr id="21508" name="Text Box 6">
            <a:extLst>
              <a:ext uri="{FF2B5EF4-FFF2-40B4-BE49-F238E27FC236}">
                <a16:creationId xmlns:a16="http://schemas.microsoft.com/office/drawing/2014/main" id="{ADC83C9C-A95E-4087-A42C-BEF431F35F25}"/>
              </a:ext>
            </a:extLst>
          </p:cNvPr>
          <p:cNvSpPr txBox="1">
            <a:spLocks noChangeArrowheads="1"/>
          </p:cNvSpPr>
          <p:nvPr/>
        </p:nvSpPr>
        <p:spPr bwMode="auto">
          <a:xfrm>
            <a:off x="4702436" y="4035504"/>
            <a:ext cx="2133601" cy="406400"/>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0" dirty="0">
                <a:latin typeface="Verdana" panose="020B0604030504040204" pitchFamily="34" charset="0"/>
                <a:cs typeface="Times New Roman" panose="02020603050405020304" pitchFamily="18" charset="0"/>
              </a:rPr>
              <a:t>email</a:t>
            </a:r>
          </a:p>
        </p:txBody>
      </p:sp>
      <p:sp>
        <p:nvSpPr>
          <p:cNvPr id="21509" name="Text Box 7">
            <a:extLst>
              <a:ext uri="{FF2B5EF4-FFF2-40B4-BE49-F238E27FC236}">
                <a16:creationId xmlns:a16="http://schemas.microsoft.com/office/drawing/2014/main" id="{23BD2C91-234A-4504-99FF-967BC265A6B7}"/>
              </a:ext>
            </a:extLst>
          </p:cNvPr>
          <p:cNvSpPr txBox="1">
            <a:spLocks noChangeArrowheads="1"/>
          </p:cNvSpPr>
          <p:nvPr/>
        </p:nvSpPr>
        <p:spPr bwMode="auto">
          <a:xfrm>
            <a:off x="4710057" y="2404662"/>
            <a:ext cx="2133600" cy="406400"/>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0">
                <a:latin typeface="Verdana" panose="020B0604030504040204" pitchFamily="34" charset="0"/>
                <a:cs typeface="Times New Roman" panose="02020603050405020304" pitchFamily="18" charset="0"/>
              </a:rPr>
              <a:t>GPS file</a:t>
            </a:r>
          </a:p>
        </p:txBody>
      </p:sp>
      <p:sp>
        <p:nvSpPr>
          <p:cNvPr id="21510" name="Text Box 8">
            <a:extLst>
              <a:ext uri="{FF2B5EF4-FFF2-40B4-BE49-F238E27FC236}">
                <a16:creationId xmlns:a16="http://schemas.microsoft.com/office/drawing/2014/main" id="{E1DF7283-C2EF-4625-81B1-0AE32DA90F4F}"/>
              </a:ext>
            </a:extLst>
          </p:cNvPr>
          <p:cNvSpPr txBox="1">
            <a:spLocks noChangeArrowheads="1"/>
          </p:cNvSpPr>
          <p:nvPr/>
        </p:nvSpPr>
        <p:spPr bwMode="auto">
          <a:xfrm>
            <a:off x="4710056" y="2864125"/>
            <a:ext cx="2133601" cy="528637"/>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0" dirty="0">
                <a:latin typeface="Verdana" panose="020B0604030504040204" pitchFamily="34" charset="0"/>
                <a:cs typeface="Times New Roman" panose="02020603050405020304" pitchFamily="18" charset="0"/>
              </a:rPr>
              <a:t>antenna type</a:t>
            </a:r>
            <a:r>
              <a:rPr lang="en-US" altLang="en-US" sz="2800" b="0" dirty="0">
                <a:latin typeface="Verdana" panose="020B0604030504040204" pitchFamily="34" charset="0"/>
                <a:cs typeface="Times New Roman" panose="02020603050405020304" pitchFamily="18" charset="0"/>
              </a:rPr>
              <a:t> </a:t>
            </a:r>
          </a:p>
        </p:txBody>
      </p:sp>
      <p:sp>
        <p:nvSpPr>
          <p:cNvPr id="21511" name="Text Box 9">
            <a:extLst>
              <a:ext uri="{FF2B5EF4-FFF2-40B4-BE49-F238E27FC236}">
                <a16:creationId xmlns:a16="http://schemas.microsoft.com/office/drawing/2014/main" id="{F7AD72D5-2DE5-49F2-B752-4176FFAFDAD8}"/>
              </a:ext>
            </a:extLst>
          </p:cNvPr>
          <p:cNvSpPr txBox="1">
            <a:spLocks noChangeArrowheads="1"/>
          </p:cNvSpPr>
          <p:nvPr/>
        </p:nvSpPr>
        <p:spPr bwMode="auto">
          <a:xfrm>
            <a:off x="4710057" y="3445747"/>
            <a:ext cx="2133601" cy="528638"/>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0" dirty="0">
                <a:latin typeface="Verdana" panose="020B0604030504040204" pitchFamily="34" charset="0"/>
                <a:cs typeface="Times New Roman" panose="02020603050405020304" pitchFamily="18" charset="0"/>
              </a:rPr>
              <a:t>antenna height</a:t>
            </a:r>
            <a:r>
              <a:rPr lang="en-US" altLang="en-US" sz="2800" b="0" dirty="0">
                <a:latin typeface="Verdana" panose="020B0604030504040204" pitchFamily="34" charset="0"/>
                <a:cs typeface="Times New Roman" panose="02020603050405020304" pitchFamily="18" charset="0"/>
              </a:rPr>
              <a:t> </a:t>
            </a:r>
          </a:p>
        </p:txBody>
      </p:sp>
      <p:sp>
        <p:nvSpPr>
          <p:cNvPr id="21512" name="Text Box 10">
            <a:extLst>
              <a:ext uri="{FF2B5EF4-FFF2-40B4-BE49-F238E27FC236}">
                <a16:creationId xmlns:a16="http://schemas.microsoft.com/office/drawing/2014/main" id="{D75B8172-FDE1-47B0-B0E5-BB55213A954F}"/>
              </a:ext>
            </a:extLst>
          </p:cNvPr>
          <p:cNvSpPr txBox="1">
            <a:spLocks noChangeArrowheads="1"/>
          </p:cNvSpPr>
          <p:nvPr/>
        </p:nvSpPr>
        <p:spPr bwMode="auto">
          <a:xfrm>
            <a:off x="4702434" y="4500448"/>
            <a:ext cx="2133599" cy="406400"/>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0">
                <a:latin typeface="Verdana" panose="020B0604030504040204" pitchFamily="34" charset="0"/>
                <a:cs typeface="Times New Roman" panose="02020603050405020304" pitchFamily="18" charset="0"/>
              </a:rPr>
              <a:t>options</a:t>
            </a:r>
          </a:p>
        </p:txBody>
      </p:sp>
      <p:sp>
        <p:nvSpPr>
          <p:cNvPr id="21514" name="Text Box 12">
            <a:extLst>
              <a:ext uri="{FF2B5EF4-FFF2-40B4-BE49-F238E27FC236}">
                <a16:creationId xmlns:a16="http://schemas.microsoft.com/office/drawing/2014/main" id="{86089A9D-CF50-4AA8-A810-335F025188B6}"/>
              </a:ext>
            </a:extLst>
          </p:cNvPr>
          <p:cNvSpPr txBox="1">
            <a:spLocks noChangeArrowheads="1"/>
          </p:cNvSpPr>
          <p:nvPr/>
        </p:nvSpPr>
        <p:spPr bwMode="auto">
          <a:xfrm>
            <a:off x="4702435" y="4969385"/>
            <a:ext cx="2133598" cy="400110"/>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0" dirty="0">
                <a:latin typeface="Verdana" panose="020B0604030504040204" pitchFamily="34" charset="0"/>
                <a:cs typeface="Times New Roman" panose="02020603050405020304" pitchFamily="18" charset="0"/>
              </a:rPr>
              <a:t>OPUS-S (2 </a:t>
            </a:r>
            <a:r>
              <a:rPr lang="en-US" altLang="en-US" sz="2000" b="0" dirty="0" err="1">
                <a:latin typeface="Verdana" panose="020B0604030504040204" pitchFamily="34" charset="0"/>
                <a:cs typeface="Times New Roman" panose="02020603050405020304" pitchFamily="18" charset="0"/>
              </a:rPr>
              <a:t>hr</a:t>
            </a:r>
            <a:r>
              <a:rPr lang="en-US" altLang="en-US" sz="2000" b="0" dirty="0">
                <a:latin typeface="Verdana" panose="020B0604030504040204" pitchFamily="34" charset="0"/>
                <a:cs typeface="Times New Roman" panose="02020603050405020304" pitchFamily="18" charset="0"/>
              </a:rPr>
              <a:t>)</a:t>
            </a:r>
          </a:p>
        </p:txBody>
      </p:sp>
      <p:sp>
        <p:nvSpPr>
          <p:cNvPr id="15" name="TextBox 14">
            <a:extLst>
              <a:ext uri="{FF2B5EF4-FFF2-40B4-BE49-F238E27FC236}">
                <a16:creationId xmlns:a16="http://schemas.microsoft.com/office/drawing/2014/main" id="{3245B0F1-7A2B-45D9-8D16-B20DC1A692E9}"/>
              </a:ext>
            </a:extLst>
          </p:cNvPr>
          <p:cNvSpPr txBox="1"/>
          <p:nvPr/>
        </p:nvSpPr>
        <p:spPr>
          <a:xfrm>
            <a:off x="5921907" y="988991"/>
            <a:ext cx="3160712" cy="1200329"/>
          </a:xfrm>
          <a:prstGeom prst="rect">
            <a:avLst/>
          </a:prstGeom>
          <a:noFill/>
        </p:spPr>
        <p:txBody>
          <a:bodyPr wrap="square" rtlCol="0">
            <a:spAutoFit/>
          </a:bodyPr>
          <a:lstStyle/>
          <a:p>
            <a:r>
              <a:rPr lang="en-US" altLang="en-US" dirty="0">
                <a:latin typeface="Verdana" panose="020B0604030504040204" pitchFamily="34" charset="0"/>
                <a:ea typeface="Verdana" panose="020B0604030504040204" pitchFamily="34" charset="0"/>
              </a:rPr>
              <a:t>The OPUS screen shows the minimum 6 inputs. I’ll describe each one on the next slides.</a:t>
            </a:r>
          </a:p>
        </p:txBody>
      </p:sp>
      <p:cxnSp>
        <p:nvCxnSpPr>
          <p:cNvPr id="16" name="Straight Arrow Connector 15">
            <a:extLst>
              <a:ext uri="{FF2B5EF4-FFF2-40B4-BE49-F238E27FC236}">
                <a16:creationId xmlns:a16="http://schemas.microsoft.com/office/drawing/2014/main" id="{F23A17AA-5FF2-44F7-AD46-A1F524156FE9}"/>
              </a:ext>
            </a:extLst>
          </p:cNvPr>
          <p:cNvCxnSpPr>
            <a:cxnSpLocks/>
            <a:stCxn id="21509" idx="1"/>
          </p:cNvCxnSpPr>
          <p:nvPr/>
        </p:nvCxnSpPr>
        <p:spPr>
          <a:xfrm flipH="1">
            <a:off x="3395663" y="2607862"/>
            <a:ext cx="1314394" cy="0"/>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4C66E5F-569B-4EFC-8A0B-BA866D11D472}"/>
              </a:ext>
            </a:extLst>
          </p:cNvPr>
          <p:cNvCxnSpPr>
            <a:cxnSpLocks/>
            <a:stCxn id="21510" idx="1"/>
          </p:cNvCxnSpPr>
          <p:nvPr/>
        </p:nvCxnSpPr>
        <p:spPr>
          <a:xfrm flipH="1">
            <a:off x="3395664" y="3128444"/>
            <a:ext cx="1314392" cy="0"/>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6FA908E-4EEA-4BF9-99AD-10126892BEA8}"/>
              </a:ext>
            </a:extLst>
          </p:cNvPr>
          <p:cNvCxnSpPr>
            <a:cxnSpLocks/>
            <a:stCxn id="21511" idx="1"/>
          </p:cNvCxnSpPr>
          <p:nvPr/>
        </p:nvCxnSpPr>
        <p:spPr>
          <a:xfrm flipH="1" flipV="1">
            <a:off x="3395663" y="3642360"/>
            <a:ext cx="1314394" cy="67706"/>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0372ACF-83F3-4C7F-B179-97580BF52BD8}"/>
              </a:ext>
            </a:extLst>
          </p:cNvPr>
          <p:cNvCxnSpPr>
            <a:cxnSpLocks/>
            <a:stCxn id="21508" idx="1"/>
          </p:cNvCxnSpPr>
          <p:nvPr/>
        </p:nvCxnSpPr>
        <p:spPr>
          <a:xfrm flipH="1" flipV="1">
            <a:off x="3395663" y="4095750"/>
            <a:ext cx="1306773" cy="142954"/>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76091F7-8340-4DF9-BDEF-3F09BD577275}"/>
              </a:ext>
            </a:extLst>
          </p:cNvPr>
          <p:cNvCxnSpPr>
            <a:cxnSpLocks/>
            <a:stCxn id="21512" idx="1"/>
          </p:cNvCxnSpPr>
          <p:nvPr/>
        </p:nvCxnSpPr>
        <p:spPr>
          <a:xfrm flipH="1" flipV="1">
            <a:off x="3395663" y="4519613"/>
            <a:ext cx="1306771" cy="184035"/>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495BB7F-584B-42A7-AE28-308035ADCA77}"/>
              </a:ext>
            </a:extLst>
          </p:cNvPr>
          <p:cNvCxnSpPr>
            <a:cxnSpLocks/>
            <a:stCxn id="21514" idx="1"/>
          </p:cNvCxnSpPr>
          <p:nvPr/>
        </p:nvCxnSpPr>
        <p:spPr>
          <a:xfrm flipH="1" flipV="1">
            <a:off x="3395663" y="4969385"/>
            <a:ext cx="1306772" cy="200055"/>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6D99900-A5F9-4D0E-94A4-CB26F7190945}"/>
              </a:ext>
            </a:extLst>
          </p:cNvPr>
          <p:cNvSpPr txBox="1"/>
          <p:nvPr/>
        </p:nvSpPr>
        <p:spPr>
          <a:xfrm>
            <a:off x="531702" y="1015643"/>
            <a:ext cx="4112265" cy="369332"/>
          </a:xfrm>
          <a:prstGeom prst="rect">
            <a:avLst/>
          </a:prstGeom>
          <a:noFill/>
        </p:spPr>
        <p:txBody>
          <a:bodyPr wrap="square" rtlCol="0">
            <a:spAutoFit/>
          </a:bodyPr>
          <a:lstStyle/>
          <a:p>
            <a:r>
              <a:rPr lang="en-US" altLang="en-US" dirty="0">
                <a:ea typeface="ＭＳ Ｐゴシック" panose="020B0600070205080204" pitchFamily="34" charset="-128"/>
                <a:hlinkClick r:id="rId4"/>
              </a:rPr>
              <a:t>http://www.geodesy.noaa.gov/OPUS/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016662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60E643B5-FFAB-47BD-B642-295BC3FAF8F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OPUS Inputs (REQUIRED)</a:t>
            </a:r>
          </a:p>
        </p:txBody>
      </p:sp>
      <p:sp>
        <p:nvSpPr>
          <p:cNvPr id="22530" name="Rectangle 3">
            <a:extLst>
              <a:ext uri="{FF2B5EF4-FFF2-40B4-BE49-F238E27FC236}">
                <a16:creationId xmlns:a16="http://schemas.microsoft.com/office/drawing/2014/main" id="{FF0FCD17-4812-4DCD-BCAD-0B92549B4F68}"/>
              </a:ext>
            </a:extLst>
          </p:cNvPr>
          <p:cNvSpPr>
            <a:spLocks noGrp="1" noChangeArrowheads="1"/>
          </p:cNvSpPr>
          <p:nvPr>
            <p:ph idx="1"/>
          </p:nvPr>
        </p:nvSpPr>
        <p:spPr>
          <a:xfrm>
            <a:off x="457200" y="1600202"/>
            <a:ext cx="8572500" cy="4525963"/>
          </a:xfrm>
        </p:spPr>
        <p:txBody>
          <a:bodyPr/>
          <a:lstStyle/>
          <a:p>
            <a:pPr eaLnBrk="1" hangingPunct="1"/>
            <a:r>
              <a:rPr lang="en-US" altLang="en-US" sz="2800" dirty="0">
                <a:ea typeface="ＭＳ Ｐゴシック" panose="020B0600070205080204" pitchFamily="34" charset="-128"/>
              </a:rPr>
              <a:t>GPS file – dual-frequency </a:t>
            </a:r>
            <a:r>
              <a:rPr lang="en-US" altLang="en-US" sz="2800" dirty="0" err="1">
                <a:ea typeface="ＭＳ Ｐゴシック" panose="020B0600070205080204" pitchFamily="34" charset="-128"/>
              </a:rPr>
              <a:t>Rinex</a:t>
            </a:r>
            <a:r>
              <a:rPr lang="en-US" altLang="en-US" sz="2800" dirty="0">
                <a:ea typeface="ＭＳ Ｐゴシック" panose="020B0600070205080204" pitchFamily="34" charset="-128"/>
              </a:rPr>
              <a:t> v.2 or v.3 (or some proprietary types) at least 4 hours duration</a:t>
            </a:r>
          </a:p>
          <a:p>
            <a:pPr lvl="1"/>
            <a:r>
              <a:rPr lang="en-US" altLang="en-US" sz="2500" dirty="0">
                <a:ea typeface="ＭＳ Ｐゴシック" panose="020B0600070205080204" pitchFamily="34" charset="-128"/>
              </a:rPr>
              <a:t>OPUS will compute only the GPS observations above 10⁰ mask angle.</a:t>
            </a:r>
          </a:p>
          <a:p>
            <a:pPr lvl="1"/>
            <a:r>
              <a:rPr lang="en-US" altLang="en-US" sz="2500" dirty="0">
                <a:ea typeface="ＭＳ Ｐゴシック" panose="020B0600070205080204" pitchFamily="34" charset="-128"/>
              </a:rPr>
              <a:t>OPUS will decimate logging interval to 30 seconds</a:t>
            </a:r>
          </a:p>
          <a:p>
            <a:pPr eaLnBrk="1" hangingPunct="1"/>
            <a:r>
              <a:rPr lang="en-US" altLang="en-US" sz="2800" dirty="0">
                <a:ea typeface="ＭＳ Ｐゴシック" panose="020B0600070205080204" pitchFamily="34" charset="-128"/>
              </a:rPr>
              <a:t>Antenna Type – (choose from list)</a:t>
            </a:r>
          </a:p>
          <a:p>
            <a:pPr eaLnBrk="1" hangingPunct="1"/>
            <a:r>
              <a:rPr lang="en-US" altLang="en-US" sz="2800" dirty="0">
                <a:ea typeface="ＭＳ Ｐゴシック" panose="020B0600070205080204" pitchFamily="34" charset="-128"/>
              </a:rPr>
              <a:t>Antenna Height – vertical height from mark to ARP (m)</a:t>
            </a:r>
          </a:p>
          <a:p>
            <a:pPr eaLnBrk="1" hangingPunct="1"/>
            <a:r>
              <a:rPr lang="en-US" altLang="en-US" sz="2800" dirty="0">
                <a:ea typeface="ＭＳ Ｐゴシック" panose="020B0600070205080204" pitchFamily="34" charset="-128"/>
              </a:rPr>
              <a:t>Email – </a:t>
            </a:r>
            <a:r>
              <a:rPr lang="en-US" altLang="en-US" sz="2800" dirty="0">
                <a:ea typeface="ＭＳ Ｐゴシック" panose="020B0600070205080204" pitchFamily="34" charset="-128"/>
                <a:hlinkClick r:id="rId3"/>
              </a:rPr>
              <a:t>dave.zenk@noaa.gov</a:t>
            </a:r>
            <a:endParaRPr lang="en-US" altLang="en-US" sz="2800" dirty="0">
              <a:ea typeface="ＭＳ Ｐゴシック" panose="020B0600070205080204" pitchFamily="34" charset="-128"/>
            </a:endParaRPr>
          </a:p>
          <a:p>
            <a:pPr eaLnBrk="1" hangingPunct="1"/>
            <a:r>
              <a:rPr lang="en-US" altLang="en-US" sz="2800" dirty="0">
                <a:ea typeface="ＭＳ Ｐゴシック" panose="020B0600070205080204" pitchFamily="34" charset="-128"/>
              </a:rPr>
              <a:t>Options – next slide</a:t>
            </a:r>
          </a:p>
        </p:txBody>
      </p:sp>
      <p:sp>
        <p:nvSpPr>
          <p:cNvPr id="2" name="Date Placeholder 1">
            <a:extLst>
              <a:ext uri="{FF2B5EF4-FFF2-40B4-BE49-F238E27FC236}">
                <a16:creationId xmlns:a16="http://schemas.microsoft.com/office/drawing/2014/main" id="{52F89890-6540-4B9B-BB4C-07AE35C9A26E}"/>
              </a:ext>
            </a:extLst>
          </p:cNvPr>
          <p:cNvSpPr>
            <a:spLocks noGrp="1"/>
          </p:cNvSpPr>
          <p:nvPr>
            <p:ph type="dt" sz="half" idx="10"/>
          </p:nvPr>
        </p:nvSpPr>
        <p:spPr/>
        <p:txBody>
          <a:bodyPr/>
          <a:lstStyle/>
          <a:p>
            <a:pPr>
              <a:defRPr/>
            </a:pPr>
            <a:r>
              <a:rPr lang="en-US"/>
              <a:t>June 25, 2020</a:t>
            </a:r>
            <a:endParaRPr lang="en-US" dirty="0"/>
          </a:p>
        </p:txBody>
      </p:sp>
      <p:sp>
        <p:nvSpPr>
          <p:cNvPr id="3" name="Footer Placeholder 2">
            <a:extLst>
              <a:ext uri="{FF2B5EF4-FFF2-40B4-BE49-F238E27FC236}">
                <a16:creationId xmlns:a16="http://schemas.microsoft.com/office/drawing/2014/main" id="{EAF5472C-08F7-4EF4-9AE2-F7A9B8CEFF31}"/>
              </a:ext>
            </a:extLst>
          </p:cNvPr>
          <p:cNvSpPr>
            <a:spLocks noGrp="1"/>
          </p:cNvSpPr>
          <p:nvPr>
            <p:ph type="ftr" sz="quarter" idx="11"/>
          </p:nvPr>
        </p:nvSpPr>
        <p:spPr/>
        <p:txBody>
          <a:bodyPr/>
          <a:lstStyle/>
          <a:p>
            <a:pPr>
              <a:defRPr/>
            </a:pPr>
            <a:r>
              <a:rPr lang="en-US"/>
              <a:t>How to Submit an OPUS Share Observation</a:t>
            </a:r>
          </a:p>
        </p:txBody>
      </p:sp>
      <p:sp>
        <p:nvSpPr>
          <p:cNvPr id="4" name="Slide Number Placeholder 3">
            <a:extLst>
              <a:ext uri="{FF2B5EF4-FFF2-40B4-BE49-F238E27FC236}">
                <a16:creationId xmlns:a16="http://schemas.microsoft.com/office/drawing/2014/main" id="{78083DD6-DA5F-4B85-9CCA-1301C78E868B}"/>
              </a:ext>
            </a:extLst>
          </p:cNvPr>
          <p:cNvSpPr>
            <a:spLocks noGrp="1"/>
          </p:cNvSpPr>
          <p:nvPr>
            <p:ph type="sldNum" sz="quarter" idx="12"/>
          </p:nvPr>
        </p:nvSpPr>
        <p:spPr/>
        <p:txBody>
          <a:bodyPr/>
          <a:lstStyle/>
          <a:p>
            <a:pPr>
              <a:defRPr/>
            </a:pPr>
            <a:fld id="{E220C3D0-729A-4A15-8E23-72CBC95666E6}" type="slidenum">
              <a:rPr lang="en-US" smtClean="0"/>
              <a:pPr>
                <a:defRPr/>
              </a:pPr>
              <a:t>14</a:t>
            </a:fld>
            <a:endParaRPr lang="en-US"/>
          </a:p>
        </p:txBody>
      </p:sp>
    </p:spTree>
    <p:extLst>
      <p:ext uri="{BB962C8B-B14F-4D97-AF65-F5344CB8AC3E}">
        <p14:creationId xmlns:p14="http://schemas.microsoft.com/office/powerpoint/2010/main" val="2598503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DCACDC-A78C-43B4-ACE7-33382E189FAC}"/>
              </a:ext>
            </a:extLst>
          </p:cNvPr>
          <p:cNvPicPr>
            <a:picLocks noChangeAspect="1"/>
          </p:cNvPicPr>
          <p:nvPr/>
        </p:nvPicPr>
        <p:blipFill rotWithShape="1">
          <a:blip r:embed="rId3"/>
          <a:srcRect l="35923" t="42376" r="23135" b="5191"/>
          <a:stretch/>
        </p:blipFill>
        <p:spPr>
          <a:xfrm>
            <a:off x="737470" y="1591329"/>
            <a:ext cx="6183161" cy="5094917"/>
          </a:xfrm>
          <a:prstGeom prst="rect">
            <a:avLst/>
          </a:prstGeom>
        </p:spPr>
      </p:pic>
      <p:sp>
        <p:nvSpPr>
          <p:cNvPr id="23555" name="Rectangle 2">
            <a:extLst>
              <a:ext uri="{FF2B5EF4-FFF2-40B4-BE49-F238E27FC236}">
                <a16:creationId xmlns:a16="http://schemas.microsoft.com/office/drawing/2014/main" id="{71715E33-9B01-4473-BE08-FEBDD78C75B7}"/>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OPUS Inputs (OPTIONS)</a:t>
            </a:r>
          </a:p>
        </p:txBody>
      </p:sp>
      <p:sp>
        <p:nvSpPr>
          <p:cNvPr id="2" name="Date Placeholder 1">
            <a:extLst>
              <a:ext uri="{FF2B5EF4-FFF2-40B4-BE49-F238E27FC236}">
                <a16:creationId xmlns:a16="http://schemas.microsoft.com/office/drawing/2014/main" id="{4AD0B941-5044-4AEF-958F-DC78F3A34DA8}"/>
              </a:ext>
            </a:extLst>
          </p:cNvPr>
          <p:cNvSpPr>
            <a:spLocks noGrp="1"/>
          </p:cNvSpPr>
          <p:nvPr>
            <p:ph type="dt" sz="half" idx="10"/>
          </p:nvPr>
        </p:nvSpPr>
        <p:spPr/>
        <p:txBody>
          <a:bodyPr/>
          <a:lstStyle/>
          <a:p>
            <a:pPr>
              <a:defRPr/>
            </a:pPr>
            <a:r>
              <a:rPr lang="en-US"/>
              <a:t>June 25, 2020</a:t>
            </a:r>
            <a:endParaRPr lang="en-US" dirty="0"/>
          </a:p>
        </p:txBody>
      </p:sp>
      <p:sp>
        <p:nvSpPr>
          <p:cNvPr id="3" name="Footer Placeholder 2">
            <a:extLst>
              <a:ext uri="{FF2B5EF4-FFF2-40B4-BE49-F238E27FC236}">
                <a16:creationId xmlns:a16="http://schemas.microsoft.com/office/drawing/2014/main" id="{B4138C32-E58B-41EC-B524-5D1D1C03BBCA}"/>
              </a:ext>
            </a:extLst>
          </p:cNvPr>
          <p:cNvSpPr>
            <a:spLocks noGrp="1"/>
          </p:cNvSpPr>
          <p:nvPr>
            <p:ph type="ftr" sz="quarter" idx="11"/>
          </p:nvPr>
        </p:nvSpPr>
        <p:spPr/>
        <p:txBody>
          <a:bodyPr/>
          <a:lstStyle/>
          <a:p>
            <a:pPr>
              <a:defRPr/>
            </a:pPr>
            <a:r>
              <a:rPr lang="en-US"/>
              <a:t>How to Submit an OPUS Share Observation</a:t>
            </a:r>
          </a:p>
        </p:txBody>
      </p:sp>
      <p:sp>
        <p:nvSpPr>
          <p:cNvPr id="4" name="Slide Number Placeholder 3">
            <a:extLst>
              <a:ext uri="{FF2B5EF4-FFF2-40B4-BE49-F238E27FC236}">
                <a16:creationId xmlns:a16="http://schemas.microsoft.com/office/drawing/2014/main" id="{BD4D01D3-F2EF-40E1-85F8-6E96DB067CFD}"/>
              </a:ext>
            </a:extLst>
          </p:cNvPr>
          <p:cNvSpPr>
            <a:spLocks noGrp="1"/>
          </p:cNvSpPr>
          <p:nvPr>
            <p:ph type="sldNum" sz="quarter" idx="12"/>
          </p:nvPr>
        </p:nvSpPr>
        <p:spPr/>
        <p:txBody>
          <a:bodyPr/>
          <a:lstStyle/>
          <a:p>
            <a:pPr>
              <a:defRPr/>
            </a:pPr>
            <a:fld id="{E220C3D0-729A-4A15-8E23-72CBC95666E6}" type="slidenum">
              <a:rPr lang="en-US" smtClean="0"/>
              <a:pPr>
                <a:defRPr/>
              </a:pPr>
              <a:t>15</a:t>
            </a:fld>
            <a:endParaRPr lang="en-US"/>
          </a:p>
        </p:txBody>
      </p:sp>
      <p:sp>
        <p:nvSpPr>
          <p:cNvPr id="23556" name="Text Box 5">
            <a:extLst>
              <a:ext uri="{FF2B5EF4-FFF2-40B4-BE49-F238E27FC236}">
                <a16:creationId xmlns:a16="http://schemas.microsoft.com/office/drawing/2014/main" id="{00CD3FAC-0B47-412E-A606-4BB33C0BFDD8}"/>
              </a:ext>
            </a:extLst>
          </p:cNvPr>
          <p:cNvSpPr txBox="1">
            <a:spLocks noChangeArrowheads="1"/>
          </p:cNvSpPr>
          <p:nvPr/>
        </p:nvSpPr>
        <p:spPr bwMode="auto">
          <a:xfrm>
            <a:off x="5438304" y="3147501"/>
            <a:ext cx="2799795" cy="369888"/>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b="0">
                <a:latin typeface="Verdana" panose="020B0604030504040204" pitchFamily="34" charset="0"/>
              </a:rPr>
              <a:t>Specify SPCS</a:t>
            </a:r>
          </a:p>
        </p:txBody>
      </p:sp>
      <p:sp>
        <p:nvSpPr>
          <p:cNvPr id="23559" name="Text Box 6">
            <a:extLst>
              <a:ext uri="{FF2B5EF4-FFF2-40B4-BE49-F238E27FC236}">
                <a16:creationId xmlns:a16="http://schemas.microsoft.com/office/drawing/2014/main" id="{4F903E42-C3FE-4992-8A03-6EFCCC8C7FF2}"/>
              </a:ext>
            </a:extLst>
          </p:cNvPr>
          <p:cNvSpPr txBox="1">
            <a:spLocks noChangeArrowheads="1"/>
          </p:cNvSpPr>
          <p:nvPr/>
        </p:nvSpPr>
        <p:spPr bwMode="auto">
          <a:xfrm>
            <a:off x="5429250" y="4193685"/>
            <a:ext cx="2808849" cy="338138"/>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600" b="0" dirty="0">
                <a:latin typeface="Verdana" panose="020B0604030504040204" pitchFamily="34" charset="0"/>
              </a:rPr>
              <a:t>OPUS-Projects Identifier</a:t>
            </a:r>
          </a:p>
        </p:txBody>
      </p:sp>
      <p:sp>
        <p:nvSpPr>
          <p:cNvPr id="23560" name="Text Box 6">
            <a:extLst>
              <a:ext uri="{FF2B5EF4-FFF2-40B4-BE49-F238E27FC236}">
                <a16:creationId xmlns:a16="http://schemas.microsoft.com/office/drawing/2014/main" id="{AC5D73DF-1C8D-4C8B-AABF-F9B9EA66634D}"/>
              </a:ext>
            </a:extLst>
          </p:cNvPr>
          <p:cNvSpPr txBox="1">
            <a:spLocks noChangeArrowheads="1"/>
          </p:cNvSpPr>
          <p:nvPr/>
        </p:nvSpPr>
        <p:spPr bwMode="auto">
          <a:xfrm>
            <a:off x="5454520" y="4851796"/>
            <a:ext cx="2783579" cy="338138"/>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600" b="0" dirty="0">
                <a:latin typeface="Verdana" panose="020B0604030504040204" pitchFamily="34" charset="0"/>
              </a:rPr>
              <a:t>Set USER Profile</a:t>
            </a:r>
          </a:p>
        </p:txBody>
      </p:sp>
      <p:sp>
        <p:nvSpPr>
          <p:cNvPr id="23561" name="Text Box 6">
            <a:extLst>
              <a:ext uri="{FF2B5EF4-FFF2-40B4-BE49-F238E27FC236}">
                <a16:creationId xmlns:a16="http://schemas.microsoft.com/office/drawing/2014/main" id="{AC3C6CAA-F555-4713-8358-F83B25C3447B}"/>
              </a:ext>
            </a:extLst>
          </p:cNvPr>
          <p:cNvSpPr txBox="1">
            <a:spLocks noChangeArrowheads="1"/>
          </p:cNvSpPr>
          <p:nvPr/>
        </p:nvSpPr>
        <p:spPr bwMode="auto">
          <a:xfrm>
            <a:off x="5451154" y="5495341"/>
            <a:ext cx="2783579" cy="584775"/>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600" b="0" dirty="0">
                <a:latin typeface="Verdana" panose="020B0604030504040204" pitchFamily="34" charset="0"/>
              </a:rPr>
              <a:t>Choose “Yes, share” and then Upload to Static</a:t>
            </a:r>
          </a:p>
        </p:txBody>
      </p:sp>
      <p:sp>
        <p:nvSpPr>
          <p:cNvPr id="23558" name="Text Box 6">
            <a:extLst>
              <a:ext uri="{FF2B5EF4-FFF2-40B4-BE49-F238E27FC236}">
                <a16:creationId xmlns:a16="http://schemas.microsoft.com/office/drawing/2014/main" id="{9EEA0FDE-65E7-41A5-BC82-6CCBFBB6AF8A}"/>
              </a:ext>
            </a:extLst>
          </p:cNvPr>
          <p:cNvSpPr txBox="1">
            <a:spLocks noChangeArrowheads="1"/>
          </p:cNvSpPr>
          <p:nvPr/>
        </p:nvSpPr>
        <p:spPr bwMode="auto">
          <a:xfrm>
            <a:off x="5470525" y="1350350"/>
            <a:ext cx="2819400" cy="646331"/>
          </a:xfrm>
          <a:prstGeom prst="rect">
            <a:avLst/>
          </a:prstGeom>
          <a:solidFill>
            <a:schemeClr val="accent1">
              <a:lumMod val="20000"/>
              <a:lumOff val="80000"/>
            </a:schemeClr>
          </a:solidFill>
          <a:ln w="9525">
            <a:solidFill>
              <a:schemeClr val="tx1"/>
            </a:solidFill>
            <a:miter lim="800000"/>
            <a:headEnd/>
            <a:tailEnd/>
          </a:ln>
        </p:spPr>
        <p:txBody>
          <a:bodyP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b="0" dirty="0">
                <a:latin typeface="Verdana" panose="020B0604030504040204" pitchFamily="34" charset="0"/>
              </a:rPr>
              <a:t>Choose OUTPUT type </a:t>
            </a:r>
            <a:endParaRPr lang="en-US" altLang="en-US" sz="1800" dirty="0">
              <a:latin typeface="Verdana" panose="020B0604030504040204" pitchFamily="34" charset="0"/>
            </a:endParaRPr>
          </a:p>
          <a:p>
            <a:pPr>
              <a:spcBef>
                <a:spcPct val="0"/>
              </a:spcBef>
              <a:buFontTx/>
              <a:buNone/>
            </a:pPr>
            <a:r>
              <a:rPr lang="en-US" altLang="en-US" sz="1800" b="0" dirty="0">
                <a:latin typeface="Verdana" panose="020B0604030504040204" pitchFamily="34" charset="0"/>
              </a:rPr>
              <a:t>Standard or Extended</a:t>
            </a:r>
          </a:p>
        </p:txBody>
      </p:sp>
      <p:cxnSp>
        <p:nvCxnSpPr>
          <p:cNvPr id="6" name="Straight Arrow Connector 5">
            <a:extLst>
              <a:ext uri="{FF2B5EF4-FFF2-40B4-BE49-F238E27FC236}">
                <a16:creationId xmlns:a16="http://schemas.microsoft.com/office/drawing/2014/main" id="{B84C3833-A945-49EB-BDCE-DF00D38B0169}"/>
              </a:ext>
            </a:extLst>
          </p:cNvPr>
          <p:cNvCxnSpPr>
            <a:cxnSpLocks/>
            <a:stCxn id="23558" idx="1"/>
            <a:endCxn id="24" idx="3"/>
          </p:cNvCxnSpPr>
          <p:nvPr/>
        </p:nvCxnSpPr>
        <p:spPr>
          <a:xfrm flipH="1">
            <a:off x="3476730" y="1673516"/>
            <a:ext cx="1993795" cy="697980"/>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3557" name="Text Box 6">
            <a:extLst>
              <a:ext uri="{FF2B5EF4-FFF2-40B4-BE49-F238E27FC236}">
                <a16:creationId xmlns:a16="http://schemas.microsoft.com/office/drawing/2014/main" id="{297CE39D-F99F-4044-A0DE-EBED7787C417}"/>
              </a:ext>
            </a:extLst>
          </p:cNvPr>
          <p:cNvSpPr txBox="1">
            <a:spLocks noChangeArrowheads="1"/>
          </p:cNvSpPr>
          <p:nvPr/>
        </p:nvSpPr>
        <p:spPr bwMode="auto">
          <a:xfrm>
            <a:off x="5470525" y="2161869"/>
            <a:ext cx="2803610" cy="369888"/>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b="0" dirty="0">
                <a:latin typeface="Verdana" panose="020B0604030504040204" pitchFamily="34" charset="0"/>
              </a:rPr>
              <a:t>Specify CORS</a:t>
            </a:r>
          </a:p>
        </p:txBody>
      </p:sp>
      <p:cxnSp>
        <p:nvCxnSpPr>
          <p:cNvPr id="17" name="Straight Arrow Connector 16">
            <a:extLst>
              <a:ext uri="{FF2B5EF4-FFF2-40B4-BE49-F238E27FC236}">
                <a16:creationId xmlns:a16="http://schemas.microsoft.com/office/drawing/2014/main" id="{651286E2-5CD0-4ADD-89CE-D97AB8490115}"/>
              </a:ext>
            </a:extLst>
          </p:cNvPr>
          <p:cNvCxnSpPr>
            <a:cxnSpLocks/>
            <a:stCxn id="23557" idx="1"/>
            <a:endCxn id="28" idx="3"/>
          </p:cNvCxnSpPr>
          <p:nvPr/>
        </p:nvCxnSpPr>
        <p:spPr>
          <a:xfrm flipH="1">
            <a:off x="3476730" y="2346813"/>
            <a:ext cx="1993795" cy="878936"/>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F1DA06A-BD57-435E-AC21-09BF2A2D647A}"/>
              </a:ext>
            </a:extLst>
          </p:cNvPr>
          <p:cNvCxnSpPr>
            <a:cxnSpLocks/>
            <a:stCxn id="23556" idx="1"/>
            <a:endCxn id="29" idx="3"/>
          </p:cNvCxnSpPr>
          <p:nvPr/>
        </p:nvCxnSpPr>
        <p:spPr>
          <a:xfrm flipH="1">
            <a:off x="3476730" y="3332445"/>
            <a:ext cx="1961574" cy="704432"/>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AD98EA4-D124-4B4F-9338-0D65CC130A71}"/>
              </a:ext>
            </a:extLst>
          </p:cNvPr>
          <p:cNvCxnSpPr>
            <a:cxnSpLocks/>
            <a:stCxn id="23560" idx="1"/>
            <a:endCxn id="32" idx="3"/>
          </p:cNvCxnSpPr>
          <p:nvPr/>
        </p:nvCxnSpPr>
        <p:spPr>
          <a:xfrm flipH="1" flipV="1">
            <a:off x="3470170" y="4410000"/>
            <a:ext cx="1984350" cy="610865"/>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D78B2B8-EF8F-4998-8AA3-6CB80CF2CD8A}"/>
              </a:ext>
            </a:extLst>
          </p:cNvPr>
          <p:cNvCxnSpPr>
            <a:cxnSpLocks/>
            <a:stCxn id="23561" idx="1"/>
            <a:endCxn id="22" idx="3"/>
          </p:cNvCxnSpPr>
          <p:nvPr/>
        </p:nvCxnSpPr>
        <p:spPr>
          <a:xfrm flipH="1" flipV="1">
            <a:off x="3476730" y="4826380"/>
            <a:ext cx="1974424" cy="961349"/>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A09C17C2-2323-4F9B-ADCB-3351E7F076DF}"/>
              </a:ext>
            </a:extLst>
          </p:cNvPr>
          <p:cNvSpPr/>
          <p:nvPr/>
        </p:nvSpPr>
        <p:spPr>
          <a:xfrm>
            <a:off x="737469" y="1618286"/>
            <a:ext cx="838917" cy="465138"/>
          </a:xfrm>
          <a:prstGeom prst="roundRect">
            <a:avLst/>
          </a:prstGeom>
          <a:solidFill>
            <a:srgbClr val="FFFF00">
              <a:alpha val="1200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AABBAE9E-4722-4E63-B8B2-2FCD57F9078F}"/>
              </a:ext>
            </a:extLst>
          </p:cNvPr>
          <p:cNvSpPr/>
          <p:nvPr/>
        </p:nvSpPr>
        <p:spPr>
          <a:xfrm>
            <a:off x="1524000" y="4669764"/>
            <a:ext cx="1952730" cy="313232"/>
          </a:xfrm>
          <a:prstGeom prst="roundRect">
            <a:avLst/>
          </a:prstGeom>
          <a:solidFill>
            <a:srgbClr val="FFFF00">
              <a:alpha val="1200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28101E9A-3F1D-4F06-8E0D-0091618E6EC6}"/>
              </a:ext>
            </a:extLst>
          </p:cNvPr>
          <p:cNvCxnSpPr>
            <a:cxnSpLocks/>
            <a:stCxn id="23561" idx="1"/>
            <a:endCxn id="26" idx="3"/>
          </p:cNvCxnSpPr>
          <p:nvPr/>
        </p:nvCxnSpPr>
        <p:spPr>
          <a:xfrm flipH="1" flipV="1">
            <a:off x="3716496" y="5623450"/>
            <a:ext cx="1734658" cy="164279"/>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97314454-2674-405F-8A22-AC96A63D74A8}"/>
              </a:ext>
            </a:extLst>
          </p:cNvPr>
          <p:cNvSpPr/>
          <p:nvPr/>
        </p:nvSpPr>
        <p:spPr>
          <a:xfrm>
            <a:off x="2241550" y="5376991"/>
            <a:ext cx="1474946" cy="492917"/>
          </a:xfrm>
          <a:prstGeom prst="roundRect">
            <a:avLst/>
          </a:prstGeom>
          <a:solidFill>
            <a:srgbClr val="FFFF00">
              <a:alpha val="1200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4AE15FA8-9221-4291-9220-64F720CB3470}"/>
              </a:ext>
            </a:extLst>
          </p:cNvPr>
          <p:cNvSpPr/>
          <p:nvPr/>
        </p:nvSpPr>
        <p:spPr>
          <a:xfrm>
            <a:off x="1524000" y="2173123"/>
            <a:ext cx="1952730" cy="396746"/>
          </a:xfrm>
          <a:prstGeom prst="roundRect">
            <a:avLst/>
          </a:prstGeom>
          <a:solidFill>
            <a:srgbClr val="FFFF00">
              <a:alpha val="1200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F3044D9C-659C-4C65-B061-3F718F47786D}"/>
              </a:ext>
            </a:extLst>
          </p:cNvPr>
          <p:cNvSpPr/>
          <p:nvPr/>
        </p:nvSpPr>
        <p:spPr>
          <a:xfrm>
            <a:off x="1524000" y="2672787"/>
            <a:ext cx="1952730" cy="1105923"/>
          </a:xfrm>
          <a:prstGeom prst="roundRect">
            <a:avLst/>
          </a:prstGeom>
          <a:solidFill>
            <a:srgbClr val="FFFF00">
              <a:alpha val="1200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007847F-0D1D-48F7-AA25-2C2D3038F330}"/>
              </a:ext>
            </a:extLst>
          </p:cNvPr>
          <p:cNvSpPr/>
          <p:nvPr/>
        </p:nvSpPr>
        <p:spPr>
          <a:xfrm>
            <a:off x="1524000" y="3868615"/>
            <a:ext cx="1952730" cy="336523"/>
          </a:xfrm>
          <a:prstGeom prst="roundRect">
            <a:avLst/>
          </a:prstGeom>
          <a:solidFill>
            <a:srgbClr val="FFFF00">
              <a:alpha val="1200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CCF07BB3-4142-45BB-8C38-7130D2535DFC}"/>
              </a:ext>
            </a:extLst>
          </p:cNvPr>
          <p:cNvSpPr/>
          <p:nvPr/>
        </p:nvSpPr>
        <p:spPr>
          <a:xfrm>
            <a:off x="1517440" y="4276554"/>
            <a:ext cx="1952730" cy="266891"/>
          </a:xfrm>
          <a:prstGeom prst="roundRect">
            <a:avLst/>
          </a:prstGeom>
          <a:solidFill>
            <a:srgbClr val="FFFF00">
              <a:alpha val="1200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749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2500"/>
                            </p:stCondLst>
                            <p:childTnLst>
                              <p:par>
                                <p:cTn id="13" presetID="10" presetClass="entr" presetSubtype="0" fill="hold" grpId="0" nodeType="afterEffect">
                                  <p:stCondLst>
                                    <p:cond delay="100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4000"/>
                            </p:stCondLst>
                            <p:childTnLst>
                              <p:par>
                                <p:cTn id="17" presetID="10" presetClass="entr" presetSubtype="0" fill="hold" grpId="0" nodeType="afterEffect">
                                  <p:stCondLst>
                                    <p:cond delay="10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5500"/>
                            </p:stCondLst>
                            <p:childTnLst>
                              <p:par>
                                <p:cTn id="21" presetID="10" presetClass="entr" presetSubtype="0" fill="hold" grpId="0" nodeType="afterEffect">
                                  <p:stCondLst>
                                    <p:cond delay="10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7000"/>
                            </p:stCondLst>
                            <p:childTnLst>
                              <p:par>
                                <p:cTn id="25" presetID="10" presetClass="entr" presetSubtype="0" fill="hold" grpId="0" nodeType="afterEffect">
                                  <p:stCondLst>
                                    <p:cond delay="100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8500"/>
                            </p:stCondLst>
                            <p:childTnLst>
                              <p:par>
                                <p:cTn id="29" presetID="10" presetClass="entr" presetSubtype="0" fill="hold" grpId="0" nodeType="afterEffect">
                                  <p:stCondLst>
                                    <p:cond delay="10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6" grpId="0" animBg="1"/>
      <p:bldP spid="24" grpId="0" animBg="1"/>
      <p:bldP spid="28" grpId="0" animBg="1"/>
      <p:bldP spid="29"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07804E6B-B182-4E38-8664-6CCF92B4FDBE}"/>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24578" name="Rectangle 3">
            <a:extLst>
              <a:ext uri="{FF2B5EF4-FFF2-40B4-BE49-F238E27FC236}">
                <a16:creationId xmlns:a16="http://schemas.microsoft.com/office/drawing/2014/main" id="{688BC9E4-11BA-4B6D-A1F3-AF0C02292B72}"/>
              </a:ext>
            </a:extLst>
          </p:cNvPr>
          <p:cNvSpPr>
            <a:spLocks noGrp="1" noChangeArrowheads="1"/>
          </p:cNvSpPr>
          <p:nvPr>
            <p:ph idx="1"/>
          </p:nvPr>
        </p:nvSpPr>
        <p:spPr/>
        <p:txBody>
          <a:bodyPr/>
          <a:lstStyle/>
          <a:p>
            <a:pPr eaLnBrk="1" hangingPunct="1"/>
            <a:endParaRPr lang="en-US" altLang="en-US">
              <a:ea typeface="ＭＳ Ｐゴシック" panose="020B0600070205080204" pitchFamily="34" charset="-128"/>
            </a:endParaRPr>
          </a:p>
        </p:txBody>
      </p:sp>
      <p:sp>
        <p:nvSpPr>
          <p:cNvPr id="2" name="Date Placeholder 1">
            <a:extLst>
              <a:ext uri="{FF2B5EF4-FFF2-40B4-BE49-F238E27FC236}">
                <a16:creationId xmlns:a16="http://schemas.microsoft.com/office/drawing/2014/main" id="{40168AFA-7687-4F7F-823F-A35A9861A70A}"/>
              </a:ext>
            </a:extLst>
          </p:cNvPr>
          <p:cNvSpPr>
            <a:spLocks noGrp="1"/>
          </p:cNvSpPr>
          <p:nvPr>
            <p:ph type="dt" sz="half" idx="10"/>
          </p:nvPr>
        </p:nvSpPr>
        <p:spPr/>
        <p:txBody>
          <a:bodyPr/>
          <a:lstStyle/>
          <a:p>
            <a:pPr>
              <a:defRPr/>
            </a:pPr>
            <a:r>
              <a:rPr lang="en-US"/>
              <a:t>June 25, 2020</a:t>
            </a:r>
            <a:endParaRPr lang="en-US" dirty="0"/>
          </a:p>
        </p:txBody>
      </p:sp>
      <p:sp>
        <p:nvSpPr>
          <p:cNvPr id="3" name="Footer Placeholder 2">
            <a:extLst>
              <a:ext uri="{FF2B5EF4-FFF2-40B4-BE49-F238E27FC236}">
                <a16:creationId xmlns:a16="http://schemas.microsoft.com/office/drawing/2014/main" id="{BAEABD09-A506-4FED-89AE-EE5C54D5A835}"/>
              </a:ext>
            </a:extLst>
          </p:cNvPr>
          <p:cNvSpPr>
            <a:spLocks noGrp="1"/>
          </p:cNvSpPr>
          <p:nvPr>
            <p:ph type="ftr" sz="quarter" idx="11"/>
          </p:nvPr>
        </p:nvSpPr>
        <p:spPr/>
        <p:txBody>
          <a:bodyPr/>
          <a:lstStyle/>
          <a:p>
            <a:pPr>
              <a:defRPr/>
            </a:pPr>
            <a:r>
              <a:rPr lang="en-US"/>
              <a:t>How to Submit an OPUS Share Observation</a:t>
            </a:r>
          </a:p>
        </p:txBody>
      </p:sp>
      <p:sp>
        <p:nvSpPr>
          <p:cNvPr id="4" name="Slide Number Placeholder 3">
            <a:extLst>
              <a:ext uri="{FF2B5EF4-FFF2-40B4-BE49-F238E27FC236}">
                <a16:creationId xmlns:a16="http://schemas.microsoft.com/office/drawing/2014/main" id="{B1EFE55C-B097-4413-8EAF-0BAF36C7ACD2}"/>
              </a:ext>
            </a:extLst>
          </p:cNvPr>
          <p:cNvSpPr>
            <a:spLocks noGrp="1"/>
          </p:cNvSpPr>
          <p:nvPr>
            <p:ph type="sldNum" sz="quarter" idx="12"/>
          </p:nvPr>
        </p:nvSpPr>
        <p:spPr/>
        <p:txBody>
          <a:bodyPr/>
          <a:lstStyle/>
          <a:p>
            <a:pPr>
              <a:defRPr/>
            </a:pPr>
            <a:fld id="{E220C3D0-729A-4A15-8E23-72CBC95666E6}" type="slidenum">
              <a:rPr lang="en-US" smtClean="0"/>
              <a:pPr>
                <a:defRPr/>
              </a:pPr>
              <a:t>16</a:t>
            </a:fld>
            <a:endParaRPr lang="en-US"/>
          </a:p>
        </p:txBody>
      </p:sp>
      <p:pic>
        <p:nvPicPr>
          <p:cNvPr id="24580" name="Picture 11" descr="PUEBLO OF LAGUNA GPS 1 - LANDSCAPE">
            <a:extLst>
              <a:ext uri="{FF2B5EF4-FFF2-40B4-BE49-F238E27FC236}">
                <a16:creationId xmlns:a16="http://schemas.microsoft.com/office/drawing/2014/main" id="{342814B6-D1D2-4583-A22C-3A24B6FD5166}"/>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2" descr="100_0095">
            <a:extLst>
              <a:ext uri="{FF2B5EF4-FFF2-40B4-BE49-F238E27FC236}">
                <a16:creationId xmlns:a16="http://schemas.microsoft.com/office/drawing/2014/main" id="{5B99941D-7F30-42E7-9C96-E4F4A1909468}"/>
              </a:ext>
            </a:extLst>
          </p:cNvPr>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6745288" y="4840288"/>
            <a:ext cx="2379662" cy="1785937"/>
          </a:xfrm>
          <a:prstGeom prst="rect">
            <a:avLst/>
          </a:prstGeom>
          <a:noFill/>
          <a:ln w="25400" cap="rnd">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4583" name="Line 14">
            <a:extLst>
              <a:ext uri="{FF2B5EF4-FFF2-40B4-BE49-F238E27FC236}">
                <a16:creationId xmlns:a16="http://schemas.microsoft.com/office/drawing/2014/main" id="{138FA12A-8B4A-4854-B30D-4C11222238FF}"/>
              </a:ext>
            </a:extLst>
          </p:cNvPr>
          <p:cNvSpPr>
            <a:spLocks noChangeShapeType="1"/>
          </p:cNvSpPr>
          <p:nvPr/>
        </p:nvSpPr>
        <p:spPr bwMode="auto">
          <a:xfrm flipV="1">
            <a:off x="4572001" y="1830387"/>
            <a:ext cx="1919288" cy="22226"/>
          </a:xfrm>
          <a:prstGeom prst="line">
            <a:avLst/>
          </a:prstGeom>
          <a:noFill/>
          <a:ln w="317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Line 15">
            <a:extLst>
              <a:ext uri="{FF2B5EF4-FFF2-40B4-BE49-F238E27FC236}">
                <a16:creationId xmlns:a16="http://schemas.microsoft.com/office/drawing/2014/main" id="{8018DAFA-DF86-4965-A988-FFC51EAAF325}"/>
              </a:ext>
            </a:extLst>
          </p:cNvPr>
          <p:cNvSpPr>
            <a:spLocks noChangeShapeType="1"/>
          </p:cNvSpPr>
          <p:nvPr/>
        </p:nvSpPr>
        <p:spPr bwMode="auto">
          <a:xfrm>
            <a:off x="4600575" y="5705475"/>
            <a:ext cx="3343275" cy="39688"/>
          </a:xfrm>
          <a:prstGeom prst="line">
            <a:avLst/>
          </a:prstGeom>
          <a:noFill/>
          <a:ln w="31750">
            <a:solidFill>
              <a:srgbClr val="FF0000"/>
            </a:solidFill>
            <a:prstDash val="dash"/>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a:p>
        </p:txBody>
      </p:sp>
      <p:sp>
        <p:nvSpPr>
          <p:cNvPr id="24585" name="Text Box 16">
            <a:extLst>
              <a:ext uri="{FF2B5EF4-FFF2-40B4-BE49-F238E27FC236}">
                <a16:creationId xmlns:a16="http://schemas.microsoft.com/office/drawing/2014/main" id="{51725F04-A321-4F7E-B02F-2703D6981AF4}"/>
              </a:ext>
            </a:extLst>
          </p:cNvPr>
          <p:cNvSpPr txBox="1">
            <a:spLocks noChangeArrowheads="1"/>
          </p:cNvSpPr>
          <p:nvPr/>
        </p:nvSpPr>
        <p:spPr bwMode="auto">
          <a:xfrm>
            <a:off x="4996656" y="1666875"/>
            <a:ext cx="682625" cy="336550"/>
          </a:xfrm>
          <a:prstGeom prst="rect">
            <a:avLst/>
          </a:prstGeom>
          <a:solidFill>
            <a:schemeClr val="bg1">
              <a:alpha val="85000"/>
            </a:schemeClr>
          </a:solidFill>
          <a:ln w="25400">
            <a:solidFill>
              <a:srgbClr val="FF0000"/>
            </a:solidFill>
          </a:ln>
        </p:spPr>
        <p:txBody>
          <a:bodyP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US" altLang="en-US" sz="1600" dirty="0">
                <a:solidFill>
                  <a:srgbClr val="FF0000"/>
                </a:solidFill>
                <a:latin typeface="Arial" panose="020B0604020202020204" pitchFamily="34" charset="0"/>
              </a:rPr>
              <a:t>ARP</a:t>
            </a:r>
          </a:p>
        </p:txBody>
      </p:sp>
      <p:sp>
        <p:nvSpPr>
          <p:cNvPr id="24586" name="Text Box 17">
            <a:extLst>
              <a:ext uri="{FF2B5EF4-FFF2-40B4-BE49-F238E27FC236}">
                <a16:creationId xmlns:a16="http://schemas.microsoft.com/office/drawing/2014/main" id="{2902FA4B-9319-4309-A005-804E86B44B87}"/>
              </a:ext>
            </a:extLst>
          </p:cNvPr>
          <p:cNvSpPr txBox="1">
            <a:spLocks noChangeArrowheads="1"/>
          </p:cNvSpPr>
          <p:nvPr/>
        </p:nvSpPr>
        <p:spPr bwMode="auto">
          <a:xfrm>
            <a:off x="4996656" y="5537200"/>
            <a:ext cx="835025" cy="336550"/>
          </a:xfrm>
          <a:prstGeom prst="rect">
            <a:avLst/>
          </a:prstGeom>
          <a:solidFill>
            <a:schemeClr val="bg1">
              <a:alpha val="85000"/>
            </a:schemeClr>
          </a:solidFill>
          <a:ln w="25400">
            <a:solidFill>
              <a:srgbClr val="FF0000"/>
            </a:solidFill>
          </a:ln>
        </p:spPr>
        <p:txBody>
          <a:bodyP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US" altLang="en-US" sz="1600" dirty="0">
                <a:solidFill>
                  <a:srgbClr val="FF0000"/>
                </a:solidFill>
                <a:latin typeface="Arial" panose="020B0604020202020204" pitchFamily="34" charset="0"/>
              </a:rPr>
              <a:t>MARK</a:t>
            </a:r>
          </a:p>
        </p:txBody>
      </p:sp>
      <p:sp>
        <p:nvSpPr>
          <p:cNvPr id="24587" name="Text Box 18">
            <a:extLst>
              <a:ext uri="{FF2B5EF4-FFF2-40B4-BE49-F238E27FC236}">
                <a16:creationId xmlns:a16="http://schemas.microsoft.com/office/drawing/2014/main" id="{78E2785A-8FA2-4761-B086-71D2F4A86745}"/>
              </a:ext>
            </a:extLst>
          </p:cNvPr>
          <p:cNvSpPr txBox="1">
            <a:spLocks noChangeArrowheads="1"/>
          </p:cNvSpPr>
          <p:nvPr/>
        </p:nvSpPr>
        <p:spPr bwMode="auto">
          <a:xfrm>
            <a:off x="193113" y="507780"/>
            <a:ext cx="3940738" cy="954107"/>
          </a:xfrm>
          <a:prstGeom prst="rect">
            <a:avLst/>
          </a:prstGeom>
          <a:solidFill>
            <a:schemeClr val="bg1">
              <a:alpha val="45882"/>
            </a:schemeClr>
          </a:solidFill>
          <a:ln w="25400">
            <a:solidFill>
              <a:srgbClr val="00B0F0"/>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u="sng" dirty="0">
                <a:latin typeface="Verdana" panose="020B0604030504040204" pitchFamily="34" charset="0"/>
              </a:rPr>
              <a:t>Antenna Height</a:t>
            </a:r>
          </a:p>
          <a:p>
            <a:pPr>
              <a:spcBef>
                <a:spcPct val="0"/>
              </a:spcBef>
              <a:buFontTx/>
              <a:buChar char="•"/>
            </a:pPr>
            <a:r>
              <a:rPr lang="en-US" altLang="en-US" sz="1800" b="0" dirty="0">
                <a:latin typeface="Verdana" panose="020B0604030504040204" pitchFamily="34" charset="0"/>
              </a:rPr>
              <a:t> true vertical distance</a:t>
            </a:r>
          </a:p>
          <a:p>
            <a:pPr>
              <a:spcBef>
                <a:spcPct val="0"/>
              </a:spcBef>
              <a:buFontTx/>
              <a:buChar char="•"/>
            </a:pPr>
            <a:r>
              <a:rPr lang="en-US" altLang="en-US" sz="1800" b="0" dirty="0">
                <a:latin typeface="Verdana" panose="020B0604030504040204" pitchFamily="34" charset="0"/>
              </a:rPr>
              <a:t> measured in meters</a:t>
            </a:r>
            <a:endParaRPr lang="en-US" altLang="en-US" sz="1800" dirty="0">
              <a:latin typeface="Verdana" panose="020B0604030504040204" pitchFamily="34" charset="0"/>
            </a:endParaRPr>
          </a:p>
        </p:txBody>
      </p:sp>
      <p:sp>
        <p:nvSpPr>
          <p:cNvPr id="15" name="Text Box 18">
            <a:extLst>
              <a:ext uri="{FF2B5EF4-FFF2-40B4-BE49-F238E27FC236}">
                <a16:creationId xmlns:a16="http://schemas.microsoft.com/office/drawing/2014/main" id="{99527D47-A4D7-4779-A99F-A66C853A7D28}"/>
              </a:ext>
            </a:extLst>
          </p:cNvPr>
          <p:cNvSpPr txBox="1">
            <a:spLocks noChangeArrowheads="1"/>
          </p:cNvSpPr>
          <p:nvPr/>
        </p:nvSpPr>
        <p:spPr bwMode="auto">
          <a:xfrm>
            <a:off x="193113" y="1644451"/>
            <a:ext cx="3940738" cy="307777"/>
          </a:xfrm>
          <a:prstGeom prst="rect">
            <a:avLst/>
          </a:prstGeom>
          <a:solidFill>
            <a:schemeClr val="bg1">
              <a:alpha val="45882"/>
            </a:schemeClr>
          </a:solidFill>
          <a:ln w="25400">
            <a:solidFill>
              <a:srgbClr val="00B0F0"/>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400" dirty="0">
                <a:latin typeface="Verdana" panose="020B0604030504040204" pitchFamily="34" charset="0"/>
              </a:rPr>
              <a:t>Antenna plumbed carefully over the mark</a:t>
            </a:r>
          </a:p>
        </p:txBody>
      </p:sp>
      <p:grpSp>
        <p:nvGrpSpPr>
          <p:cNvPr id="5" name="Group 4">
            <a:extLst>
              <a:ext uri="{FF2B5EF4-FFF2-40B4-BE49-F238E27FC236}">
                <a16:creationId xmlns:a16="http://schemas.microsoft.com/office/drawing/2014/main" id="{A760AB6F-CE1E-4C04-9CBC-C19246AB3BB2}"/>
              </a:ext>
            </a:extLst>
          </p:cNvPr>
          <p:cNvGrpSpPr/>
          <p:nvPr/>
        </p:nvGrpSpPr>
        <p:grpSpPr>
          <a:xfrm>
            <a:off x="6041024" y="1835150"/>
            <a:ext cx="338554" cy="3905250"/>
            <a:chOff x="6041024" y="1835150"/>
            <a:chExt cx="338554" cy="3905250"/>
          </a:xfrm>
        </p:grpSpPr>
        <p:sp>
          <p:nvSpPr>
            <p:cNvPr id="24582" name="Line 13">
              <a:extLst>
                <a:ext uri="{FF2B5EF4-FFF2-40B4-BE49-F238E27FC236}">
                  <a16:creationId xmlns:a16="http://schemas.microsoft.com/office/drawing/2014/main" id="{13FD5D47-5B3C-4CC4-B9FC-0D6992A11D55}"/>
                </a:ext>
              </a:extLst>
            </p:cNvPr>
            <p:cNvSpPr>
              <a:spLocks noChangeShapeType="1"/>
            </p:cNvSpPr>
            <p:nvPr/>
          </p:nvSpPr>
          <p:spPr bwMode="auto">
            <a:xfrm flipH="1">
              <a:off x="6213475" y="1835150"/>
              <a:ext cx="0" cy="3905250"/>
            </a:xfrm>
            <a:prstGeom prst="line">
              <a:avLst/>
            </a:prstGeom>
            <a:noFill/>
            <a:ln w="31750">
              <a:solidFill>
                <a:srgbClr val="FF0000"/>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6" name="Text Box 16">
              <a:extLst>
                <a:ext uri="{FF2B5EF4-FFF2-40B4-BE49-F238E27FC236}">
                  <a16:creationId xmlns:a16="http://schemas.microsoft.com/office/drawing/2014/main" id="{EA778B91-BAC9-4508-A56D-7552A397C3BF}"/>
                </a:ext>
              </a:extLst>
            </p:cNvPr>
            <p:cNvSpPr txBox="1">
              <a:spLocks noChangeArrowheads="1"/>
            </p:cNvSpPr>
            <p:nvPr/>
          </p:nvSpPr>
          <p:spPr bwMode="auto">
            <a:xfrm rot="16200000">
              <a:off x="5745960" y="3820111"/>
              <a:ext cx="928681" cy="338554"/>
            </a:xfrm>
            <a:prstGeom prst="rect">
              <a:avLst/>
            </a:prstGeom>
            <a:solidFill>
              <a:schemeClr val="bg1">
                <a:alpha val="85000"/>
              </a:schemeClr>
            </a:solidFill>
            <a:ln w="25400">
              <a:solidFill>
                <a:srgbClr val="FF0000"/>
              </a:solidFill>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US" altLang="en-US" sz="1600" i="1" dirty="0">
                  <a:solidFill>
                    <a:srgbClr val="FF0000"/>
                  </a:solidFill>
                  <a:latin typeface="Arial" panose="020B0604020202020204" pitchFamily="34" charset="0"/>
                </a:rPr>
                <a:t>vertical</a:t>
              </a:r>
            </a:p>
          </p:txBody>
        </p:sp>
      </p:grpSp>
    </p:spTree>
    <p:extLst>
      <p:ext uri="{BB962C8B-B14F-4D97-AF65-F5344CB8AC3E}">
        <p14:creationId xmlns:p14="http://schemas.microsoft.com/office/powerpoint/2010/main" val="1814793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42" presetClass="path" presetSubtype="0" accel="50000" decel="50000" fill="hold" nodeType="withEffect">
                                  <p:stCondLst>
                                    <p:cond delay="500"/>
                                  </p:stCondLst>
                                  <p:childTnLst>
                                    <p:animMotion origin="layout" path="M 3.33333E-6 0.5588 L 3.33333E-6 -4.81481E-6 " pathEditMode="relative" rAng="0" ptsTypes="AA">
                                      <p:cBhvr>
                                        <p:cTn id="10" dur="1500" fill="hold"/>
                                        <p:tgtEl>
                                          <p:spTgt spid="5"/>
                                        </p:tgtEl>
                                        <p:attrNameLst>
                                          <p:attrName>ppt_x</p:attrName>
                                          <p:attrName>ppt_y</p:attrName>
                                        </p:attrNameLst>
                                      </p:cBhvr>
                                      <p:rCtr x="0" y="-279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8A2A-0B5C-47EA-8135-24A49797E109}"/>
              </a:ext>
            </a:extLst>
          </p:cNvPr>
          <p:cNvSpPr>
            <a:spLocks noGrp="1"/>
          </p:cNvSpPr>
          <p:nvPr>
            <p:ph type="title"/>
          </p:nvPr>
        </p:nvSpPr>
        <p:spPr/>
        <p:txBody>
          <a:bodyPr/>
          <a:lstStyle/>
          <a:p>
            <a:r>
              <a:rPr lang="en-US" dirty="0"/>
              <a:t>Where is the ARP?</a:t>
            </a:r>
          </a:p>
        </p:txBody>
      </p:sp>
      <p:sp>
        <p:nvSpPr>
          <p:cNvPr id="4" name="Date Placeholder 3">
            <a:extLst>
              <a:ext uri="{FF2B5EF4-FFF2-40B4-BE49-F238E27FC236}">
                <a16:creationId xmlns:a16="http://schemas.microsoft.com/office/drawing/2014/main" id="{11AD0946-0730-4428-A5BA-D8DD3423D835}"/>
              </a:ext>
            </a:extLst>
          </p:cNvPr>
          <p:cNvSpPr>
            <a:spLocks noGrp="1"/>
          </p:cNvSpPr>
          <p:nvPr>
            <p:ph type="dt" sz="half" idx="10"/>
          </p:nvPr>
        </p:nvSpPr>
        <p:spPr/>
        <p:txBody>
          <a:bodyPr/>
          <a:lstStyle/>
          <a:p>
            <a:pPr>
              <a:defRPr/>
            </a:pPr>
            <a:r>
              <a:rPr lang="en-US"/>
              <a:t>June 25, 2020</a:t>
            </a:r>
            <a:endParaRPr lang="en-US" dirty="0"/>
          </a:p>
        </p:txBody>
      </p:sp>
      <p:sp>
        <p:nvSpPr>
          <p:cNvPr id="5" name="Footer Placeholder 4">
            <a:extLst>
              <a:ext uri="{FF2B5EF4-FFF2-40B4-BE49-F238E27FC236}">
                <a16:creationId xmlns:a16="http://schemas.microsoft.com/office/drawing/2014/main" id="{7E308A9B-E403-4880-A461-D9AF9CACEF43}"/>
              </a:ext>
            </a:extLst>
          </p:cNvPr>
          <p:cNvSpPr>
            <a:spLocks noGrp="1"/>
          </p:cNvSpPr>
          <p:nvPr>
            <p:ph type="ftr" sz="quarter" idx="11"/>
          </p:nvPr>
        </p:nvSpPr>
        <p:spPr/>
        <p:txBody>
          <a:bodyPr/>
          <a:lstStyle/>
          <a:p>
            <a:pPr>
              <a:defRPr/>
            </a:pPr>
            <a:r>
              <a:rPr lang="en-US"/>
              <a:t>How to Submit an OPUS Share Observation</a:t>
            </a:r>
            <a:endParaRPr lang="en-US" dirty="0"/>
          </a:p>
        </p:txBody>
      </p:sp>
      <p:sp>
        <p:nvSpPr>
          <p:cNvPr id="6" name="Slide Number Placeholder 5">
            <a:extLst>
              <a:ext uri="{FF2B5EF4-FFF2-40B4-BE49-F238E27FC236}">
                <a16:creationId xmlns:a16="http://schemas.microsoft.com/office/drawing/2014/main" id="{75EFE5D6-8DED-4B61-BCAC-69266D3045FD}"/>
              </a:ext>
            </a:extLst>
          </p:cNvPr>
          <p:cNvSpPr>
            <a:spLocks noGrp="1"/>
          </p:cNvSpPr>
          <p:nvPr>
            <p:ph type="sldNum" sz="quarter" idx="12"/>
          </p:nvPr>
        </p:nvSpPr>
        <p:spPr/>
        <p:txBody>
          <a:bodyPr/>
          <a:lstStyle/>
          <a:p>
            <a:pPr>
              <a:defRPr/>
            </a:pPr>
            <a:fld id="{E220C3D0-729A-4A15-8E23-72CBC95666E6}" type="slidenum">
              <a:rPr lang="en-US" smtClean="0"/>
              <a:pPr>
                <a:defRPr/>
              </a:pPr>
              <a:t>17</a:t>
            </a:fld>
            <a:endParaRPr lang="en-US" dirty="0"/>
          </a:p>
        </p:txBody>
      </p:sp>
      <p:pic>
        <p:nvPicPr>
          <p:cNvPr id="3" name="Picture 2">
            <a:extLst>
              <a:ext uri="{FF2B5EF4-FFF2-40B4-BE49-F238E27FC236}">
                <a16:creationId xmlns:a16="http://schemas.microsoft.com/office/drawing/2014/main" id="{3B212C33-FF9A-408E-A1E5-C2FB0327F50C}"/>
              </a:ext>
            </a:extLst>
          </p:cNvPr>
          <p:cNvPicPr>
            <a:picLocks noChangeAspect="1"/>
          </p:cNvPicPr>
          <p:nvPr/>
        </p:nvPicPr>
        <p:blipFill rotWithShape="1">
          <a:blip r:embed="rId3"/>
          <a:srcRect l="1061" t="15055" r="2274" b="52808"/>
          <a:stretch/>
        </p:blipFill>
        <p:spPr>
          <a:xfrm>
            <a:off x="255101" y="3283560"/>
            <a:ext cx="8839200" cy="1337376"/>
          </a:xfrm>
          <a:prstGeom prst="rect">
            <a:avLst/>
          </a:prstGeom>
        </p:spPr>
      </p:pic>
      <p:pic>
        <p:nvPicPr>
          <p:cNvPr id="13" name="Picture 12">
            <a:extLst>
              <a:ext uri="{FF2B5EF4-FFF2-40B4-BE49-F238E27FC236}">
                <a16:creationId xmlns:a16="http://schemas.microsoft.com/office/drawing/2014/main" id="{82D02C46-9881-409D-985D-55134ECCAD8A}"/>
              </a:ext>
            </a:extLst>
          </p:cNvPr>
          <p:cNvPicPr>
            <a:picLocks noChangeAspect="1"/>
          </p:cNvPicPr>
          <p:nvPr/>
        </p:nvPicPr>
        <p:blipFill rotWithShape="1">
          <a:blip r:embed="rId4"/>
          <a:srcRect l="1061" t="14221" r="2273" b="30548"/>
          <a:stretch/>
        </p:blipFill>
        <p:spPr>
          <a:xfrm>
            <a:off x="251353" y="1096963"/>
            <a:ext cx="8839200" cy="2161309"/>
          </a:xfrm>
          <a:prstGeom prst="rect">
            <a:avLst/>
          </a:prstGeom>
        </p:spPr>
      </p:pic>
      <p:pic>
        <p:nvPicPr>
          <p:cNvPr id="14" name="Picture 13">
            <a:extLst>
              <a:ext uri="{FF2B5EF4-FFF2-40B4-BE49-F238E27FC236}">
                <a16:creationId xmlns:a16="http://schemas.microsoft.com/office/drawing/2014/main" id="{C16D129C-2DFA-4758-B248-84C098516FBE}"/>
              </a:ext>
            </a:extLst>
          </p:cNvPr>
          <p:cNvPicPr>
            <a:picLocks noChangeAspect="1"/>
          </p:cNvPicPr>
          <p:nvPr/>
        </p:nvPicPr>
        <p:blipFill>
          <a:blip r:embed="rId5"/>
          <a:stretch>
            <a:fillRect/>
          </a:stretch>
        </p:blipFill>
        <p:spPr>
          <a:xfrm>
            <a:off x="3887590" y="1982943"/>
            <a:ext cx="3141466" cy="3337425"/>
          </a:xfrm>
          <a:prstGeom prst="rect">
            <a:avLst/>
          </a:prstGeom>
          <a:ln w="19050">
            <a:solidFill>
              <a:schemeClr val="accent1"/>
            </a:solidFill>
          </a:ln>
        </p:spPr>
      </p:pic>
      <p:sp>
        <p:nvSpPr>
          <p:cNvPr id="10" name="Oval 9">
            <a:extLst>
              <a:ext uri="{FF2B5EF4-FFF2-40B4-BE49-F238E27FC236}">
                <a16:creationId xmlns:a16="http://schemas.microsoft.com/office/drawing/2014/main" id="{451A93F0-C566-41D8-B06C-97E65BCBE5D0}"/>
              </a:ext>
            </a:extLst>
          </p:cNvPr>
          <p:cNvSpPr/>
          <p:nvPr/>
        </p:nvSpPr>
        <p:spPr>
          <a:xfrm>
            <a:off x="49699" y="3241669"/>
            <a:ext cx="1303531" cy="639763"/>
          </a:xfrm>
          <a:prstGeom prst="ellipse">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6EB8EC4-4996-414B-BCDD-FFD2B51F5CC9}"/>
              </a:ext>
            </a:extLst>
          </p:cNvPr>
          <p:cNvSpPr/>
          <p:nvPr/>
        </p:nvSpPr>
        <p:spPr>
          <a:xfrm>
            <a:off x="1939034" y="3429000"/>
            <a:ext cx="1303531" cy="274427"/>
          </a:xfrm>
          <a:prstGeom prst="ellipse">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587B97C-B6DE-4251-8AD5-04403A58A9E2}"/>
              </a:ext>
            </a:extLst>
          </p:cNvPr>
          <p:cNvSpPr/>
          <p:nvPr/>
        </p:nvSpPr>
        <p:spPr>
          <a:xfrm>
            <a:off x="7787023" y="3429000"/>
            <a:ext cx="747378" cy="274427"/>
          </a:xfrm>
          <a:prstGeom prst="ellipse">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6">
            <a:extLst>
              <a:ext uri="{FF2B5EF4-FFF2-40B4-BE49-F238E27FC236}">
                <a16:creationId xmlns:a16="http://schemas.microsoft.com/office/drawing/2014/main" id="{2489703D-293E-4633-9AA7-C23B975F85B1}"/>
              </a:ext>
            </a:extLst>
          </p:cNvPr>
          <p:cNvSpPr txBox="1">
            <a:spLocks noChangeArrowheads="1"/>
          </p:cNvSpPr>
          <p:nvPr/>
        </p:nvSpPr>
        <p:spPr bwMode="auto">
          <a:xfrm>
            <a:off x="3988328" y="3975977"/>
            <a:ext cx="68262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US" altLang="en-US" sz="1600" dirty="0">
                <a:solidFill>
                  <a:srgbClr val="FF0000"/>
                </a:solidFill>
                <a:latin typeface="Arial" panose="020B0604020202020204" pitchFamily="34" charset="0"/>
              </a:rPr>
              <a:t>ARP</a:t>
            </a:r>
          </a:p>
        </p:txBody>
      </p:sp>
      <p:sp>
        <p:nvSpPr>
          <p:cNvPr id="17" name="TextBox 16">
            <a:extLst>
              <a:ext uri="{FF2B5EF4-FFF2-40B4-BE49-F238E27FC236}">
                <a16:creationId xmlns:a16="http://schemas.microsoft.com/office/drawing/2014/main" id="{A989ADBA-32A2-49E2-9216-1C12EE482CC9}"/>
              </a:ext>
            </a:extLst>
          </p:cNvPr>
          <p:cNvSpPr txBox="1"/>
          <p:nvPr/>
        </p:nvSpPr>
        <p:spPr>
          <a:xfrm>
            <a:off x="3114970" y="1033488"/>
            <a:ext cx="4400319" cy="369332"/>
          </a:xfrm>
          <a:prstGeom prst="rect">
            <a:avLst/>
          </a:prstGeom>
          <a:noFill/>
        </p:spPr>
        <p:txBody>
          <a:bodyPr wrap="square" rtlCol="0">
            <a:spAutoFit/>
          </a:bodyPr>
          <a:lstStyle/>
          <a:p>
            <a:r>
              <a:rPr lang="en-US" dirty="0">
                <a:hlinkClick r:id="rId6"/>
              </a:rPr>
              <a:t>https://www.geodesy.noaa.gov/ANTCAL/</a:t>
            </a:r>
            <a:endParaRPr lang="en-US" dirty="0"/>
          </a:p>
        </p:txBody>
      </p:sp>
    </p:spTree>
    <p:extLst>
      <p:ext uri="{BB962C8B-B14F-4D97-AF65-F5344CB8AC3E}">
        <p14:creationId xmlns:p14="http://schemas.microsoft.com/office/powerpoint/2010/main" val="4092983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263B-98E1-436E-9779-36906CC264D6}"/>
              </a:ext>
            </a:extLst>
          </p:cNvPr>
          <p:cNvSpPr>
            <a:spLocks noGrp="1"/>
          </p:cNvSpPr>
          <p:nvPr>
            <p:ph type="title"/>
          </p:nvPr>
        </p:nvSpPr>
        <p:spPr/>
        <p:txBody>
          <a:bodyPr/>
          <a:lstStyle/>
          <a:p>
            <a:r>
              <a:rPr lang="en-US" dirty="0"/>
              <a:t>Where is the NRP?</a:t>
            </a:r>
          </a:p>
        </p:txBody>
      </p:sp>
      <p:sp>
        <p:nvSpPr>
          <p:cNvPr id="4" name="Date Placeholder 3">
            <a:extLst>
              <a:ext uri="{FF2B5EF4-FFF2-40B4-BE49-F238E27FC236}">
                <a16:creationId xmlns:a16="http://schemas.microsoft.com/office/drawing/2014/main" id="{59C7E61D-CBC9-4C75-98AD-121FF4B9D03D}"/>
              </a:ext>
            </a:extLst>
          </p:cNvPr>
          <p:cNvSpPr>
            <a:spLocks noGrp="1"/>
          </p:cNvSpPr>
          <p:nvPr>
            <p:ph type="dt" sz="half" idx="10"/>
          </p:nvPr>
        </p:nvSpPr>
        <p:spPr/>
        <p:txBody>
          <a:bodyPr/>
          <a:lstStyle/>
          <a:p>
            <a:pPr>
              <a:defRPr/>
            </a:pPr>
            <a:r>
              <a:rPr lang="en-US"/>
              <a:t>June 25, 2020</a:t>
            </a:r>
            <a:endParaRPr lang="en-US" dirty="0"/>
          </a:p>
        </p:txBody>
      </p:sp>
      <p:sp>
        <p:nvSpPr>
          <p:cNvPr id="5" name="Footer Placeholder 4">
            <a:extLst>
              <a:ext uri="{FF2B5EF4-FFF2-40B4-BE49-F238E27FC236}">
                <a16:creationId xmlns:a16="http://schemas.microsoft.com/office/drawing/2014/main" id="{A67343E5-3B63-4A6A-8EE5-400623FBB20C}"/>
              </a:ext>
            </a:extLst>
          </p:cNvPr>
          <p:cNvSpPr>
            <a:spLocks noGrp="1"/>
          </p:cNvSpPr>
          <p:nvPr>
            <p:ph type="ftr" sz="quarter" idx="11"/>
          </p:nvPr>
        </p:nvSpPr>
        <p:spPr/>
        <p:txBody>
          <a:bodyPr/>
          <a:lstStyle/>
          <a:p>
            <a:pPr>
              <a:defRPr/>
            </a:pPr>
            <a:r>
              <a:rPr lang="en-US"/>
              <a:t>How to Submit an OPUS Share Observation</a:t>
            </a:r>
            <a:endParaRPr lang="en-US" dirty="0"/>
          </a:p>
        </p:txBody>
      </p:sp>
      <p:sp>
        <p:nvSpPr>
          <p:cNvPr id="6" name="Slide Number Placeholder 5">
            <a:extLst>
              <a:ext uri="{FF2B5EF4-FFF2-40B4-BE49-F238E27FC236}">
                <a16:creationId xmlns:a16="http://schemas.microsoft.com/office/drawing/2014/main" id="{FB2ED3E2-2CB2-4993-B436-FDBEB1E46677}"/>
              </a:ext>
            </a:extLst>
          </p:cNvPr>
          <p:cNvSpPr>
            <a:spLocks noGrp="1"/>
          </p:cNvSpPr>
          <p:nvPr>
            <p:ph type="sldNum" sz="quarter" idx="12"/>
          </p:nvPr>
        </p:nvSpPr>
        <p:spPr/>
        <p:txBody>
          <a:bodyPr/>
          <a:lstStyle/>
          <a:p>
            <a:pPr>
              <a:defRPr/>
            </a:pPr>
            <a:fld id="{E220C3D0-729A-4A15-8E23-72CBC95666E6}" type="slidenum">
              <a:rPr lang="en-US" smtClean="0"/>
              <a:pPr>
                <a:defRPr/>
              </a:pPr>
              <a:t>18</a:t>
            </a:fld>
            <a:endParaRPr lang="en-US" dirty="0"/>
          </a:p>
        </p:txBody>
      </p:sp>
      <p:pic>
        <p:nvPicPr>
          <p:cNvPr id="8" name="Picture 7">
            <a:extLst>
              <a:ext uri="{FF2B5EF4-FFF2-40B4-BE49-F238E27FC236}">
                <a16:creationId xmlns:a16="http://schemas.microsoft.com/office/drawing/2014/main" id="{874ED51A-D160-4496-A3C7-13BC3AC1EC05}"/>
              </a:ext>
            </a:extLst>
          </p:cNvPr>
          <p:cNvPicPr>
            <a:picLocks noChangeAspect="1"/>
          </p:cNvPicPr>
          <p:nvPr/>
        </p:nvPicPr>
        <p:blipFill rotWithShape="1">
          <a:blip r:embed="rId3"/>
          <a:srcRect l="1061" t="15055" r="2274" b="52808"/>
          <a:stretch/>
        </p:blipFill>
        <p:spPr>
          <a:xfrm>
            <a:off x="255101" y="3283560"/>
            <a:ext cx="8839200" cy="1337376"/>
          </a:xfrm>
          <a:prstGeom prst="rect">
            <a:avLst/>
          </a:prstGeom>
        </p:spPr>
      </p:pic>
      <p:pic>
        <p:nvPicPr>
          <p:cNvPr id="9" name="Picture 8">
            <a:extLst>
              <a:ext uri="{FF2B5EF4-FFF2-40B4-BE49-F238E27FC236}">
                <a16:creationId xmlns:a16="http://schemas.microsoft.com/office/drawing/2014/main" id="{8C39A880-2C13-4D74-9173-DEA407842D01}"/>
              </a:ext>
            </a:extLst>
          </p:cNvPr>
          <p:cNvPicPr>
            <a:picLocks noChangeAspect="1"/>
          </p:cNvPicPr>
          <p:nvPr/>
        </p:nvPicPr>
        <p:blipFill rotWithShape="1">
          <a:blip r:embed="rId4"/>
          <a:srcRect l="1061" t="14221" r="2273" b="30548"/>
          <a:stretch/>
        </p:blipFill>
        <p:spPr>
          <a:xfrm>
            <a:off x="251353" y="1096963"/>
            <a:ext cx="8839200" cy="2161309"/>
          </a:xfrm>
          <a:prstGeom prst="rect">
            <a:avLst/>
          </a:prstGeom>
        </p:spPr>
      </p:pic>
      <p:sp>
        <p:nvSpPr>
          <p:cNvPr id="10" name="Oval 9">
            <a:extLst>
              <a:ext uri="{FF2B5EF4-FFF2-40B4-BE49-F238E27FC236}">
                <a16:creationId xmlns:a16="http://schemas.microsoft.com/office/drawing/2014/main" id="{8801D643-C5EF-4AC9-93A6-DB2BFB507B4C}"/>
              </a:ext>
            </a:extLst>
          </p:cNvPr>
          <p:cNvSpPr/>
          <p:nvPr/>
        </p:nvSpPr>
        <p:spPr>
          <a:xfrm>
            <a:off x="49699" y="3241669"/>
            <a:ext cx="1303531" cy="639763"/>
          </a:xfrm>
          <a:prstGeom prst="ellipse">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2320EAF-9043-4F87-B2DB-B6EB891886B6}"/>
              </a:ext>
            </a:extLst>
          </p:cNvPr>
          <p:cNvSpPr/>
          <p:nvPr/>
        </p:nvSpPr>
        <p:spPr>
          <a:xfrm>
            <a:off x="8345823" y="3429000"/>
            <a:ext cx="747378" cy="274427"/>
          </a:xfrm>
          <a:prstGeom prst="ellipse">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80F713D-5820-4BAC-96D6-4F3069D117C8}"/>
              </a:ext>
            </a:extLst>
          </p:cNvPr>
          <p:cNvSpPr txBox="1"/>
          <p:nvPr/>
        </p:nvSpPr>
        <p:spPr>
          <a:xfrm>
            <a:off x="251353" y="4802247"/>
            <a:ext cx="8432800" cy="1077218"/>
          </a:xfrm>
          <a:prstGeom prst="rect">
            <a:avLst/>
          </a:prstGeom>
          <a:noFill/>
        </p:spPr>
        <p:txBody>
          <a:bodyPr wrap="square" rtlCol="0">
            <a:spAutoFit/>
          </a:bodyPr>
          <a:lstStyle/>
          <a:p>
            <a:r>
              <a:rPr lang="en-US" sz="1600" dirty="0"/>
              <a:t>The north reference point (NRP) is a physical antenna feature which must be oriented toward the true north direction. Antenna calibration values assume that the NRP is properly oriented to true north. Please consult the antenna diagram for precise information on the NRP for your antenna model. </a:t>
            </a:r>
          </a:p>
        </p:txBody>
      </p:sp>
      <p:sp>
        <p:nvSpPr>
          <p:cNvPr id="7" name="TextBox 6">
            <a:extLst>
              <a:ext uri="{FF2B5EF4-FFF2-40B4-BE49-F238E27FC236}">
                <a16:creationId xmlns:a16="http://schemas.microsoft.com/office/drawing/2014/main" id="{E14EA0F4-5BAF-48E3-9082-B7E095704D06}"/>
              </a:ext>
            </a:extLst>
          </p:cNvPr>
          <p:cNvSpPr txBox="1"/>
          <p:nvPr/>
        </p:nvSpPr>
        <p:spPr>
          <a:xfrm rot="21352355">
            <a:off x="2579085" y="5874756"/>
            <a:ext cx="6110588" cy="338554"/>
          </a:xfrm>
          <a:prstGeom prst="rect">
            <a:avLst/>
          </a:prstGeom>
          <a:noFill/>
        </p:spPr>
        <p:txBody>
          <a:bodyPr wrap="square" rtlCol="0">
            <a:spAutoFit/>
          </a:bodyPr>
          <a:lstStyle/>
          <a:p>
            <a:r>
              <a:rPr lang="en-US" sz="1600" dirty="0"/>
              <a:t>For TRMR10 the NRP Is MMI - meaning man-machine interface</a:t>
            </a:r>
          </a:p>
        </p:txBody>
      </p:sp>
      <p:sp>
        <p:nvSpPr>
          <p:cNvPr id="13" name="TextBox 12">
            <a:extLst>
              <a:ext uri="{FF2B5EF4-FFF2-40B4-BE49-F238E27FC236}">
                <a16:creationId xmlns:a16="http://schemas.microsoft.com/office/drawing/2014/main" id="{16601B8C-4F82-4FBD-9933-71E4102F8D03}"/>
              </a:ext>
            </a:extLst>
          </p:cNvPr>
          <p:cNvSpPr txBox="1"/>
          <p:nvPr/>
        </p:nvSpPr>
        <p:spPr>
          <a:xfrm>
            <a:off x="3114970" y="1031832"/>
            <a:ext cx="5783010" cy="369332"/>
          </a:xfrm>
          <a:prstGeom prst="rect">
            <a:avLst/>
          </a:prstGeom>
          <a:noFill/>
        </p:spPr>
        <p:txBody>
          <a:bodyPr wrap="square" rtlCol="0">
            <a:spAutoFit/>
          </a:bodyPr>
          <a:lstStyle/>
          <a:p>
            <a:r>
              <a:rPr lang="en-US" dirty="0">
                <a:hlinkClick r:id="rId5"/>
              </a:rPr>
              <a:t>https://www.geodesy.noaa.gov/ANTCAL/FAQ.xhtml#faq5</a:t>
            </a:r>
            <a:endParaRPr lang="en-US" dirty="0"/>
          </a:p>
        </p:txBody>
      </p:sp>
    </p:spTree>
    <p:extLst>
      <p:ext uri="{BB962C8B-B14F-4D97-AF65-F5344CB8AC3E}">
        <p14:creationId xmlns:p14="http://schemas.microsoft.com/office/powerpoint/2010/main" val="2204984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0B14427E-6065-4443-AFA6-A96EE133A72C}"/>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OPUS SHARE Upload - OPTIONS</a:t>
            </a:r>
          </a:p>
        </p:txBody>
      </p:sp>
      <p:sp>
        <p:nvSpPr>
          <p:cNvPr id="44034" name="Rectangle 3">
            <a:extLst>
              <a:ext uri="{FF2B5EF4-FFF2-40B4-BE49-F238E27FC236}">
                <a16:creationId xmlns:a16="http://schemas.microsoft.com/office/drawing/2014/main" id="{689C3EE4-72C1-4298-BE76-5E9B5AD9B7B4}"/>
              </a:ext>
            </a:extLst>
          </p:cNvPr>
          <p:cNvSpPr>
            <a:spLocks noGrp="1" noChangeArrowheads="1"/>
          </p:cNvSpPr>
          <p:nvPr>
            <p:ph idx="1"/>
          </p:nvPr>
        </p:nvSpPr>
        <p:spPr/>
        <p:txBody>
          <a:bodyPr/>
          <a:lstStyle/>
          <a:p>
            <a:pPr eaLnBrk="1" hangingPunct="1"/>
            <a:r>
              <a:rPr lang="en-US" altLang="en-US" dirty="0">
                <a:ea typeface="ＭＳ Ｐゴシック" panose="020B0600070205080204" pitchFamily="34" charset="-128"/>
              </a:rPr>
              <a:t>Choose “YES, Share” or “NO, Don’t Share”</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The NO option reverts to normal </a:t>
            </a:r>
          </a:p>
          <a:p>
            <a:pPr eaLnBrk="1" hangingPunct="1"/>
            <a:r>
              <a:rPr lang="en-US" altLang="en-US" dirty="0">
                <a:ea typeface="ＭＳ Ｐゴシック" panose="020B0600070205080204" pitchFamily="34" charset="-128"/>
              </a:rPr>
              <a:t>The YES option will bring up a Step 2 screen to identify your mark…</a:t>
            </a:r>
          </a:p>
          <a:p>
            <a:pPr lvl="1" eaLnBrk="1" hangingPunct="1"/>
            <a:r>
              <a:rPr lang="en-US" altLang="en-US" dirty="0">
                <a:ea typeface="ＭＳ Ｐゴシック" panose="020B0600070205080204" pitchFamily="34" charset="-128"/>
              </a:rPr>
              <a:t>Choose “mark has a PID”</a:t>
            </a:r>
          </a:p>
          <a:p>
            <a:pPr lvl="1" eaLnBrk="1" hangingPunct="1"/>
            <a:r>
              <a:rPr lang="en-US" altLang="en-US" dirty="0">
                <a:ea typeface="ＭＳ Ｐゴシック" panose="020B0600070205080204" pitchFamily="34" charset="-128"/>
              </a:rPr>
              <a:t>Or “mark is NEW to NGS”</a:t>
            </a:r>
          </a:p>
          <a:p>
            <a:pPr lvl="1" eaLnBrk="1" hangingPunct="1"/>
            <a:r>
              <a:rPr lang="en-US" altLang="en-US" dirty="0">
                <a:ea typeface="ＭＳ Ｐゴシック" panose="020B0600070205080204" pitchFamily="34" charset="-128"/>
              </a:rPr>
              <a:t>Or “skip description”</a:t>
            </a:r>
          </a:p>
        </p:txBody>
      </p:sp>
      <p:sp>
        <p:nvSpPr>
          <p:cNvPr id="2" name="Date Placeholder 1">
            <a:extLst>
              <a:ext uri="{FF2B5EF4-FFF2-40B4-BE49-F238E27FC236}">
                <a16:creationId xmlns:a16="http://schemas.microsoft.com/office/drawing/2014/main" id="{FC1928B6-16F5-42CA-A847-F09E15E4A566}"/>
              </a:ext>
            </a:extLst>
          </p:cNvPr>
          <p:cNvSpPr>
            <a:spLocks noGrp="1"/>
          </p:cNvSpPr>
          <p:nvPr>
            <p:ph type="dt" sz="half" idx="10"/>
          </p:nvPr>
        </p:nvSpPr>
        <p:spPr/>
        <p:txBody>
          <a:bodyPr/>
          <a:lstStyle/>
          <a:p>
            <a:pPr>
              <a:defRPr/>
            </a:pPr>
            <a:r>
              <a:rPr lang="en-US"/>
              <a:t>June 25, 2020</a:t>
            </a:r>
            <a:endParaRPr lang="en-US" dirty="0"/>
          </a:p>
        </p:txBody>
      </p:sp>
      <p:sp>
        <p:nvSpPr>
          <p:cNvPr id="3" name="Footer Placeholder 2">
            <a:extLst>
              <a:ext uri="{FF2B5EF4-FFF2-40B4-BE49-F238E27FC236}">
                <a16:creationId xmlns:a16="http://schemas.microsoft.com/office/drawing/2014/main" id="{A8BC2811-E1A2-4973-A8A2-082DF31748E3}"/>
              </a:ext>
            </a:extLst>
          </p:cNvPr>
          <p:cNvSpPr>
            <a:spLocks noGrp="1"/>
          </p:cNvSpPr>
          <p:nvPr>
            <p:ph type="ftr" sz="quarter" idx="11"/>
          </p:nvPr>
        </p:nvSpPr>
        <p:spPr/>
        <p:txBody>
          <a:bodyPr/>
          <a:lstStyle/>
          <a:p>
            <a:pPr>
              <a:defRPr/>
            </a:pPr>
            <a:r>
              <a:rPr lang="en-US"/>
              <a:t>How to Submit an OPUS Share Observation</a:t>
            </a:r>
          </a:p>
        </p:txBody>
      </p:sp>
      <p:sp>
        <p:nvSpPr>
          <p:cNvPr id="4" name="Slide Number Placeholder 3">
            <a:extLst>
              <a:ext uri="{FF2B5EF4-FFF2-40B4-BE49-F238E27FC236}">
                <a16:creationId xmlns:a16="http://schemas.microsoft.com/office/drawing/2014/main" id="{497DC204-E05A-40A2-A7DE-FEFCDA73E71C}"/>
              </a:ext>
            </a:extLst>
          </p:cNvPr>
          <p:cNvSpPr>
            <a:spLocks noGrp="1"/>
          </p:cNvSpPr>
          <p:nvPr>
            <p:ph type="sldNum" sz="quarter" idx="12"/>
          </p:nvPr>
        </p:nvSpPr>
        <p:spPr/>
        <p:txBody>
          <a:bodyPr/>
          <a:lstStyle/>
          <a:p>
            <a:pPr>
              <a:defRPr/>
            </a:pPr>
            <a:fld id="{E220C3D0-729A-4A15-8E23-72CBC95666E6}" type="slidenum">
              <a:rPr lang="en-US" smtClean="0"/>
              <a:pPr>
                <a:defRPr/>
              </a:pPr>
              <a:t>19</a:t>
            </a:fld>
            <a:endParaRPr lang="en-US"/>
          </a:p>
        </p:txBody>
      </p:sp>
      <p:pic>
        <p:nvPicPr>
          <p:cNvPr id="5" name="Picture 4">
            <a:extLst>
              <a:ext uri="{FF2B5EF4-FFF2-40B4-BE49-F238E27FC236}">
                <a16:creationId xmlns:a16="http://schemas.microsoft.com/office/drawing/2014/main" id="{1339A2D5-18BF-45DE-910C-F6E6F622756A}"/>
              </a:ext>
            </a:extLst>
          </p:cNvPr>
          <p:cNvPicPr>
            <a:picLocks noChangeAspect="1"/>
          </p:cNvPicPr>
          <p:nvPr/>
        </p:nvPicPr>
        <p:blipFill rotWithShape="1">
          <a:blip r:embed="rId3"/>
          <a:srcRect t="65914" r="33647" b="21156"/>
          <a:stretch/>
        </p:blipFill>
        <p:spPr>
          <a:xfrm>
            <a:off x="1814440" y="1991314"/>
            <a:ext cx="4591350" cy="594361"/>
          </a:xfrm>
          <a:prstGeom prst="rect">
            <a:avLst/>
          </a:prstGeom>
          <a:ln w="12700">
            <a:solidFill>
              <a:schemeClr val="tx1"/>
            </a:solidFill>
          </a:ln>
        </p:spPr>
      </p:pic>
      <p:pic>
        <p:nvPicPr>
          <p:cNvPr id="8" name="Picture 7">
            <a:extLst>
              <a:ext uri="{FF2B5EF4-FFF2-40B4-BE49-F238E27FC236}">
                <a16:creationId xmlns:a16="http://schemas.microsoft.com/office/drawing/2014/main" id="{060B60BC-9ABA-4CF8-8DCD-08B4909E97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657" t="31810" r="30416" b="62697"/>
          <a:stretch/>
        </p:blipFill>
        <p:spPr bwMode="auto">
          <a:xfrm>
            <a:off x="1096718" y="5716587"/>
            <a:ext cx="6660328" cy="639763"/>
          </a:xfrm>
          <a:prstGeom prst="rect">
            <a:avLst/>
          </a:prstGeom>
          <a:noFill/>
          <a:ln w="25400" algn="ctr">
            <a:solidFill>
              <a:srgbClr val="FF0000"/>
            </a:solidFill>
            <a:miter lim="800000"/>
            <a:headEnd/>
            <a:tailEnd/>
          </a:ln>
        </p:spPr>
      </p:pic>
    </p:spTree>
    <p:extLst>
      <p:ext uri="{BB962C8B-B14F-4D97-AF65-F5344CB8AC3E}">
        <p14:creationId xmlns:p14="http://schemas.microsoft.com/office/powerpoint/2010/main" val="2872489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Instructor</a:t>
            </a:r>
          </a:p>
        </p:txBody>
      </p:sp>
      <p:sp>
        <p:nvSpPr>
          <p:cNvPr id="3" name="Date Placeholder 2">
            <a:extLst>
              <a:ext uri="{FF2B5EF4-FFF2-40B4-BE49-F238E27FC236}">
                <a16:creationId xmlns:a16="http://schemas.microsoft.com/office/drawing/2014/main" id="{25A7E889-6ACC-4E88-A4FB-767968F401D2}"/>
              </a:ext>
            </a:extLst>
          </p:cNvPr>
          <p:cNvSpPr>
            <a:spLocks noGrp="1"/>
          </p:cNvSpPr>
          <p:nvPr>
            <p:ph type="dt" sz="half" idx="10"/>
          </p:nvPr>
        </p:nvSpPr>
        <p:spPr/>
        <p:txBody>
          <a:bodyPr/>
          <a:lstStyle/>
          <a:p>
            <a:pPr>
              <a:defRPr/>
            </a:pPr>
            <a:r>
              <a:rPr lang="en-US"/>
              <a:t>June 25, 2020</a:t>
            </a:r>
            <a:endParaRPr lang="en-US" dirty="0"/>
          </a:p>
        </p:txBody>
      </p:sp>
      <p:sp>
        <p:nvSpPr>
          <p:cNvPr id="5" name="Footer Placeholder 4"/>
          <p:cNvSpPr>
            <a:spLocks noGrp="1"/>
          </p:cNvSpPr>
          <p:nvPr>
            <p:ph type="ftr" sz="quarter" idx="11"/>
          </p:nvPr>
        </p:nvSpPr>
        <p:spPr/>
        <p:txBody>
          <a:body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p>
            <a:pPr>
              <a:defRPr/>
            </a:pPr>
            <a:fld id="{CA360151-3641-4886-8AD3-D403BD53D9D3}" type="slidenum">
              <a:rPr lang="en-US" smtClean="0"/>
              <a:pPr>
                <a:defRPr/>
              </a:pPr>
              <a:t>2</a:t>
            </a:fld>
            <a:endParaRPr lang="en-US"/>
          </a:p>
        </p:txBody>
      </p:sp>
      <p:sp>
        <p:nvSpPr>
          <p:cNvPr id="7" name="TextBox 6"/>
          <p:cNvSpPr txBox="1"/>
          <p:nvPr/>
        </p:nvSpPr>
        <p:spPr>
          <a:xfrm>
            <a:off x="1159099" y="4391696"/>
            <a:ext cx="7147775" cy="1815882"/>
          </a:xfrm>
          <a:prstGeom prst="rect">
            <a:avLst/>
          </a:prstGeom>
          <a:noFill/>
        </p:spPr>
        <p:txBody>
          <a:bodyPr wrap="square" rtlCol="0">
            <a:spAutoFit/>
          </a:bodyPr>
          <a:lstStyle/>
          <a:p>
            <a:pPr algn="ctr"/>
            <a:r>
              <a:rPr lang="en-US" sz="2000" dirty="0"/>
              <a:t>David </a:t>
            </a:r>
            <a:r>
              <a:rPr lang="en-US" sz="2000" dirty="0" err="1"/>
              <a:t>Zenk</a:t>
            </a:r>
            <a:endParaRPr lang="en-US" sz="2000" dirty="0"/>
          </a:p>
          <a:p>
            <a:pPr algn="ctr"/>
            <a:r>
              <a:rPr lang="en-US" sz="2000" dirty="0">
                <a:hlinkClick r:id="rId3"/>
              </a:rPr>
              <a:t>dave.zenk@noaa.gov</a:t>
            </a:r>
            <a:endParaRPr lang="en-US" sz="2000" dirty="0"/>
          </a:p>
          <a:p>
            <a:pPr algn="ctr"/>
            <a:endParaRPr lang="en-US" sz="2000" dirty="0"/>
          </a:p>
          <a:p>
            <a:pPr algn="ctr"/>
            <a:r>
              <a:rPr lang="en-US" dirty="0"/>
              <a:t>National Geodetic Survey</a:t>
            </a:r>
          </a:p>
          <a:p>
            <a:pPr algn="ctr"/>
            <a:r>
              <a:rPr lang="en-US" i="1" dirty="0"/>
              <a:t>Advisor, Northern Plains Region </a:t>
            </a:r>
          </a:p>
          <a:p>
            <a:pPr algn="ctr"/>
            <a:r>
              <a:rPr lang="en-US" sz="1600" dirty="0"/>
              <a:t>Minnesota, North Dakota, South Dakota, Iowa, and Nebraska</a:t>
            </a:r>
          </a:p>
        </p:txBody>
      </p:sp>
      <p:pic>
        <p:nvPicPr>
          <p:cNvPr id="1026" name="Picture 2" descr="N:\Geodetic\Zenk1dav\Zenkwork\Conventions &amp; Conferences\Zenk Photo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486" y="1417772"/>
            <a:ext cx="1905000" cy="2857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423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a:extLst>
              <a:ext uri="{FF2B5EF4-FFF2-40B4-BE49-F238E27FC236}">
                <a16:creationId xmlns:a16="http://schemas.microsoft.com/office/drawing/2014/main" id="{7AA3BBC2-572A-43E1-8B86-9928CED885BF}"/>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OPUS Share Step 2</a:t>
            </a:r>
          </a:p>
        </p:txBody>
      </p:sp>
      <p:sp>
        <p:nvSpPr>
          <p:cNvPr id="2" name="Date Placeholder 1">
            <a:extLst>
              <a:ext uri="{FF2B5EF4-FFF2-40B4-BE49-F238E27FC236}">
                <a16:creationId xmlns:a16="http://schemas.microsoft.com/office/drawing/2014/main" id="{714F7C75-04C3-4600-A184-CBB99A8D1496}"/>
              </a:ext>
            </a:extLst>
          </p:cNvPr>
          <p:cNvSpPr>
            <a:spLocks noGrp="1"/>
          </p:cNvSpPr>
          <p:nvPr>
            <p:ph type="dt" sz="half" idx="10"/>
          </p:nvPr>
        </p:nvSpPr>
        <p:spPr/>
        <p:txBody>
          <a:bodyPr/>
          <a:lstStyle/>
          <a:p>
            <a:pPr>
              <a:defRPr/>
            </a:pPr>
            <a:r>
              <a:rPr lang="en-US"/>
              <a:t>June 25, 2020</a:t>
            </a:r>
            <a:endParaRPr lang="en-US" dirty="0"/>
          </a:p>
        </p:txBody>
      </p:sp>
      <p:sp>
        <p:nvSpPr>
          <p:cNvPr id="3" name="Footer Placeholder 2">
            <a:extLst>
              <a:ext uri="{FF2B5EF4-FFF2-40B4-BE49-F238E27FC236}">
                <a16:creationId xmlns:a16="http://schemas.microsoft.com/office/drawing/2014/main" id="{CDDB725E-12BD-41E5-8E52-6DAC86FCF91F}"/>
              </a:ext>
            </a:extLst>
          </p:cNvPr>
          <p:cNvSpPr>
            <a:spLocks noGrp="1"/>
          </p:cNvSpPr>
          <p:nvPr>
            <p:ph type="ftr" sz="quarter" idx="11"/>
          </p:nvPr>
        </p:nvSpPr>
        <p:spPr/>
        <p:txBody>
          <a:bodyPr/>
          <a:lstStyle/>
          <a:p>
            <a:pPr>
              <a:defRPr/>
            </a:pPr>
            <a:r>
              <a:rPr lang="en-US"/>
              <a:t>How to Submit an OPUS Share Observation</a:t>
            </a:r>
          </a:p>
        </p:txBody>
      </p:sp>
      <p:sp>
        <p:nvSpPr>
          <p:cNvPr id="4" name="Slide Number Placeholder 3">
            <a:extLst>
              <a:ext uri="{FF2B5EF4-FFF2-40B4-BE49-F238E27FC236}">
                <a16:creationId xmlns:a16="http://schemas.microsoft.com/office/drawing/2014/main" id="{E4A3F133-5E14-4C32-9EEB-4C64AD2DDFDC}"/>
              </a:ext>
            </a:extLst>
          </p:cNvPr>
          <p:cNvSpPr>
            <a:spLocks noGrp="1"/>
          </p:cNvSpPr>
          <p:nvPr>
            <p:ph type="sldNum" sz="quarter" idx="12"/>
          </p:nvPr>
        </p:nvSpPr>
        <p:spPr/>
        <p:txBody>
          <a:bodyPr/>
          <a:lstStyle/>
          <a:p>
            <a:pPr>
              <a:defRPr/>
            </a:pPr>
            <a:fld id="{E220C3D0-729A-4A15-8E23-72CBC95666E6}" type="slidenum">
              <a:rPr lang="en-US" smtClean="0"/>
              <a:pPr>
                <a:defRPr/>
              </a:pPr>
              <a:t>20</a:t>
            </a:fld>
            <a:endParaRPr lang="en-US"/>
          </a:p>
        </p:txBody>
      </p:sp>
      <p:sp>
        <p:nvSpPr>
          <p:cNvPr id="45059" name="Oval 7">
            <a:extLst>
              <a:ext uri="{FF2B5EF4-FFF2-40B4-BE49-F238E27FC236}">
                <a16:creationId xmlns:a16="http://schemas.microsoft.com/office/drawing/2014/main" id="{50E776AD-5ED4-4402-BE93-77CE65CB6E6A}"/>
              </a:ext>
            </a:extLst>
          </p:cNvPr>
          <p:cNvSpPr>
            <a:spLocks noChangeArrowheads="1"/>
          </p:cNvSpPr>
          <p:nvPr/>
        </p:nvSpPr>
        <p:spPr bwMode="auto">
          <a:xfrm>
            <a:off x="1524000" y="3352800"/>
            <a:ext cx="2133600" cy="10668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US" altLang="en-US" sz="1400">
              <a:latin typeface="Verdana" panose="020B0604030504040204" pitchFamily="34" charset="0"/>
            </a:endParaRPr>
          </a:p>
        </p:txBody>
      </p:sp>
      <p:sp>
        <p:nvSpPr>
          <p:cNvPr id="45060" name="Oval 8">
            <a:extLst>
              <a:ext uri="{FF2B5EF4-FFF2-40B4-BE49-F238E27FC236}">
                <a16:creationId xmlns:a16="http://schemas.microsoft.com/office/drawing/2014/main" id="{8DAB48A3-FAE4-4063-AE5A-EF5EC20983F0}"/>
              </a:ext>
            </a:extLst>
          </p:cNvPr>
          <p:cNvSpPr>
            <a:spLocks noChangeArrowheads="1"/>
          </p:cNvSpPr>
          <p:nvPr/>
        </p:nvSpPr>
        <p:spPr bwMode="auto">
          <a:xfrm>
            <a:off x="3810000" y="3352800"/>
            <a:ext cx="1905000" cy="10668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US" altLang="en-US" sz="1400">
              <a:latin typeface="Verdana" panose="020B0604030504040204" pitchFamily="34" charset="0"/>
            </a:endParaRPr>
          </a:p>
        </p:txBody>
      </p:sp>
      <p:pic>
        <p:nvPicPr>
          <p:cNvPr id="45061" name="Picture 6">
            <a:extLst>
              <a:ext uri="{FF2B5EF4-FFF2-40B4-BE49-F238E27FC236}">
                <a16:creationId xmlns:a16="http://schemas.microsoft.com/office/drawing/2014/main" id="{ABC1B96B-D809-4B88-952A-AF12AE1EB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8352"/>
          <a:stretch>
            <a:fillRect/>
          </a:stretch>
        </p:blipFill>
        <p:spPr bwMode="auto">
          <a:xfrm>
            <a:off x="0" y="1101942"/>
            <a:ext cx="9144000" cy="4459287"/>
          </a:xfrm>
          <a:prstGeom prst="rect">
            <a:avLst/>
          </a:prstGeom>
          <a:noFill/>
          <a:ln w="9525"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Oval 8">
            <a:extLst>
              <a:ext uri="{FF2B5EF4-FFF2-40B4-BE49-F238E27FC236}">
                <a16:creationId xmlns:a16="http://schemas.microsoft.com/office/drawing/2014/main" id="{00D76892-3377-4F78-9E62-2C625894BF64}"/>
              </a:ext>
            </a:extLst>
          </p:cNvPr>
          <p:cNvSpPr/>
          <p:nvPr/>
        </p:nvSpPr>
        <p:spPr>
          <a:xfrm>
            <a:off x="2797791" y="2974975"/>
            <a:ext cx="3548418" cy="514040"/>
          </a:xfrm>
          <a:prstGeom prst="ellipse">
            <a:avLst/>
          </a:prstGeom>
          <a:solidFill>
            <a:srgbClr val="FFFF00">
              <a:alpha val="1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090528B-7092-4E87-96A6-CCFE2C66EE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657" t="31810" r="30416" b="62697"/>
          <a:stretch/>
        </p:blipFill>
        <p:spPr bwMode="auto">
          <a:xfrm>
            <a:off x="1096718" y="5716587"/>
            <a:ext cx="6660328" cy="639763"/>
          </a:xfrm>
          <a:prstGeom prst="rect">
            <a:avLst/>
          </a:prstGeom>
          <a:noFill/>
          <a:ln w="25400" algn="ctr">
            <a:solidFill>
              <a:srgbClr val="FF0000"/>
            </a:solidFill>
            <a:miter lim="800000"/>
            <a:headEnd/>
            <a:tailEnd/>
          </a:ln>
        </p:spPr>
      </p:pic>
      <p:sp>
        <p:nvSpPr>
          <p:cNvPr id="5" name="Freeform: Shape 4">
            <a:extLst>
              <a:ext uri="{FF2B5EF4-FFF2-40B4-BE49-F238E27FC236}">
                <a16:creationId xmlns:a16="http://schemas.microsoft.com/office/drawing/2014/main" id="{79DC86BD-D081-48EA-91BC-DD5B907A3A9D}"/>
              </a:ext>
            </a:extLst>
          </p:cNvPr>
          <p:cNvSpPr/>
          <p:nvPr/>
        </p:nvSpPr>
        <p:spPr>
          <a:xfrm rot="19346067" flipV="1">
            <a:off x="6202899" y="3307753"/>
            <a:ext cx="962535" cy="2360091"/>
          </a:xfrm>
          <a:custGeom>
            <a:avLst/>
            <a:gdLst>
              <a:gd name="connsiteX0" fmla="*/ 0 w 1085088"/>
              <a:gd name="connsiteY0" fmla="*/ 0 h 2292096"/>
              <a:gd name="connsiteX1" fmla="*/ 950976 w 1085088"/>
              <a:gd name="connsiteY1" fmla="*/ 1280160 h 2292096"/>
              <a:gd name="connsiteX2" fmla="*/ 1085088 w 1085088"/>
              <a:gd name="connsiteY2" fmla="*/ 2292096 h 2292096"/>
            </a:gdLst>
            <a:ahLst/>
            <a:cxnLst>
              <a:cxn ang="0">
                <a:pos x="connsiteX0" y="connsiteY0"/>
              </a:cxn>
              <a:cxn ang="0">
                <a:pos x="connsiteX1" y="connsiteY1"/>
              </a:cxn>
              <a:cxn ang="0">
                <a:pos x="connsiteX2" y="connsiteY2"/>
              </a:cxn>
            </a:cxnLst>
            <a:rect l="l" t="t" r="r" b="b"/>
            <a:pathLst>
              <a:path w="1085088" h="2292096">
                <a:moveTo>
                  <a:pt x="0" y="0"/>
                </a:moveTo>
                <a:cubicBezTo>
                  <a:pt x="385064" y="449072"/>
                  <a:pt x="770128" y="898144"/>
                  <a:pt x="950976" y="1280160"/>
                </a:cubicBezTo>
                <a:cubicBezTo>
                  <a:pt x="1131824" y="1662176"/>
                  <a:pt x="1048512" y="1838960"/>
                  <a:pt x="1085088" y="2292096"/>
                </a:cubicBezTo>
              </a:path>
            </a:pathLst>
          </a:custGeom>
          <a:noFill/>
          <a:ln w="3175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9298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7EA77B52-7873-4290-9CEF-B9831ECE98AF}"/>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OPUS Share Step 3</a:t>
            </a:r>
          </a:p>
        </p:txBody>
      </p:sp>
      <p:sp>
        <p:nvSpPr>
          <p:cNvPr id="46082" name="Rectangle 3">
            <a:extLst>
              <a:ext uri="{FF2B5EF4-FFF2-40B4-BE49-F238E27FC236}">
                <a16:creationId xmlns:a16="http://schemas.microsoft.com/office/drawing/2014/main" id="{B41B6EA9-4312-4E4D-AC37-93611CEA7FDB}"/>
              </a:ext>
            </a:extLst>
          </p:cNvPr>
          <p:cNvSpPr>
            <a:spLocks noGrp="1" noChangeArrowheads="1"/>
          </p:cNvSpPr>
          <p:nvPr>
            <p:ph idx="1"/>
          </p:nvPr>
        </p:nvSpPr>
        <p:spPr/>
        <p:txBody>
          <a:bodyPr/>
          <a:lstStyle/>
          <a:p>
            <a:pPr eaLnBrk="1" hangingPunct="1"/>
            <a:r>
              <a:rPr lang="en-US" altLang="en-US" dirty="0">
                <a:ea typeface="ＭＳ Ｐゴシック" panose="020B0600070205080204" pitchFamily="34" charset="-128"/>
              </a:rPr>
              <a:t>If you choose “mark has a PID” you need to know the mark identity (PID) and have 2 photos (small .jpg files - 1024 x 768 are adequate)</a:t>
            </a:r>
          </a:p>
          <a:p>
            <a:pPr eaLnBrk="1" hangingPunct="1"/>
            <a:r>
              <a:rPr lang="en-US" altLang="en-US" dirty="0">
                <a:ea typeface="ＭＳ Ｐゴシック" panose="020B0600070205080204" pitchFamily="34" charset="-128"/>
              </a:rPr>
              <a:t>If you choose “mark is NEW to NGS”, you must fill in the required fields and have 2 photos (small .jpg files)</a:t>
            </a:r>
          </a:p>
          <a:p>
            <a:pPr eaLnBrk="1" hangingPunct="1"/>
            <a:r>
              <a:rPr lang="en-US" altLang="en-US" dirty="0">
                <a:ea typeface="ＭＳ Ｐゴシック" panose="020B0600070205080204" pitchFamily="34" charset="-128"/>
              </a:rPr>
              <a:t>“Skip Description” is not an acceptable choice for OPUS SHARE</a:t>
            </a:r>
          </a:p>
        </p:txBody>
      </p:sp>
      <p:sp>
        <p:nvSpPr>
          <p:cNvPr id="2" name="Date Placeholder 1">
            <a:extLst>
              <a:ext uri="{FF2B5EF4-FFF2-40B4-BE49-F238E27FC236}">
                <a16:creationId xmlns:a16="http://schemas.microsoft.com/office/drawing/2014/main" id="{34237E7F-E28B-4D75-9AC7-CF141D11598C}"/>
              </a:ext>
            </a:extLst>
          </p:cNvPr>
          <p:cNvSpPr>
            <a:spLocks noGrp="1"/>
          </p:cNvSpPr>
          <p:nvPr>
            <p:ph type="dt" sz="half" idx="10"/>
          </p:nvPr>
        </p:nvSpPr>
        <p:spPr/>
        <p:txBody>
          <a:bodyPr/>
          <a:lstStyle/>
          <a:p>
            <a:pPr>
              <a:defRPr/>
            </a:pPr>
            <a:r>
              <a:rPr lang="en-US"/>
              <a:t>June 25, 2020</a:t>
            </a:r>
            <a:endParaRPr lang="en-US" dirty="0"/>
          </a:p>
        </p:txBody>
      </p:sp>
      <p:sp>
        <p:nvSpPr>
          <p:cNvPr id="3" name="Footer Placeholder 2">
            <a:extLst>
              <a:ext uri="{FF2B5EF4-FFF2-40B4-BE49-F238E27FC236}">
                <a16:creationId xmlns:a16="http://schemas.microsoft.com/office/drawing/2014/main" id="{44AE08A3-6959-4B76-A31E-F6C57BBD08F5}"/>
              </a:ext>
            </a:extLst>
          </p:cNvPr>
          <p:cNvSpPr>
            <a:spLocks noGrp="1"/>
          </p:cNvSpPr>
          <p:nvPr>
            <p:ph type="ftr" sz="quarter" idx="11"/>
          </p:nvPr>
        </p:nvSpPr>
        <p:spPr/>
        <p:txBody>
          <a:bodyPr/>
          <a:lstStyle/>
          <a:p>
            <a:pPr>
              <a:defRPr/>
            </a:pPr>
            <a:r>
              <a:rPr lang="en-US"/>
              <a:t>How to Submit an OPUS Share Observation</a:t>
            </a:r>
          </a:p>
        </p:txBody>
      </p:sp>
      <p:sp>
        <p:nvSpPr>
          <p:cNvPr id="4" name="Slide Number Placeholder 3">
            <a:extLst>
              <a:ext uri="{FF2B5EF4-FFF2-40B4-BE49-F238E27FC236}">
                <a16:creationId xmlns:a16="http://schemas.microsoft.com/office/drawing/2014/main" id="{33E48DEA-B77C-43C1-832A-623D6614DD85}"/>
              </a:ext>
            </a:extLst>
          </p:cNvPr>
          <p:cNvSpPr>
            <a:spLocks noGrp="1"/>
          </p:cNvSpPr>
          <p:nvPr>
            <p:ph type="sldNum" sz="quarter" idx="12"/>
          </p:nvPr>
        </p:nvSpPr>
        <p:spPr/>
        <p:txBody>
          <a:bodyPr/>
          <a:lstStyle/>
          <a:p>
            <a:pPr>
              <a:defRPr/>
            </a:pPr>
            <a:fld id="{E220C3D0-729A-4A15-8E23-72CBC95666E6}" type="slidenum">
              <a:rPr lang="en-US" smtClean="0"/>
              <a:pPr>
                <a:defRPr/>
              </a:pPr>
              <a:t>21</a:t>
            </a:fld>
            <a:endParaRPr lang="en-US"/>
          </a:p>
        </p:txBody>
      </p:sp>
      <p:pic>
        <p:nvPicPr>
          <p:cNvPr id="8" name="Picture 7">
            <a:extLst>
              <a:ext uri="{FF2B5EF4-FFF2-40B4-BE49-F238E27FC236}">
                <a16:creationId xmlns:a16="http://schemas.microsoft.com/office/drawing/2014/main" id="{55010CF6-9DDA-4658-8A12-1A7FFF750F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657" t="31810" r="30416" b="62697"/>
          <a:stretch/>
        </p:blipFill>
        <p:spPr bwMode="auto">
          <a:xfrm>
            <a:off x="1096718" y="5716587"/>
            <a:ext cx="6660328" cy="639763"/>
          </a:xfrm>
          <a:prstGeom prst="rect">
            <a:avLst/>
          </a:prstGeom>
          <a:noFill/>
          <a:ln w="25400" algn="ctr">
            <a:solidFill>
              <a:srgbClr val="FF0000"/>
            </a:solidFill>
            <a:miter lim="800000"/>
            <a:headEnd/>
            <a:tailEnd/>
          </a:ln>
        </p:spPr>
      </p:pic>
      <p:grpSp>
        <p:nvGrpSpPr>
          <p:cNvPr id="11" name="Group 10">
            <a:extLst>
              <a:ext uri="{FF2B5EF4-FFF2-40B4-BE49-F238E27FC236}">
                <a16:creationId xmlns:a16="http://schemas.microsoft.com/office/drawing/2014/main" id="{ACF838D1-639B-47A9-8298-BC9D4627C662}"/>
              </a:ext>
            </a:extLst>
          </p:cNvPr>
          <p:cNvGrpSpPr/>
          <p:nvPr/>
        </p:nvGrpSpPr>
        <p:grpSpPr>
          <a:xfrm>
            <a:off x="6019446" y="5393021"/>
            <a:ext cx="1064871" cy="1145893"/>
            <a:chOff x="10058400" y="1736203"/>
            <a:chExt cx="1192192" cy="1226916"/>
          </a:xfrm>
        </p:grpSpPr>
        <p:sp>
          <p:nvSpPr>
            <p:cNvPr id="5" name="Oval 4">
              <a:extLst>
                <a:ext uri="{FF2B5EF4-FFF2-40B4-BE49-F238E27FC236}">
                  <a16:creationId xmlns:a16="http://schemas.microsoft.com/office/drawing/2014/main" id="{7ABC205A-5F5C-45CC-9B8E-4DCDE6DEC82C}"/>
                </a:ext>
              </a:extLst>
            </p:cNvPr>
            <p:cNvSpPr/>
            <p:nvPr/>
          </p:nvSpPr>
          <p:spPr>
            <a:xfrm>
              <a:off x="10058400" y="1736203"/>
              <a:ext cx="1192192" cy="1226916"/>
            </a:xfrm>
            <a:prstGeom prst="ellipse">
              <a:avLst/>
            </a:prstGeom>
            <a:noFill/>
            <a:ln w="1079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13EFC58-6701-4318-95F4-0594A6A6DEF4}"/>
                </a:ext>
              </a:extLst>
            </p:cNvPr>
            <p:cNvCxnSpPr>
              <a:cxnSpLocks/>
            </p:cNvCxnSpPr>
            <p:nvPr/>
          </p:nvCxnSpPr>
          <p:spPr>
            <a:xfrm>
              <a:off x="10210800" y="1912620"/>
              <a:ext cx="891540" cy="899160"/>
            </a:xfrm>
            <a:prstGeom prst="line">
              <a:avLst/>
            </a:prstGeom>
            <a:ln w="10795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03547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CF8DE-DB83-4EA4-BE08-9B58A33443FB}"/>
              </a:ext>
            </a:extLst>
          </p:cNvPr>
          <p:cNvSpPr>
            <a:spLocks noGrp="1"/>
          </p:cNvSpPr>
          <p:nvPr>
            <p:ph type="title"/>
          </p:nvPr>
        </p:nvSpPr>
        <p:spPr/>
        <p:txBody>
          <a:bodyPr/>
          <a:lstStyle/>
          <a:p>
            <a:r>
              <a:rPr lang="en-US" dirty="0"/>
              <a:t>OPUS Share Step 3 - requires 2 photos</a:t>
            </a:r>
          </a:p>
        </p:txBody>
      </p:sp>
      <p:sp>
        <p:nvSpPr>
          <p:cNvPr id="3" name="Content Placeholder 2">
            <a:extLst>
              <a:ext uri="{FF2B5EF4-FFF2-40B4-BE49-F238E27FC236}">
                <a16:creationId xmlns:a16="http://schemas.microsoft.com/office/drawing/2014/main" id="{72BDB0AB-743D-45F2-B005-69F7011FBEB8}"/>
              </a:ext>
            </a:extLst>
          </p:cNvPr>
          <p:cNvSpPr>
            <a:spLocks noGrp="1"/>
          </p:cNvSpPr>
          <p:nvPr>
            <p:ph idx="1"/>
          </p:nvPr>
        </p:nvSpPr>
        <p:spPr>
          <a:xfrm>
            <a:off x="457200" y="1478126"/>
            <a:ext cx="8229600" cy="4525963"/>
          </a:xfrm>
        </p:spPr>
        <p:txBody>
          <a:bodyPr/>
          <a:lstStyle/>
          <a:p>
            <a:r>
              <a:rPr lang="en-US" sz="2400" dirty="0">
                <a:hlinkClick r:id="rId3"/>
              </a:rPr>
              <a:t>https://geodesy.noaa.gov/web/surveys/photo_submissions/</a:t>
            </a:r>
            <a:endParaRPr lang="en-US" sz="2400" dirty="0"/>
          </a:p>
        </p:txBody>
      </p:sp>
      <p:sp>
        <p:nvSpPr>
          <p:cNvPr id="4" name="Date Placeholder 3">
            <a:extLst>
              <a:ext uri="{FF2B5EF4-FFF2-40B4-BE49-F238E27FC236}">
                <a16:creationId xmlns:a16="http://schemas.microsoft.com/office/drawing/2014/main" id="{6F7A2B80-02F3-46A0-ADCB-5FA2CFE928BE}"/>
              </a:ext>
            </a:extLst>
          </p:cNvPr>
          <p:cNvSpPr>
            <a:spLocks noGrp="1"/>
          </p:cNvSpPr>
          <p:nvPr>
            <p:ph type="dt" sz="half" idx="10"/>
          </p:nvPr>
        </p:nvSpPr>
        <p:spPr/>
        <p:txBody>
          <a:bodyPr/>
          <a:lstStyle/>
          <a:p>
            <a:pPr>
              <a:defRPr/>
            </a:pPr>
            <a:r>
              <a:rPr lang="en-US"/>
              <a:t>June 25, 2020</a:t>
            </a:r>
            <a:endParaRPr lang="en-US" dirty="0"/>
          </a:p>
        </p:txBody>
      </p:sp>
      <p:sp>
        <p:nvSpPr>
          <p:cNvPr id="5" name="Footer Placeholder 4">
            <a:extLst>
              <a:ext uri="{FF2B5EF4-FFF2-40B4-BE49-F238E27FC236}">
                <a16:creationId xmlns:a16="http://schemas.microsoft.com/office/drawing/2014/main" id="{38234F39-CDC8-496C-BA39-D05BB050D5E2}"/>
              </a:ext>
            </a:extLst>
          </p:cNvPr>
          <p:cNvSpPr>
            <a:spLocks noGrp="1"/>
          </p:cNvSpPr>
          <p:nvPr>
            <p:ph type="ftr" sz="quarter" idx="11"/>
          </p:nvPr>
        </p:nvSpPr>
        <p:spPr/>
        <p:txBody>
          <a:bodyPr/>
          <a:lstStyle/>
          <a:p>
            <a:pPr>
              <a:defRPr/>
            </a:pPr>
            <a:r>
              <a:rPr lang="en-US" dirty="0"/>
              <a:t>How to Submit an OPUS Share Observation</a:t>
            </a:r>
          </a:p>
        </p:txBody>
      </p:sp>
      <p:sp>
        <p:nvSpPr>
          <p:cNvPr id="6" name="Slide Number Placeholder 5">
            <a:extLst>
              <a:ext uri="{FF2B5EF4-FFF2-40B4-BE49-F238E27FC236}">
                <a16:creationId xmlns:a16="http://schemas.microsoft.com/office/drawing/2014/main" id="{8BC49D4A-8385-4EE6-BFD8-4BE177030794}"/>
              </a:ext>
            </a:extLst>
          </p:cNvPr>
          <p:cNvSpPr>
            <a:spLocks noGrp="1"/>
          </p:cNvSpPr>
          <p:nvPr>
            <p:ph type="sldNum" sz="quarter" idx="12"/>
          </p:nvPr>
        </p:nvSpPr>
        <p:spPr/>
        <p:txBody>
          <a:bodyPr/>
          <a:lstStyle/>
          <a:p>
            <a:pPr>
              <a:defRPr/>
            </a:pPr>
            <a:fld id="{E220C3D0-729A-4A15-8E23-72CBC95666E6}" type="slidenum">
              <a:rPr lang="en-US" smtClean="0"/>
              <a:pPr>
                <a:defRPr/>
              </a:pPr>
              <a:t>22</a:t>
            </a:fld>
            <a:endParaRPr lang="en-US" dirty="0"/>
          </a:p>
        </p:txBody>
      </p:sp>
      <p:pic>
        <p:nvPicPr>
          <p:cNvPr id="7" name="Picture 6">
            <a:extLst>
              <a:ext uri="{FF2B5EF4-FFF2-40B4-BE49-F238E27FC236}">
                <a16:creationId xmlns:a16="http://schemas.microsoft.com/office/drawing/2014/main" id="{579BC64F-B462-4848-AFE6-FD5E6D901B5E}"/>
              </a:ext>
            </a:extLst>
          </p:cNvPr>
          <p:cNvPicPr>
            <a:picLocks noChangeAspect="1"/>
          </p:cNvPicPr>
          <p:nvPr/>
        </p:nvPicPr>
        <p:blipFill rotWithShape="1">
          <a:blip r:embed="rId4"/>
          <a:srcRect b="6493"/>
          <a:stretch/>
        </p:blipFill>
        <p:spPr>
          <a:xfrm>
            <a:off x="571500" y="1930399"/>
            <a:ext cx="3917384" cy="2747257"/>
          </a:xfrm>
          <a:prstGeom prst="rect">
            <a:avLst/>
          </a:prstGeom>
        </p:spPr>
      </p:pic>
      <p:sp>
        <p:nvSpPr>
          <p:cNvPr id="10" name="TextBox 9">
            <a:extLst>
              <a:ext uri="{FF2B5EF4-FFF2-40B4-BE49-F238E27FC236}">
                <a16:creationId xmlns:a16="http://schemas.microsoft.com/office/drawing/2014/main" id="{AF517071-E797-4079-B4BE-5D871214C366}"/>
              </a:ext>
            </a:extLst>
          </p:cNvPr>
          <p:cNvSpPr txBox="1"/>
          <p:nvPr/>
        </p:nvSpPr>
        <p:spPr>
          <a:xfrm>
            <a:off x="571500" y="4733543"/>
            <a:ext cx="3225800" cy="646331"/>
          </a:xfrm>
          <a:prstGeom prst="rect">
            <a:avLst/>
          </a:prstGeom>
          <a:noFill/>
        </p:spPr>
        <p:txBody>
          <a:bodyPr wrap="square" rtlCol="0">
            <a:spAutoFit/>
          </a:bodyPr>
          <a:lstStyle/>
          <a:p>
            <a:r>
              <a:rPr lang="en-US" dirty="0"/>
              <a:t>Close up photo of DISK clearly showing </a:t>
            </a:r>
            <a:r>
              <a:rPr lang="en-US" i="1" dirty="0"/>
              <a:t>stamping</a:t>
            </a:r>
          </a:p>
        </p:txBody>
      </p:sp>
      <p:sp>
        <p:nvSpPr>
          <p:cNvPr id="11" name="TextBox 10">
            <a:extLst>
              <a:ext uri="{FF2B5EF4-FFF2-40B4-BE49-F238E27FC236}">
                <a16:creationId xmlns:a16="http://schemas.microsoft.com/office/drawing/2014/main" id="{B4696D28-050D-4D65-8F39-7229FF923D79}"/>
              </a:ext>
            </a:extLst>
          </p:cNvPr>
          <p:cNvSpPr txBox="1"/>
          <p:nvPr/>
        </p:nvSpPr>
        <p:spPr>
          <a:xfrm>
            <a:off x="4877361" y="4733542"/>
            <a:ext cx="3352800" cy="646331"/>
          </a:xfrm>
          <a:prstGeom prst="rect">
            <a:avLst/>
          </a:prstGeom>
          <a:noFill/>
        </p:spPr>
        <p:txBody>
          <a:bodyPr wrap="square" rtlCol="0">
            <a:spAutoFit/>
          </a:bodyPr>
          <a:lstStyle/>
          <a:p>
            <a:r>
              <a:rPr lang="en-US" dirty="0"/>
              <a:t>Horizontal photo of SETUP clearly showing </a:t>
            </a:r>
            <a:r>
              <a:rPr lang="en-US" i="1" dirty="0"/>
              <a:t>equipment</a:t>
            </a:r>
          </a:p>
        </p:txBody>
      </p:sp>
      <p:sp>
        <p:nvSpPr>
          <p:cNvPr id="12" name="TextBox 11">
            <a:extLst>
              <a:ext uri="{FF2B5EF4-FFF2-40B4-BE49-F238E27FC236}">
                <a16:creationId xmlns:a16="http://schemas.microsoft.com/office/drawing/2014/main" id="{0DC8B599-667B-41C1-90A7-5565F3D3ADEC}"/>
              </a:ext>
            </a:extLst>
          </p:cNvPr>
          <p:cNvSpPr txBox="1"/>
          <p:nvPr/>
        </p:nvSpPr>
        <p:spPr>
          <a:xfrm rot="21266084">
            <a:off x="2524553" y="5599387"/>
            <a:ext cx="3928663" cy="369332"/>
          </a:xfrm>
          <a:prstGeom prst="rect">
            <a:avLst/>
          </a:prstGeom>
          <a:noFill/>
        </p:spPr>
        <p:txBody>
          <a:bodyPr wrap="square" rtlCol="0">
            <a:spAutoFit/>
          </a:bodyPr>
          <a:lstStyle/>
          <a:p>
            <a:r>
              <a:rPr lang="en-US" dirty="0"/>
              <a:t>JPG format, 1024 x 768 is adequate</a:t>
            </a:r>
          </a:p>
        </p:txBody>
      </p:sp>
      <p:pic>
        <p:nvPicPr>
          <p:cNvPr id="13" name="Picture 12">
            <a:extLst>
              <a:ext uri="{FF2B5EF4-FFF2-40B4-BE49-F238E27FC236}">
                <a16:creationId xmlns:a16="http://schemas.microsoft.com/office/drawing/2014/main" id="{09B28E0D-A4C5-4B62-9A16-AE98A2EF847E}"/>
              </a:ext>
            </a:extLst>
          </p:cNvPr>
          <p:cNvPicPr>
            <a:picLocks noChangeAspect="1"/>
          </p:cNvPicPr>
          <p:nvPr/>
        </p:nvPicPr>
        <p:blipFill rotWithShape="1">
          <a:blip r:embed="rId5"/>
          <a:srcRect l="8853" t="4857" r="11017" b="19877"/>
          <a:stretch/>
        </p:blipFill>
        <p:spPr>
          <a:xfrm>
            <a:off x="4877361" y="1993988"/>
            <a:ext cx="3809439" cy="2683668"/>
          </a:xfrm>
          <a:prstGeom prst="rect">
            <a:avLst/>
          </a:prstGeom>
        </p:spPr>
      </p:pic>
    </p:spTree>
    <p:extLst>
      <p:ext uri="{BB962C8B-B14F-4D97-AF65-F5344CB8AC3E}">
        <p14:creationId xmlns:p14="http://schemas.microsoft.com/office/powerpoint/2010/main" val="3268726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a:extLst>
              <a:ext uri="{FF2B5EF4-FFF2-40B4-BE49-F238E27FC236}">
                <a16:creationId xmlns:a16="http://schemas.microsoft.com/office/drawing/2014/main" id="{D63B3C0A-2963-47A0-B8BB-9A4718C504BF}"/>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OPUS Share Step 3 existing mark</a:t>
            </a:r>
          </a:p>
        </p:txBody>
      </p:sp>
      <p:sp>
        <p:nvSpPr>
          <p:cNvPr id="2" name="Date Placeholder 1">
            <a:extLst>
              <a:ext uri="{FF2B5EF4-FFF2-40B4-BE49-F238E27FC236}">
                <a16:creationId xmlns:a16="http://schemas.microsoft.com/office/drawing/2014/main" id="{EE99CF0F-0DAF-442A-AD2C-9F4B8FD443C5}"/>
              </a:ext>
            </a:extLst>
          </p:cNvPr>
          <p:cNvSpPr>
            <a:spLocks noGrp="1"/>
          </p:cNvSpPr>
          <p:nvPr>
            <p:ph type="dt" sz="half" idx="10"/>
          </p:nvPr>
        </p:nvSpPr>
        <p:spPr/>
        <p:txBody>
          <a:bodyPr/>
          <a:lstStyle/>
          <a:p>
            <a:pPr>
              <a:defRPr/>
            </a:pPr>
            <a:r>
              <a:rPr lang="en-US"/>
              <a:t>June 25, 2020</a:t>
            </a:r>
            <a:endParaRPr lang="en-US" dirty="0"/>
          </a:p>
        </p:txBody>
      </p:sp>
      <p:sp>
        <p:nvSpPr>
          <p:cNvPr id="3" name="Footer Placeholder 2">
            <a:extLst>
              <a:ext uri="{FF2B5EF4-FFF2-40B4-BE49-F238E27FC236}">
                <a16:creationId xmlns:a16="http://schemas.microsoft.com/office/drawing/2014/main" id="{CAD63B5E-CF89-44F2-ADDF-FFD4051737AE}"/>
              </a:ext>
            </a:extLst>
          </p:cNvPr>
          <p:cNvSpPr>
            <a:spLocks noGrp="1"/>
          </p:cNvSpPr>
          <p:nvPr>
            <p:ph type="ftr" sz="quarter" idx="11"/>
          </p:nvPr>
        </p:nvSpPr>
        <p:spPr/>
        <p:txBody>
          <a:bodyPr/>
          <a:lstStyle/>
          <a:p>
            <a:pPr>
              <a:defRPr/>
            </a:pPr>
            <a:r>
              <a:rPr lang="en-US"/>
              <a:t>How to Submit an OPUS Share Observation</a:t>
            </a:r>
          </a:p>
        </p:txBody>
      </p:sp>
      <p:sp>
        <p:nvSpPr>
          <p:cNvPr id="4" name="Slide Number Placeholder 3">
            <a:extLst>
              <a:ext uri="{FF2B5EF4-FFF2-40B4-BE49-F238E27FC236}">
                <a16:creationId xmlns:a16="http://schemas.microsoft.com/office/drawing/2014/main" id="{7F2954A4-BCE4-4480-A2FC-16EE55E932A9}"/>
              </a:ext>
            </a:extLst>
          </p:cNvPr>
          <p:cNvSpPr>
            <a:spLocks noGrp="1"/>
          </p:cNvSpPr>
          <p:nvPr>
            <p:ph type="sldNum" sz="quarter" idx="12"/>
          </p:nvPr>
        </p:nvSpPr>
        <p:spPr/>
        <p:txBody>
          <a:bodyPr/>
          <a:lstStyle/>
          <a:p>
            <a:pPr>
              <a:defRPr/>
            </a:pPr>
            <a:fld id="{E220C3D0-729A-4A15-8E23-72CBC95666E6}" type="slidenum">
              <a:rPr lang="en-US" smtClean="0"/>
              <a:pPr>
                <a:defRPr/>
              </a:pPr>
              <a:t>23</a:t>
            </a:fld>
            <a:endParaRPr lang="en-US"/>
          </a:p>
        </p:txBody>
      </p:sp>
      <p:sp>
        <p:nvSpPr>
          <p:cNvPr id="5" name="TextBox 4">
            <a:extLst>
              <a:ext uri="{FF2B5EF4-FFF2-40B4-BE49-F238E27FC236}">
                <a16:creationId xmlns:a16="http://schemas.microsoft.com/office/drawing/2014/main" id="{677EF5E6-8364-47CC-A16C-0893AC3A9A48}"/>
              </a:ext>
            </a:extLst>
          </p:cNvPr>
          <p:cNvSpPr txBox="1"/>
          <p:nvPr/>
        </p:nvSpPr>
        <p:spPr>
          <a:xfrm>
            <a:off x="254000" y="1219200"/>
            <a:ext cx="2870200" cy="2391424"/>
          </a:xfrm>
          <a:prstGeom prst="rect">
            <a:avLst/>
          </a:prstGeom>
          <a:noFill/>
        </p:spPr>
        <p:txBody>
          <a:bodyPr wrap="square" rtlCol="0">
            <a:spAutoFit/>
          </a:bodyPr>
          <a:lstStyle/>
          <a:p>
            <a:pPr lvl="0" eaLnBrk="0" hangingPunct="0">
              <a:spcBef>
                <a:spcPct val="30000"/>
              </a:spcBef>
              <a:defRPr/>
            </a:pPr>
            <a:r>
              <a:rPr lang="en-US" dirty="0"/>
              <a:t>If you have an Existing Mark with a PID, you will need to supply the correct PID and then update each of the data fields shown.</a:t>
            </a:r>
          </a:p>
          <a:p>
            <a:endParaRPr lang="en-US" dirty="0"/>
          </a:p>
          <a:p>
            <a:pPr lvl="0" eaLnBrk="0" hangingPunct="0">
              <a:spcBef>
                <a:spcPct val="30000"/>
              </a:spcBef>
              <a:defRPr/>
            </a:pPr>
            <a:r>
              <a:rPr lang="en-US" dirty="0"/>
              <a:t>When finished, click Upload Description</a:t>
            </a:r>
          </a:p>
        </p:txBody>
      </p:sp>
      <p:pic>
        <p:nvPicPr>
          <p:cNvPr id="9" name="Picture 4">
            <a:extLst>
              <a:ext uri="{FF2B5EF4-FFF2-40B4-BE49-F238E27FC236}">
                <a16:creationId xmlns:a16="http://schemas.microsoft.com/office/drawing/2014/main" id="{447CD7A9-36C4-4837-A8AC-71D17A153A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54" t="16350" r="2745" b="24644"/>
          <a:stretch/>
        </p:blipFill>
        <p:spPr bwMode="auto">
          <a:xfrm>
            <a:off x="3276600" y="1110028"/>
            <a:ext cx="5829300" cy="4505912"/>
          </a:xfrm>
          <a:prstGeom prst="rect">
            <a:avLst/>
          </a:prstGeom>
          <a:noFill/>
          <a:ln w="9525"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85396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DF48CEDA-0FCE-4363-850B-072BCB96DC12}"/>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OPUS Share Step 3 new mark</a:t>
            </a:r>
          </a:p>
        </p:txBody>
      </p:sp>
      <p:sp>
        <p:nvSpPr>
          <p:cNvPr id="2" name="Date Placeholder 1">
            <a:extLst>
              <a:ext uri="{FF2B5EF4-FFF2-40B4-BE49-F238E27FC236}">
                <a16:creationId xmlns:a16="http://schemas.microsoft.com/office/drawing/2014/main" id="{E5404E71-4593-4B28-A2FB-0B147BAEFFFB}"/>
              </a:ext>
            </a:extLst>
          </p:cNvPr>
          <p:cNvSpPr>
            <a:spLocks noGrp="1"/>
          </p:cNvSpPr>
          <p:nvPr>
            <p:ph type="dt" sz="half" idx="10"/>
          </p:nvPr>
        </p:nvSpPr>
        <p:spPr/>
        <p:txBody>
          <a:bodyPr/>
          <a:lstStyle/>
          <a:p>
            <a:pPr>
              <a:defRPr/>
            </a:pPr>
            <a:r>
              <a:rPr lang="en-US"/>
              <a:t>June 25, 2020</a:t>
            </a:r>
            <a:endParaRPr lang="en-US" dirty="0"/>
          </a:p>
        </p:txBody>
      </p:sp>
      <p:sp>
        <p:nvSpPr>
          <p:cNvPr id="3" name="Footer Placeholder 2">
            <a:extLst>
              <a:ext uri="{FF2B5EF4-FFF2-40B4-BE49-F238E27FC236}">
                <a16:creationId xmlns:a16="http://schemas.microsoft.com/office/drawing/2014/main" id="{2DA8D997-A663-4410-8CC8-864BA9B881B6}"/>
              </a:ext>
            </a:extLst>
          </p:cNvPr>
          <p:cNvSpPr>
            <a:spLocks noGrp="1"/>
          </p:cNvSpPr>
          <p:nvPr>
            <p:ph type="ftr" sz="quarter" idx="11"/>
          </p:nvPr>
        </p:nvSpPr>
        <p:spPr/>
        <p:txBody>
          <a:bodyPr/>
          <a:lstStyle/>
          <a:p>
            <a:pPr>
              <a:defRPr/>
            </a:pPr>
            <a:r>
              <a:rPr lang="en-US"/>
              <a:t>How to Submit an OPUS Share Observation</a:t>
            </a:r>
          </a:p>
        </p:txBody>
      </p:sp>
      <p:sp>
        <p:nvSpPr>
          <p:cNvPr id="4" name="Slide Number Placeholder 3">
            <a:extLst>
              <a:ext uri="{FF2B5EF4-FFF2-40B4-BE49-F238E27FC236}">
                <a16:creationId xmlns:a16="http://schemas.microsoft.com/office/drawing/2014/main" id="{477131A2-6245-4B11-87B6-C98092063B8F}"/>
              </a:ext>
            </a:extLst>
          </p:cNvPr>
          <p:cNvSpPr>
            <a:spLocks noGrp="1"/>
          </p:cNvSpPr>
          <p:nvPr>
            <p:ph type="sldNum" sz="quarter" idx="12"/>
          </p:nvPr>
        </p:nvSpPr>
        <p:spPr/>
        <p:txBody>
          <a:bodyPr/>
          <a:lstStyle/>
          <a:p>
            <a:pPr>
              <a:defRPr/>
            </a:pPr>
            <a:fld id="{E220C3D0-729A-4A15-8E23-72CBC95666E6}" type="slidenum">
              <a:rPr lang="en-US" smtClean="0"/>
              <a:pPr>
                <a:defRPr/>
              </a:pPr>
              <a:t>24</a:t>
            </a:fld>
            <a:endParaRPr lang="en-US"/>
          </a:p>
        </p:txBody>
      </p:sp>
      <p:pic>
        <p:nvPicPr>
          <p:cNvPr id="47107" name="Picture 4">
            <a:extLst>
              <a:ext uri="{FF2B5EF4-FFF2-40B4-BE49-F238E27FC236}">
                <a16:creationId xmlns:a16="http://schemas.microsoft.com/office/drawing/2014/main" id="{13C485F1-C0CA-4D0E-BDB3-1CF9B10B2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294" t="15936" r="2634" b="6129"/>
          <a:stretch>
            <a:fillRect/>
          </a:stretch>
        </p:blipFill>
        <p:spPr bwMode="auto">
          <a:xfrm>
            <a:off x="3276600" y="1110028"/>
            <a:ext cx="5829300" cy="5688012"/>
          </a:xfrm>
          <a:prstGeom prst="rect">
            <a:avLst/>
          </a:prstGeom>
          <a:noFill/>
          <a:ln w="9525"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a:extLst>
              <a:ext uri="{FF2B5EF4-FFF2-40B4-BE49-F238E27FC236}">
                <a16:creationId xmlns:a16="http://schemas.microsoft.com/office/drawing/2014/main" id="{61FE4108-C24F-406F-9787-65E2A8C4B5DF}"/>
              </a:ext>
            </a:extLst>
          </p:cNvPr>
          <p:cNvSpPr txBox="1"/>
          <p:nvPr/>
        </p:nvSpPr>
        <p:spPr>
          <a:xfrm>
            <a:off x="254000" y="1219200"/>
            <a:ext cx="2762332" cy="3693319"/>
          </a:xfrm>
          <a:prstGeom prst="rect">
            <a:avLst/>
          </a:prstGeom>
          <a:noFill/>
        </p:spPr>
        <p:txBody>
          <a:bodyPr wrap="square" rtlCol="0">
            <a:spAutoFit/>
          </a:bodyPr>
          <a:lstStyle/>
          <a:p>
            <a:r>
              <a:rPr lang="en-US" dirty="0"/>
              <a:t>If you have a New Mark, you will need to fill in each of the data fields shown.</a:t>
            </a:r>
          </a:p>
          <a:p>
            <a:endParaRPr lang="en-US" dirty="0"/>
          </a:p>
          <a:p>
            <a:r>
              <a:rPr lang="en-US" dirty="0"/>
              <a:t>Users who are not familiar with the contents of the fields should consult an experienced user or ask their regional NGS  Advisor for assistance.</a:t>
            </a:r>
          </a:p>
          <a:p>
            <a:endParaRPr lang="en-US" dirty="0"/>
          </a:p>
          <a:p>
            <a:r>
              <a:rPr lang="en-US" dirty="0"/>
              <a:t>When finished, click Upload Description</a:t>
            </a:r>
          </a:p>
        </p:txBody>
      </p:sp>
    </p:spTree>
    <p:extLst>
      <p:ext uri="{BB962C8B-B14F-4D97-AF65-F5344CB8AC3E}">
        <p14:creationId xmlns:p14="http://schemas.microsoft.com/office/powerpoint/2010/main" val="4193297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A36809-7066-4C43-98D3-FAC60A2F4EDE}"/>
              </a:ext>
            </a:extLst>
          </p:cNvPr>
          <p:cNvPicPr>
            <a:picLocks noChangeAspect="1"/>
          </p:cNvPicPr>
          <p:nvPr/>
        </p:nvPicPr>
        <p:blipFill rotWithShape="1">
          <a:blip r:embed="rId3"/>
          <a:srcRect l="36949" t="20585" r="36655" b="53863"/>
          <a:stretch/>
        </p:blipFill>
        <p:spPr>
          <a:xfrm>
            <a:off x="964465" y="2147950"/>
            <a:ext cx="6986470" cy="3948051"/>
          </a:xfrm>
          <a:prstGeom prst="rect">
            <a:avLst/>
          </a:prstGeom>
          <a:ln w="19050">
            <a:noFill/>
          </a:ln>
        </p:spPr>
      </p:pic>
      <p:sp>
        <p:nvSpPr>
          <p:cNvPr id="49155" name="Rectangle 2">
            <a:extLst>
              <a:ext uri="{FF2B5EF4-FFF2-40B4-BE49-F238E27FC236}">
                <a16:creationId xmlns:a16="http://schemas.microsoft.com/office/drawing/2014/main" id="{933BF8FC-C86A-442F-B42D-D6103438674D}"/>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OPUS Share Step 4</a:t>
            </a:r>
          </a:p>
        </p:txBody>
      </p:sp>
      <p:sp>
        <p:nvSpPr>
          <p:cNvPr id="2" name="Date Placeholder 1">
            <a:extLst>
              <a:ext uri="{FF2B5EF4-FFF2-40B4-BE49-F238E27FC236}">
                <a16:creationId xmlns:a16="http://schemas.microsoft.com/office/drawing/2014/main" id="{B0ED1A75-6B8B-45CC-90FB-735E610BD927}"/>
              </a:ext>
            </a:extLst>
          </p:cNvPr>
          <p:cNvSpPr>
            <a:spLocks noGrp="1"/>
          </p:cNvSpPr>
          <p:nvPr>
            <p:ph type="dt" sz="half" idx="10"/>
          </p:nvPr>
        </p:nvSpPr>
        <p:spPr/>
        <p:txBody>
          <a:bodyPr/>
          <a:lstStyle/>
          <a:p>
            <a:pPr>
              <a:defRPr/>
            </a:pPr>
            <a:r>
              <a:rPr lang="en-US"/>
              <a:t>June 25, 2020</a:t>
            </a:r>
            <a:endParaRPr lang="en-US" dirty="0"/>
          </a:p>
        </p:txBody>
      </p:sp>
      <p:sp>
        <p:nvSpPr>
          <p:cNvPr id="3" name="Footer Placeholder 2">
            <a:extLst>
              <a:ext uri="{FF2B5EF4-FFF2-40B4-BE49-F238E27FC236}">
                <a16:creationId xmlns:a16="http://schemas.microsoft.com/office/drawing/2014/main" id="{25EA3245-6AE3-4FE9-8F22-5C2373347040}"/>
              </a:ext>
            </a:extLst>
          </p:cNvPr>
          <p:cNvSpPr>
            <a:spLocks noGrp="1"/>
          </p:cNvSpPr>
          <p:nvPr>
            <p:ph type="ftr" sz="quarter" idx="11"/>
          </p:nvPr>
        </p:nvSpPr>
        <p:spPr/>
        <p:txBody>
          <a:bodyPr/>
          <a:lstStyle/>
          <a:p>
            <a:pPr>
              <a:defRPr/>
            </a:pPr>
            <a:r>
              <a:rPr lang="en-US"/>
              <a:t>How to Submit an OPUS Share Observation</a:t>
            </a:r>
          </a:p>
        </p:txBody>
      </p:sp>
      <p:sp>
        <p:nvSpPr>
          <p:cNvPr id="4" name="Slide Number Placeholder 3">
            <a:extLst>
              <a:ext uri="{FF2B5EF4-FFF2-40B4-BE49-F238E27FC236}">
                <a16:creationId xmlns:a16="http://schemas.microsoft.com/office/drawing/2014/main" id="{F9AF8BE6-40A2-4861-90BF-BE380D96ADF2}"/>
              </a:ext>
            </a:extLst>
          </p:cNvPr>
          <p:cNvSpPr>
            <a:spLocks noGrp="1"/>
          </p:cNvSpPr>
          <p:nvPr>
            <p:ph type="sldNum" sz="quarter" idx="12"/>
          </p:nvPr>
        </p:nvSpPr>
        <p:spPr/>
        <p:txBody>
          <a:bodyPr/>
          <a:lstStyle/>
          <a:p>
            <a:pPr>
              <a:defRPr/>
            </a:pPr>
            <a:fld id="{E220C3D0-729A-4A15-8E23-72CBC95666E6}" type="slidenum">
              <a:rPr lang="en-US" smtClean="0"/>
              <a:pPr>
                <a:defRPr/>
              </a:pPr>
              <a:t>25</a:t>
            </a:fld>
            <a:endParaRPr lang="en-US"/>
          </a:p>
        </p:txBody>
      </p:sp>
      <p:sp>
        <p:nvSpPr>
          <p:cNvPr id="49156" name="Oval 6">
            <a:extLst>
              <a:ext uri="{FF2B5EF4-FFF2-40B4-BE49-F238E27FC236}">
                <a16:creationId xmlns:a16="http://schemas.microsoft.com/office/drawing/2014/main" id="{81B88FDE-FC10-4083-B20D-6264D2EE9EB2}"/>
              </a:ext>
            </a:extLst>
          </p:cNvPr>
          <p:cNvSpPr>
            <a:spLocks noChangeArrowheads="1"/>
          </p:cNvSpPr>
          <p:nvPr/>
        </p:nvSpPr>
        <p:spPr bwMode="auto">
          <a:xfrm>
            <a:off x="1069974" y="3382314"/>
            <a:ext cx="6448426" cy="639764"/>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US" altLang="en-US" sz="1400">
              <a:latin typeface="Verdana" panose="020B0604030504040204" pitchFamily="34" charset="0"/>
            </a:endParaRPr>
          </a:p>
        </p:txBody>
      </p:sp>
      <p:sp>
        <p:nvSpPr>
          <p:cNvPr id="5" name="TextBox 4">
            <a:extLst>
              <a:ext uri="{FF2B5EF4-FFF2-40B4-BE49-F238E27FC236}">
                <a16:creationId xmlns:a16="http://schemas.microsoft.com/office/drawing/2014/main" id="{BA213D61-D974-48A8-98C6-5B865DFBB73C}"/>
              </a:ext>
            </a:extLst>
          </p:cNvPr>
          <p:cNvSpPr txBox="1"/>
          <p:nvPr/>
        </p:nvSpPr>
        <p:spPr>
          <a:xfrm rot="20784156">
            <a:off x="5242757" y="4730794"/>
            <a:ext cx="2620886" cy="646331"/>
          </a:xfrm>
          <a:prstGeom prst="rect">
            <a:avLst/>
          </a:prstGeom>
          <a:solidFill>
            <a:srgbClr val="0070C0">
              <a:alpha val="8000"/>
            </a:srgbClr>
          </a:solidFill>
          <a:ln>
            <a:solidFill>
              <a:srgbClr val="0070C0"/>
            </a:solidFill>
          </a:ln>
        </p:spPr>
        <p:txBody>
          <a:bodyPr wrap="square" rtlCol="0">
            <a:spAutoFit/>
          </a:bodyPr>
          <a:lstStyle/>
          <a:p>
            <a:r>
              <a:rPr lang="en-US" dirty="0">
                <a:solidFill>
                  <a:srgbClr val="0070C0"/>
                </a:solidFill>
              </a:rPr>
              <a:t>Note that a confirming email is to come soon. </a:t>
            </a:r>
          </a:p>
        </p:txBody>
      </p:sp>
      <p:sp>
        <p:nvSpPr>
          <p:cNvPr id="10" name="AutoShape 6">
            <a:extLst>
              <a:ext uri="{FF2B5EF4-FFF2-40B4-BE49-F238E27FC236}">
                <a16:creationId xmlns:a16="http://schemas.microsoft.com/office/drawing/2014/main" id="{E3AF02E3-BC63-435B-8F31-DE88692F924F}"/>
              </a:ext>
            </a:extLst>
          </p:cNvPr>
          <p:cNvSpPr>
            <a:spLocks noChangeArrowheads="1"/>
          </p:cNvSpPr>
          <p:nvPr/>
        </p:nvSpPr>
        <p:spPr bwMode="auto">
          <a:xfrm rot="10800000">
            <a:off x="228600" y="1981200"/>
            <a:ext cx="8458200" cy="4114800"/>
          </a:xfrm>
          <a:prstGeom prst="wedgeRectCallout">
            <a:avLst>
              <a:gd name="adj1" fmla="val -1542"/>
              <a:gd name="adj2" fmla="val 64542"/>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US" altLang="en-US" sz="1400">
              <a:latin typeface="Verdana" panose="020B0604030504040204" pitchFamily="34" charset="0"/>
            </a:endParaRPr>
          </a:p>
        </p:txBody>
      </p:sp>
    </p:spTree>
    <p:extLst>
      <p:ext uri="{BB962C8B-B14F-4D97-AF65-F5344CB8AC3E}">
        <p14:creationId xmlns:p14="http://schemas.microsoft.com/office/powerpoint/2010/main" val="2829902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49C4500-9E85-43D5-A895-F11EEFE1AD43}"/>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OPUS Share Confirming Email</a:t>
            </a:r>
          </a:p>
        </p:txBody>
      </p:sp>
      <p:sp>
        <p:nvSpPr>
          <p:cNvPr id="2" name="Date Placeholder 1">
            <a:extLst>
              <a:ext uri="{FF2B5EF4-FFF2-40B4-BE49-F238E27FC236}">
                <a16:creationId xmlns:a16="http://schemas.microsoft.com/office/drawing/2014/main" id="{1CFF4E5B-CFAA-45D2-9E48-434199863E05}"/>
              </a:ext>
            </a:extLst>
          </p:cNvPr>
          <p:cNvSpPr>
            <a:spLocks noGrp="1"/>
          </p:cNvSpPr>
          <p:nvPr>
            <p:ph type="dt" sz="half" idx="10"/>
          </p:nvPr>
        </p:nvSpPr>
        <p:spPr/>
        <p:txBody>
          <a:bodyPr/>
          <a:lstStyle/>
          <a:p>
            <a:pPr>
              <a:defRPr/>
            </a:pPr>
            <a:r>
              <a:rPr lang="en-US"/>
              <a:t>June 25, 2020</a:t>
            </a:r>
            <a:endParaRPr lang="en-US" dirty="0"/>
          </a:p>
        </p:txBody>
      </p:sp>
      <p:sp>
        <p:nvSpPr>
          <p:cNvPr id="3" name="Footer Placeholder 2">
            <a:extLst>
              <a:ext uri="{FF2B5EF4-FFF2-40B4-BE49-F238E27FC236}">
                <a16:creationId xmlns:a16="http://schemas.microsoft.com/office/drawing/2014/main" id="{DD738D0D-E685-4F8B-B82B-9B4FE1046A67}"/>
              </a:ext>
            </a:extLst>
          </p:cNvPr>
          <p:cNvSpPr>
            <a:spLocks noGrp="1"/>
          </p:cNvSpPr>
          <p:nvPr>
            <p:ph type="ftr" sz="quarter" idx="11"/>
          </p:nvPr>
        </p:nvSpPr>
        <p:spPr/>
        <p:txBody>
          <a:bodyPr/>
          <a:lstStyle/>
          <a:p>
            <a:pPr>
              <a:defRPr/>
            </a:pPr>
            <a:r>
              <a:rPr lang="en-US"/>
              <a:t>How to Submit an OPUS Share Observation</a:t>
            </a:r>
          </a:p>
        </p:txBody>
      </p:sp>
      <p:sp>
        <p:nvSpPr>
          <p:cNvPr id="4" name="Slide Number Placeholder 3">
            <a:extLst>
              <a:ext uri="{FF2B5EF4-FFF2-40B4-BE49-F238E27FC236}">
                <a16:creationId xmlns:a16="http://schemas.microsoft.com/office/drawing/2014/main" id="{8B41D84B-3009-4A50-A65B-8F57A82621B4}"/>
              </a:ext>
            </a:extLst>
          </p:cNvPr>
          <p:cNvSpPr>
            <a:spLocks noGrp="1"/>
          </p:cNvSpPr>
          <p:nvPr>
            <p:ph type="sldNum" sz="quarter" idx="12"/>
          </p:nvPr>
        </p:nvSpPr>
        <p:spPr/>
        <p:txBody>
          <a:bodyPr/>
          <a:lstStyle/>
          <a:p>
            <a:pPr>
              <a:defRPr/>
            </a:pPr>
            <a:fld id="{E220C3D0-729A-4A15-8E23-72CBC95666E6}" type="slidenum">
              <a:rPr lang="en-US" smtClean="0"/>
              <a:pPr>
                <a:defRPr/>
              </a:pPr>
              <a:t>26</a:t>
            </a:fld>
            <a:endParaRPr lang="en-US"/>
          </a:p>
        </p:txBody>
      </p:sp>
      <p:sp>
        <p:nvSpPr>
          <p:cNvPr id="50180" name="Oval 5">
            <a:extLst>
              <a:ext uri="{FF2B5EF4-FFF2-40B4-BE49-F238E27FC236}">
                <a16:creationId xmlns:a16="http://schemas.microsoft.com/office/drawing/2014/main" id="{2924CA9E-FA3B-4B35-A47B-C95C2A481633}"/>
              </a:ext>
            </a:extLst>
          </p:cNvPr>
          <p:cNvSpPr>
            <a:spLocks noChangeArrowheads="1"/>
          </p:cNvSpPr>
          <p:nvPr/>
        </p:nvSpPr>
        <p:spPr bwMode="auto">
          <a:xfrm>
            <a:off x="228600" y="5082345"/>
            <a:ext cx="8153400" cy="7620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US" altLang="en-US" sz="1400">
              <a:latin typeface="Verdana" panose="020B0604030504040204" pitchFamily="34" charset="0"/>
            </a:endParaRPr>
          </a:p>
        </p:txBody>
      </p:sp>
      <p:sp>
        <p:nvSpPr>
          <p:cNvPr id="50181" name="AutoShape 6">
            <a:extLst>
              <a:ext uri="{FF2B5EF4-FFF2-40B4-BE49-F238E27FC236}">
                <a16:creationId xmlns:a16="http://schemas.microsoft.com/office/drawing/2014/main" id="{D294CB5F-BEAA-4A04-AB1D-637FF100E88F}"/>
              </a:ext>
            </a:extLst>
          </p:cNvPr>
          <p:cNvSpPr>
            <a:spLocks noChangeArrowheads="1"/>
          </p:cNvSpPr>
          <p:nvPr/>
        </p:nvSpPr>
        <p:spPr bwMode="auto">
          <a:xfrm rot="10800000">
            <a:off x="228600" y="1981200"/>
            <a:ext cx="8458200" cy="4114800"/>
          </a:xfrm>
          <a:prstGeom prst="wedgeRectCallout">
            <a:avLst>
              <a:gd name="adj1" fmla="val -1542"/>
              <a:gd name="adj2" fmla="val 64542"/>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US" altLang="en-US" sz="1400">
              <a:latin typeface="Verdana" panose="020B0604030504040204" pitchFamily="34" charset="0"/>
            </a:endParaRPr>
          </a:p>
        </p:txBody>
      </p:sp>
      <p:sp>
        <p:nvSpPr>
          <p:cNvPr id="50182" name="AutoShape 7">
            <a:extLst>
              <a:ext uri="{FF2B5EF4-FFF2-40B4-BE49-F238E27FC236}">
                <a16:creationId xmlns:a16="http://schemas.microsoft.com/office/drawing/2014/main" id="{A8929ED0-8ACE-4BD5-B62C-61AC55D3BAE3}"/>
              </a:ext>
            </a:extLst>
          </p:cNvPr>
          <p:cNvSpPr>
            <a:spLocks noChangeArrowheads="1"/>
          </p:cNvSpPr>
          <p:nvPr/>
        </p:nvSpPr>
        <p:spPr bwMode="auto">
          <a:xfrm rot="5400000">
            <a:off x="7360507" y="757879"/>
            <a:ext cx="1200669" cy="990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lgn="ctr">
            <a:solidFill>
              <a:schemeClr val="tx1"/>
            </a:solidFill>
            <a:miter lim="800000"/>
            <a:headEnd/>
            <a:tailEnd/>
          </a:ln>
        </p:spPr>
        <p:txBody>
          <a:bodyPr wrap="none" anchor="ctr"/>
          <a:lstStyle/>
          <a:p>
            <a:endParaRPr lang="en-US"/>
          </a:p>
        </p:txBody>
      </p:sp>
      <p:sp>
        <p:nvSpPr>
          <p:cNvPr id="10" name="TextBox 9">
            <a:extLst>
              <a:ext uri="{FF2B5EF4-FFF2-40B4-BE49-F238E27FC236}">
                <a16:creationId xmlns:a16="http://schemas.microsoft.com/office/drawing/2014/main" id="{110B154F-F129-4FE9-9752-1EB90BCB8175}"/>
              </a:ext>
            </a:extLst>
          </p:cNvPr>
          <p:cNvSpPr txBox="1"/>
          <p:nvPr/>
        </p:nvSpPr>
        <p:spPr>
          <a:xfrm>
            <a:off x="533400" y="2263763"/>
            <a:ext cx="7848600" cy="3385542"/>
          </a:xfrm>
          <a:prstGeom prst="rect">
            <a:avLst/>
          </a:prstGeom>
          <a:noFill/>
          <a:ln w="19050">
            <a:noFill/>
          </a:ln>
        </p:spPr>
        <p:txBody>
          <a:bodyPr wrap="square" rtlCol="0">
            <a:spAutoFit/>
          </a:bodyPr>
          <a:lstStyle/>
          <a:p>
            <a:r>
              <a:rPr lang="en-US" dirty="0"/>
              <a:t>Thank you for opting to share your OPUS solution.</a:t>
            </a:r>
          </a:p>
          <a:p>
            <a:endParaRPr lang="en-US" dirty="0"/>
          </a:p>
          <a:p>
            <a:r>
              <a:rPr lang="en-US" dirty="0"/>
              <a:t>The sharing status is DRAFT.</a:t>
            </a:r>
          </a:p>
          <a:p>
            <a:endParaRPr lang="en-US" dirty="0"/>
          </a:p>
          <a:p>
            <a:r>
              <a:rPr lang="en-US" dirty="0"/>
              <a:t>To complete sharing, please:</a:t>
            </a:r>
          </a:p>
          <a:p>
            <a:r>
              <a:rPr lang="en-US" dirty="0"/>
              <a:t>  1) CLICK the link below to review your solution.</a:t>
            </a:r>
          </a:p>
          <a:p>
            <a:r>
              <a:rPr lang="en-US" dirty="0"/>
              <a:t>  2) SELECT the share, edit, or discard button as appropriate.</a:t>
            </a:r>
          </a:p>
          <a:p>
            <a:endParaRPr lang="en-US" dirty="0"/>
          </a:p>
          <a:p>
            <a:r>
              <a:rPr lang="en-US" dirty="0"/>
              <a:t>RINEX FILE:  0186277i.16o.gz</a:t>
            </a:r>
          </a:p>
          <a:p>
            <a:r>
              <a:rPr lang="en-US" dirty="0"/>
              <a:t>DESIGNATION: NONE</a:t>
            </a:r>
          </a:p>
          <a:p>
            <a:endParaRPr lang="en-US" dirty="0"/>
          </a:p>
          <a:p>
            <a:r>
              <a:rPr lang="en-US" sz="1600" dirty="0">
                <a:solidFill>
                  <a:srgbClr val="FF0000"/>
                </a:solidFill>
              </a:rPr>
              <a:t>https://www.geodesy.noaa.gov/OPUS/getFeedback.jsp?id=OP1582901444536</a:t>
            </a:r>
          </a:p>
        </p:txBody>
      </p:sp>
      <p:sp>
        <p:nvSpPr>
          <p:cNvPr id="11" name="AutoShape 7">
            <a:extLst>
              <a:ext uri="{FF2B5EF4-FFF2-40B4-BE49-F238E27FC236}">
                <a16:creationId xmlns:a16="http://schemas.microsoft.com/office/drawing/2014/main" id="{37F87195-E6EA-4B59-A47B-371502B8C575}"/>
              </a:ext>
            </a:extLst>
          </p:cNvPr>
          <p:cNvSpPr>
            <a:spLocks noChangeArrowheads="1"/>
          </p:cNvSpPr>
          <p:nvPr/>
        </p:nvSpPr>
        <p:spPr bwMode="auto">
          <a:xfrm flipV="1">
            <a:off x="6858000" y="5648334"/>
            <a:ext cx="1231089" cy="1073141"/>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alpha val="31000"/>
            </a:schemeClr>
          </a:solidFill>
          <a:ln w="9525" algn="ctr">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502954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B6184-72AE-4C27-9AA5-E9243C0B04EB}"/>
              </a:ext>
            </a:extLst>
          </p:cNvPr>
          <p:cNvPicPr>
            <a:picLocks noChangeAspect="1"/>
          </p:cNvPicPr>
          <p:nvPr/>
        </p:nvPicPr>
        <p:blipFill rotWithShape="1">
          <a:blip r:embed="rId3"/>
          <a:srcRect l="18330" t="13954" r="18330" b="3255"/>
          <a:stretch/>
        </p:blipFill>
        <p:spPr>
          <a:xfrm>
            <a:off x="348706" y="458620"/>
            <a:ext cx="3163620" cy="5042067"/>
          </a:xfrm>
          <a:prstGeom prst="rect">
            <a:avLst/>
          </a:prstGeom>
          <a:ln w="25400">
            <a:solidFill>
              <a:schemeClr val="tx1"/>
            </a:solidFill>
          </a:ln>
        </p:spPr>
      </p:pic>
      <p:sp>
        <p:nvSpPr>
          <p:cNvPr id="51203" name="Rectangle 2">
            <a:extLst>
              <a:ext uri="{FF2B5EF4-FFF2-40B4-BE49-F238E27FC236}">
                <a16:creationId xmlns:a16="http://schemas.microsoft.com/office/drawing/2014/main" id="{FDDDC54D-F2AD-493C-A7B0-4A4654F52944}"/>
              </a:ext>
            </a:extLst>
          </p:cNvPr>
          <p:cNvSpPr>
            <a:spLocks noGrp="1" noChangeArrowheads="1"/>
          </p:cNvSpPr>
          <p:nvPr>
            <p:ph type="title"/>
          </p:nvPr>
        </p:nvSpPr>
        <p:spPr>
          <a:xfrm>
            <a:off x="3512326" y="458620"/>
            <a:ext cx="5631674" cy="1143000"/>
          </a:xfrm>
        </p:spPr>
        <p:txBody>
          <a:bodyPr/>
          <a:lstStyle/>
          <a:p>
            <a:pPr algn="l" eaLnBrk="1" hangingPunct="1"/>
            <a:r>
              <a:rPr lang="en-US" altLang="en-US" sz="3600" dirty="0">
                <a:ea typeface="ＭＳ Ｐゴシック" panose="020B0600070205080204" pitchFamily="34" charset="-128"/>
              </a:rPr>
              <a:t>OPUS Share Final Approval and Shared Solution Mockup</a:t>
            </a:r>
          </a:p>
        </p:txBody>
      </p:sp>
      <p:sp>
        <p:nvSpPr>
          <p:cNvPr id="2" name="Date Placeholder 1">
            <a:extLst>
              <a:ext uri="{FF2B5EF4-FFF2-40B4-BE49-F238E27FC236}">
                <a16:creationId xmlns:a16="http://schemas.microsoft.com/office/drawing/2014/main" id="{B72EB3C8-73B6-48F1-B490-D3508398AD2E}"/>
              </a:ext>
            </a:extLst>
          </p:cNvPr>
          <p:cNvSpPr>
            <a:spLocks noGrp="1"/>
          </p:cNvSpPr>
          <p:nvPr>
            <p:ph type="dt" sz="half" idx="10"/>
          </p:nvPr>
        </p:nvSpPr>
        <p:spPr/>
        <p:txBody>
          <a:bodyPr/>
          <a:lstStyle/>
          <a:p>
            <a:pPr>
              <a:defRPr/>
            </a:pPr>
            <a:r>
              <a:rPr lang="en-US"/>
              <a:t>June 25, 2020</a:t>
            </a:r>
            <a:endParaRPr lang="en-US" dirty="0"/>
          </a:p>
        </p:txBody>
      </p:sp>
      <p:sp>
        <p:nvSpPr>
          <p:cNvPr id="3" name="Footer Placeholder 2">
            <a:extLst>
              <a:ext uri="{FF2B5EF4-FFF2-40B4-BE49-F238E27FC236}">
                <a16:creationId xmlns:a16="http://schemas.microsoft.com/office/drawing/2014/main" id="{C6B42CD4-25BF-4047-9FFF-3F314A6224D2}"/>
              </a:ext>
            </a:extLst>
          </p:cNvPr>
          <p:cNvSpPr>
            <a:spLocks noGrp="1"/>
          </p:cNvSpPr>
          <p:nvPr>
            <p:ph type="ftr" sz="quarter" idx="11"/>
          </p:nvPr>
        </p:nvSpPr>
        <p:spPr/>
        <p:txBody>
          <a:bodyPr/>
          <a:lstStyle/>
          <a:p>
            <a:pPr>
              <a:defRPr/>
            </a:pPr>
            <a:r>
              <a:rPr lang="en-US"/>
              <a:t>How to Submit an OPUS Share Observation</a:t>
            </a:r>
          </a:p>
        </p:txBody>
      </p:sp>
      <p:sp>
        <p:nvSpPr>
          <p:cNvPr id="4" name="Slide Number Placeholder 3">
            <a:extLst>
              <a:ext uri="{FF2B5EF4-FFF2-40B4-BE49-F238E27FC236}">
                <a16:creationId xmlns:a16="http://schemas.microsoft.com/office/drawing/2014/main" id="{E1CF4513-4453-451A-BF64-A131187E7A15}"/>
              </a:ext>
            </a:extLst>
          </p:cNvPr>
          <p:cNvSpPr>
            <a:spLocks noGrp="1"/>
          </p:cNvSpPr>
          <p:nvPr>
            <p:ph type="sldNum" sz="quarter" idx="12"/>
          </p:nvPr>
        </p:nvSpPr>
        <p:spPr/>
        <p:txBody>
          <a:bodyPr/>
          <a:lstStyle/>
          <a:p>
            <a:pPr>
              <a:defRPr/>
            </a:pPr>
            <a:fld id="{E220C3D0-729A-4A15-8E23-72CBC95666E6}" type="slidenum">
              <a:rPr lang="en-US" smtClean="0"/>
              <a:pPr>
                <a:defRPr/>
              </a:pPr>
              <a:t>27</a:t>
            </a:fld>
            <a:endParaRPr lang="en-US"/>
          </a:p>
        </p:txBody>
      </p:sp>
      <p:sp>
        <p:nvSpPr>
          <p:cNvPr id="51205" name="Text Box 7">
            <a:extLst>
              <a:ext uri="{FF2B5EF4-FFF2-40B4-BE49-F238E27FC236}">
                <a16:creationId xmlns:a16="http://schemas.microsoft.com/office/drawing/2014/main" id="{4FA610DF-7549-46E2-98A8-C27221A7B9A2}"/>
              </a:ext>
            </a:extLst>
          </p:cNvPr>
          <p:cNvSpPr txBox="1">
            <a:spLocks noChangeArrowheads="1"/>
          </p:cNvSpPr>
          <p:nvPr/>
        </p:nvSpPr>
        <p:spPr bwMode="auto">
          <a:xfrm>
            <a:off x="3794052" y="4116069"/>
            <a:ext cx="26578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400" dirty="0">
                <a:solidFill>
                  <a:srgbClr val="FF3300"/>
                </a:solidFill>
                <a:latin typeface="Verdana" panose="020B0604030504040204" pitchFamily="34" charset="0"/>
              </a:rPr>
              <a:t>SHARE, EDIT, or DISCARD</a:t>
            </a:r>
          </a:p>
        </p:txBody>
      </p:sp>
      <p:sp>
        <p:nvSpPr>
          <p:cNvPr id="12" name="Text Box 7">
            <a:extLst>
              <a:ext uri="{FF2B5EF4-FFF2-40B4-BE49-F238E27FC236}">
                <a16:creationId xmlns:a16="http://schemas.microsoft.com/office/drawing/2014/main" id="{553A536E-410A-4950-A0E9-D81D3EC681B5}"/>
              </a:ext>
            </a:extLst>
          </p:cNvPr>
          <p:cNvSpPr txBox="1">
            <a:spLocks noChangeArrowheads="1"/>
          </p:cNvSpPr>
          <p:nvPr/>
        </p:nvSpPr>
        <p:spPr bwMode="auto">
          <a:xfrm rot="20920358">
            <a:off x="6236912" y="5373834"/>
            <a:ext cx="26578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400" dirty="0">
                <a:solidFill>
                  <a:srgbClr val="FF3300"/>
                </a:solidFill>
                <a:latin typeface="Verdana" panose="020B0604030504040204" pitchFamily="34" charset="0"/>
              </a:rPr>
              <a:t>Last Chance to DISCARD</a:t>
            </a:r>
          </a:p>
        </p:txBody>
      </p:sp>
      <p:sp>
        <p:nvSpPr>
          <p:cNvPr id="6" name="Rectangle 5">
            <a:extLst>
              <a:ext uri="{FF2B5EF4-FFF2-40B4-BE49-F238E27FC236}">
                <a16:creationId xmlns:a16="http://schemas.microsoft.com/office/drawing/2014/main" id="{4300CB07-B076-492B-9643-A230C49A0E6D}"/>
              </a:ext>
            </a:extLst>
          </p:cNvPr>
          <p:cNvSpPr/>
          <p:nvPr/>
        </p:nvSpPr>
        <p:spPr>
          <a:xfrm>
            <a:off x="508000" y="5019039"/>
            <a:ext cx="2767496" cy="335281"/>
          </a:xfrm>
          <a:prstGeom prst="rect">
            <a:avLst/>
          </a:prstGeom>
          <a:solidFill>
            <a:srgbClr val="FF0000">
              <a:alpha val="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9788BF3-46D8-42FB-9945-8836489E559A}"/>
              </a:ext>
            </a:extLst>
          </p:cNvPr>
          <p:cNvPicPr>
            <a:picLocks noChangeAspect="1"/>
          </p:cNvPicPr>
          <p:nvPr/>
        </p:nvPicPr>
        <p:blipFill rotWithShape="1">
          <a:blip r:embed="rId3"/>
          <a:srcRect l="23509" t="90275" r="22566" b="6482"/>
          <a:stretch/>
        </p:blipFill>
        <p:spPr>
          <a:xfrm>
            <a:off x="279400" y="5984821"/>
            <a:ext cx="8585200" cy="629508"/>
          </a:xfrm>
          <a:prstGeom prst="rect">
            <a:avLst/>
          </a:prstGeom>
          <a:noFill/>
          <a:ln w="25400">
            <a:noFill/>
          </a:ln>
        </p:spPr>
      </p:pic>
      <p:sp>
        <p:nvSpPr>
          <p:cNvPr id="14" name="Line 9">
            <a:extLst>
              <a:ext uri="{FF2B5EF4-FFF2-40B4-BE49-F238E27FC236}">
                <a16:creationId xmlns:a16="http://schemas.microsoft.com/office/drawing/2014/main" id="{ED06F8ED-C755-4909-A4A1-EE572282ABF6}"/>
              </a:ext>
            </a:extLst>
          </p:cNvPr>
          <p:cNvSpPr>
            <a:spLocks noChangeShapeType="1"/>
          </p:cNvSpPr>
          <p:nvPr/>
        </p:nvSpPr>
        <p:spPr bwMode="auto">
          <a:xfrm>
            <a:off x="5019575" y="4423847"/>
            <a:ext cx="1067515" cy="1756933"/>
          </a:xfrm>
          <a:prstGeom prst="line">
            <a:avLst/>
          </a:prstGeom>
          <a:noFill/>
          <a:ln w="508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1206" name="Line 9">
            <a:extLst>
              <a:ext uri="{FF2B5EF4-FFF2-40B4-BE49-F238E27FC236}">
                <a16:creationId xmlns:a16="http://schemas.microsoft.com/office/drawing/2014/main" id="{2EEA3713-A920-4738-9328-57DCFCA5123E}"/>
              </a:ext>
            </a:extLst>
          </p:cNvPr>
          <p:cNvSpPr>
            <a:spLocks noChangeShapeType="1"/>
          </p:cNvSpPr>
          <p:nvPr/>
        </p:nvSpPr>
        <p:spPr bwMode="auto">
          <a:xfrm flipH="1">
            <a:off x="2952750" y="4423848"/>
            <a:ext cx="2082710" cy="1756932"/>
          </a:xfrm>
          <a:prstGeom prst="line">
            <a:avLst/>
          </a:prstGeom>
          <a:noFill/>
          <a:ln w="508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5" name="Line 9">
            <a:extLst>
              <a:ext uri="{FF2B5EF4-FFF2-40B4-BE49-F238E27FC236}">
                <a16:creationId xmlns:a16="http://schemas.microsoft.com/office/drawing/2014/main" id="{B0FB17DD-D6D0-4261-9923-D1B2C46501E3}"/>
              </a:ext>
            </a:extLst>
          </p:cNvPr>
          <p:cNvSpPr>
            <a:spLocks noChangeShapeType="1"/>
          </p:cNvSpPr>
          <p:nvPr/>
        </p:nvSpPr>
        <p:spPr bwMode="auto">
          <a:xfrm flipH="1">
            <a:off x="4572000" y="4423847"/>
            <a:ext cx="463460" cy="1756931"/>
          </a:xfrm>
          <a:prstGeom prst="line">
            <a:avLst/>
          </a:prstGeom>
          <a:noFill/>
          <a:ln w="508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6" name="Rectangle 15">
            <a:extLst>
              <a:ext uri="{FF2B5EF4-FFF2-40B4-BE49-F238E27FC236}">
                <a16:creationId xmlns:a16="http://schemas.microsoft.com/office/drawing/2014/main" id="{893FE6AE-FD8B-4700-9337-51BFEDD1EC15}"/>
              </a:ext>
            </a:extLst>
          </p:cNvPr>
          <p:cNvSpPr/>
          <p:nvPr/>
        </p:nvSpPr>
        <p:spPr>
          <a:xfrm>
            <a:off x="426720" y="5939635"/>
            <a:ext cx="8229599" cy="612673"/>
          </a:xfrm>
          <a:prstGeom prst="rect">
            <a:avLst/>
          </a:prstGeom>
          <a:solidFill>
            <a:srgbClr val="FF0000">
              <a:alpha val="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485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0F0687-9618-43C1-9488-E396EC90E7C3}"/>
              </a:ext>
            </a:extLst>
          </p:cNvPr>
          <p:cNvSpPr>
            <a:spLocks noGrp="1"/>
          </p:cNvSpPr>
          <p:nvPr>
            <p:ph type="ctrTitle"/>
          </p:nvPr>
        </p:nvSpPr>
        <p:spPr/>
        <p:txBody>
          <a:bodyPr/>
          <a:lstStyle/>
          <a:p>
            <a:r>
              <a:rPr lang="en-US" dirty="0"/>
              <a:t>Before we proceed to QA/QC …</a:t>
            </a:r>
          </a:p>
        </p:txBody>
      </p:sp>
      <p:sp>
        <p:nvSpPr>
          <p:cNvPr id="8" name="Subtitle 7">
            <a:extLst>
              <a:ext uri="{FF2B5EF4-FFF2-40B4-BE49-F238E27FC236}">
                <a16:creationId xmlns:a16="http://schemas.microsoft.com/office/drawing/2014/main" id="{7ED40E99-B2E1-4AE9-AD44-039EA3EA2E6B}"/>
              </a:ext>
            </a:extLst>
          </p:cNvPr>
          <p:cNvSpPr>
            <a:spLocks noGrp="1"/>
          </p:cNvSpPr>
          <p:nvPr>
            <p:ph type="subTitle" idx="1"/>
          </p:nvPr>
        </p:nvSpPr>
        <p:spPr/>
        <p:txBody>
          <a:bodyPr/>
          <a:lstStyle/>
          <a:p>
            <a:r>
              <a:rPr lang="en-US" dirty="0"/>
              <a:t>New User Registration</a:t>
            </a:r>
          </a:p>
          <a:p>
            <a:endParaRPr lang="en-US" dirty="0"/>
          </a:p>
        </p:txBody>
      </p:sp>
      <p:sp>
        <p:nvSpPr>
          <p:cNvPr id="4" name="Date Placeholder 3">
            <a:extLst>
              <a:ext uri="{FF2B5EF4-FFF2-40B4-BE49-F238E27FC236}">
                <a16:creationId xmlns:a16="http://schemas.microsoft.com/office/drawing/2014/main" id="{3F2503CF-353F-47C4-AB58-50430505A13C}"/>
              </a:ext>
            </a:extLst>
          </p:cNvPr>
          <p:cNvSpPr>
            <a:spLocks noGrp="1"/>
          </p:cNvSpPr>
          <p:nvPr>
            <p:ph type="dt" sz="half" idx="10"/>
          </p:nvPr>
        </p:nvSpPr>
        <p:spPr/>
        <p:txBody>
          <a:bodyPr/>
          <a:lstStyle/>
          <a:p>
            <a:pPr>
              <a:defRPr/>
            </a:pPr>
            <a:r>
              <a:rPr lang="en-US"/>
              <a:t>June 25, 2020</a:t>
            </a:r>
            <a:endParaRPr lang="en-US" dirty="0"/>
          </a:p>
        </p:txBody>
      </p:sp>
      <p:sp>
        <p:nvSpPr>
          <p:cNvPr id="5" name="Footer Placeholder 4">
            <a:extLst>
              <a:ext uri="{FF2B5EF4-FFF2-40B4-BE49-F238E27FC236}">
                <a16:creationId xmlns:a16="http://schemas.microsoft.com/office/drawing/2014/main" id="{92AF4C29-0A83-47C5-BFA9-D7B6B7B5BF8F}"/>
              </a:ext>
            </a:extLst>
          </p:cNvPr>
          <p:cNvSpPr>
            <a:spLocks noGrp="1"/>
          </p:cNvSpPr>
          <p:nvPr>
            <p:ph type="ftr" sz="quarter" idx="11"/>
          </p:nvPr>
        </p:nvSpPr>
        <p:spPr/>
        <p:txBody>
          <a:bodyPr/>
          <a:lstStyle/>
          <a:p>
            <a:pPr>
              <a:defRPr/>
            </a:pPr>
            <a:r>
              <a:rPr lang="en-US"/>
              <a:t>How to Submit an OPUS Share Observation</a:t>
            </a:r>
            <a:endParaRPr lang="en-US" dirty="0"/>
          </a:p>
        </p:txBody>
      </p:sp>
      <p:sp>
        <p:nvSpPr>
          <p:cNvPr id="6" name="Slide Number Placeholder 5">
            <a:extLst>
              <a:ext uri="{FF2B5EF4-FFF2-40B4-BE49-F238E27FC236}">
                <a16:creationId xmlns:a16="http://schemas.microsoft.com/office/drawing/2014/main" id="{2D8CD088-892E-435F-8179-9FAC9DC460F3}"/>
              </a:ext>
            </a:extLst>
          </p:cNvPr>
          <p:cNvSpPr>
            <a:spLocks noGrp="1"/>
          </p:cNvSpPr>
          <p:nvPr>
            <p:ph type="sldNum" sz="quarter" idx="12"/>
          </p:nvPr>
        </p:nvSpPr>
        <p:spPr/>
        <p:txBody>
          <a:bodyPr/>
          <a:lstStyle/>
          <a:p>
            <a:pPr>
              <a:defRPr/>
            </a:pPr>
            <a:fld id="{E220C3D0-729A-4A15-8E23-72CBC95666E6}" type="slidenum">
              <a:rPr lang="en-US" smtClean="0"/>
              <a:pPr>
                <a:defRPr/>
              </a:pPr>
              <a:t>28</a:t>
            </a:fld>
            <a:endParaRPr lang="en-US" dirty="0"/>
          </a:p>
        </p:txBody>
      </p:sp>
    </p:spTree>
    <p:extLst>
      <p:ext uri="{BB962C8B-B14F-4D97-AF65-F5344CB8AC3E}">
        <p14:creationId xmlns:p14="http://schemas.microsoft.com/office/powerpoint/2010/main" val="3390637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9644-C9F2-4D64-8542-D6C545B90DFD}"/>
              </a:ext>
            </a:extLst>
          </p:cNvPr>
          <p:cNvSpPr>
            <a:spLocks noGrp="1"/>
          </p:cNvSpPr>
          <p:nvPr>
            <p:ph type="title"/>
          </p:nvPr>
        </p:nvSpPr>
        <p:spPr/>
        <p:txBody>
          <a:bodyPr/>
          <a:lstStyle/>
          <a:p>
            <a:r>
              <a:rPr lang="en-US" dirty="0"/>
              <a:t>Attention New Users - Registration</a:t>
            </a:r>
          </a:p>
        </p:txBody>
      </p:sp>
      <p:sp>
        <p:nvSpPr>
          <p:cNvPr id="3" name="Content Placeholder 2">
            <a:extLst>
              <a:ext uri="{FF2B5EF4-FFF2-40B4-BE49-F238E27FC236}">
                <a16:creationId xmlns:a16="http://schemas.microsoft.com/office/drawing/2014/main" id="{AF188060-A72E-4C94-9197-31F35687AE00}"/>
              </a:ext>
            </a:extLst>
          </p:cNvPr>
          <p:cNvSpPr>
            <a:spLocks noGrp="1"/>
          </p:cNvSpPr>
          <p:nvPr>
            <p:ph idx="1"/>
          </p:nvPr>
        </p:nvSpPr>
        <p:spPr>
          <a:xfrm>
            <a:off x="457200" y="1257300"/>
            <a:ext cx="8229600" cy="4938713"/>
          </a:xfrm>
        </p:spPr>
        <p:txBody>
          <a:bodyPr/>
          <a:lstStyle/>
          <a:p>
            <a:r>
              <a:rPr lang="en-US" sz="2000" dirty="0"/>
              <a:t>If you have never submitted an OPUS Share, then your email needs to be added to the OPUS Registration list.</a:t>
            </a:r>
          </a:p>
          <a:p>
            <a:r>
              <a:rPr lang="en-US" sz="2000" dirty="0"/>
              <a:t>This is a simple one time process.</a:t>
            </a:r>
          </a:p>
          <a:p>
            <a:r>
              <a:rPr lang="en-US" sz="2000" dirty="0"/>
              <a:t>If OPUS Share does not recognize your email, you will get a pop-up window that prompts for the needed metadata. </a:t>
            </a:r>
          </a:p>
          <a:p>
            <a:r>
              <a:rPr lang="en-US" sz="2000" dirty="0"/>
              <a:t>Pop-up blockers may prevent this window from appearing.</a:t>
            </a:r>
          </a:p>
          <a:p>
            <a:r>
              <a:rPr lang="en-US" sz="2000" dirty="0"/>
              <a:t>New users should be aware of this procedure.</a:t>
            </a:r>
          </a:p>
        </p:txBody>
      </p:sp>
      <p:sp>
        <p:nvSpPr>
          <p:cNvPr id="4" name="Date Placeholder 3">
            <a:extLst>
              <a:ext uri="{FF2B5EF4-FFF2-40B4-BE49-F238E27FC236}">
                <a16:creationId xmlns:a16="http://schemas.microsoft.com/office/drawing/2014/main" id="{E49F271D-1318-4646-836F-59849D98CC23}"/>
              </a:ext>
            </a:extLst>
          </p:cNvPr>
          <p:cNvSpPr>
            <a:spLocks noGrp="1"/>
          </p:cNvSpPr>
          <p:nvPr>
            <p:ph type="dt" sz="half" idx="10"/>
          </p:nvPr>
        </p:nvSpPr>
        <p:spPr/>
        <p:txBody>
          <a:bodyPr/>
          <a:lstStyle/>
          <a:p>
            <a:pPr>
              <a:defRPr/>
            </a:pPr>
            <a:r>
              <a:rPr lang="en-US"/>
              <a:t>June 25, 2020</a:t>
            </a:r>
            <a:endParaRPr lang="en-US" dirty="0"/>
          </a:p>
        </p:txBody>
      </p:sp>
      <p:sp>
        <p:nvSpPr>
          <p:cNvPr id="5" name="Footer Placeholder 4">
            <a:extLst>
              <a:ext uri="{FF2B5EF4-FFF2-40B4-BE49-F238E27FC236}">
                <a16:creationId xmlns:a16="http://schemas.microsoft.com/office/drawing/2014/main" id="{054D2F25-9FD0-4C8C-BA40-2ECEA3AB89D0}"/>
              </a:ext>
            </a:extLst>
          </p:cNvPr>
          <p:cNvSpPr>
            <a:spLocks noGrp="1"/>
          </p:cNvSpPr>
          <p:nvPr>
            <p:ph type="ftr" sz="quarter" idx="11"/>
          </p:nvPr>
        </p:nvSpPr>
        <p:spPr/>
        <p:txBody>
          <a:bodyPr/>
          <a:lstStyle/>
          <a:p>
            <a:pPr>
              <a:defRPr/>
            </a:pPr>
            <a:r>
              <a:rPr lang="en-US"/>
              <a:t>How to Submit an OPUS Share Observation</a:t>
            </a:r>
            <a:endParaRPr lang="en-US" dirty="0"/>
          </a:p>
        </p:txBody>
      </p:sp>
      <p:sp>
        <p:nvSpPr>
          <p:cNvPr id="6" name="Slide Number Placeholder 5">
            <a:extLst>
              <a:ext uri="{FF2B5EF4-FFF2-40B4-BE49-F238E27FC236}">
                <a16:creationId xmlns:a16="http://schemas.microsoft.com/office/drawing/2014/main" id="{634F9654-9D49-45FF-9E19-BEED885A1A99}"/>
              </a:ext>
            </a:extLst>
          </p:cNvPr>
          <p:cNvSpPr>
            <a:spLocks noGrp="1"/>
          </p:cNvSpPr>
          <p:nvPr>
            <p:ph type="sldNum" sz="quarter" idx="12"/>
          </p:nvPr>
        </p:nvSpPr>
        <p:spPr/>
        <p:txBody>
          <a:bodyPr/>
          <a:lstStyle/>
          <a:p>
            <a:pPr>
              <a:defRPr/>
            </a:pPr>
            <a:fld id="{E220C3D0-729A-4A15-8E23-72CBC95666E6}" type="slidenum">
              <a:rPr lang="en-US" smtClean="0"/>
              <a:pPr>
                <a:defRPr/>
              </a:pPr>
              <a:t>29</a:t>
            </a:fld>
            <a:endParaRPr lang="en-US" dirty="0"/>
          </a:p>
        </p:txBody>
      </p:sp>
      <p:pic>
        <p:nvPicPr>
          <p:cNvPr id="7" name="Picture 6">
            <a:extLst>
              <a:ext uri="{FF2B5EF4-FFF2-40B4-BE49-F238E27FC236}">
                <a16:creationId xmlns:a16="http://schemas.microsoft.com/office/drawing/2014/main" id="{B710D1BF-2F81-4DA2-BB9D-DA923229D0DA}"/>
              </a:ext>
            </a:extLst>
          </p:cNvPr>
          <p:cNvPicPr>
            <a:picLocks noChangeAspect="1"/>
          </p:cNvPicPr>
          <p:nvPr/>
        </p:nvPicPr>
        <p:blipFill>
          <a:blip r:embed="rId3"/>
          <a:stretch>
            <a:fillRect/>
          </a:stretch>
        </p:blipFill>
        <p:spPr>
          <a:xfrm>
            <a:off x="2497015" y="3726656"/>
            <a:ext cx="4149969" cy="2620013"/>
          </a:xfrm>
          <a:prstGeom prst="rect">
            <a:avLst/>
          </a:prstGeom>
          <a:ln>
            <a:solidFill>
              <a:schemeClr val="tx1"/>
            </a:solidFill>
          </a:ln>
        </p:spPr>
      </p:pic>
    </p:spTree>
    <p:extLst>
      <p:ext uri="{BB962C8B-B14F-4D97-AF65-F5344CB8AC3E}">
        <p14:creationId xmlns:p14="http://schemas.microsoft.com/office/powerpoint/2010/main" val="750420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EAFF-D743-4B00-BC88-4A6972F0DFF0}"/>
              </a:ext>
            </a:extLst>
          </p:cNvPr>
          <p:cNvSpPr>
            <a:spLocks noGrp="1"/>
          </p:cNvSpPr>
          <p:nvPr>
            <p:ph type="title"/>
          </p:nvPr>
        </p:nvSpPr>
        <p:spPr>
          <a:xfrm>
            <a:off x="0" y="457200"/>
            <a:ext cx="9143999" cy="639763"/>
          </a:xfrm>
        </p:spPr>
        <p:txBody>
          <a:bodyPr/>
          <a:lstStyle/>
          <a:p>
            <a:r>
              <a:rPr lang="en-US" dirty="0"/>
              <a:t>GPS on BM Campaign – OPUS SHARE</a:t>
            </a:r>
          </a:p>
        </p:txBody>
      </p:sp>
      <p:sp>
        <p:nvSpPr>
          <p:cNvPr id="4" name="Date Placeholder 3">
            <a:extLst>
              <a:ext uri="{FF2B5EF4-FFF2-40B4-BE49-F238E27FC236}">
                <a16:creationId xmlns:a16="http://schemas.microsoft.com/office/drawing/2014/main" id="{D0D5E323-F98C-4FAE-9B2B-B71E4EDD6AB6}"/>
              </a:ext>
            </a:extLst>
          </p:cNvPr>
          <p:cNvSpPr>
            <a:spLocks noGrp="1"/>
          </p:cNvSpPr>
          <p:nvPr>
            <p:ph type="dt" sz="half" idx="10"/>
          </p:nvPr>
        </p:nvSpPr>
        <p:spPr/>
        <p:txBody>
          <a:bodyPr/>
          <a:lstStyle/>
          <a:p>
            <a:pPr>
              <a:defRPr/>
            </a:pPr>
            <a:r>
              <a:rPr lang="en-US"/>
              <a:t>June 25, 2020</a:t>
            </a:r>
            <a:endParaRPr lang="en-US" dirty="0"/>
          </a:p>
        </p:txBody>
      </p:sp>
      <p:sp>
        <p:nvSpPr>
          <p:cNvPr id="5" name="Footer Placeholder 4">
            <a:extLst>
              <a:ext uri="{FF2B5EF4-FFF2-40B4-BE49-F238E27FC236}">
                <a16:creationId xmlns:a16="http://schemas.microsoft.com/office/drawing/2014/main" id="{747B7172-E0D2-4B7E-8722-F7FCAB66B49A}"/>
              </a:ext>
            </a:extLst>
          </p:cNvPr>
          <p:cNvSpPr>
            <a:spLocks noGrp="1"/>
          </p:cNvSpPr>
          <p:nvPr>
            <p:ph type="ftr" sz="quarter" idx="11"/>
          </p:nvPr>
        </p:nvSpPr>
        <p:spPr/>
        <p:txBody>
          <a:bodyPr/>
          <a:lstStyle/>
          <a:p>
            <a:pPr>
              <a:defRPr/>
            </a:pPr>
            <a:r>
              <a:rPr lang="en-US"/>
              <a:t>How to Submit an OPUS Share Observation</a:t>
            </a:r>
            <a:endParaRPr lang="en-US" dirty="0"/>
          </a:p>
        </p:txBody>
      </p:sp>
      <p:sp>
        <p:nvSpPr>
          <p:cNvPr id="6" name="Slide Number Placeholder 5">
            <a:extLst>
              <a:ext uri="{FF2B5EF4-FFF2-40B4-BE49-F238E27FC236}">
                <a16:creationId xmlns:a16="http://schemas.microsoft.com/office/drawing/2014/main" id="{E967884A-DBE4-4938-9EB0-695B3A5A6DD7}"/>
              </a:ext>
            </a:extLst>
          </p:cNvPr>
          <p:cNvSpPr>
            <a:spLocks noGrp="1"/>
          </p:cNvSpPr>
          <p:nvPr>
            <p:ph type="sldNum" sz="quarter" idx="12"/>
          </p:nvPr>
        </p:nvSpPr>
        <p:spPr/>
        <p:txBody>
          <a:bodyPr/>
          <a:lstStyle/>
          <a:p>
            <a:pPr>
              <a:defRPr/>
            </a:pPr>
            <a:fld id="{E220C3D0-729A-4A15-8E23-72CBC95666E6}" type="slidenum">
              <a:rPr lang="en-US" smtClean="0"/>
              <a:pPr>
                <a:defRPr/>
              </a:pPr>
              <a:t>3</a:t>
            </a:fld>
            <a:endParaRPr lang="en-US" dirty="0"/>
          </a:p>
        </p:txBody>
      </p:sp>
      <p:pic>
        <p:nvPicPr>
          <p:cNvPr id="8" name="Picture 7">
            <a:extLst>
              <a:ext uri="{FF2B5EF4-FFF2-40B4-BE49-F238E27FC236}">
                <a16:creationId xmlns:a16="http://schemas.microsoft.com/office/drawing/2014/main" id="{1E0A3A0F-1F13-43DB-8BD1-029F984F7F12}"/>
              </a:ext>
            </a:extLst>
          </p:cNvPr>
          <p:cNvPicPr>
            <a:picLocks noChangeAspect="1"/>
          </p:cNvPicPr>
          <p:nvPr/>
        </p:nvPicPr>
        <p:blipFill rotWithShape="1">
          <a:blip r:embed="rId3"/>
          <a:srcRect t="11059" b="10413"/>
          <a:stretch/>
        </p:blipFill>
        <p:spPr>
          <a:xfrm>
            <a:off x="-1" y="1654628"/>
            <a:ext cx="9144000" cy="4114801"/>
          </a:xfrm>
          <a:prstGeom prst="rect">
            <a:avLst/>
          </a:prstGeom>
        </p:spPr>
      </p:pic>
    </p:spTree>
    <p:extLst>
      <p:ext uri="{BB962C8B-B14F-4D97-AF65-F5344CB8AC3E}">
        <p14:creationId xmlns:p14="http://schemas.microsoft.com/office/powerpoint/2010/main" val="3318318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609238-2B9C-4BDE-A408-100A71D9CFA3}"/>
              </a:ext>
            </a:extLst>
          </p:cNvPr>
          <p:cNvSpPr>
            <a:spLocks noGrp="1"/>
          </p:cNvSpPr>
          <p:nvPr>
            <p:ph type="ctrTitle"/>
          </p:nvPr>
        </p:nvSpPr>
        <p:spPr/>
        <p:txBody>
          <a:bodyPr/>
          <a:lstStyle/>
          <a:p>
            <a:r>
              <a:rPr lang="en-US" dirty="0"/>
              <a:t>End New User Registration</a:t>
            </a:r>
          </a:p>
        </p:txBody>
      </p:sp>
      <p:sp>
        <p:nvSpPr>
          <p:cNvPr id="8" name="Subtitle 7">
            <a:extLst>
              <a:ext uri="{FF2B5EF4-FFF2-40B4-BE49-F238E27FC236}">
                <a16:creationId xmlns:a16="http://schemas.microsoft.com/office/drawing/2014/main" id="{B32FD653-7799-40DB-85DE-643D00E29402}"/>
              </a:ext>
            </a:extLst>
          </p:cNvPr>
          <p:cNvSpPr>
            <a:spLocks noGrp="1"/>
          </p:cNvSpPr>
          <p:nvPr>
            <p:ph type="subTitle" idx="1"/>
          </p:nvPr>
        </p:nvSpPr>
        <p:spPr/>
        <p:txBody>
          <a:bodyPr/>
          <a:lstStyle/>
          <a:p>
            <a:r>
              <a:rPr lang="en-US" dirty="0"/>
              <a:t>Return to QA/QC Steps</a:t>
            </a:r>
          </a:p>
        </p:txBody>
      </p:sp>
      <p:sp>
        <p:nvSpPr>
          <p:cNvPr id="4" name="Date Placeholder 3">
            <a:extLst>
              <a:ext uri="{FF2B5EF4-FFF2-40B4-BE49-F238E27FC236}">
                <a16:creationId xmlns:a16="http://schemas.microsoft.com/office/drawing/2014/main" id="{D351DC41-6E87-4D64-8327-32AEB442CA2E}"/>
              </a:ext>
            </a:extLst>
          </p:cNvPr>
          <p:cNvSpPr>
            <a:spLocks noGrp="1"/>
          </p:cNvSpPr>
          <p:nvPr>
            <p:ph type="dt" sz="half" idx="10"/>
          </p:nvPr>
        </p:nvSpPr>
        <p:spPr/>
        <p:txBody>
          <a:bodyPr/>
          <a:lstStyle/>
          <a:p>
            <a:pPr>
              <a:defRPr/>
            </a:pPr>
            <a:r>
              <a:rPr lang="en-US"/>
              <a:t>June 25, 2020</a:t>
            </a:r>
            <a:endParaRPr lang="en-US" dirty="0"/>
          </a:p>
        </p:txBody>
      </p:sp>
      <p:sp>
        <p:nvSpPr>
          <p:cNvPr id="5" name="Footer Placeholder 4">
            <a:extLst>
              <a:ext uri="{FF2B5EF4-FFF2-40B4-BE49-F238E27FC236}">
                <a16:creationId xmlns:a16="http://schemas.microsoft.com/office/drawing/2014/main" id="{413F7A29-47BE-490A-88AF-F7E5E06081ED}"/>
              </a:ext>
            </a:extLst>
          </p:cNvPr>
          <p:cNvSpPr>
            <a:spLocks noGrp="1"/>
          </p:cNvSpPr>
          <p:nvPr>
            <p:ph type="ftr" sz="quarter" idx="11"/>
          </p:nvPr>
        </p:nvSpPr>
        <p:spPr/>
        <p:txBody>
          <a:bodyPr/>
          <a:lstStyle/>
          <a:p>
            <a:pPr>
              <a:defRPr/>
            </a:pPr>
            <a:r>
              <a:rPr lang="en-US"/>
              <a:t>How to Submit an OPUS Share Observation</a:t>
            </a:r>
            <a:endParaRPr lang="en-US" dirty="0"/>
          </a:p>
        </p:txBody>
      </p:sp>
      <p:sp>
        <p:nvSpPr>
          <p:cNvPr id="6" name="Slide Number Placeholder 5">
            <a:extLst>
              <a:ext uri="{FF2B5EF4-FFF2-40B4-BE49-F238E27FC236}">
                <a16:creationId xmlns:a16="http://schemas.microsoft.com/office/drawing/2014/main" id="{51E2C39A-9CCE-4C76-94FA-570F7962F180}"/>
              </a:ext>
            </a:extLst>
          </p:cNvPr>
          <p:cNvSpPr>
            <a:spLocks noGrp="1"/>
          </p:cNvSpPr>
          <p:nvPr>
            <p:ph type="sldNum" sz="quarter" idx="12"/>
          </p:nvPr>
        </p:nvSpPr>
        <p:spPr/>
        <p:txBody>
          <a:bodyPr/>
          <a:lstStyle/>
          <a:p>
            <a:pPr>
              <a:defRPr/>
            </a:pPr>
            <a:fld id="{E220C3D0-729A-4A15-8E23-72CBC95666E6}" type="slidenum">
              <a:rPr lang="en-US" smtClean="0"/>
              <a:pPr>
                <a:defRPr/>
              </a:pPr>
              <a:t>30</a:t>
            </a:fld>
            <a:endParaRPr lang="en-US" dirty="0"/>
          </a:p>
        </p:txBody>
      </p:sp>
    </p:spTree>
    <p:extLst>
      <p:ext uri="{BB962C8B-B14F-4D97-AF65-F5344CB8AC3E}">
        <p14:creationId xmlns:p14="http://schemas.microsoft.com/office/powerpoint/2010/main" val="3641509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B6184-72AE-4C27-9AA5-E9243C0B04EB}"/>
              </a:ext>
            </a:extLst>
          </p:cNvPr>
          <p:cNvPicPr>
            <a:picLocks noChangeAspect="1"/>
          </p:cNvPicPr>
          <p:nvPr/>
        </p:nvPicPr>
        <p:blipFill rotWithShape="1">
          <a:blip r:embed="rId3"/>
          <a:srcRect l="18330" t="13954" r="18330" b="3255"/>
          <a:stretch/>
        </p:blipFill>
        <p:spPr>
          <a:xfrm>
            <a:off x="348706" y="458620"/>
            <a:ext cx="3163620" cy="5042067"/>
          </a:xfrm>
          <a:prstGeom prst="rect">
            <a:avLst/>
          </a:prstGeom>
          <a:ln w="25400">
            <a:solidFill>
              <a:schemeClr val="tx1"/>
            </a:solidFill>
          </a:ln>
        </p:spPr>
      </p:pic>
      <p:sp>
        <p:nvSpPr>
          <p:cNvPr id="2" name="Date Placeholder 1">
            <a:extLst>
              <a:ext uri="{FF2B5EF4-FFF2-40B4-BE49-F238E27FC236}">
                <a16:creationId xmlns:a16="http://schemas.microsoft.com/office/drawing/2014/main" id="{B72EB3C8-73B6-48F1-B490-D3508398AD2E}"/>
              </a:ext>
            </a:extLst>
          </p:cNvPr>
          <p:cNvSpPr>
            <a:spLocks noGrp="1"/>
          </p:cNvSpPr>
          <p:nvPr>
            <p:ph type="dt" sz="half" idx="10"/>
          </p:nvPr>
        </p:nvSpPr>
        <p:spPr/>
        <p:txBody>
          <a:bodyPr/>
          <a:lstStyle/>
          <a:p>
            <a:pPr>
              <a:defRPr/>
            </a:pPr>
            <a:r>
              <a:rPr lang="en-US"/>
              <a:t>June 25, 2020</a:t>
            </a:r>
            <a:endParaRPr lang="en-US" dirty="0"/>
          </a:p>
        </p:txBody>
      </p:sp>
      <p:sp>
        <p:nvSpPr>
          <p:cNvPr id="3" name="Footer Placeholder 2">
            <a:extLst>
              <a:ext uri="{FF2B5EF4-FFF2-40B4-BE49-F238E27FC236}">
                <a16:creationId xmlns:a16="http://schemas.microsoft.com/office/drawing/2014/main" id="{C6B42CD4-25BF-4047-9FFF-3F314A6224D2}"/>
              </a:ext>
            </a:extLst>
          </p:cNvPr>
          <p:cNvSpPr>
            <a:spLocks noGrp="1"/>
          </p:cNvSpPr>
          <p:nvPr>
            <p:ph type="ftr" sz="quarter" idx="11"/>
          </p:nvPr>
        </p:nvSpPr>
        <p:spPr/>
        <p:txBody>
          <a:bodyPr/>
          <a:lstStyle/>
          <a:p>
            <a:pPr>
              <a:defRPr/>
            </a:pPr>
            <a:r>
              <a:rPr lang="en-US"/>
              <a:t>How to Submit an OPUS Share Observation</a:t>
            </a:r>
          </a:p>
        </p:txBody>
      </p:sp>
      <p:sp>
        <p:nvSpPr>
          <p:cNvPr id="4" name="Slide Number Placeholder 3">
            <a:extLst>
              <a:ext uri="{FF2B5EF4-FFF2-40B4-BE49-F238E27FC236}">
                <a16:creationId xmlns:a16="http://schemas.microsoft.com/office/drawing/2014/main" id="{E1CF4513-4453-451A-BF64-A131187E7A15}"/>
              </a:ext>
            </a:extLst>
          </p:cNvPr>
          <p:cNvSpPr>
            <a:spLocks noGrp="1"/>
          </p:cNvSpPr>
          <p:nvPr>
            <p:ph type="sldNum" sz="quarter" idx="12"/>
          </p:nvPr>
        </p:nvSpPr>
        <p:spPr/>
        <p:txBody>
          <a:bodyPr/>
          <a:lstStyle/>
          <a:p>
            <a:pPr>
              <a:defRPr/>
            </a:pPr>
            <a:fld id="{E220C3D0-729A-4A15-8E23-72CBC95666E6}" type="slidenum">
              <a:rPr lang="en-US" smtClean="0"/>
              <a:pPr>
                <a:defRPr/>
              </a:pPr>
              <a:t>31</a:t>
            </a:fld>
            <a:endParaRPr lang="en-US"/>
          </a:p>
        </p:txBody>
      </p:sp>
      <p:sp>
        <p:nvSpPr>
          <p:cNvPr id="51205" name="Text Box 7">
            <a:extLst>
              <a:ext uri="{FF2B5EF4-FFF2-40B4-BE49-F238E27FC236}">
                <a16:creationId xmlns:a16="http://schemas.microsoft.com/office/drawing/2014/main" id="{4FA610DF-7549-46E2-98A8-C27221A7B9A2}"/>
              </a:ext>
            </a:extLst>
          </p:cNvPr>
          <p:cNvSpPr txBox="1">
            <a:spLocks noChangeArrowheads="1"/>
          </p:cNvSpPr>
          <p:nvPr/>
        </p:nvSpPr>
        <p:spPr bwMode="auto">
          <a:xfrm>
            <a:off x="3794052" y="4116069"/>
            <a:ext cx="26578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400" dirty="0">
                <a:solidFill>
                  <a:srgbClr val="FF3300"/>
                </a:solidFill>
                <a:latin typeface="Verdana" panose="020B0604030504040204" pitchFamily="34" charset="0"/>
              </a:rPr>
              <a:t>SHARE, EDIT, or DISCARD</a:t>
            </a:r>
          </a:p>
        </p:txBody>
      </p:sp>
      <p:sp>
        <p:nvSpPr>
          <p:cNvPr id="12" name="Text Box 7">
            <a:extLst>
              <a:ext uri="{FF2B5EF4-FFF2-40B4-BE49-F238E27FC236}">
                <a16:creationId xmlns:a16="http://schemas.microsoft.com/office/drawing/2014/main" id="{553A536E-410A-4950-A0E9-D81D3EC681B5}"/>
              </a:ext>
            </a:extLst>
          </p:cNvPr>
          <p:cNvSpPr txBox="1">
            <a:spLocks noChangeArrowheads="1"/>
          </p:cNvSpPr>
          <p:nvPr/>
        </p:nvSpPr>
        <p:spPr bwMode="auto">
          <a:xfrm rot="20920358">
            <a:off x="6236912" y="5373834"/>
            <a:ext cx="26578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400" dirty="0">
                <a:solidFill>
                  <a:srgbClr val="FF3300"/>
                </a:solidFill>
                <a:latin typeface="Verdana" panose="020B0604030504040204" pitchFamily="34" charset="0"/>
              </a:rPr>
              <a:t>Last Chance to DISCARD</a:t>
            </a:r>
          </a:p>
        </p:txBody>
      </p:sp>
      <p:sp>
        <p:nvSpPr>
          <p:cNvPr id="6" name="Rectangle 5">
            <a:extLst>
              <a:ext uri="{FF2B5EF4-FFF2-40B4-BE49-F238E27FC236}">
                <a16:creationId xmlns:a16="http://schemas.microsoft.com/office/drawing/2014/main" id="{4300CB07-B076-492B-9643-A230C49A0E6D}"/>
              </a:ext>
            </a:extLst>
          </p:cNvPr>
          <p:cNvSpPr/>
          <p:nvPr/>
        </p:nvSpPr>
        <p:spPr>
          <a:xfrm>
            <a:off x="508000" y="5019039"/>
            <a:ext cx="2767496" cy="335281"/>
          </a:xfrm>
          <a:prstGeom prst="rect">
            <a:avLst/>
          </a:prstGeom>
          <a:solidFill>
            <a:srgbClr val="FF0000">
              <a:alpha val="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9788BF3-46D8-42FB-9945-8836489E559A}"/>
              </a:ext>
            </a:extLst>
          </p:cNvPr>
          <p:cNvPicPr>
            <a:picLocks noChangeAspect="1"/>
          </p:cNvPicPr>
          <p:nvPr/>
        </p:nvPicPr>
        <p:blipFill rotWithShape="1">
          <a:blip r:embed="rId3"/>
          <a:srcRect l="23509" t="90275" r="22566" b="6482"/>
          <a:stretch/>
        </p:blipFill>
        <p:spPr>
          <a:xfrm>
            <a:off x="279400" y="5984821"/>
            <a:ext cx="8585200" cy="629508"/>
          </a:xfrm>
          <a:prstGeom prst="rect">
            <a:avLst/>
          </a:prstGeom>
          <a:noFill/>
          <a:ln w="25400">
            <a:noFill/>
          </a:ln>
        </p:spPr>
      </p:pic>
      <p:sp>
        <p:nvSpPr>
          <p:cNvPr id="14" name="Line 9">
            <a:extLst>
              <a:ext uri="{FF2B5EF4-FFF2-40B4-BE49-F238E27FC236}">
                <a16:creationId xmlns:a16="http://schemas.microsoft.com/office/drawing/2014/main" id="{ED06F8ED-C755-4909-A4A1-EE572282ABF6}"/>
              </a:ext>
            </a:extLst>
          </p:cNvPr>
          <p:cNvSpPr>
            <a:spLocks noChangeShapeType="1"/>
          </p:cNvSpPr>
          <p:nvPr/>
        </p:nvSpPr>
        <p:spPr bwMode="auto">
          <a:xfrm>
            <a:off x="5019575" y="4423847"/>
            <a:ext cx="1067515" cy="1756933"/>
          </a:xfrm>
          <a:prstGeom prst="line">
            <a:avLst/>
          </a:prstGeom>
          <a:noFill/>
          <a:ln w="508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1206" name="Line 9">
            <a:extLst>
              <a:ext uri="{FF2B5EF4-FFF2-40B4-BE49-F238E27FC236}">
                <a16:creationId xmlns:a16="http://schemas.microsoft.com/office/drawing/2014/main" id="{2EEA3713-A920-4738-9328-57DCFCA5123E}"/>
              </a:ext>
            </a:extLst>
          </p:cNvPr>
          <p:cNvSpPr>
            <a:spLocks noChangeShapeType="1"/>
          </p:cNvSpPr>
          <p:nvPr/>
        </p:nvSpPr>
        <p:spPr bwMode="auto">
          <a:xfrm flipH="1">
            <a:off x="2952750" y="4423848"/>
            <a:ext cx="2082710" cy="1756932"/>
          </a:xfrm>
          <a:prstGeom prst="line">
            <a:avLst/>
          </a:prstGeom>
          <a:noFill/>
          <a:ln w="508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5" name="Line 9">
            <a:extLst>
              <a:ext uri="{FF2B5EF4-FFF2-40B4-BE49-F238E27FC236}">
                <a16:creationId xmlns:a16="http://schemas.microsoft.com/office/drawing/2014/main" id="{B0FB17DD-D6D0-4261-9923-D1B2C46501E3}"/>
              </a:ext>
            </a:extLst>
          </p:cNvPr>
          <p:cNvSpPr>
            <a:spLocks noChangeShapeType="1"/>
          </p:cNvSpPr>
          <p:nvPr/>
        </p:nvSpPr>
        <p:spPr bwMode="auto">
          <a:xfrm flipH="1">
            <a:off x="4572000" y="4423847"/>
            <a:ext cx="463460" cy="1756931"/>
          </a:xfrm>
          <a:prstGeom prst="line">
            <a:avLst/>
          </a:prstGeom>
          <a:noFill/>
          <a:ln w="508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6" name="Rectangle 15">
            <a:extLst>
              <a:ext uri="{FF2B5EF4-FFF2-40B4-BE49-F238E27FC236}">
                <a16:creationId xmlns:a16="http://schemas.microsoft.com/office/drawing/2014/main" id="{893FE6AE-FD8B-4700-9337-51BFEDD1EC15}"/>
              </a:ext>
            </a:extLst>
          </p:cNvPr>
          <p:cNvSpPr/>
          <p:nvPr/>
        </p:nvSpPr>
        <p:spPr>
          <a:xfrm>
            <a:off x="426720" y="5939635"/>
            <a:ext cx="8229599" cy="612673"/>
          </a:xfrm>
          <a:prstGeom prst="rect">
            <a:avLst/>
          </a:prstGeom>
          <a:solidFill>
            <a:srgbClr val="FF0000">
              <a:alpha val="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777EAB38-AF44-44A5-8E23-919A24F79BDC}"/>
              </a:ext>
            </a:extLst>
          </p:cNvPr>
          <p:cNvSpPr txBox="1">
            <a:spLocks noChangeArrowheads="1"/>
          </p:cNvSpPr>
          <p:nvPr/>
        </p:nvSpPr>
        <p:spPr>
          <a:xfrm>
            <a:off x="3546825" y="458620"/>
            <a:ext cx="5486426" cy="1143000"/>
          </a:xfrm>
          <a:prstGeom prst="rect">
            <a:avLst/>
          </a:prstGeom>
        </p:spPr>
        <p:txBody>
          <a:bodyPr/>
          <a:lst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Calibri" pitchFamily="34" charset="0"/>
              </a:defRPr>
            </a:lvl2pPr>
            <a:lvl3pPr algn="l" rtl="0" fontAlgn="base">
              <a:spcBef>
                <a:spcPct val="0"/>
              </a:spcBef>
              <a:spcAft>
                <a:spcPct val="0"/>
              </a:spcAft>
              <a:defRPr sz="4400">
                <a:solidFill>
                  <a:schemeClr val="tx1"/>
                </a:solidFill>
                <a:latin typeface="Calibri" pitchFamily="34" charset="0"/>
              </a:defRPr>
            </a:lvl3pPr>
            <a:lvl4pPr algn="l" rtl="0" fontAlgn="base">
              <a:spcBef>
                <a:spcPct val="0"/>
              </a:spcBef>
              <a:spcAft>
                <a:spcPct val="0"/>
              </a:spcAft>
              <a:defRPr sz="4400">
                <a:solidFill>
                  <a:schemeClr val="tx1"/>
                </a:solidFill>
                <a:latin typeface="Calibri" pitchFamily="34" charset="0"/>
              </a:defRPr>
            </a:lvl4pPr>
            <a:lvl5pPr algn="l"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3600" dirty="0">
                <a:ea typeface="ＭＳ Ｐゴシック" panose="020B0600070205080204" pitchFamily="34" charset="-128"/>
              </a:rPr>
              <a:t>OPUS Share Final Approval and shared solution mockup</a:t>
            </a:r>
          </a:p>
        </p:txBody>
      </p:sp>
    </p:spTree>
    <p:extLst>
      <p:ext uri="{BB962C8B-B14F-4D97-AF65-F5344CB8AC3E}">
        <p14:creationId xmlns:p14="http://schemas.microsoft.com/office/powerpoint/2010/main" val="2484379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a:extLst>
              <a:ext uri="{FF2B5EF4-FFF2-40B4-BE49-F238E27FC236}">
                <a16:creationId xmlns:a16="http://schemas.microsoft.com/office/drawing/2014/main" id="{D861D364-5CA4-4832-80E2-68F63DB7FBE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OPUS Positions</a:t>
            </a:r>
          </a:p>
        </p:txBody>
      </p:sp>
      <p:sp>
        <p:nvSpPr>
          <p:cNvPr id="25603" name="Rectangle 3">
            <a:extLst>
              <a:ext uri="{FF2B5EF4-FFF2-40B4-BE49-F238E27FC236}">
                <a16:creationId xmlns:a16="http://schemas.microsoft.com/office/drawing/2014/main" id="{F9376903-7849-436B-8610-7F3946C2348A}"/>
              </a:ext>
            </a:extLst>
          </p:cNvPr>
          <p:cNvSpPr>
            <a:spLocks noGrp="1" noChangeArrowheads="1"/>
          </p:cNvSpPr>
          <p:nvPr>
            <p:ph idx="1"/>
          </p:nvPr>
        </p:nvSpPr>
        <p:spPr>
          <a:xfrm>
            <a:off x="457200" y="1600200"/>
            <a:ext cx="5181600" cy="4343400"/>
          </a:xfrm>
        </p:spPr>
        <p:txBody>
          <a:bodyPr/>
          <a:lstStyle/>
          <a:p>
            <a:pPr eaLnBrk="1" hangingPunct="1">
              <a:lnSpc>
                <a:spcPct val="150000"/>
              </a:lnSpc>
            </a:pPr>
            <a:r>
              <a:rPr lang="en-US" altLang="en-US" sz="2000" dirty="0">
                <a:ea typeface="ＭＳ Ｐゴシック" panose="020B0600070205080204" pitchFamily="34" charset="-128"/>
              </a:rPr>
              <a:t>NGS PAGES processing software</a:t>
            </a:r>
          </a:p>
          <a:p>
            <a:pPr eaLnBrk="1" hangingPunct="1">
              <a:lnSpc>
                <a:spcPct val="150000"/>
              </a:lnSpc>
            </a:pPr>
            <a:r>
              <a:rPr lang="en-US" altLang="en-US" sz="2000" dirty="0">
                <a:ea typeface="ＭＳ Ｐゴシック" panose="020B0600070205080204" pitchFamily="34" charset="-128"/>
              </a:rPr>
              <a:t>Ionospheric-free solution</a:t>
            </a:r>
          </a:p>
          <a:p>
            <a:pPr eaLnBrk="1" hangingPunct="1">
              <a:lnSpc>
                <a:spcPct val="150000"/>
              </a:lnSpc>
            </a:pPr>
            <a:r>
              <a:rPr lang="en-US" altLang="en-US" sz="2000" dirty="0">
                <a:ea typeface="ＭＳ Ｐゴシック" panose="020B0600070205080204" pitchFamily="34" charset="-128"/>
              </a:rPr>
              <a:t>Tropospheric scale height adjusted</a:t>
            </a:r>
          </a:p>
          <a:p>
            <a:pPr eaLnBrk="1" hangingPunct="1">
              <a:lnSpc>
                <a:spcPct val="150000"/>
              </a:lnSpc>
            </a:pPr>
            <a:r>
              <a:rPr lang="en-US" altLang="en-US" sz="2000" dirty="0">
                <a:ea typeface="ＭＳ Ｐゴシック" panose="020B0600070205080204" pitchFamily="34" charset="-128"/>
              </a:rPr>
              <a:t>Fixed ambiguities</a:t>
            </a:r>
          </a:p>
          <a:p>
            <a:pPr eaLnBrk="1" hangingPunct="1">
              <a:lnSpc>
                <a:spcPct val="150000"/>
              </a:lnSpc>
            </a:pPr>
            <a:r>
              <a:rPr lang="en-US" altLang="en-US" sz="2000" dirty="0">
                <a:ea typeface="ＭＳ Ｐゴシック" panose="020B0600070205080204" pitchFamily="34" charset="-128"/>
              </a:rPr>
              <a:t>Average of 3 unique CORS ties</a:t>
            </a:r>
          </a:p>
          <a:p>
            <a:pPr eaLnBrk="1" hangingPunct="1">
              <a:lnSpc>
                <a:spcPct val="150000"/>
              </a:lnSpc>
            </a:pPr>
            <a:r>
              <a:rPr lang="en-US" altLang="en-US" sz="2000" dirty="0">
                <a:ea typeface="ＭＳ Ｐゴシック" panose="020B0600070205080204" pitchFamily="34" charset="-128"/>
              </a:rPr>
              <a:t>ITRF &amp; NAD83 coordinates/errors</a:t>
            </a:r>
          </a:p>
          <a:p>
            <a:pPr eaLnBrk="1" hangingPunct="1">
              <a:lnSpc>
                <a:spcPct val="80000"/>
              </a:lnSpc>
            </a:pPr>
            <a:endParaRPr lang="en-US" altLang="en-US" sz="1200" dirty="0">
              <a:ea typeface="ＭＳ Ｐゴシック" panose="020B0600070205080204" pitchFamily="34" charset="-128"/>
            </a:endParaRPr>
          </a:p>
        </p:txBody>
      </p:sp>
      <p:sp>
        <p:nvSpPr>
          <p:cNvPr id="2" name="Date Placeholder 1">
            <a:extLst>
              <a:ext uri="{FF2B5EF4-FFF2-40B4-BE49-F238E27FC236}">
                <a16:creationId xmlns:a16="http://schemas.microsoft.com/office/drawing/2014/main" id="{D343D00F-70DF-4803-BC75-EFD739C73660}"/>
              </a:ext>
            </a:extLst>
          </p:cNvPr>
          <p:cNvSpPr>
            <a:spLocks noGrp="1"/>
          </p:cNvSpPr>
          <p:nvPr>
            <p:ph type="dt" sz="half" idx="10"/>
          </p:nvPr>
        </p:nvSpPr>
        <p:spPr/>
        <p:txBody>
          <a:bodyPr/>
          <a:lstStyle/>
          <a:p>
            <a:pPr>
              <a:defRPr/>
            </a:pPr>
            <a:r>
              <a:rPr lang="en-US"/>
              <a:t>June 25, 2020</a:t>
            </a:r>
            <a:endParaRPr lang="en-US" dirty="0"/>
          </a:p>
        </p:txBody>
      </p:sp>
      <p:sp>
        <p:nvSpPr>
          <p:cNvPr id="3" name="Footer Placeholder 2">
            <a:extLst>
              <a:ext uri="{FF2B5EF4-FFF2-40B4-BE49-F238E27FC236}">
                <a16:creationId xmlns:a16="http://schemas.microsoft.com/office/drawing/2014/main" id="{E3DE18A2-EF9D-417D-B2F4-AD47B43A22F6}"/>
              </a:ext>
            </a:extLst>
          </p:cNvPr>
          <p:cNvSpPr>
            <a:spLocks noGrp="1"/>
          </p:cNvSpPr>
          <p:nvPr>
            <p:ph type="ftr" sz="quarter" idx="11"/>
          </p:nvPr>
        </p:nvSpPr>
        <p:spPr/>
        <p:txBody>
          <a:bodyPr/>
          <a:lstStyle/>
          <a:p>
            <a:pPr>
              <a:defRPr/>
            </a:pPr>
            <a:r>
              <a:rPr lang="en-US"/>
              <a:t>How to Submit an OPUS Share Observation</a:t>
            </a:r>
          </a:p>
        </p:txBody>
      </p:sp>
      <p:sp>
        <p:nvSpPr>
          <p:cNvPr id="4" name="Slide Number Placeholder 3">
            <a:extLst>
              <a:ext uri="{FF2B5EF4-FFF2-40B4-BE49-F238E27FC236}">
                <a16:creationId xmlns:a16="http://schemas.microsoft.com/office/drawing/2014/main" id="{410CA846-5EC5-4D67-9B92-A974EF18622C}"/>
              </a:ext>
            </a:extLst>
          </p:cNvPr>
          <p:cNvSpPr>
            <a:spLocks noGrp="1"/>
          </p:cNvSpPr>
          <p:nvPr>
            <p:ph type="sldNum" sz="quarter" idx="12"/>
          </p:nvPr>
        </p:nvSpPr>
        <p:spPr>
          <a:xfrm>
            <a:off x="6553200" y="6372229"/>
            <a:ext cx="2133600" cy="365125"/>
          </a:xfrm>
        </p:spPr>
        <p:txBody>
          <a:bodyPr/>
          <a:lstStyle/>
          <a:p>
            <a:pPr>
              <a:defRPr/>
            </a:pPr>
            <a:fld id="{E220C3D0-729A-4A15-8E23-72CBC95666E6}" type="slidenum">
              <a:rPr lang="en-US" smtClean="0"/>
              <a:pPr>
                <a:defRPr/>
              </a:pPr>
              <a:t>32</a:t>
            </a:fld>
            <a:endParaRPr lang="en-US"/>
          </a:p>
        </p:txBody>
      </p:sp>
      <p:grpSp>
        <p:nvGrpSpPr>
          <p:cNvPr id="5" name="Group 4">
            <a:extLst>
              <a:ext uri="{FF2B5EF4-FFF2-40B4-BE49-F238E27FC236}">
                <a16:creationId xmlns:a16="http://schemas.microsoft.com/office/drawing/2014/main" id="{12F1A87D-E8D2-4BE0-9E11-0F6EC51F552D}"/>
              </a:ext>
            </a:extLst>
          </p:cNvPr>
          <p:cNvGrpSpPr/>
          <p:nvPr/>
        </p:nvGrpSpPr>
        <p:grpSpPr>
          <a:xfrm>
            <a:off x="5029200" y="1882776"/>
            <a:ext cx="3657600" cy="4267200"/>
            <a:chOff x="5029200" y="1830390"/>
            <a:chExt cx="3657600" cy="4267200"/>
          </a:xfrm>
        </p:grpSpPr>
        <p:sp>
          <p:nvSpPr>
            <p:cNvPr id="25602" name="Rectangle 20">
              <a:extLst>
                <a:ext uri="{FF2B5EF4-FFF2-40B4-BE49-F238E27FC236}">
                  <a16:creationId xmlns:a16="http://schemas.microsoft.com/office/drawing/2014/main" id="{672BEFC4-8BA5-413E-802F-F4F4432375C1}"/>
                </a:ext>
              </a:extLst>
            </p:cNvPr>
            <p:cNvSpPr>
              <a:spLocks noChangeArrowheads="1"/>
            </p:cNvSpPr>
            <p:nvPr/>
          </p:nvSpPr>
          <p:spPr bwMode="auto">
            <a:xfrm>
              <a:off x="5029200" y="1830390"/>
              <a:ext cx="3657600" cy="4267200"/>
            </a:xfrm>
            <a:prstGeom prst="rect">
              <a:avLst/>
            </a:prstGeom>
            <a:solidFill>
              <a:srgbClr val="CCFFFF"/>
            </a:solidFill>
            <a:ln w="9525" algn="ctr">
              <a:solidFill>
                <a:schemeClr val="tx1"/>
              </a:solidFill>
              <a:miter lim="800000"/>
              <a:headEnd/>
              <a:tailEnd/>
            </a:ln>
          </p:spPr>
          <p:txBody>
            <a:bodyPr wrap="none"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US" altLang="en-US" sz="1400">
                <a:latin typeface="Verdana" panose="020B0604030504040204" pitchFamily="34" charset="0"/>
              </a:endParaRPr>
            </a:p>
          </p:txBody>
        </p:sp>
        <p:grpSp>
          <p:nvGrpSpPr>
            <p:cNvPr id="25605" name="Group 19">
              <a:extLst>
                <a:ext uri="{FF2B5EF4-FFF2-40B4-BE49-F238E27FC236}">
                  <a16:creationId xmlns:a16="http://schemas.microsoft.com/office/drawing/2014/main" id="{3F69E278-C987-4FA5-9CD8-035C5EE119CC}"/>
                </a:ext>
              </a:extLst>
            </p:cNvPr>
            <p:cNvGrpSpPr>
              <a:grpSpLocks/>
            </p:cNvGrpSpPr>
            <p:nvPr/>
          </p:nvGrpSpPr>
          <p:grpSpPr bwMode="auto">
            <a:xfrm>
              <a:off x="5109230" y="1852106"/>
              <a:ext cx="3310274" cy="3818873"/>
              <a:chOff x="2872" y="621"/>
              <a:chExt cx="2593" cy="3120"/>
            </a:xfrm>
          </p:grpSpPr>
          <p:sp>
            <p:nvSpPr>
              <p:cNvPr id="25607" name="Oval 4">
                <a:extLst>
                  <a:ext uri="{FF2B5EF4-FFF2-40B4-BE49-F238E27FC236}">
                    <a16:creationId xmlns:a16="http://schemas.microsoft.com/office/drawing/2014/main" id="{1CAC6B6D-A8CB-481F-8553-500C5B567087}"/>
                  </a:ext>
                </a:extLst>
              </p:cNvPr>
              <p:cNvSpPr>
                <a:spLocks noChangeArrowheads="1"/>
              </p:cNvSpPr>
              <p:nvPr/>
            </p:nvSpPr>
            <p:spPr bwMode="auto">
              <a:xfrm>
                <a:off x="4747" y="2542"/>
                <a:ext cx="96" cy="96"/>
              </a:xfrm>
              <a:prstGeom prst="ellipse">
                <a:avLst/>
              </a:prstGeom>
              <a:solidFill>
                <a:schemeClr val="folHlink"/>
              </a:solidFill>
              <a:ln w="9525">
                <a:solidFill>
                  <a:schemeClr val="tx1"/>
                </a:solidFill>
                <a:round/>
                <a:headEnd/>
                <a:tailEnd/>
              </a:ln>
            </p:spPr>
            <p:txBody>
              <a:bodyPr wrap="none"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US" altLang="en-US" sz="1400">
                  <a:latin typeface="Verdana" panose="020B0604030504040204" pitchFamily="34" charset="0"/>
                </a:endParaRPr>
              </a:p>
            </p:txBody>
          </p:sp>
          <p:sp>
            <p:nvSpPr>
              <p:cNvPr id="25608" name="Oval 5">
                <a:extLst>
                  <a:ext uri="{FF2B5EF4-FFF2-40B4-BE49-F238E27FC236}">
                    <a16:creationId xmlns:a16="http://schemas.microsoft.com/office/drawing/2014/main" id="{2ED7EA38-C279-4456-89A8-0E880EB84B0D}"/>
                  </a:ext>
                </a:extLst>
              </p:cNvPr>
              <p:cNvSpPr>
                <a:spLocks noChangeArrowheads="1"/>
              </p:cNvSpPr>
              <p:nvPr/>
            </p:nvSpPr>
            <p:spPr bwMode="auto">
              <a:xfrm>
                <a:off x="4986" y="2590"/>
                <a:ext cx="96" cy="96"/>
              </a:xfrm>
              <a:prstGeom prst="ellipse">
                <a:avLst/>
              </a:prstGeom>
              <a:solidFill>
                <a:schemeClr val="folHlink"/>
              </a:solidFill>
              <a:ln w="9525">
                <a:solidFill>
                  <a:schemeClr val="tx1"/>
                </a:solidFill>
                <a:round/>
                <a:headEnd/>
                <a:tailEnd/>
              </a:ln>
            </p:spPr>
            <p:txBody>
              <a:bodyPr wrap="none"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US" altLang="en-US" sz="1400">
                  <a:latin typeface="Verdana" panose="020B0604030504040204" pitchFamily="34" charset="0"/>
                </a:endParaRPr>
              </a:p>
            </p:txBody>
          </p:sp>
          <p:sp>
            <p:nvSpPr>
              <p:cNvPr id="25609" name="Oval 6">
                <a:extLst>
                  <a:ext uri="{FF2B5EF4-FFF2-40B4-BE49-F238E27FC236}">
                    <a16:creationId xmlns:a16="http://schemas.microsoft.com/office/drawing/2014/main" id="{E6B5BD0F-B9BC-4857-A6EA-DD5F2ADC0EA5}"/>
                  </a:ext>
                </a:extLst>
              </p:cNvPr>
              <p:cNvSpPr>
                <a:spLocks noChangeArrowheads="1"/>
              </p:cNvSpPr>
              <p:nvPr/>
            </p:nvSpPr>
            <p:spPr bwMode="auto">
              <a:xfrm>
                <a:off x="4842" y="2745"/>
                <a:ext cx="96" cy="96"/>
              </a:xfrm>
              <a:prstGeom prst="ellipse">
                <a:avLst/>
              </a:prstGeom>
              <a:solidFill>
                <a:schemeClr val="folHlink"/>
              </a:solidFill>
              <a:ln w="9525">
                <a:solidFill>
                  <a:schemeClr val="tx1"/>
                </a:solidFill>
                <a:round/>
                <a:headEnd/>
                <a:tailEnd/>
              </a:ln>
            </p:spPr>
            <p:txBody>
              <a:bodyPr wrap="none"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US" altLang="en-US" sz="1400">
                  <a:latin typeface="Verdana" panose="020B0604030504040204" pitchFamily="34" charset="0"/>
                </a:endParaRPr>
              </a:p>
            </p:txBody>
          </p:sp>
          <p:sp>
            <p:nvSpPr>
              <p:cNvPr id="25610" name="Line 7">
                <a:extLst>
                  <a:ext uri="{FF2B5EF4-FFF2-40B4-BE49-F238E27FC236}">
                    <a16:creationId xmlns:a16="http://schemas.microsoft.com/office/drawing/2014/main" id="{E06BAA4E-DE95-41A4-A6AB-AE716F65D2D2}"/>
                  </a:ext>
                </a:extLst>
              </p:cNvPr>
              <p:cNvSpPr>
                <a:spLocks noChangeShapeType="1"/>
              </p:cNvSpPr>
              <p:nvPr/>
            </p:nvSpPr>
            <p:spPr bwMode="auto">
              <a:xfrm>
                <a:off x="3217" y="2495"/>
                <a:ext cx="1578" cy="95"/>
              </a:xfrm>
              <a:prstGeom prst="line">
                <a:avLst/>
              </a:prstGeom>
              <a:noFill/>
              <a:ln w="19050">
                <a:solidFill>
                  <a:srgbClr val="00B05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5611" name="Line 8">
                <a:extLst>
                  <a:ext uri="{FF2B5EF4-FFF2-40B4-BE49-F238E27FC236}">
                    <a16:creationId xmlns:a16="http://schemas.microsoft.com/office/drawing/2014/main" id="{873C40BB-F740-4088-A74B-4B80A8A863A3}"/>
                  </a:ext>
                </a:extLst>
              </p:cNvPr>
              <p:cNvSpPr>
                <a:spLocks noChangeShapeType="1"/>
              </p:cNvSpPr>
              <p:nvPr/>
            </p:nvSpPr>
            <p:spPr bwMode="auto">
              <a:xfrm flipH="1" flipV="1">
                <a:off x="4891" y="2781"/>
                <a:ext cx="151" cy="765"/>
              </a:xfrm>
              <a:prstGeom prst="line">
                <a:avLst/>
              </a:prstGeom>
              <a:noFill/>
              <a:ln w="19050">
                <a:solidFill>
                  <a:srgbClr val="00B05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5612" name="Line 9">
                <a:extLst>
                  <a:ext uri="{FF2B5EF4-FFF2-40B4-BE49-F238E27FC236}">
                    <a16:creationId xmlns:a16="http://schemas.microsoft.com/office/drawing/2014/main" id="{585D7B5B-14B8-4A0C-8BDF-C6CFF326ACFA}"/>
                  </a:ext>
                </a:extLst>
              </p:cNvPr>
              <p:cNvSpPr>
                <a:spLocks noChangeShapeType="1"/>
              </p:cNvSpPr>
              <p:nvPr/>
            </p:nvSpPr>
            <p:spPr bwMode="auto">
              <a:xfrm>
                <a:off x="5018" y="1013"/>
                <a:ext cx="16" cy="1625"/>
              </a:xfrm>
              <a:prstGeom prst="line">
                <a:avLst/>
              </a:prstGeom>
              <a:noFill/>
              <a:ln w="19050">
                <a:solidFill>
                  <a:srgbClr val="00B05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5613" name="Oval 10">
                <a:extLst>
                  <a:ext uri="{FF2B5EF4-FFF2-40B4-BE49-F238E27FC236}">
                    <a16:creationId xmlns:a16="http://schemas.microsoft.com/office/drawing/2014/main" id="{9A9C546A-9413-43D7-A3A7-FEB650F9359E}"/>
                  </a:ext>
                </a:extLst>
              </p:cNvPr>
              <p:cNvSpPr>
                <a:spLocks noChangeArrowheads="1"/>
              </p:cNvSpPr>
              <p:nvPr/>
            </p:nvSpPr>
            <p:spPr bwMode="auto">
              <a:xfrm>
                <a:off x="4622" y="2381"/>
                <a:ext cx="574" cy="574"/>
              </a:xfrm>
              <a:prstGeom prst="ellipse">
                <a:avLst/>
              </a:prstGeom>
              <a:solidFill>
                <a:srgbClr val="99CC00">
                  <a:alpha val="23137"/>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US" altLang="en-US" sz="1400">
                  <a:latin typeface="Verdana" panose="020B0604030504040204" pitchFamily="34" charset="0"/>
                </a:endParaRPr>
              </a:p>
            </p:txBody>
          </p:sp>
          <p:sp>
            <p:nvSpPr>
              <p:cNvPr id="25614" name="AutoShape 11">
                <a:extLst>
                  <a:ext uri="{FF2B5EF4-FFF2-40B4-BE49-F238E27FC236}">
                    <a16:creationId xmlns:a16="http://schemas.microsoft.com/office/drawing/2014/main" id="{B0408B31-76D7-4203-A260-432A45E82152}"/>
                  </a:ext>
                </a:extLst>
              </p:cNvPr>
              <p:cNvSpPr>
                <a:spLocks noChangeArrowheads="1"/>
              </p:cNvSpPr>
              <p:nvPr/>
            </p:nvSpPr>
            <p:spPr bwMode="auto">
              <a:xfrm>
                <a:off x="3122" y="2399"/>
                <a:ext cx="144" cy="144"/>
              </a:xfrm>
              <a:prstGeom prst="triangle">
                <a:avLst>
                  <a:gd name="adj" fmla="val 50000"/>
                </a:avLst>
              </a:prstGeom>
              <a:solidFill>
                <a:srgbClr val="FF33CC"/>
              </a:solidFill>
              <a:ln w="9525">
                <a:solidFill>
                  <a:schemeClr val="tx1"/>
                </a:solidFill>
                <a:miter lim="800000"/>
                <a:headEnd/>
                <a:tailEnd/>
              </a:ln>
            </p:spPr>
            <p:txBody>
              <a:bodyPr wrap="none"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US" altLang="en-US" sz="1400">
                  <a:latin typeface="Verdana" panose="020B0604030504040204" pitchFamily="34" charset="0"/>
                </a:endParaRPr>
              </a:p>
            </p:txBody>
          </p:sp>
          <p:sp>
            <p:nvSpPr>
              <p:cNvPr id="25615" name="AutoShape 12">
                <a:extLst>
                  <a:ext uri="{FF2B5EF4-FFF2-40B4-BE49-F238E27FC236}">
                    <a16:creationId xmlns:a16="http://schemas.microsoft.com/office/drawing/2014/main" id="{43A4B3B3-4E25-4A70-A417-0D17977509D8}"/>
                  </a:ext>
                </a:extLst>
              </p:cNvPr>
              <p:cNvSpPr>
                <a:spLocks noChangeArrowheads="1"/>
              </p:cNvSpPr>
              <p:nvPr/>
            </p:nvSpPr>
            <p:spPr bwMode="auto">
              <a:xfrm>
                <a:off x="4986" y="3546"/>
                <a:ext cx="144" cy="144"/>
              </a:xfrm>
              <a:prstGeom prst="triangle">
                <a:avLst>
                  <a:gd name="adj" fmla="val 50000"/>
                </a:avLst>
              </a:prstGeom>
              <a:solidFill>
                <a:srgbClr val="FF33CC"/>
              </a:solidFill>
              <a:ln w="9525">
                <a:solidFill>
                  <a:schemeClr val="tx1"/>
                </a:solidFill>
                <a:miter lim="800000"/>
                <a:headEnd/>
                <a:tailEnd/>
              </a:ln>
            </p:spPr>
            <p:txBody>
              <a:bodyPr wrap="none"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US" altLang="en-US" sz="1400">
                  <a:latin typeface="Verdana" panose="020B0604030504040204" pitchFamily="34" charset="0"/>
                </a:endParaRPr>
              </a:p>
            </p:txBody>
          </p:sp>
          <p:sp>
            <p:nvSpPr>
              <p:cNvPr id="25616" name="AutoShape 13">
                <a:extLst>
                  <a:ext uri="{FF2B5EF4-FFF2-40B4-BE49-F238E27FC236}">
                    <a16:creationId xmlns:a16="http://schemas.microsoft.com/office/drawing/2014/main" id="{ABA79561-72A0-4440-BF66-935E6E6E8CC1}"/>
                  </a:ext>
                </a:extLst>
              </p:cNvPr>
              <p:cNvSpPr>
                <a:spLocks noChangeArrowheads="1"/>
              </p:cNvSpPr>
              <p:nvPr/>
            </p:nvSpPr>
            <p:spPr bwMode="auto">
              <a:xfrm>
                <a:off x="4938" y="869"/>
                <a:ext cx="144" cy="144"/>
              </a:xfrm>
              <a:prstGeom prst="triangle">
                <a:avLst>
                  <a:gd name="adj" fmla="val 50000"/>
                </a:avLst>
              </a:prstGeom>
              <a:solidFill>
                <a:srgbClr val="FF33CC"/>
              </a:solidFill>
              <a:ln w="9525">
                <a:solidFill>
                  <a:schemeClr val="tx1"/>
                </a:solidFill>
                <a:miter lim="800000"/>
                <a:headEnd/>
                <a:tailEnd/>
              </a:ln>
            </p:spPr>
            <p:txBody>
              <a:bodyPr wrap="none"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US" altLang="en-US" sz="1400">
                  <a:latin typeface="Verdana" panose="020B0604030504040204" pitchFamily="34" charset="0"/>
                </a:endParaRPr>
              </a:p>
            </p:txBody>
          </p:sp>
          <p:sp>
            <p:nvSpPr>
              <p:cNvPr id="25617" name="Text Box 14">
                <a:extLst>
                  <a:ext uri="{FF2B5EF4-FFF2-40B4-BE49-F238E27FC236}">
                    <a16:creationId xmlns:a16="http://schemas.microsoft.com/office/drawing/2014/main" id="{C27038DB-9E0D-4D80-90ED-2C5DC3A86F72}"/>
                  </a:ext>
                </a:extLst>
              </p:cNvPr>
              <p:cNvSpPr txBox="1">
                <a:spLocks noChangeArrowheads="1"/>
              </p:cNvSpPr>
              <p:nvPr/>
            </p:nvSpPr>
            <p:spPr bwMode="auto">
              <a:xfrm>
                <a:off x="4738" y="2402"/>
                <a:ext cx="280"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b="0" baseline="-25000" dirty="0">
                    <a:solidFill>
                      <a:srgbClr val="FF0000"/>
                    </a:solidFill>
                    <a:latin typeface="Verdana" panose="020B0604030504040204" pitchFamily="34" charset="0"/>
                  </a:rPr>
                  <a:t>+</a:t>
                </a:r>
              </a:p>
            </p:txBody>
          </p:sp>
          <p:sp>
            <p:nvSpPr>
              <p:cNvPr id="25618" name="Text Box 15">
                <a:extLst>
                  <a:ext uri="{FF2B5EF4-FFF2-40B4-BE49-F238E27FC236}">
                    <a16:creationId xmlns:a16="http://schemas.microsoft.com/office/drawing/2014/main" id="{D681B38A-E40C-4955-85BA-57005AE488A8}"/>
                  </a:ext>
                </a:extLst>
              </p:cNvPr>
              <p:cNvSpPr txBox="1">
                <a:spLocks noChangeArrowheads="1"/>
              </p:cNvSpPr>
              <p:nvPr/>
            </p:nvSpPr>
            <p:spPr bwMode="auto">
              <a:xfrm>
                <a:off x="2872" y="2110"/>
                <a:ext cx="842"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b="0" dirty="0">
                    <a:solidFill>
                      <a:srgbClr val="FF6699"/>
                    </a:solidFill>
                    <a:latin typeface="Verdana" panose="020B0604030504040204" pitchFamily="34" charset="0"/>
                  </a:rPr>
                  <a:t>CORS A</a:t>
                </a:r>
              </a:p>
            </p:txBody>
          </p:sp>
          <p:sp>
            <p:nvSpPr>
              <p:cNvPr id="25619" name="Text Box 16">
                <a:extLst>
                  <a:ext uri="{FF2B5EF4-FFF2-40B4-BE49-F238E27FC236}">
                    <a16:creationId xmlns:a16="http://schemas.microsoft.com/office/drawing/2014/main" id="{46CF71E2-07AE-47DD-AF3E-02FE79540481}"/>
                  </a:ext>
                </a:extLst>
              </p:cNvPr>
              <p:cNvSpPr txBox="1">
                <a:spLocks noChangeArrowheads="1"/>
              </p:cNvSpPr>
              <p:nvPr/>
            </p:nvSpPr>
            <p:spPr bwMode="auto">
              <a:xfrm>
                <a:off x="4622" y="621"/>
                <a:ext cx="843"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b="0" dirty="0">
                    <a:solidFill>
                      <a:srgbClr val="FF6699"/>
                    </a:solidFill>
                    <a:latin typeface="Verdana" panose="020B0604030504040204" pitchFamily="34" charset="0"/>
                  </a:rPr>
                  <a:t>CORS B</a:t>
                </a:r>
              </a:p>
            </p:txBody>
          </p:sp>
          <p:sp>
            <p:nvSpPr>
              <p:cNvPr id="25620" name="Text Box 17">
                <a:extLst>
                  <a:ext uri="{FF2B5EF4-FFF2-40B4-BE49-F238E27FC236}">
                    <a16:creationId xmlns:a16="http://schemas.microsoft.com/office/drawing/2014/main" id="{6E84E785-6B78-42D0-B723-2C296DB2067A}"/>
                  </a:ext>
                </a:extLst>
              </p:cNvPr>
              <p:cNvSpPr txBox="1">
                <a:spLocks noChangeArrowheads="1"/>
              </p:cNvSpPr>
              <p:nvPr/>
            </p:nvSpPr>
            <p:spPr bwMode="auto">
              <a:xfrm>
                <a:off x="4134" y="3441"/>
                <a:ext cx="845"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b="0" dirty="0">
                    <a:solidFill>
                      <a:srgbClr val="FF6699"/>
                    </a:solidFill>
                    <a:latin typeface="Verdana" panose="020B0604030504040204" pitchFamily="34" charset="0"/>
                  </a:rPr>
                  <a:t>CORS C</a:t>
                </a:r>
              </a:p>
            </p:txBody>
          </p:sp>
          <p:sp>
            <p:nvSpPr>
              <p:cNvPr id="25621" name="Line 18">
                <a:extLst>
                  <a:ext uri="{FF2B5EF4-FFF2-40B4-BE49-F238E27FC236}">
                    <a16:creationId xmlns:a16="http://schemas.microsoft.com/office/drawing/2014/main" id="{9F6AC500-DCF2-4ADA-B4C5-9D9E5863B848}"/>
                  </a:ext>
                </a:extLst>
              </p:cNvPr>
              <p:cNvSpPr>
                <a:spLocks noChangeShapeType="1"/>
              </p:cNvSpPr>
              <p:nvPr/>
            </p:nvSpPr>
            <p:spPr bwMode="auto">
              <a:xfrm flipV="1">
                <a:off x="3965" y="2699"/>
                <a:ext cx="909" cy="287"/>
              </a:xfrm>
              <a:prstGeom prst="line">
                <a:avLst/>
              </a:prstGeom>
              <a:noFill/>
              <a:ln w="38100">
                <a:solidFill>
                  <a:srgbClr val="00B05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06" name="Text Box 15">
              <a:extLst>
                <a:ext uri="{FF2B5EF4-FFF2-40B4-BE49-F238E27FC236}">
                  <a16:creationId xmlns:a16="http://schemas.microsoft.com/office/drawing/2014/main" id="{5F5C994F-2DA2-456C-A4A9-B4A0636C40CC}"/>
                </a:ext>
              </a:extLst>
            </p:cNvPr>
            <p:cNvSpPr txBox="1">
              <a:spLocks noChangeArrowheads="1"/>
            </p:cNvSpPr>
            <p:nvPr/>
          </p:nvSpPr>
          <p:spPr bwMode="auto">
            <a:xfrm>
              <a:off x="5434553" y="4694516"/>
              <a:ext cx="1122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b="0" dirty="0">
                  <a:solidFill>
                    <a:srgbClr val="FF6699"/>
                  </a:solidFill>
                  <a:latin typeface="Verdana" panose="020B0604030504040204" pitchFamily="34" charset="0"/>
                </a:rPr>
                <a:t>Average</a:t>
              </a:r>
            </a:p>
          </p:txBody>
        </p:sp>
      </p:grpSp>
    </p:spTree>
    <p:extLst>
      <p:ext uri="{BB962C8B-B14F-4D97-AF65-F5344CB8AC3E}">
        <p14:creationId xmlns:p14="http://schemas.microsoft.com/office/powerpoint/2010/main" val="156021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4413-BBD6-4282-AA4F-674C81601698}"/>
              </a:ext>
            </a:extLst>
          </p:cNvPr>
          <p:cNvSpPr>
            <a:spLocks noGrp="1"/>
          </p:cNvSpPr>
          <p:nvPr>
            <p:ph type="title"/>
          </p:nvPr>
        </p:nvSpPr>
        <p:spPr/>
        <p:txBody>
          <a:bodyPr/>
          <a:lstStyle/>
          <a:p>
            <a:r>
              <a:rPr lang="en-US" dirty="0"/>
              <a:t>OPUS SHARE – Minimum Standards</a:t>
            </a:r>
          </a:p>
        </p:txBody>
      </p:sp>
      <p:sp>
        <p:nvSpPr>
          <p:cNvPr id="4" name="Date Placeholder 3">
            <a:extLst>
              <a:ext uri="{FF2B5EF4-FFF2-40B4-BE49-F238E27FC236}">
                <a16:creationId xmlns:a16="http://schemas.microsoft.com/office/drawing/2014/main" id="{7F8B2EE2-E866-488D-9915-0707B11E2E07}"/>
              </a:ext>
            </a:extLst>
          </p:cNvPr>
          <p:cNvSpPr>
            <a:spLocks noGrp="1"/>
          </p:cNvSpPr>
          <p:nvPr>
            <p:ph type="dt" sz="half" idx="10"/>
          </p:nvPr>
        </p:nvSpPr>
        <p:spPr/>
        <p:txBody>
          <a:bodyPr/>
          <a:lstStyle/>
          <a:p>
            <a:pPr>
              <a:defRPr/>
            </a:pPr>
            <a:r>
              <a:rPr lang="en-US"/>
              <a:t>June 25, 2020</a:t>
            </a:r>
            <a:endParaRPr lang="en-US" dirty="0"/>
          </a:p>
        </p:txBody>
      </p:sp>
      <p:sp>
        <p:nvSpPr>
          <p:cNvPr id="5" name="Footer Placeholder 4">
            <a:extLst>
              <a:ext uri="{FF2B5EF4-FFF2-40B4-BE49-F238E27FC236}">
                <a16:creationId xmlns:a16="http://schemas.microsoft.com/office/drawing/2014/main" id="{19D7B195-5BB5-4ED0-A401-2801BFBE6F1E}"/>
              </a:ext>
            </a:extLst>
          </p:cNvPr>
          <p:cNvSpPr>
            <a:spLocks noGrp="1"/>
          </p:cNvSpPr>
          <p:nvPr>
            <p:ph type="ftr" sz="quarter" idx="11"/>
          </p:nvPr>
        </p:nvSpPr>
        <p:spPr/>
        <p:txBody>
          <a:bodyPr/>
          <a:lstStyle/>
          <a:p>
            <a:pPr>
              <a:defRPr/>
            </a:pPr>
            <a:r>
              <a:rPr lang="en-US"/>
              <a:t>How to Submit an OPUS Share Observation</a:t>
            </a:r>
            <a:endParaRPr lang="en-US" dirty="0"/>
          </a:p>
        </p:txBody>
      </p:sp>
      <p:sp>
        <p:nvSpPr>
          <p:cNvPr id="6" name="Slide Number Placeholder 5">
            <a:extLst>
              <a:ext uri="{FF2B5EF4-FFF2-40B4-BE49-F238E27FC236}">
                <a16:creationId xmlns:a16="http://schemas.microsoft.com/office/drawing/2014/main" id="{6052C607-35B1-4F1F-80CA-955FDA838A26}"/>
              </a:ext>
            </a:extLst>
          </p:cNvPr>
          <p:cNvSpPr>
            <a:spLocks noGrp="1"/>
          </p:cNvSpPr>
          <p:nvPr>
            <p:ph type="sldNum" sz="quarter" idx="12"/>
          </p:nvPr>
        </p:nvSpPr>
        <p:spPr/>
        <p:txBody>
          <a:bodyPr/>
          <a:lstStyle/>
          <a:p>
            <a:pPr>
              <a:defRPr/>
            </a:pPr>
            <a:fld id="{E220C3D0-729A-4A15-8E23-72CBC95666E6}" type="slidenum">
              <a:rPr lang="en-US" smtClean="0"/>
              <a:pPr>
                <a:defRPr/>
              </a:pPr>
              <a:t>33</a:t>
            </a:fld>
            <a:endParaRPr lang="en-US" dirty="0"/>
          </a:p>
        </p:txBody>
      </p:sp>
      <p:sp>
        <p:nvSpPr>
          <p:cNvPr id="7" name="TextBox 6">
            <a:extLst>
              <a:ext uri="{FF2B5EF4-FFF2-40B4-BE49-F238E27FC236}">
                <a16:creationId xmlns:a16="http://schemas.microsoft.com/office/drawing/2014/main" id="{7C6449F6-6F41-4080-B5C6-47967A0B13EE}"/>
              </a:ext>
            </a:extLst>
          </p:cNvPr>
          <p:cNvSpPr txBox="1"/>
          <p:nvPr/>
        </p:nvSpPr>
        <p:spPr>
          <a:xfrm>
            <a:off x="692150" y="1331189"/>
            <a:ext cx="7994650" cy="3724096"/>
          </a:xfrm>
          <a:prstGeom prst="rect">
            <a:avLst/>
          </a:prstGeom>
          <a:noFill/>
          <a:ln cmpd="thickThin">
            <a:solidFill>
              <a:schemeClr val="tx1"/>
            </a:solidFill>
          </a:ln>
        </p:spPr>
        <p:txBody>
          <a:bodyPr wrap="square" rtlCol="0">
            <a:spAutoFit/>
          </a:bodyPr>
          <a:lstStyle/>
          <a:p>
            <a:r>
              <a:rPr lang="en-US" sz="2000" b="1" dirty="0"/>
              <a:t>OPUS shared solutions must meet the following requirements:</a:t>
            </a:r>
          </a:p>
          <a:p>
            <a:r>
              <a:rPr lang="en-US" sz="2000" dirty="0"/>
              <a:t>Your GPS data file must be </a:t>
            </a:r>
            <a:r>
              <a:rPr lang="en-US" sz="2000" b="1" dirty="0"/>
              <a:t>4 hours or longer</a:t>
            </a:r>
            <a:r>
              <a:rPr lang="en-US" sz="2000" dirty="0"/>
              <a:t>.</a:t>
            </a:r>
          </a:p>
          <a:p>
            <a:r>
              <a:rPr lang="en-US" sz="2000" dirty="0"/>
              <a:t>Your mark must be a </a:t>
            </a:r>
            <a:r>
              <a:rPr lang="en-US" sz="2000" b="1" dirty="0"/>
              <a:t>permanent mark of public interest</a:t>
            </a:r>
            <a:r>
              <a:rPr lang="en-US" sz="2000" dirty="0"/>
              <a:t>.</a:t>
            </a:r>
          </a:p>
          <a:p>
            <a:pPr lvl="1"/>
            <a:r>
              <a:rPr lang="en-US" dirty="0"/>
              <a:t>- durable, have a stable setting, and good satellite visibility.</a:t>
            </a:r>
          </a:p>
          <a:p>
            <a:r>
              <a:rPr lang="en-US" sz="2000" dirty="0"/>
              <a:t>Include a description and photos to help others find your mark.</a:t>
            </a:r>
          </a:p>
          <a:p>
            <a:r>
              <a:rPr lang="en-US" sz="2000" dirty="0"/>
              <a:t>Your shared solution must be a </a:t>
            </a:r>
            <a:r>
              <a:rPr lang="en-US" sz="2000" b="1" dirty="0"/>
              <a:t>high-quality</a:t>
            </a:r>
            <a:r>
              <a:rPr lang="en-US" sz="2000" dirty="0"/>
              <a:t> solution:</a:t>
            </a:r>
          </a:p>
          <a:p>
            <a:pPr lvl="1"/>
            <a:r>
              <a:rPr lang="en-US" sz="2000" dirty="0"/>
              <a:t>≥ 70% observations used </a:t>
            </a:r>
          </a:p>
          <a:p>
            <a:pPr lvl="1"/>
            <a:r>
              <a:rPr lang="en-US" sz="2000" dirty="0"/>
              <a:t>≥ 70% ambiguities fixed</a:t>
            </a:r>
          </a:p>
          <a:p>
            <a:pPr lvl="1"/>
            <a:r>
              <a:rPr lang="en-US" sz="2000" dirty="0"/>
              <a:t>≤ 3 cm RMS (0.030 m)</a:t>
            </a:r>
          </a:p>
          <a:p>
            <a:pPr lvl="1"/>
            <a:r>
              <a:rPr lang="en-US" sz="2000" dirty="0"/>
              <a:t>≤ 4 cm (0.040 m) peak-to-peak error ranges for latitude and longitude</a:t>
            </a:r>
          </a:p>
          <a:p>
            <a:pPr lvl="1"/>
            <a:r>
              <a:rPr lang="en-US" sz="2000" dirty="0"/>
              <a:t>≤ 8 cm (0.080 m) peak-to-peak error range for ellipsoid height</a:t>
            </a:r>
          </a:p>
          <a:p>
            <a:endParaRPr lang="en-US" dirty="0"/>
          </a:p>
        </p:txBody>
      </p:sp>
      <p:sp>
        <p:nvSpPr>
          <p:cNvPr id="8" name="TextBox 7">
            <a:extLst>
              <a:ext uri="{FF2B5EF4-FFF2-40B4-BE49-F238E27FC236}">
                <a16:creationId xmlns:a16="http://schemas.microsoft.com/office/drawing/2014/main" id="{E5EE833B-285E-4446-8490-00360DEE45C5}"/>
              </a:ext>
            </a:extLst>
          </p:cNvPr>
          <p:cNvSpPr txBox="1"/>
          <p:nvPr/>
        </p:nvSpPr>
        <p:spPr>
          <a:xfrm>
            <a:off x="1406768" y="5386381"/>
            <a:ext cx="6058557" cy="369332"/>
          </a:xfrm>
          <a:prstGeom prst="rect">
            <a:avLst/>
          </a:prstGeom>
          <a:noFill/>
        </p:spPr>
        <p:txBody>
          <a:bodyPr wrap="square" rtlCol="0">
            <a:spAutoFit/>
          </a:bodyPr>
          <a:lstStyle/>
          <a:p>
            <a:r>
              <a:rPr lang="en-US" dirty="0">
                <a:hlinkClick r:id="rId3"/>
              </a:rPr>
              <a:t>https://www.geodesy.noaa.gov/OPUS/about.jsp#sharing</a:t>
            </a:r>
            <a:endParaRPr lang="en-US" dirty="0"/>
          </a:p>
        </p:txBody>
      </p:sp>
      <p:sp>
        <p:nvSpPr>
          <p:cNvPr id="9" name="Rectangle: Rounded Corners 8">
            <a:extLst>
              <a:ext uri="{FF2B5EF4-FFF2-40B4-BE49-F238E27FC236}">
                <a16:creationId xmlns:a16="http://schemas.microsoft.com/office/drawing/2014/main" id="{C8946AC6-BFA2-4F3C-B11B-BF414D246318}"/>
              </a:ext>
            </a:extLst>
          </p:cNvPr>
          <p:cNvSpPr/>
          <p:nvPr/>
        </p:nvSpPr>
        <p:spPr>
          <a:xfrm>
            <a:off x="3483429" y="1705337"/>
            <a:ext cx="2053214" cy="282796"/>
          </a:xfrm>
          <a:prstGeom prst="roundRect">
            <a:avLst/>
          </a:prstGeom>
          <a:solidFill>
            <a:srgbClr val="FFFF00">
              <a:alpha val="1200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1AD192E-DB68-4748-AE35-CCD748977A0B}"/>
              </a:ext>
            </a:extLst>
          </p:cNvPr>
          <p:cNvSpPr/>
          <p:nvPr/>
        </p:nvSpPr>
        <p:spPr>
          <a:xfrm>
            <a:off x="2922395" y="2018277"/>
            <a:ext cx="3729613" cy="282796"/>
          </a:xfrm>
          <a:prstGeom prst="roundRect">
            <a:avLst/>
          </a:prstGeom>
          <a:solidFill>
            <a:srgbClr val="FFFF00">
              <a:alpha val="1200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ACB05FD-1728-4EB0-A71B-6381BFAC877D}"/>
              </a:ext>
            </a:extLst>
          </p:cNvPr>
          <p:cNvSpPr/>
          <p:nvPr/>
        </p:nvSpPr>
        <p:spPr>
          <a:xfrm>
            <a:off x="1577341" y="2588772"/>
            <a:ext cx="2637776" cy="282796"/>
          </a:xfrm>
          <a:prstGeom prst="roundRect">
            <a:avLst/>
          </a:prstGeom>
          <a:solidFill>
            <a:srgbClr val="FFFF00">
              <a:alpha val="1200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FF7BA6D-194C-4292-976C-5E533ED4CFD3}"/>
              </a:ext>
            </a:extLst>
          </p:cNvPr>
          <p:cNvSpPr/>
          <p:nvPr/>
        </p:nvSpPr>
        <p:spPr>
          <a:xfrm>
            <a:off x="3798277" y="2901712"/>
            <a:ext cx="2481944" cy="300952"/>
          </a:xfrm>
          <a:prstGeom prst="roundRect">
            <a:avLst/>
          </a:prstGeom>
          <a:solidFill>
            <a:srgbClr val="FFFF00">
              <a:alpha val="1200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71EFC6C-44FA-46A5-B4EE-FBD391AA34B3}"/>
              </a:ext>
            </a:extLst>
          </p:cNvPr>
          <p:cNvSpPr/>
          <p:nvPr/>
        </p:nvSpPr>
        <p:spPr>
          <a:xfrm>
            <a:off x="1114632" y="3232808"/>
            <a:ext cx="7337217" cy="1593590"/>
          </a:xfrm>
          <a:prstGeom prst="roundRect">
            <a:avLst/>
          </a:prstGeom>
          <a:solidFill>
            <a:srgbClr val="FFFF00">
              <a:alpha val="1200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758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5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a:extLst>
              <a:ext uri="{FF2B5EF4-FFF2-40B4-BE49-F238E27FC236}">
                <a16:creationId xmlns:a16="http://schemas.microsoft.com/office/drawing/2014/main" id="{9991879A-DE95-45EF-9A98-1008C2EE2006}"/>
              </a:ext>
            </a:extLst>
          </p:cNvPr>
          <p:cNvSpPr>
            <a:spLocks noGrp="1" noChangeArrowheads="1"/>
          </p:cNvSpPr>
          <p:nvPr>
            <p:ph type="title"/>
          </p:nvPr>
        </p:nvSpPr>
        <p:spPr>
          <a:xfrm>
            <a:off x="5929784" y="375345"/>
            <a:ext cx="3162300" cy="639763"/>
          </a:xfrm>
        </p:spPr>
        <p:txBody>
          <a:bodyPr/>
          <a:lstStyle/>
          <a:p>
            <a:pPr eaLnBrk="1" hangingPunct="1"/>
            <a:r>
              <a:rPr lang="en-US" altLang="en-US" dirty="0">
                <a:ea typeface="ＭＳ Ｐゴシック" panose="020B0600070205080204" pitchFamily="34" charset="-128"/>
              </a:rPr>
              <a:t>OPUS Report</a:t>
            </a:r>
          </a:p>
        </p:txBody>
      </p:sp>
      <p:sp>
        <p:nvSpPr>
          <p:cNvPr id="2" name="Date Placeholder 1">
            <a:extLst>
              <a:ext uri="{FF2B5EF4-FFF2-40B4-BE49-F238E27FC236}">
                <a16:creationId xmlns:a16="http://schemas.microsoft.com/office/drawing/2014/main" id="{BF6ACB73-AB1C-4A92-B19A-3718A36B8768}"/>
              </a:ext>
            </a:extLst>
          </p:cNvPr>
          <p:cNvSpPr>
            <a:spLocks noGrp="1"/>
          </p:cNvSpPr>
          <p:nvPr>
            <p:ph type="dt" sz="half" idx="10"/>
          </p:nvPr>
        </p:nvSpPr>
        <p:spPr/>
        <p:txBody>
          <a:bodyPr/>
          <a:lstStyle/>
          <a:p>
            <a:pPr>
              <a:defRPr/>
            </a:pPr>
            <a:r>
              <a:rPr lang="en-US"/>
              <a:t>June 25, 2020</a:t>
            </a:r>
            <a:endParaRPr lang="en-US" dirty="0"/>
          </a:p>
        </p:txBody>
      </p:sp>
      <p:sp>
        <p:nvSpPr>
          <p:cNvPr id="3" name="Footer Placeholder 2">
            <a:extLst>
              <a:ext uri="{FF2B5EF4-FFF2-40B4-BE49-F238E27FC236}">
                <a16:creationId xmlns:a16="http://schemas.microsoft.com/office/drawing/2014/main" id="{4210A268-CA36-4581-9838-7CE2009515F3}"/>
              </a:ext>
            </a:extLst>
          </p:cNvPr>
          <p:cNvSpPr>
            <a:spLocks noGrp="1"/>
          </p:cNvSpPr>
          <p:nvPr>
            <p:ph type="ftr" sz="quarter" idx="11"/>
          </p:nvPr>
        </p:nvSpPr>
        <p:spPr/>
        <p:txBody>
          <a:bodyPr/>
          <a:lstStyle/>
          <a:p>
            <a:pPr>
              <a:defRPr/>
            </a:pPr>
            <a:r>
              <a:rPr lang="en-US"/>
              <a:t>How to Submit an OPUS Share Observation</a:t>
            </a:r>
          </a:p>
        </p:txBody>
      </p:sp>
      <p:sp>
        <p:nvSpPr>
          <p:cNvPr id="4" name="Slide Number Placeholder 3">
            <a:extLst>
              <a:ext uri="{FF2B5EF4-FFF2-40B4-BE49-F238E27FC236}">
                <a16:creationId xmlns:a16="http://schemas.microsoft.com/office/drawing/2014/main" id="{DA78C331-B1DB-42BC-ABFB-DE67BF1D690D}"/>
              </a:ext>
            </a:extLst>
          </p:cNvPr>
          <p:cNvSpPr>
            <a:spLocks noGrp="1"/>
          </p:cNvSpPr>
          <p:nvPr>
            <p:ph type="sldNum" sz="quarter" idx="12"/>
          </p:nvPr>
        </p:nvSpPr>
        <p:spPr/>
        <p:txBody>
          <a:bodyPr/>
          <a:lstStyle/>
          <a:p>
            <a:pPr>
              <a:defRPr/>
            </a:pPr>
            <a:fld id="{E220C3D0-729A-4A15-8E23-72CBC95666E6}" type="slidenum">
              <a:rPr lang="en-US" smtClean="0"/>
              <a:pPr>
                <a:defRPr/>
              </a:pPr>
              <a:t>34</a:t>
            </a:fld>
            <a:endParaRPr lang="en-US"/>
          </a:p>
        </p:txBody>
      </p:sp>
      <p:sp>
        <p:nvSpPr>
          <p:cNvPr id="8" name="TextBox 7">
            <a:extLst>
              <a:ext uri="{FF2B5EF4-FFF2-40B4-BE49-F238E27FC236}">
                <a16:creationId xmlns:a16="http://schemas.microsoft.com/office/drawing/2014/main" id="{66B2D36F-6B4F-49DF-BF7F-CF65192DF958}"/>
              </a:ext>
            </a:extLst>
          </p:cNvPr>
          <p:cNvSpPr txBox="1"/>
          <p:nvPr/>
        </p:nvSpPr>
        <p:spPr>
          <a:xfrm>
            <a:off x="736042" y="393700"/>
            <a:ext cx="7950758" cy="6309420"/>
          </a:xfrm>
          <a:prstGeom prst="rect">
            <a:avLst/>
          </a:prstGeom>
          <a:noFill/>
        </p:spPr>
        <p:txBody>
          <a:bodyPr wrap="square" rtlCol="0">
            <a:spAutoFit/>
          </a:bodyPr>
          <a:lstStyle/>
          <a:p>
            <a:r>
              <a:rPr lang="en-US" sz="1000" b="1" dirty="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NGS OPUS SOLUTION REPORT</a:t>
            </a:r>
          </a:p>
          <a:p>
            <a:r>
              <a:rPr lang="en-US" sz="1200" b="1" dirty="0">
                <a:latin typeface="Courier New" panose="02070309020205020404" pitchFamily="49" charset="0"/>
                <a:cs typeface="Courier New" panose="02070309020205020404" pitchFamily="49" charset="0"/>
              </a:rPr>
              <a:t>                              ========================</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USER: dave.zenk@noaa.gov                      DATE: February 14, 2020</a:t>
            </a:r>
          </a:p>
          <a:p>
            <a:r>
              <a:rPr lang="en-US" sz="1200" b="1" dirty="0">
                <a:latin typeface="Courier New" panose="02070309020205020404" pitchFamily="49" charset="0"/>
                <a:cs typeface="Courier New" panose="02070309020205020404" pitchFamily="49" charset="0"/>
              </a:rPr>
              <a:t>RINEX FILE: 5705044p.20o                            TIME: 18:32:03 UTC</a:t>
            </a:r>
          </a:p>
          <a:p>
            <a:endParaRPr lang="en-US" sz="1200" b="1" dirty="0">
              <a:latin typeface="Courier New" panose="02070309020205020404" pitchFamily="49" charset="0"/>
              <a:cs typeface="Courier New" panose="02070309020205020404" pitchFamily="49" charset="0"/>
            </a:endParaRP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SOFTWARE: page5  1801.18 master78.pl 160321      START: 2020/02/13  15:39:00</a:t>
            </a:r>
          </a:p>
          <a:p>
            <a:r>
              <a:rPr lang="en-US" sz="1200" b="1" dirty="0">
                <a:latin typeface="Courier New" panose="02070309020205020404" pitchFamily="49" charset="0"/>
                <a:cs typeface="Courier New" panose="02070309020205020404" pitchFamily="49" charset="0"/>
              </a:rPr>
              <a:t> EPHEMERIS: igr20924.eph [rapid]                    STOP: 2020/02/13  21:32:00</a:t>
            </a:r>
          </a:p>
          <a:p>
            <a:r>
              <a:rPr lang="en-US" sz="1200" b="1" dirty="0">
                <a:latin typeface="Courier New" panose="02070309020205020404" pitchFamily="49" charset="0"/>
                <a:cs typeface="Courier New" panose="02070309020205020404" pitchFamily="49" charset="0"/>
              </a:rPr>
              <a:t>  NAV FILE: brdc0440.20n                        OBS USED: 10416 / 13626   :  76%</a:t>
            </a:r>
          </a:p>
          <a:p>
            <a:r>
              <a:rPr lang="en-US" sz="1200" b="1" dirty="0">
                <a:latin typeface="Courier New" panose="02070309020205020404" pitchFamily="49" charset="0"/>
                <a:cs typeface="Courier New" panose="02070309020205020404" pitchFamily="49" charset="0"/>
              </a:rPr>
              <a:t>  ANT NAME: SOK_RADIAN_IS   NONE             # FIXED AMB:    98 /   117   :  84%</a:t>
            </a:r>
          </a:p>
          <a:p>
            <a:r>
              <a:rPr lang="en-US" sz="1200" b="1" dirty="0">
                <a:latin typeface="Courier New" panose="02070309020205020404" pitchFamily="49" charset="0"/>
                <a:cs typeface="Courier New" panose="02070309020205020404" pitchFamily="49" charset="0"/>
              </a:rPr>
              <a:t>ARP HEIGHT: 1.50                             OVERALL RMS: 0.028(m)</a:t>
            </a:r>
          </a:p>
          <a:p>
            <a:endParaRPr lang="en-US" sz="1200" b="1" dirty="0">
              <a:latin typeface="Courier New" panose="02070309020205020404" pitchFamily="49" charset="0"/>
              <a:cs typeface="Courier New" panose="02070309020205020404" pitchFamily="49" charset="0"/>
            </a:endParaRP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REF FRAME: NAD_83(2011)(EPOCH:2010.0000)              ITRF2014 (EPOCH:2020.1196)</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X:      -519860.102(m)   0.014(m)           -519861.007(m)   0.014(m)</a:t>
            </a:r>
          </a:p>
          <a:p>
            <a:r>
              <a:rPr lang="en-US" sz="1200" b="1" dirty="0">
                <a:latin typeface="Courier New" panose="02070309020205020404" pitchFamily="49" charset="0"/>
                <a:cs typeface="Courier New" panose="02070309020205020404" pitchFamily="49" charset="0"/>
              </a:rPr>
              <a:t>         Y:     -4844511.057(m)   0.021(m)          -4844509.706(m)   0.021(m)</a:t>
            </a:r>
          </a:p>
          <a:p>
            <a:r>
              <a:rPr lang="en-US" sz="1200" b="1" dirty="0">
                <a:latin typeface="Courier New" panose="02070309020205020404" pitchFamily="49" charset="0"/>
                <a:cs typeface="Courier New" panose="02070309020205020404" pitchFamily="49" charset="0"/>
              </a:rPr>
              <a:t>         Z:      4102650.536(m)   0.028(m)           4102650.425(m)   0.028(m)</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LAT:   40 17 17.33456      0.012(m)        40 17 17.35796      0.012(m)</a:t>
            </a:r>
          </a:p>
          <a:p>
            <a:r>
              <a:rPr lang="en-US" sz="1200" b="1" dirty="0">
                <a:latin typeface="Courier New" panose="02070309020205020404" pitchFamily="49" charset="0"/>
                <a:cs typeface="Courier New" panose="02070309020205020404" pitchFamily="49" charset="0"/>
              </a:rPr>
              <a:t>     E LON:  263 52 30.28771      0.013(m)       263 52 30.24350      0.013(m)</a:t>
            </a:r>
          </a:p>
          <a:p>
            <a:r>
              <a:rPr lang="en-US" sz="1200" b="1" dirty="0">
                <a:latin typeface="Courier New" panose="02070309020205020404" pitchFamily="49" charset="0"/>
                <a:cs typeface="Courier New" panose="02070309020205020404" pitchFamily="49" charset="0"/>
              </a:rPr>
              <a:t>     W LON:   96  7 29.71229      0.013(m)        96  7 29.75650      0.013(m)</a:t>
            </a:r>
          </a:p>
          <a:p>
            <a:r>
              <a:rPr lang="en-US" sz="1200" b="1" dirty="0">
                <a:latin typeface="Courier New" panose="02070309020205020404" pitchFamily="49" charset="0"/>
                <a:cs typeface="Courier New" panose="02070309020205020404" pitchFamily="49" charset="0"/>
              </a:rPr>
              <a:t>    EL HGT:          320.107(m)   0.034(m)               319.084(m)   0.034(m)</a:t>
            </a:r>
          </a:p>
          <a:p>
            <a:r>
              <a:rPr lang="en-US" sz="1200" b="1" dirty="0">
                <a:latin typeface="Courier New" panose="02070309020205020404" pitchFamily="49" charset="0"/>
                <a:cs typeface="Courier New" panose="02070309020205020404" pitchFamily="49" charset="0"/>
              </a:rPr>
              <a:t> ORTHO HGT:          348.716(m)   0.046(m) [NAVD88 (Computed using GEOID18)]</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UTM COORDINATES    STATE PLANE COORDINATES</a:t>
            </a:r>
          </a:p>
          <a:p>
            <a:r>
              <a:rPr lang="en-US" sz="1200" b="1" dirty="0">
                <a:latin typeface="Courier New" panose="02070309020205020404" pitchFamily="49" charset="0"/>
                <a:cs typeface="Courier New" panose="02070309020205020404" pitchFamily="49" charset="0"/>
              </a:rPr>
              <a:t>                         UTM (Zone 14)         SPC (2600   NE)</a:t>
            </a:r>
          </a:p>
          <a:p>
            <a:r>
              <a:rPr lang="en-US" sz="1200" b="1" dirty="0">
                <a:latin typeface="Courier New" panose="02070309020205020404" pitchFamily="49" charset="0"/>
                <a:cs typeface="Courier New" panose="02070309020205020404" pitchFamily="49" charset="0"/>
              </a:rPr>
              <a:t>Northing (Y) [meters]     4463706.581            57881.834</a:t>
            </a:r>
          </a:p>
          <a:p>
            <a:r>
              <a:rPr lang="en-US" sz="1200" b="1" dirty="0">
                <a:latin typeface="Courier New" panose="02070309020205020404" pitchFamily="49" charset="0"/>
                <a:cs typeface="Courier New" panose="02070309020205020404" pitchFamily="49" charset="0"/>
              </a:rPr>
              <a:t>Easting (X)  [meters]      744398.275           829363.777</a:t>
            </a:r>
          </a:p>
          <a:p>
            <a:r>
              <a:rPr lang="en-US" sz="1200" b="1" dirty="0">
                <a:latin typeface="Courier New" panose="02070309020205020404" pitchFamily="49" charset="0"/>
                <a:cs typeface="Courier New" panose="02070309020205020404" pitchFamily="49" charset="0"/>
              </a:rPr>
              <a:t>Convergence  [degrees]     1.86003889           2.56800278</a:t>
            </a:r>
          </a:p>
          <a:p>
            <a:r>
              <a:rPr lang="en-US" sz="1200" b="1" dirty="0">
                <a:latin typeface="Courier New" panose="02070309020205020404" pitchFamily="49" charset="0"/>
                <a:cs typeface="Courier New" panose="02070309020205020404" pitchFamily="49" charset="0"/>
              </a:rPr>
              <a:t>Point Scale                1.00033534           0.99988215</a:t>
            </a:r>
          </a:p>
          <a:p>
            <a:r>
              <a:rPr lang="en-US" sz="1200" b="1" dirty="0">
                <a:latin typeface="Courier New" panose="02070309020205020404" pitchFamily="49" charset="0"/>
                <a:cs typeface="Courier New" panose="02070309020205020404" pitchFamily="49" charset="0"/>
              </a:rPr>
              <a:t>Combined Factor            1.00028511           0.99983194</a:t>
            </a:r>
          </a:p>
          <a:p>
            <a:endParaRPr lang="en-US" sz="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47727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
            <a:extLst>
              <a:ext uri="{FF2B5EF4-FFF2-40B4-BE49-F238E27FC236}">
                <a16:creationId xmlns:a16="http://schemas.microsoft.com/office/drawing/2014/main" id="{260372AA-ACE3-4CFC-8251-6D44309FA64D}"/>
              </a:ext>
            </a:extLst>
          </p:cNvPr>
          <p:cNvSpPr>
            <a:spLocks noGrp="1" noChangeArrowheads="1"/>
          </p:cNvSpPr>
          <p:nvPr>
            <p:ph type="title"/>
          </p:nvPr>
        </p:nvSpPr>
        <p:spPr>
          <a:xfrm>
            <a:off x="5929784" y="375345"/>
            <a:ext cx="3162300" cy="639763"/>
          </a:xfrm>
        </p:spPr>
        <p:txBody>
          <a:bodyPr/>
          <a:lstStyle/>
          <a:p>
            <a:pPr eaLnBrk="1" hangingPunct="1"/>
            <a:r>
              <a:rPr lang="en-US" altLang="en-US" dirty="0">
                <a:ea typeface="ＭＳ Ｐゴシック" panose="020B0600070205080204" pitchFamily="34" charset="-128"/>
              </a:rPr>
              <a:t>OPUS Report</a:t>
            </a:r>
          </a:p>
        </p:txBody>
      </p:sp>
      <p:sp>
        <p:nvSpPr>
          <p:cNvPr id="4" name="Date Placeholder 3">
            <a:extLst>
              <a:ext uri="{FF2B5EF4-FFF2-40B4-BE49-F238E27FC236}">
                <a16:creationId xmlns:a16="http://schemas.microsoft.com/office/drawing/2014/main" id="{C4D9DE2B-FA1F-4A54-A537-008029BA7A71}"/>
              </a:ext>
            </a:extLst>
          </p:cNvPr>
          <p:cNvSpPr>
            <a:spLocks noGrp="1"/>
          </p:cNvSpPr>
          <p:nvPr>
            <p:ph type="dt" sz="half" idx="10"/>
          </p:nvPr>
        </p:nvSpPr>
        <p:spPr/>
        <p:txBody>
          <a:bodyPr/>
          <a:lstStyle/>
          <a:p>
            <a:pPr>
              <a:defRPr/>
            </a:pPr>
            <a:r>
              <a:rPr lang="en-US"/>
              <a:t>June 25, 2020</a:t>
            </a:r>
            <a:endParaRPr lang="en-US" dirty="0"/>
          </a:p>
        </p:txBody>
      </p:sp>
      <p:sp>
        <p:nvSpPr>
          <p:cNvPr id="5" name="Footer Placeholder 4">
            <a:extLst>
              <a:ext uri="{FF2B5EF4-FFF2-40B4-BE49-F238E27FC236}">
                <a16:creationId xmlns:a16="http://schemas.microsoft.com/office/drawing/2014/main" id="{1F3E09A4-BC04-4649-9701-A9392503B745}"/>
              </a:ext>
            </a:extLst>
          </p:cNvPr>
          <p:cNvSpPr>
            <a:spLocks noGrp="1"/>
          </p:cNvSpPr>
          <p:nvPr>
            <p:ph type="ftr" sz="quarter" idx="11"/>
          </p:nvPr>
        </p:nvSpPr>
        <p:spPr/>
        <p:txBody>
          <a:bodyPr/>
          <a:lstStyle/>
          <a:p>
            <a:pPr>
              <a:defRPr/>
            </a:pPr>
            <a:r>
              <a:rPr lang="en-US"/>
              <a:t>How to Submit an OPUS Share Observation</a:t>
            </a:r>
            <a:endParaRPr lang="en-US" dirty="0"/>
          </a:p>
        </p:txBody>
      </p:sp>
      <p:sp>
        <p:nvSpPr>
          <p:cNvPr id="6" name="Slide Number Placeholder 5">
            <a:extLst>
              <a:ext uri="{FF2B5EF4-FFF2-40B4-BE49-F238E27FC236}">
                <a16:creationId xmlns:a16="http://schemas.microsoft.com/office/drawing/2014/main" id="{B1256D2A-7AEC-4A0C-90D3-BA0DFD00068C}"/>
              </a:ext>
            </a:extLst>
          </p:cNvPr>
          <p:cNvSpPr>
            <a:spLocks noGrp="1"/>
          </p:cNvSpPr>
          <p:nvPr>
            <p:ph type="sldNum" sz="quarter" idx="12"/>
          </p:nvPr>
        </p:nvSpPr>
        <p:spPr/>
        <p:txBody>
          <a:bodyPr/>
          <a:lstStyle/>
          <a:p>
            <a:pPr>
              <a:defRPr/>
            </a:pPr>
            <a:fld id="{E220C3D0-729A-4A15-8E23-72CBC95666E6}" type="slidenum">
              <a:rPr lang="en-US" smtClean="0"/>
              <a:pPr>
                <a:defRPr/>
              </a:pPr>
              <a:t>35</a:t>
            </a:fld>
            <a:endParaRPr lang="en-US" dirty="0"/>
          </a:p>
        </p:txBody>
      </p:sp>
      <p:sp>
        <p:nvSpPr>
          <p:cNvPr id="7" name="TextBox 6">
            <a:extLst>
              <a:ext uri="{FF2B5EF4-FFF2-40B4-BE49-F238E27FC236}">
                <a16:creationId xmlns:a16="http://schemas.microsoft.com/office/drawing/2014/main" id="{4DC9F9A7-FC39-49E5-859A-8B7BB35CFE19}"/>
              </a:ext>
            </a:extLst>
          </p:cNvPr>
          <p:cNvSpPr txBox="1"/>
          <p:nvPr/>
        </p:nvSpPr>
        <p:spPr>
          <a:xfrm>
            <a:off x="736042" y="393700"/>
            <a:ext cx="7950758" cy="6309420"/>
          </a:xfrm>
          <a:prstGeom prst="rect">
            <a:avLst/>
          </a:prstGeom>
          <a:noFill/>
        </p:spPr>
        <p:txBody>
          <a:bodyPr wrap="square" rtlCol="0">
            <a:spAutoFit/>
          </a:bodyPr>
          <a:lstStyle/>
          <a:p>
            <a:r>
              <a:rPr lang="en-US" sz="1000" b="1" dirty="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NGS OPUS SOLUTION REPORT</a:t>
            </a:r>
          </a:p>
          <a:p>
            <a:r>
              <a:rPr lang="en-US" sz="1200" b="1" dirty="0">
                <a:latin typeface="Courier New" panose="02070309020205020404" pitchFamily="49" charset="0"/>
                <a:cs typeface="Courier New" panose="02070309020205020404" pitchFamily="49" charset="0"/>
              </a:rPr>
              <a:t>                              ========================</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USER: dave.zenk@noaa.gov                      DATE: February 14, 2020</a:t>
            </a:r>
          </a:p>
          <a:p>
            <a:r>
              <a:rPr lang="en-US" sz="1200" b="1" dirty="0">
                <a:latin typeface="Courier New" panose="02070309020205020404" pitchFamily="49" charset="0"/>
                <a:cs typeface="Courier New" panose="02070309020205020404" pitchFamily="49" charset="0"/>
              </a:rPr>
              <a:t>RINEX FILE: 5705044p.20o                            TIME: 18:32:03 UTC</a:t>
            </a:r>
          </a:p>
          <a:p>
            <a:endParaRPr lang="en-US" sz="1200" b="1" dirty="0">
              <a:latin typeface="Courier New" panose="02070309020205020404" pitchFamily="49" charset="0"/>
              <a:cs typeface="Courier New" panose="02070309020205020404" pitchFamily="49" charset="0"/>
            </a:endParaRP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SOFTWARE: page5  1801.18 master78.pl 160321      START: 2020/02/13  15:39:00</a:t>
            </a:r>
          </a:p>
          <a:p>
            <a:r>
              <a:rPr lang="en-US" sz="1200" b="1" dirty="0">
                <a:latin typeface="Courier New" panose="02070309020205020404" pitchFamily="49" charset="0"/>
                <a:cs typeface="Courier New" panose="02070309020205020404" pitchFamily="49" charset="0"/>
              </a:rPr>
              <a:t> EPHEMERIS: igr20924.eph [rapid]                    STOP: 2020/02/13  21:32:00</a:t>
            </a:r>
          </a:p>
          <a:p>
            <a:r>
              <a:rPr lang="en-US" sz="1200" b="1" dirty="0">
                <a:latin typeface="Courier New" panose="02070309020205020404" pitchFamily="49" charset="0"/>
                <a:cs typeface="Courier New" panose="02070309020205020404" pitchFamily="49" charset="0"/>
              </a:rPr>
              <a:t>  NAV FILE: brdc0440.20n                        OBS USED: 10416 / 13626   :  76%</a:t>
            </a:r>
          </a:p>
          <a:p>
            <a:r>
              <a:rPr lang="en-US" sz="1200" b="1" dirty="0">
                <a:latin typeface="Courier New" panose="02070309020205020404" pitchFamily="49" charset="0"/>
                <a:cs typeface="Courier New" panose="02070309020205020404" pitchFamily="49" charset="0"/>
              </a:rPr>
              <a:t>  ANT NAME: SOK_RADIAN_IS   NONE             # FIXED AMB:    98 /   117   :  84%</a:t>
            </a:r>
          </a:p>
          <a:p>
            <a:r>
              <a:rPr lang="en-US" sz="1200" b="1" dirty="0">
                <a:latin typeface="Courier New" panose="02070309020205020404" pitchFamily="49" charset="0"/>
                <a:cs typeface="Courier New" panose="02070309020205020404" pitchFamily="49" charset="0"/>
              </a:rPr>
              <a:t>ARP HEIGHT: 1.50                             OVERALL RMS: 0.028(m)</a:t>
            </a:r>
          </a:p>
          <a:p>
            <a:endParaRPr lang="en-US" sz="1200" b="1" dirty="0">
              <a:latin typeface="Courier New" panose="02070309020205020404" pitchFamily="49" charset="0"/>
              <a:cs typeface="Courier New" panose="02070309020205020404" pitchFamily="49" charset="0"/>
            </a:endParaRP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REF FRAME: NAD_83(2011)(EPOCH:2010.0000)              ITRF2014 (EPOCH:2020.1196)</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X:      -519860.102(m)   0.014(m)           -519861.007(m)   0.014(m)</a:t>
            </a:r>
          </a:p>
          <a:p>
            <a:r>
              <a:rPr lang="en-US" sz="1200" b="1" dirty="0">
                <a:latin typeface="Courier New" panose="02070309020205020404" pitchFamily="49" charset="0"/>
                <a:cs typeface="Courier New" panose="02070309020205020404" pitchFamily="49" charset="0"/>
              </a:rPr>
              <a:t>         Y:     -4844511.057(m)   0.021(m)          -4844509.706(m)   0.021(m)</a:t>
            </a:r>
          </a:p>
          <a:p>
            <a:r>
              <a:rPr lang="en-US" sz="1200" b="1" dirty="0">
                <a:latin typeface="Courier New" panose="02070309020205020404" pitchFamily="49" charset="0"/>
                <a:cs typeface="Courier New" panose="02070309020205020404" pitchFamily="49" charset="0"/>
              </a:rPr>
              <a:t>         Z:      4102650.536(m)   0.028(m)           4102650.425(m)   0.028(m)</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LAT:   40 17 17.33456      0.012(m)        40 17 17.35796      0.012(m)</a:t>
            </a:r>
          </a:p>
          <a:p>
            <a:r>
              <a:rPr lang="en-US" sz="1200" b="1" dirty="0">
                <a:latin typeface="Courier New" panose="02070309020205020404" pitchFamily="49" charset="0"/>
                <a:cs typeface="Courier New" panose="02070309020205020404" pitchFamily="49" charset="0"/>
              </a:rPr>
              <a:t>     E LON:  263 52 30.28771      0.013(m)       263 52 30.24350      0.013(m)</a:t>
            </a:r>
          </a:p>
          <a:p>
            <a:r>
              <a:rPr lang="en-US" sz="1200" b="1" dirty="0">
                <a:latin typeface="Courier New" panose="02070309020205020404" pitchFamily="49" charset="0"/>
                <a:cs typeface="Courier New" panose="02070309020205020404" pitchFamily="49" charset="0"/>
              </a:rPr>
              <a:t>     W LON:   96  7 29.71229      0.013(m)        96  7 29.75650      0.013(m)</a:t>
            </a:r>
          </a:p>
          <a:p>
            <a:r>
              <a:rPr lang="en-US" sz="1200" b="1" dirty="0">
                <a:latin typeface="Courier New" panose="02070309020205020404" pitchFamily="49" charset="0"/>
                <a:cs typeface="Courier New" panose="02070309020205020404" pitchFamily="49" charset="0"/>
              </a:rPr>
              <a:t>    EL HGT:          320.107(m)   0.034(m)               319.084(m)   0.034(m)</a:t>
            </a:r>
          </a:p>
          <a:p>
            <a:r>
              <a:rPr lang="en-US" sz="1200" b="1" dirty="0">
                <a:latin typeface="Courier New" panose="02070309020205020404" pitchFamily="49" charset="0"/>
                <a:cs typeface="Courier New" panose="02070309020205020404" pitchFamily="49" charset="0"/>
              </a:rPr>
              <a:t> ORTHO HGT:          348.716(m)   0.046(m) [NAVD88 (Computed using GEOID18)]</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UTM COORDINATES    STATE PLANE COORDINATES</a:t>
            </a:r>
          </a:p>
          <a:p>
            <a:r>
              <a:rPr lang="en-US" sz="1200" b="1" dirty="0">
                <a:latin typeface="Courier New" panose="02070309020205020404" pitchFamily="49" charset="0"/>
                <a:cs typeface="Courier New" panose="02070309020205020404" pitchFamily="49" charset="0"/>
              </a:rPr>
              <a:t>                         UTM (Zone 14)         SPC (2600   NE)</a:t>
            </a:r>
          </a:p>
          <a:p>
            <a:r>
              <a:rPr lang="en-US" sz="1200" b="1" dirty="0">
                <a:latin typeface="Courier New" panose="02070309020205020404" pitchFamily="49" charset="0"/>
                <a:cs typeface="Courier New" panose="02070309020205020404" pitchFamily="49" charset="0"/>
              </a:rPr>
              <a:t>Northing (Y) [meters]     4463706.581            57881.834</a:t>
            </a:r>
          </a:p>
          <a:p>
            <a:r>
              <a:rPr lang="en-US" sz="1200" b="1" dirty="0">
                <a:latin typeface="Courier New" panose="02070309020205020404" pitchFamily="49" charset="0"/>
                <a:cs typeface="Courier New" panose="02070309020205020404" pitchFamily="49" charset="0"/>
              </a:rPr>
              <a:t>Easting (X)  [meters]      744398.275           829363.777</a:t>
            </a:r>
          </a:p>
          <a:p>
            <a:r>
              <a:rPr lang="en-US" sz="1200" b="1" dirty="0">
                <a:latin typeface="Courier New" panose="02070309020205020404" pitchFamily="49" charset="0"/>
                <a:cs typeface="Courier New" panose="02070309020205020404" pitchFamily="49" charset="0"/>
              </a:rPr>
              <a:t>Convergence  [degrees]     1.86003889           2.56800278</a:t>
            </a:r>
          </a:p>
          <a:p>
            <a:r>
              <a:rPr lang="en-US" sz="1200" b="1" dirty="0">
                <a:latin typeface="Courier New" panose="02070309020205020404" pitchFamily="49" charset="0"/>
                <a:cs typeface="Courier New" panose="02070309020205020404" pitchFamily="49" charset="0"/>
              </a:rPr>
              <a:t>Point Scale                1.00033534           0.99988215</a:t>
            </a:r>
          </a:p>
          <a:p>
            <a:r>
              <a:rPr lang="en-US" sz="1200" b="1" dirty="0">
                <a:latin typeface="Courier New" panose="02070309020205020404" pitchFamily="49" charset="0"/>
                <a:cs typeface="Courier New" panose="02070309020205020404" pitchFamily="49" charset="0"/>
              </a:rPr>
              <a:t>Combined Factor            1.00028511           0.99983194</a:t>
            </a:r>
          </a:p>
          <a:p>
            <a:endParaRPr lang="en-US" sz="800" b="1" dirty="0">
              <a:latin typeface="Courier New" panose="02070309020205020404" pitchFamily="49" charset="0"/>
              <a:cs typeface="Courier New" panose="02070309020205020404" pitchFamily="49" charset="0"/>
            </a:endParaRPr>
          </a:p>
        </p:txBody>
      </p:sp>
      <p:sp>
        <p:nvSpPr>
          <p:cNvPr id="20" name="Rectangle 19">
            <a:extLst>
              <a:ext uri="{FF2B5EF4-FFF2-40B4-BE49-F238E27FC236}">
                <a16:creationId xmlns:a16="http://schemas.microsoft.com/office/drawing/2014/main" id="{AB895D1B-C752-47C4-9D8D-ECA138D17743}"/>
              </a:ext>
            </a:extLst>
          </p:cNvPr>
          <p:cNvSpPr/>
          <p:nvPr/>
        </p:nvSpPr>
        <p:spPr>
          <a:xfrm>
            <a:off x="785813" y="1898650"/>
            <a:ext cx="3068637" cy="184150"/>
          </a:xfrm>
          <a:prstGeom prst="rect">
            <a:avLst/>
          </a:prstGeom>
          <a:solidFill>
            <a:srgbClr val="FFFF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E8F8CA3-1836-4B5D-A898-EC81C20F8941}"/>
              </a:ext>
            </a:extLst>
          </p:cNvPr>
          <p:cNvSpPr/>
          <p:nvPr/>
        </p:nvSpPr>
        <p:spPr>
          <a:xfrm>
            <a:off x="4889500" y="2095500"/>
            <a:ext cx="3518458" cy="571500"/>
          </a:xfrm>
          <a:prstGeom prst="rect">
            <a:avLst/>
          </a:prstGeom>
          <a:solidFill>
            <a:srgbClr val="FFFF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C5E4846-4111-486E-81AA-6C9F6DCE6B27}"/>
              </a:ext>
            </a:extLst>
          </p:cNvPr>
          <p:cNvSpPr/>
          <p:nvPr/>
        </p:nvSpPr>
        <p:spPr>
          <a:xfrm>
            <a:off x="785813" y="2276474"/>
            <a:ext cx="3068637" cy="365125"/>
          </a:xfrm>
          <a:prstGeom prst="rect">
            <a:avLst/>
          </a:prstGeom>
          <a:solidFill>
            <a:srgbClr val="FFFF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6A99D80-EBAD-4291-84B8-DA5166529AE5}"/>
              </a:ext>
            </a:extLst>
          </p:cNvPr>
          <p:cNvSpPr/>
          <p:nvPr/>
        </p:nvSpPr>
        <p:spPr>
          <a:xfrm>
            <a:off x="3835400" y="4038600"/>
            <a:ext cx="952500" cy="1073150"/>
          </a:xfrm>
          <a:prstGeom prst="rect">
            <a:avLst/>
          </a:prstGeom>
          <a:solidFill>
            <a:srgbClr val="FFFF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228E9F-D43F-454B-80A7-1B41ECA18364}"/>
              </a:ext>
            </a:extLst>
          </p:cNvPr>
          <p:cNvSpPr/>
          <p:nvPr/>
        </p:nvSpPr>
        <p:spPr>
          <a:xfrm>
            <a:off x="5404408" y="1689100"/>
            <a:ext cx="3003550" cy="368300"/>
          </a:xfrm>
          <a:prstGeom prst="rect">
            <a:avLst/>
          </a:prstGeom>
          <a:solidFill>
            <a:srgbClr val="FFFF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E6107E0-3086-4445-9C59-C155EB8696A3}"/>
              </a:ext>
            </a:extLst>
          </p:cNvPr>
          <p:cNvSpPr txBox="1"/>
          <p:nvPr/>
        </p:nvSpPr>
        <p:spPr>
          <a:xfrm>
            <a:off x="486898" y="1806059"/>
            <a:ext cx="364002" cy="369332"/>
          </a:xfrm>
          <a:prstGeom prst="rect">
            <a:avLst/>
          </a:prstGeom>
          <a:noFill/>
        </p:spPr>
        <p:txBody>
          <a:bodyPr wrap="square" rtlCol="0">
            <a:spAutoFit/>
          </a:bodyPr>
          <a:lstStyle/>
          <a:p>
            <a:r>
              <a:rPr lang="en-US" b="1" dirty="0">
                <a:solidFill>
                  <a:srgbClr val="FF0000"/>
                </a:solidFill>
              </a:rPr>
              <a:t>1</a:t>
            </a:r>
          </a:p>
        </p:txBody>
      </p:sp>
      <p:sp>
        <p:nvSpPr>
          <p:cNvPr id="26" name="TextBox 25">
            <a:extLst>
              <a:ext uri="{FF2B5EF4-FFF2-40B4-BE49-F238E27FC236}">
                <a16:creationId xmlns:a16="http://schemas.microsoft.com/office/drawing/2014/main" id="{58E6C295-7FC4-4B7E-8666-65B86266734A}"/>
              </a:ext>
            </a:extLst>
          </p:cNvPr>
          <p:cNvSpPr txBox="1"/>
          <p:nvPr/>
        </p:nvSpPr>
        <p:spPr>
          <a:xfrm>
            <a:off x="486898" y="2267982"/>
            <a:ext cx="364002" cy="369332"/>
          </a:xfrm>
          <a:prstGeom prst="rect">
            <a:avLst/>
          </a:prstGeom>
          <a:noFill/>
        </p:spPr>
        <p:txBody>
          <a:bodyPr wrap="square" rtlCol="0">
            <a:spAutoFit/>
          </a:bodyPr>
          <a:lstStyle/>
          <a:p>
            <a:r>
              <a:rPr lang="en-US" b="1" dirty="0">
                <a:solidFill>
                  <a:srgbClr val="FF0000"/>
                </a:solidFill>
              </a:rPr>
              <a:t>2</a:t>
            </a:r>
          </a:p>
        </p:txBody>
      </p:sp>
      <p:sp>
        <p:nvSpPr>
          <p:cNvPr id="27" name="TextBox 26">
            <a:extLst>
              <a:ext uri="{FF2B5EF4-FFF2-40B4-BE49-F238E27FC236}">
                <a16:creationId xmlns:a16="http://schemas.microsoft.com/office/drawing/2014/main" id="{40D5DDD5-5902-404C-8152-A37155830BA3}"/>
              </a:ext>
            </a:extLst>
          </p:cNvPr>
          <p:cNvSpPr txBox="1"/>
          <p:nvPr/>
        </p:nvSpPr>
        <p:spPr>
          <a:xfrm>
            <a:off x="5040406" y="1670745"/>
            <a:ext cx="364002" cy="369332"/>
          </a:xfrm>
          <a:prstGeom prst="rect">
            <a:avLst/>
          </a:prstGeom>
          <a:noFill/>
        </p:spPr>
        <p:txBody>
          <a:bodyPr wrap="square" rtlCol="0">
            <a:spAutoFit/>
          </a:bodyPr>
          <a:lstStyle/>
          <a:p>
            <a:r>
              <a:rPr lang="en-US" b="1" dirty="0">
                <a:solidFill>
                  <a:srgbClr val="FF0000"/>
                </a:solidFill>
              </a:rPr>
              <a:t>3</a:t>
            </a:r>
          </a:p>
        </p:txBody>
      </p:sp>
      <p:sp>
        <p:nvSpPr>
          <p:cNvPr id="28" name="TextBox 27">
            <a:extLst>
              <a:ext uri="{FF2B5EF4-FFF2-40B4-BE49-F238E27FC236}">
                <a16:creationId xmlns:a16="http://schemas.microsoft.com/office/drawing/2014/main" id="{C7D38622-DE8F-43B4-8265-5340CB359E53}"/>
              </a:ext>
            </a:extLst>
          </p:cNvPr>
          <p:cNvSpPr txBox="1"/>
          <p:nvPr/>
        </p:nvSpPr>
        <p:spPr>
          <a:xfrm>
            <a:off x="4549028" y="2165003"/>
            <a:ext cx="364002" cy="369332"/>
          </a:xfrm>
          <a:prstGeom prst="rect">
            <a:avLst/>
          </a:prstGeom>
          <a:noFill/>
        </p:spPr>
        <p:txBody>
          <a:bodyPr wrap="square" rtlCol="0">
            <a:spAutoFit/>
          </a:bodyPr>
          <a:lstStyle/>
          <a:p>
            <a:r>
              <a:rPr lang="en-US" b="1" dirty="0">
                <a:solidFill>
                  <a:srgbClr val="FF0000"/>
                </a:solidFill>
              </a:rPr>
              <a:t>4</a:t>
            </a:r>
          </a:p>
        </p:txBody>
      </p:sp>
      <p:sp>
        <p:nvSpPr>
          <p:cNvPr id="29" name="TextBox 28">
            <a:extLst>
              <a:ext uri="{FF2B5EF4-FFF2-40B4-BE49-F238E27FC236}">
                <a16:creationId xmlns:a16="http://schemas.microsoft.com/office/drawing/2014/main" id="{82999885-5FF5-4EDC-AE5E-DF9CB9239A4A}"/>
              </a:ext>
            </a:extLst>
          </p:cNvPr>
          <p:cNvSpPr txBox="1"/>
          <p:nvPr/>
        </p:nvSpPr>
        <p:spPr>
          <a:xfrm>
            <a:off x="4855043" y="3817899"/>
            <a:ext cx="364002" cy="369332"/>
          </a:xfrm>
          <a:prstGeom prst="rect">
            <a:avLst/>
          </a:prstGeom>
          <a:noFill/>
        </p:spPr>
        <p:txBody>
          <a:bodyPr wrap="square" rtlCol="0">
            <a:spAutoFit/>
          </a:bodyPr>
          <a:lstStyle/>
          <a:p>
            <a:r>
              <a:rPr lang="en-US" b="1" dirty="0">
                <a:solidFill>
                  <a:srgbClr val="FF0000"/>
                </a:solidFill>
              </a:rPr>
              <a:t>5</a:t>
            </a:r>
          </a:p>
        </p:txBody>
      </p:sp>
    </p:spTree>
    <p:extLst>
      <p:ext uri="{BB962C8B-B14F-4D97-AF65-F5344CB8AC3E}">
        <p14:creationId xmlns:p14="http://schemas.microsoft.com/office/powerpoint/2010/main" val="2797569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ps_survey (1).jpg">
            <a:extLst>
              <a:ext uri="{FF2B5EF4-FFF2-40B4-BE49-F238E27FC236}">
                <a16:creationId xmlns:a16="http://schemas.microsoft.com/office/drawing/2014/main" id="{1F8E7D1A-9FF8-4602-8597-33F8C0182ADD}"/>
              </a:ext>
            </a:extLst>
          </p:cNvPr>
          <p:cNvPicPr>
            <a:picLocks noChangeAspect="1"/>
          </p:cNvPicPr>
          <p:nvPr/>
        </p:nvPicPr>
        <p:blipFill>
          <a:blip r:embed="rId3" cstate="print"/>
          <a:stretch>
            <a:fillRect/>
          </a:stretch>
        </p:blipFill>
        <p:spPr>
          <a:xfrm>
            <a:off x="4295336" y="2581893"/>
            <a:ext cx="4754880" cy="3566160"/>
          </a:xfrm>
          <a:prstGeom prst="rect">
            <a:avLst/>
          </a:prstGeom>
          <a:ln>
            <a:solidFill>
              <a:schemeClr val="tx1"/>
            </a:solidFill>
          </a:ln>
        </p:spPr>
      </p:pic>
      <p:sp>
        <p:nvSpPr>
          <p:cNvPr id="6146" name="Title 1"/>
          <p:cNvSpPr>
            <a:spLocks noGrp="1"/>
          </p:cNvSpPr>
          <p:nvPr>
            <p:ph type="title"/>
          </p:nvPr>
        </p:nvSpPr>
        <p:spPr/>
        <p:txBody>
          <a:bodyPr/>
          <a:lstStyle/>
          <a:p>
            <a:pPr eaLnBrk="1" hangingPunct="1"/>
            <a:r>
              <a:rPr lang="en-US" dirty="0"/>
              <a:t>G.I.G.O.</a:t>
            </a:r>
          </a:p>
        </p:txBody>
      </p:sp>
      <p:sp>
        <p:nvSpPr>
          <p:cNvPr id="4" name="Date Placeholder 3"/>
          <p:cNvSpPr>
            <a:spLocks noGrp="1"/>
          </p:cNvSpPr>
          <p:nvPr>
            <p:ph type="dt" sz="half" idx="10"/>
          </p:nvPr>
        </p:nvSpPr>
        <p:spPr/>
        <p:txBody>
          <a:bodyPr/>
          <a:lstStyle/>
          <a:p>
            <a:pPr>
              <a:defRPr/>
            </a:pPr>
            <a:r>
              <a:rPr lang="en-US"/>
              <a:t>June 25, 2020</a:t>
            </a:r>
            <a:endParaRPr lang="en-US" dirty="0"/>
          </a:p>
        </p:txBody>
      </p:sp>
      <p:sp>
        <p:nvSpPr>
          <p:cNvPr id="2" name="Footer Placeholder 1">
            <a:extLst>
              <a:ext uri="{FF2B5EF4-FFF2-40B4-BE49-F238E27FC236}">
                <a16:creationId xmlns:a16="http://schemas.microsoft.com/office/drawing/2014/main" id="{256D209A-4A57-473A-99AD-E29CB5B69C4C}"/>
              </a:ext>
            </a:extLst>
          </p:cNvPr>
          <p:cNvSpPr>
            <a:spLocks noGrp="1"/>
          </p:cNvSpPr>
          <p:nvPr>
            <p:ph type="ftr" sz="quarter" idx="11"/>
          </p:nvPr>
        </p:nvSpPr>
        <p:spPr/>
        <p:txBody>
          <a:body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p>
            <a:pPr>
              <a:defRPr/>
            </a:pPr>
            <a:fld id="{6BACE098-4C34-4E67-8E64-96B7AA1C22B6}" type="slidenum">
              <a:rPr lang="en-US" smtClean="0"/>
              <a:pPr>
                <a:defRPr/>
              </a:pPr>
              <a:t>36</a:t>
            </a:fld>
            <a:endParaRPr lang="en-US"/>
          </a:p>
        </p:txBody>
      </p:sp>
      <p:sp>
        <p:nvSpPr>
          <p:cNvPr id="8" name="TextBox 7"/>
          <p:cNvSpPr txBox="1"/>
          <p:nvPr/>
        </p:nvSpPr>
        <p:spPr>
          <a:xfrm>
            <a:off x="427038" y="1225550"/>
            <a:ext cx="8301326" cy="5262979"/>
          </a:xfrm>
          <a:prstGeom prst="rect">
            <a:avLst/>
          </a:prstGeom>
          <a:noFill/>
        </p:spPr>
        <p:txBody>
          <a:bodyPr wrap="square">
            <a:spAutoFit/>
          </a:bodyPr>
          <a:lstStyle/>
          <a:p>
            <a:pPr>
              <a:defRPr/>
            </a:pPr>
            <a:r>
              <a:rPr lang="en-US" sz="2400" dirty="0">
                <a:latin typeface="Arial" pitchFamily="34" charset="0"/>
              </a:rPr>
              <a:t>We still need surveyors. We hope OPUS can help, but it can’t do your job for you.</a:t>
            </a:r>
          </a:p>
          <a:p>
            <a:pPr>
              <a:defRPr/>
            </a:pPr>
            <a:endParaRPr lang="en-US" sz="2400" dirty="0">
              <a:latin typeface="Arial" pitchFamily="34" charset="0"/>
            </a:endParaRPr>
          </a:p>
          <a:p>
            <a:pPr marL="342900" indent="-342900">
              <a:buFont typeface="Arial" pitchFamily="34" charset="0"/>
              <a:buChar char="•"/>
              <a:defRPr/>
            </a:pPr>
            <a:r>
              <a:rPr lang="en-US" sz="2400" dirty="0">
                <a:latin typeface="Arial" pitchFamily="34" charset="0"/>
              </a:rPr>
              <a:t>Follow your project’s</a:t>
            </a:r>
            <a:br>
              <a:rPr lang="en-US" sz="2400" dirty="0">
                <a:latin typeface="Arial" pitchFamily="34" charset="0"/>
              </a:rPr>
            </a:br>
            <a:r>
              <a:rPr lang="en-US" sz="2400" dirty="0">
                <a:latin typeface="Arial" pitchFamily="34" charset="0"/>
              </a:rPr>
              <a:t>specifications.</a:t>
            </a:r>
          </a:p>
          <a:p>
            <a:pPr marL="342900" indent="-342900">
              <a:buFont typeface="Arial" pitchFamily="34" charset="0"/>
              <a:buChar char="•"/>
              <a:defRPr/>
            </a:pPr>
            <a:endParaRPr lang="en-US" sz="2400" dirty="0">
              <a:latin typeface="Arial" pitchFamily="34" charset="0"/>
            </a:endParaRPr>
          </a:p>
          <a:p>
            <a:pPr marL="342900" indent="-342900">
              <a:buFont typeface="Arial" pitchFamily="34" charset="0"/>
              <a:buChar char="•"/>
              <a:defRPr/>
            </a:pPr>
            <a:r>
              <a:rPr lang="en-US" sz="2400" dirty="0">
                <a:latin typeface="Arial" pitchFamily="34" charset="0"/>
              </a:rPr>
              <a:t>Use best practices and</a:t>
            </a:r>
            <a:br>
              <a:rPr lang="en-US" sz="2400" dirty="0">
                <a:latin typeface="Arial" pitchFamily="34" charset="0"/>
              </a:rPr>
            </a:br>
            <a:r>
              <a:rPr lang="en-US" sz="2400" dirty="0">
                <a:latin typeface="Arial" pitchFamily="34" charset="0"/>
              </a:rPr>
              <a:t>careful field procedures.</a:t>
            </a:r>
            <a:br>
              <a:rPr lang="en-US" sz="2400" dirty="0">
                <a:latin typeface="Arial" pitchFamily="34" charset="0"/>
              </a:rPr>
            </a:br>
            <a:endParaRPr lang="en-US" sz="2400" dirty="0">
              <a:latin typeface="Arial" pitchFamily="34" charset="0"/>
            </a:endParaRPr>
          </a:p>
          <a:p>
            <a:pPr marL="285750" indent="-285750">
              <a:buFont typeface="Arial" pitchFamily="34" charset="0"/>
              <a:buChar char="•"/>
              <a:defRPr/>
            </a:pPr>
            <a:r>
              <a:rPr lang="en-US" sz="2400" dirty="0">
                <a:latin typeface="Arial" pitchFamily="34" charset="0"/>
              </a:rPr>
              <a:t>Select permanent marks</a:t>
            </a:r>
            <a:br>
              <a:rPr lang="en-US" sz="2400" dirty="0">
                <a:latin typeface="Arial" pitchFamily="34" charset="0"/>
              </a:rPr>
            </a:br>
            <a:r>
              <a:rPr lang="en-US" sz="2400" dirty="0">
                <a:latin typeface="Arial" pitchFamily="34" charset="0"/>
              </a:rPr>
              <a:t>of public interest.</a:t>
            </a:r>
            <a:br>
              <a:rPr lang="en-US" sz="2400" dirty="0">
                <a:latin typeface="Arial" pitchFamily="34" charset="0"/>
              </a:rPr>
            </a:br>
            <a:endParaRPr lang="en-US" sz="2400" dirty="0">
              <a:latin typeface="Arial" pitchFamily="34" charset="0"/>
            </a:endParaRPr>
          </a:p>
          <a:p>
            <a:pPr marL="285750" indent="-285750">
              <a:buFont typeface="Arial" pitchFamily="34" charset="0"/>
              <a:buChar char="•"/>
              <a:defRPr/>
            </a:pPr>
            <a:r>
              <a:rPr lang="en-US" sz="2400" dirty="0">
                <a:latin typeface="Arial" pitchFamily="34" charset="0"/>
              </a:rPr>
              <a:t>Good coordinates come </a:t>
            </a:r>
            <a:br>
              <a:rPr lang="en-US" sz="2400" dirty="0">
                <a:latin typeface="Arial" pitchFamily="34" charset="0"/>
              </a:rPr>
            </a:br>
            <a:r>
              <a:rPr lang="en-US" sz="2400" dirty="0">
                <a:latin typeface="Arial" pitchFamily="34" charset="0"/>
              </a:rPr>
              <a:t>from good data.</a:t>
            </a:r>
            <a:endParaRPr lang="en-US" dirty="0">
              <a:latin typeface="Arial" pitchFamily="34" charset="0"/>
            </a:endParaRPr>
          </a:p>
        </p:txBody>
      </p:sp>
      <p:pic>
        <p:nvPicPr>
          <p:cNvPr id="26" name="Picture 3" descr="C:\Documents and Settings\joe.evjen\Local Settings\Temporary Internet Files\Content.IE5\371L64T5\MC900433873[1].png"/>
          <p:cNvPicPr>
            <a:picLocks noChangeAspect="1" noChangeArrowheads="1"/>
          </p:cNvPicPr>
          <p:nvPr/>
        </p:nvPicPr>
        <p:blipFill>
          <a:blip r:embed="rId4" cstate="print"/>
          <a:srcRect/>
          <a:stretch>
            <a:fillRect/>
          </a:stretch>
        </p:blipFill>
        <p:spPr bwMode="auto">
          <a:xfrm>
            <a:off x="7625079" y="2576838"/>
            <a:ext cx="1338262" cy="1338262"/>
          </a:xfrm>
          <a:prstGeom prst="rect">
            <a:avLst/>
          </a:prstGeom>
          <a:noFill/>
          <a:ln w="9525">
            <a:noFill/>
            <a:miter lim="800000"/>
            <a:headEnd/>
            <a:tailEnd/>
          </a:ln>
        </p:spPr>
      </p:pic>
      <p:pic>
        <p:nvPicPr>
          <p:cNvPr id="31" name="Picture 30" descr="obslog-OPUS.png"/>
          <p:cNvPicPr>
            <a:picLocks noChangeAspect="1"/>
          </p:cNvPicPr>
          <p:nvPr/>
        </p:nvPicPr>
        <p:blipFill>
          <a:blip r:embed="rId5" cstate="print"/>
          <a:srcRect/>
          <a:stretch>
            <a:fillRect/>
          </a:stretch>
        </p:blipFill>
        <p:spPr bwMode="auto">
          <a:xfrm>
            <a:off x="7594719" y="4067313"/>
            <a:ext cx="1398983" cy="1810968"/>
          </a:xfrm>
          <a:prstGeom prst="rect">
            <a:avLst/>
          </a:prstGeom>
          <a:noFill/>
          <a:ln w="9525">
            <a:noFill/>
            <a:miter lim="800000"/>
            <a:headEnd/>
            <a:tailEnd/>
          </a:ln>
        </p:spPr>
      </p:pic>
      <p:sp>
        <p:nvSpPr>
          <p:cNvPr id="17" name="TextBox 16"/>
          <p:cNvSpPr txBox="1"/>
          <p:nvPr/>
        </p:nvSpPr>
        <p:spPr>
          <a:xfrm>
            <a:off x="4393870" y="6139543"/>
            <a:ext cx="1765227" cy="276999"/>
          </a:xfrm>
          <a:prstGeom prst="rect">
            <a:avLst/>
          </a:prstGeom>
          <a:noFill/>
        </p:spPr>
        <p:txBody>
          <a:bodyPr wrap="none" rtlCol="0">
            <a:spAutoFit/>
          </a:bodyPr>
          <a:lstStyle/>
          <a:p>
            <a:r>
              <a:rPr lang="en-US" sz="1200" dirty="0">
                <a:solidFill>
                  <a:schemeClr val="accent1">
                    <a:lumMod val="75000"/>
                  </a:schemeClr>
                </a:solidFill>
              </a:rPr>
              <a:t>http://gis.larc.nasa.gov/</a:t>
            </a:r>
          </a:p>
        </p:txBody>
      </p:sp>
    </p:spTree>
    <p:extLst>
      <p:ext uri="{BB962C8B-B14F-4D97-AF65-F5344CB8AC3E}">
        <p14:creationId xmlns:p14="http://schemas.microsoft.com/office/powerpoint/2010/main" val="7015679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50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1000" fill="hold"/>
                                        <p:tgtEl>
                                          <p:spTgt spid="26"/>
                                        </p:tgtEl>
                                        <p:attrNameLst>
                                          <p:attrName>ppt_x</p:attrName>
                                        </p:attrNameLst>
                                      </p:cBhvr>
                                      <p:tavLst>
                                        <p:tav tm="0">
                                          <p:val>
                                            <p:strVal val="#ppt_x"/>
                                          </p:val>
                                        </p:tav>
                                        <p:tav tm="100000">
                                          <p:val>
                                            <p:strVal val="#ppt_x"/>
                                          </p:val>
                                        </p:tav>
                                      </p:tavLst>
                                    </p:anim>
                                    <p:anim calcmode="lin" valueType="num">
                                      <p:cBhvr additive="base">
                                        <p:cTn id="13"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a:t>
            </a:r>
          </a:p>
        </p:txBody>
      </p:sp>
      <p:sp>
        <p:nvSpPr>
          <p:cNvPr id="4" name="Date Placeholder 3"/>
          <p:cNvSpPr>
            <a:spLocks noGrp="1"/>
          </p:cNvSpPr>
          <p:nvPr>
            <p:ph type="dt" sz="half" idx="10"/>
          </p:nvPr>
        </p:nvSpPr>
        <p:spPr/>
        <p:txBody>
          <a:bodyPr/>
          <a:lstStyle/>
          <a:p>
            <a:pPr>
              <a:defRPr/>
            </a:pPr>
            <a:r>
              <a:rPr lang="en-US"/>
              <a:t>June 25, 2020</a:t>
            </a:r>
            <a:endParaRPr lang="en-US" dirty="0"/>
          </a:p>
        </p:txBody>
      </p:sp>
      <p:sp>
        <p:nvSpPr>
          <p:cNvPr id="3" name="Footer Placeholder 2">
            <a:extLst>
              <a:ext uri="{FF2B5EF4-FFF2-40B4-BE49-F238E27FC236}">
                <a16:creationId xmlns:a16="http://schemas.microsoft.com/office/drawing/2014/main" id="{0B60B978-8C90-463E-9FD3-712249075AA2}"/>
              </a:ext>
            </a:extLst>
          </p:cNvPr>
          <p:cNvSpPr>
            <a:spLocks noGrp="1"/>
          </p:cNvSpPr>
          <p:nvPr>
            <p:ph type="ftr" sz="quarter" idx="11"/>
          </p:nvPr>
        </p:nvSpPr>
        <p:spPr/>
        <p:txBody>
          <a:body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p>
            <a:pPr>
              <a:defRPr/>
            </a:pPr>
            <a:fld id="{E220C3D0-729A-4A15-8E23-72CBC95666E6}" type="slidenum">
              <a:rPr lang="en-US" smtClean="0"/>
              <a:pPr>
                <a:defRPr/>
              </a:pPr>
              <a:t>37</a:t>
            </a:fld>
            <a:endParaRPr lang="en-US"/>
          </a:p>
        </p:txBody>
      </p:sp>
      <p:sp>
        <p:nvSpPr>
          <p:cNvPr id="7" name="TextBox 6"/>
          <p:cNvSpPr txBox="1"/>
          <p:nvPr/>
        </p:nvSpPr>
        <p:spPr>
          <a:xfrm>
            <a:off x="457200" y="2566467"/>
            <a:ext cx="3802285" cy="1477328"/>
          </a:xfrm>
          <a:prstGeom prst="rect">
            <a:avLst/>
          </a:prstGeom>
          <a:noFill/>
        </p:spPr>
        <p:txBody>
          <a:bodyPr wrap="square" rtlCol="0">
            <a:spAutoFit/>
          </a:bodyPr>
          <a:lstStyle/>
          <a:p>
            <a:r>
              <a:rPr lang="en-US" dirty="0"/>
              <a:t>Dave Zenk PE, LS</a:t>
            </a:r>
          </a:p>
          <a:p>
            <a:r>
              <a:rPr lang="en-US" dirty="0"/>
              <a:t>National Geodetic Survey</a:t>
            </a:r>
          </a:p>
          <a:p>
            <a:r>
              <a:rPr lang="en-US" dirty="0"/>
              <a:t>Northern Plains Regional Advisor</a:t>
            </a:r>
            <a:br>
              <a:rPr lang="en-US" dirty="0"/>
            </a:br>
            <a:r>
              <a:rPr lang="en-US" dirty="0"/>
              <a:t> </a:t>
            </a:r>
            <a:br>
              <a:rPr lang="en-US" dirty="0"/>
            </a:br>
            <a:r>
              <a:rPr lang="en-US" dirty="0">
                <a:hlinkClick r:id="rId3"/>
              </a:rPr>
              <a:t>dave.zenk@noaa.gov</a:t>
            </a:r>
            <a:r>
              <a:rPr lang="en-US" dirty="0"/>
              <a:t> </a:t>
            </a:r>
          </a:p>
        </p:txBody>
      </p:sp>
      <p:sp>
        <p:nvSpPr>
          <p:cNvPr id="8" name="TextBox 7">
            <a:extLst>
              <a:ext uri="{FF2B5EF4-FFF2-40B4-BE49-F238E27FC236}">
                <a16:creationId xmlns:a16="http://schemas.microsoft.com/office/drawing/2014/main" id="{3131E18E-3C0F-425D-A72D-72D92451D238}"/>
              </a:ext>
            </a:extLst>
          </p:cNvPr>
          <p:cNvSpPr txBox="1"/>
          <p:nvPr/>
        </p:nvSpPr>
        <p:spPr>
          <a:xfrm>
            <a:off x="457200" y="1898715"/>
            <a:ext cx="5970896" cy="369332"/>
          </a:xfrm>
          <a:prstGeom prst="rect">
            <a:avLst/>
          </a:prstGeom>
          <a:noFill/>
        </p:spPr>
        <p:txBody>
          <a:bodyPr wrap="square" rtlCol="0">
            <a:spAutoFit/>
          </a:bodyPr>
          <a:lstStyle/>
          <a:p>
            <a:r>
              <a:rPr lang="en-US" dirty="0">
                <a:hlinkClick r:id="rId4"/>
              </a:rPr>
              <a:t>https://www.geodesy.noaa.gov/ADVISORS/index.shtml</a:t>
            </a:r>
            <a:endParaRPr lang="en-US" dirty="0"/>
          </a:p>
        </p:txBody>
      </p:sp>
      <p:sp>
        <p:nvSpPr>
          <p:cNvPr id="9" name="TextBox 8">
            <a:extLst>
              <a:ext uri="{FF2B5EF4-FFF2-40B4-BE49-F238E27FC236}">
                <a16:creationId xmlns:a16="http://schemas.microsoft.com/office/drawing/2014/main" id="{AE2F6A85-282C-4FCE-A1F1-DFBA5066EC5F}"/>
              </a:ext>
            </a:extLst>
          </p:cNvPr>
          <p:cNvSpPr txBox="1"/>
          <p:nvPr/>
        </p:nvSpPr>
        <p:spPr>
          <a:xfrm>
            <a:off x="457200" y="1230963"/>
            <a:ext cx="7439889" cy="369332"/>
          </a:xfrm>
          <a:prstGeom prst="rect">
            <a:avLst/>
          </a:prstGeom>
          <a:noFill/>
        </p:spPr>
        <p:txBody>
          <a:bodyPr wrap="square" rtlCol="0">
            <a:spAutoFit/>
          </a:bodyPr>
          <a:lstStyle/>
          <a:p>
            <a:r>
              <a:rPr lang="en-US" dirty="0"/>
              <a:t>If you need assistance contact me or your regional NGS Advisor.</a:t>
            </a:r>
          </a:p>
        </p:txBody>
      </p:sp>
      <p:pic>
        <p:nvPicPr>
          <p:cNvPr id="13" name="Picture 12">
            <a:extLst>
              <a:ext uri="{FF2B5EF4-FFF2-40B4-BE49-F238E27FC236}">
                <a16:creationId xmlns:a16="http://schemas.microsoft.com/office/drawing/2014/main" id="{B5162F16-DCBB-4CD7-A27E-650078D2DDCB}"/>
              </a:ext>
            </a:extLst>
          </p:cNvPr>
          <p:cNvPicPr>
            <a:picLocks noChangeAspect="1"/>
          </p:cNvPicPr>
          <p:nvPr/>
        </p:nvPicPr>
        <p:blipFill>
          <a:blip r:embed="rId5"/>
          <a:stretch>
            <a:fillRect/>
          </a:stretch>
        </p:blipFill>
        <p:spPr>
          <a:xfrm>
            <a:off x="4295337" y="2576837"/>
            <a:ext cx="4754880" cy="3571215"/>
          </a:xfrm>
          <a:prstGeom prst="rect">
            <a:avLst/>
          </a:prstGeom>
          <a:ln w="15875">
            <a:solidFill>
              <a:srgbClr val="0070C0"/>
            </a:solidFill>
          </a:ln>
        </p:spPr>
      </p:pic>
    </p:spTree>
    <p:extLst>
      <p:ext uri="{BB962C8B-B14F-4D97-AF65-F5344CB8AC3E}">
        <p14:creationId xmlns:p14="http://schemas.microsoft.com/office/powerpoint/2010/main" val="535222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8BA4B5-E7E4-419F-ACFE-7AF39A9368AA}"/>
              </a:ext>
            </a:extLst>
          </p:cNvPr>
          <p:cNvSpPr>
            <a:spLocks noGrp="1"/>
          </p:cNvSpPr>
          <p:nvPr>
            <p:ph type="ctrTitle"/>
          </p:nvPr>
        </p:nvSpPr>
        <p:spPr/>
        <p:txBody>
          <a:bodyPr/>
          <a:lstStyle/>
          <a:p>
            <a:r>
              <a:rPr lang="en-US" dirty="0"/>
              <a:t>The End</a:t>
            </a:r>
          </a:p>
        </p:txBody>
      </p:sp>
      <p:sp>
        <p:nvSpPr>
          <p:cNvPr id="8" name="Subtitle 7">
            <a:extLst>
              <a:ext uri="{FF2B5EF4-FFF2-40B4-BE49-F238E27FC236}">
                <a16:creationId xmlns:a16="http://schemas.microsoft.com/office/drawing/2014/main" id="{47FA653A-39F8-4D89-9428-40D7E157CE76}"/>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E229AF6C-788B-4891-8883-6E9613E1790C}"/>
              </a:ext>
            </a:extLst>
          </p:cNvPr>
          <p:cNvSpPr>
            <a:spLocks noGrp="1"/>
          </p:cNvSpPr>
          <p:nvPr>
            <p:ph type="dt" sz="half" idx="10"/>
          </p:nvPr>
        </p:nvSpPr>
        <p:spPr/>
        <p:txBody>
          <a:bodyPr/>
          <a:lstStyle/>
          <a:p>
            <a:pPr>
              <a:defRPr/>
            </a:pPr>
            <a:r>
              <a:rPr lang="en-US"/>
              <a:t>June 25, 2020</a:t>
            </a:r>
            <a:endParaRPr lang="en-US" dirty="0"/>
          </a:p>
        </p:txBody>
      </p:sp>
      <p:sp>
        <p:nvSpPr>
          <p:cNvPr id="5" name="Footer Placeholder 4">
            <a:extLst>
              <a:ext uri="{FF2B5EF4-FFF2-40B4-BE49-F238E27FC236}">
                <a16:creationId xmlns:a16="http://schemas.microsoft.com/office/drawing/2014/main" id="{A9149755-00B0-4578-81D0-98452F813D5A}"/>
              </a:ext>
            </a:extLst>
          </p:cNvPr>
          <p:cNvSpPr>
            <a:spLocks noGrp="1"/>
          </p:cNvSpPr>
          <p:nvPr>
            <p:ph type="ftr" sz="quarter" idx="11"/>
          </p:nvPr>
        </p:nvSpPr>
        <p:spPr/>
        <p:txBody>
          <a:bodyPr/>
          <a:lstStyle/>
          <a:p>
            <a:pPr>
              <a:defRPr/>
            </a:pPr>
            <a:r>
              <a:rPr lang="en-US"/>
              <a:t>How to Submit an OPUS Share Observation</a:t>
            </a:r>
            <a:endParaRPr lang="en-US" dirty="0"/>
          </a:p>
        </p:txBody>
      </p:sp>
      <p:sp>
        <p:nvSpPr>
          <p:cNvPr id="6" name="Slide Number Placeholder 5">
            <a:extLst>
              <a:ext uri="{FF2B5EF4-FFF2-40B4-BE49-F238E27FC236}">
                <a16:creationId xmlns:a16="http://schemas.microsoft.com/office/drawing/2014/main" id="{27EC11EB-F0AF-4EDF-961B-1ABE437EEE1C}"/>
              </a:ext>
            </a:extLst>
          </p:cNvPr>
          <p:cNvSpPr>
            <a:spLocks noGrp="1"/>
          </p:cNvSpPr>
          <p:nvPr>
            <p:ph type="sldNum" sz="quarter" idx="12"/>
          </p:nvPr>
        </p:nvSpPr>
        <p:spPr/>
        <p:txBody>
          <a:bodyPr/>
          <a:lstStyle/>
          <a:p>
            <a:pPr>
              <a:defRPr/>
            </a:pPr>
            <a:fld id="{E220C3D0-729A-4A15-8E23-72CBC95666E6}" type="slidenum">
              <a:rPr lang="en-US" smtClean="0"/>
              <a:pPr>
                <a:defRPr/>
              </a:pPr>
              <a:t>38</a:t>
            </a:fld>
            <a:endParaRPr lang="en-US" dirty="0"/>
          </a:p>
        </p:txBody>
      </p:sp>
    </p:spTree>
    <p:extLst>
      <p:ext uri="{BB962C8B-B14F-4D97-AF65-F5344CB8AC3E}">
        <p14:creationId xmlns:p14="http://schemas.microsoft.com/office/powerpoint/2010/main" val="3041046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37A958-7BFB-41D5-ACBA-F6ABC031FABB}"/>
              </a:ext>
            </a:extLst>
          </p:cNvPr>
          <p:cNvPicPr>
            <a:picLocks noChangeAspect="1"/>
          </p:cNvPicPr>
          <p:nvPr/>
        </p:nvPicPr>
        <p:blipFill rotWithShape="1">
          <a:blip r:embed="rId3"/>
          <a:srcRect l="10788" t="11024" r="12586" b="11024"/>
          <a:stretch/>
        </p:blipFill>
        <p:spPr>
          <a:xfrm>
            <a:off x="1638300" y="1096963"/>
            <a:ext cx="5410200" cy="5345987"/>
          </a:xfrm>
          <a:prstGeom prst="rect">
            <a:avLst/>
          </a:prstGeom>
          <a:ln>
            <a:solidFill>
              <a:schemeClr val="tx1"/>
            </a:solidFill>
          </a:ln>
        </p:spPr>
      </p:pic>
      <p:sp>
        <p:nvSpPr>
          <p:cNvPr id="2" name="Title 1">
            <a:extLst>
              <a:ext uri="{FF2B5EF4-FFF2-40B4-BE49-F238E27FC236}">
                <a16:creationId xmlns:a16="http://schemas.microsoft.com/office/drawing/2014/main" id="{8FE449C7-F39D-41E7-B338-53C6F9E40C20}"/>
              </a:ext>
            </a:extLst>
          </p:cNvPr>
          <p:cNvSpPr>
            <a:spLocks noGrp="1"/>
          </p:cNvSpPr>
          <p:nvPr>
            <p:ph type="title"/>
          </p:nvPr>
        </p:nvSpPr>
        <p:spPr/>
        <p:txBody>
          <a:bodyPr/>
          <a:lstStyle/>
          <a:p>
            <a:r>
              <a:rPr lang="en-US" dirty="0"/>
              <a:t>NGS Webpage - OPUS Suite</a:t>
            </a:r>
          </a:p>
        </p:txBody>
      </p:sp>
      <p:sp>
        <p:nvSpPr>
          <p:cNvPr id="4" name="Date Placeholder 3">
            <a:extLst>
              <a:ext uri="{FF2B5EF4-FFF2-40B4-BE49-F238E27FC236}">
                <a16:creationId xmlns:a16="http://schemas.microsoft.com/office/drawing/2014/main" id="{3B95A3E9-12AC-4D1E-A44A-E7B0A9A1AA2F}"/>
              </a:ext>
            </a:extLst>
          </p:cNvPr>
          <p:cNvSpPr>
            <a:spLocks noGrp="1"/>
          </p:cNvSpPr>
          <p:nvPr>
            <p:ph type="dt" sz="half" idx="10"/>
          </p:nvPr>
        </p:nvSpPr>
        <p:spPr/>
        <p:txBody>
          <a:bodyPr/>
          <a:lstStyle/>
          <a:p>
            <a:pPr>
              <a:defRPr/>
            </a:pPr>
            <a:r>
              <a:rPr lang="en-US"/>
              <a:t>June 25, 2020</a:t>
            </a:r>
            <a:endParaRPr lang="en-US" dirty="0"/>
          </a:p>
        </p:txBody>
      </p:sp>
      <p:sp>
        <p:nvSpPr>
          <p:cNvPr id="5" name="Footer Placeholder 4">
            <a:extLst>
              <a:ext uri="{FF2B5EF4-FFF2-40B4-BE49-F238E27FC236}">
                <a16:creationId xmlns:a16="http://schemas.microsoft.com/office/drawing/2014/main" id="{E1F21225-6EEE-4FF8-A90C-D43EDB6AA432}"/>
              </a:ext>
            </a:extLst>
          </p:cNvPr>
          <p:cNvSpPr>
            <a:spLocks noGrp="1"/>
          </p:cNvSpPr>
          <p:nvPr>
            <p:ph type="ftr" sz="quarter" idx="11"/>
          </p:nvPr>
        </p:nvSpPr>
        <p:spPr/>
        <p:txBody>
          <a:bodyPr/>
          <a:lstStyle/>
          <a:p>
            <a:pPr>
              <a:defRPr/>
            </a:pPr>
            <a:r>
              <a:rPr lang="en-US"/>
              <a:t>How to Submit an OPUS Share Observation</a:t>
            </a:r>
            <a:endParaRPr lang="en-US" dirty="0"/>
          </a:p>
        </p:txBody>
      </p:sp>
      <p:sp>
        <p:nvSpPr>
          <p:cNvPr id="6" name="Slide Number Placeholder 5">
            <a:extLst>
              <a:ext uri="{FF2B5EF4-FFF2-40B4-BE49-F238E27FC236}">
                <a16:creationId xmlns:a16="http://schemas.microsoft.com/office/drawing/2014/main" id="{C78BE9BB-4835-4C22-B4E8-B81F1CDA0324}"/>
              </a:ext>
            </a:extLst>
          </p:cNvPr>
          <p:cNvSpPr>
            <a:spLocks noGrp="1"/>
          </p:cNvSpPr>
          <p:nvPr>
            <p:ph type="sldNum" sz="quarter" idx="12"/>
          </p:nvPr>
        </p:nvSpPr>
        <p:spPr/>
        <p:txBody>
          <a:bodyPr/>
          <a:lstStyle/>
          <a:p>
            <a:pPr>
              <a:defRPr/>
            </a:pPr>
            <a:fld id="{E220C3D0-729A-4A15-8E23-72CBC95666E6}" type="slidenum">
              <a:rPr lang="en-US" smtClean="0"/>
              <a:pPr>
                <a:defRPr/>
              </a:pPr>
              <a:t>4</a:t>
            </a:fld>
            <a:endParaRPr lang="en-US" dirty="0"/>
          </a:p>
        </p:txBody>
      </p:sp>
      <p:sp>
        <p:nvSpPr>
          <p:cNvPr id="7" name="TextBox 6">
            <a:extLst>
              <a:ext uri="{FF2B5EF4-FFF2-40B4-BE49-F238E27FC236}">
                <a16:creationId xmlns:a16="http://schemas.microsoft.com/office/drawing/2014/main" id="{EC8BED9A-CAEC-45FE-910E-14C6C143C9B9}"/>
              </a:ext>
            </a:extLst>
          </p:cNvPr>
          <p:cNvSpPr txBox="1"/>
          <p:nvPr/>
        </p:nvSpPr>
        <p:spPr>
          <a:xfrm>
            <a:off x="4051109" y="4120708"/>
            <a:ext cx="5065595" cy="369332"/>
          </a:xfrm>
          <a:prstGeom prst="rect">
            <a:avLst/>
          </a:prstGeom>
          <a:solidFill>
            <a:schemeClr val="accent1">
              <a:alpha val="24000"/>
            </a:schemeClr>
          </a:solidFill>
          <a:ln>
            <a:solidFill>
              <a:schemeClr val="accent1"/>
            </a:solidFill>
          </a:ln>
        </p:spPr>
        <p:txBody>
          <a:bodyPr wrap="square" rtlCol="0">
            <a:spAutoFit/>
          </a:bodyPr>
          <a:lstStyle/>
          <a:p>
            <a:r>
              <a:rPr lang="en-US" dirty="0">
                <a:hlinkClick r:id="rId4"/>
              </a:rPr>
              <a:t>https://www.geodesy.noaa.gov/OPUS/about.jsp</a:t>
            </a:r>
            <a:endParaRPr lang="en-US" dirty="0"/>
          </a:p>
        </p:txBody>
      </p:sp>
    </p:spTree>
    <p:extLst>
      <p:ext uri="{BB962C8B-B14F-4D97-AF65-F5344CB8AC3E}">
        <p14:creationId xmlns:p14="http://schemas.microsoft.com/office/powerpoint/2010/main" val="3236841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7200"/>
            <a:ext cx="9144000" cy="639763"/>
          </a:xfrm>
        </p:spPr>
        <p:txBody>
          <a:bodyPr/>
          <a:lstStyle/>
          <a:p>
            <a:r>
              <a:rPr lang="en-US" dirty="0"/>
              <a:t>GPS on BM Campaign – OPUS SHARE</a:t>
            </a:r>
          </a:p>
        </p:txBody>
      </p:sp>
      <p:sp>
        <p:nvSpPr>
          <p:cNvPr id="3" name="Text Placeholder 2"/>
          <p:cNvSpPr>
            <a:spLocks noGrp="1"/>
          </p:cNvSpPr>
          <p:nvPr>
            <p:ph idx="1"/>
          </p:nvPr>
        </p:nvSpPr>
        <p:spPr>
          <a:xfrm>
            <a:off x="457199" y="1302027"/>
            <a:ext cx="8055429" cy="4525963"/>
          </a:xfrm>
        </p:spPr>
        <p:txBody>
          <a:bodyPr/>
          <a:lstStyle/>
          <a:p>
            <a:r>
              <a:rPr lang="en-US" dirty="0"/>
              <a:t>The GPS on BM campaign has 3 goals:</a:t>
            </a:r>
          </a:p>
          <a:p>
            <a:pPr lvl="1"/>
            <a:r>
              <a:rPr lang="en-US" dirty="0"/>
              <a:t>Improve the NAVD88 to NAPGD2022 Transformation.</a:t>
            </a:r>
          </a:p>
          <a:p>
            <a:pPr lvl="1"/>
            <a:r>
              <a:rPr lang="en-US" dirty="0"/>
              <a:t>Pre-populate NATRF2022 control.</a:t>
            </a:r>
          </a:p>
          <a:p>
            <a:pPr lvl="1"/>
            <a:r>
              <a:rPr lang="en-US" dirty="0"/>
              <a:t>Preserve the nation’s valuable infrastructure network of legacy survey marks and to update information about those marks.</a:t>
            </a:r>
          </a:p>
          <a:p>
            <a:r>
              <a:rPr lang="en-US" dirty="0"/>
              <a:t>All of which benefit each of us!</a:t>
            </a:r>
          </a:p>
        </p:txBody>
      </p:sp>
      <p:sp>
        <p:nvSpPr>
          <p:cNvPr id="5" name="Date Placeholder 4"/>
          <p:cNvSpPr>
            <a:spLocks noGrp="1"/>
          </p:cNvSpPr>
          <p:nvPr>
            <p:ph type="dt" sz="half" idx="10"/>
          </p:nvPr>
        </p:nvSpPr>
        <p:spPr/>
        <p:txBody>
          <a:bodyPr/>
          <a:lstStyle/>
          <a:p>
            <a:r>
              <a:rPr lang="en-US"/>
              <a:t>June 25, 2020</a:t>
            </a:r>
            <a:endParaRPr lang="en-US" dirty="0"/>
          </a:p>
        </p:txBody>
      </p:sp>
      <p:sp>
        <p:nvSpPr>
          <p:cNvPr id="6" name="Footer Placeholder 5">
            <a:extLst>
              <a:ext uri="{FF2B5EF4-FFF2-40B4-BE49-F238E27FC236}">
                <a16:creationId xmlns:a16="http://schemas.microsoft.com/office/drawing/2014/main" id="{C592A959-7AC9-40D0-BA6F-5B564AAB3859}"/>
              </a:ext>
            </a:extLst>
          </p:cNvPr>
          <p:cNvSpPr>
            <a:spLocks noGrp="1"/>
          </p:cNvSpPr>
          <p:nvPr>
            <p:ph type="ftr" sz="quarter" idx="11"/>
          </p:nvPr>
        </p:nvSpPr>
        <p:spPr/>
        <p:txBody>
          <a:bodyPr/>
          <a:lstStyle/>
          <a:p>
            <a:pPr>
              <a:defRPr/>
            </a:pPr>
            <a:r>
              <a:rPr lang="en-US"/>
              <a:t>How to Submit an OPUS Share Observation</a:t>
            </a:r>
          </a:p>
        </p:txBody>
      </p:sp>
      <p:sp>
        <p:nvSpPr>
          <p:cNvPr id="4" name="Slide Number Placeholder 3"/>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92117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36A79421-74B6-420F-9DDE-B2264881CA4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What is OPUS?</a:t>
            </a:r>
          </a:p>
        </p:txBody>
      </p:sp>
      <p:sp>
        <p:nvSpPr>
          <p:cNvPr id="10242" name="Rectangle 3">
            <a:extLst>
              <a:ext uri="{FF2B5EF4-FFF2-40B4-BE49-F238E27FC236}">
                <a16:creationId xmlns:a16="http://schemas.microsoft.com/office/drawing/2014/main" id="{1926E9A6-2424-402B-8041-660CCE717186}"/>
              </a:ext>
            </a:extLst>
          </p:cNvPr>
          <p:cNvSpPr>
            <a:spLocks noGrp="1" noChangeArrowheads="1"/>
          </p:cNvSpPr>
          <p:nvPr>
            <p:ph idx="1"/>
          </p:nvPr>
        </p:nvSpPr>
        <p:spPr/>
        <p:txBody>
          <a:bodyPr/>
          <a:lstStyle/>
          <a:p>
            <a:pPr eaLnBrk="1" hangingPunct="1"/>
            <a:r>
              <a:rPr lang="en-US" altLang="en-US" dirty="0">
                <a:ea typeface="ＭＳ Ｐゴシック" panose="020B0600070205080204" pitchFamily="34" charset="-128"/>
              </a:rPr>
              <a:t>OPUS is an acronym for:</a:t>
            </a:r>
          </a:p>
          <a:p>
            <a:pPr lvl="1" eaLnBrk="1" hangingPunct="1"/>
            <a:r>
              <a:rPr lang="en-US" altLang="en-US" dirty="0">
                <a:ea typeface="ＭＳ Ｐゴシック" panose="020B0600070205080204" pitchFamily="34" charset="-128"/>
              </a:rPr>
              <a:t>Online Positioning User Service (OPUS)</a:t>
            </a:r>
          </a:p>
          <a:p>
            <a:pPr eaLnBrk="1" hangingPunct="1"/>
            <a:r>
              <a:rPr lang="en-US" altLang="en-US" dirty="0">
                <a:ea typeface="ＭＳ Ｐゴシック" panose="020B0600070205080204" pitchFamily="34" charset="-128"/>
              </a:rPr>
              <a:t>It started as a service for Static GPS users and has grown from there to serve other users.</a:t>
            </a:r>
          </a:p>
          <a:p>
            <a:pPr eaLnBrk="1" hangingPunct="1"/>
            <a:r>
              <a:rPr lang="en-US" altLang="en-US" dirty="0">
                <a:ea typeface="ＭＳ Ｐゴシック" panose="020B0600070205080204" pitchFamily="34" charset="-128"/>
              </a:rPr>
              <a:t>Designed to work with minimal data input from user and be as fully automated as possible.</a:t>
            </a:r>
          </a:p>
          <a:p>
            <a:pPr eaLnBrk="1" hangingPunct="1"/>
            <a:r>
              <a:rPr lang="en-US" altLang="en-US" dirty="0">
                <a:ea typeface="ＭＳ Ｐゴシック" panose="020B0600070205080204" pitchFamily="34" charset="-128"/>
              </a:rPr>
              <a:t>Only a Web Browser and Email needed to use.</a:t>
            </a:r>
          </a:p>
          <a:p>
            <a:r>
              <a:rPr lang="en-US" altLang="en-US" dirty="0">
                <a:ea typeface="ＭＳ Ｐゴシック" panose="020B0600070205080204" pitchFamily="34" charset="-128"/>
              </a:rPr>
              <a:t>Fast, easy, consistent access the National Spatial Reference  System (or NSRS)</a:t>
            </a:r>
          </a:p>
        </p:txBody>
      </p:sp>
      <p:sp>
        <p:nvSpPr>
          <p:cNvPr id="2" name="Date Placeholder 1">
            <a:extLst>
              <a:ext uri="{FF2B5EF4-FFF2-40B4-BE49-F238E27FC236}">
                <a16:creationId xmlns:a16="http://schemas.microsoft.com/office/drawing/2014/main" id="{CA6E7D5C-EB06-4D28-98FB-665BDE03CCA1}"/>
              </a:ext>
            </a:extLst>
          </p:cNvPr>
          <p:cNvSpPr>
            <a:spLocks noGrp="1"/>
          </p:cNvSpPr>
          <p:nvPr>
            <p:ph type="dt" sz="half" idx="10"/>
          </p:nvPr>
        </p:nvSpPr>
        <p:spPr/>
        <p:txBody>
          <a:bodyPr/>
          <a:lstStyle/>
          <a:p>
            <a:pPr>
              <a:defRPr/>
            </a:pPr>
            <a:r>
              <a:rPr lang="en-US"/>
              <a:t>June 25, 2020</a:t>
            </a:r>
            <a:endParaRPr lang="en-US" dirty="0"/>
          </a:p>
        </p:txBody>
      </p:sp>
      <p:sp>
        <p:nvSpPr>
          <p:cNvPr id="3" name="Footer Placeholder 2">
            <a:extLst>
              <a:ext uri="{FF2B5EF4-FFF2-40B4-BE49-F238E27FC236}">
                <a16:creationId xmlns:a16="http://schemas.microsoft.com/office/drawing/2014/main" id="{2E4593C2-97A7-4157-A505-AEF165D50C3A}"/>
              </a:ext>
            </a:extLst>
          </p:cNvPr>
          <p:cNvSpPr>
            <a:spLocks noGrp="1"/>
          </p:cNvSpPr>
          <p:nvPr>
            <p:ph type="ftr" sz="quarter" idx="11"/>
          </p:nvPr>
        </p:nvSpPr>
        <p:spPr/>
        <p:txBody>
          <a:bodyPr/>
          <a:lstStyle/>
          <a:p>
            <a:pPr>
              <a:defRPr/>
            </a:pPr>
            <a:r>
              <a:rPr lang="en-US"/>
              <a:t>How to Submit an OPUS Share Observation</a:t>
            </a:r>
          </a:p>
        </p:txBody>
      </p:sp>
      <p:sp>
        <p:nvSpPr>
          <p:cNvPr id="4" name="Slide Number Placeholder 3">
            <a:extLst>
              <a:ext uri="{FF2B5EF4-FFF2-40B4-BE49-F238E27FC236}">
                <a16:creationId xmlns:a16="http://schemas.microsoft.com/office/drawing/2014/main" id="{99ABF082-9C4F-498E-9AB1-AC78B7A22B6C}"/>
              </a:ext>
            </a:extLst>
          </p:cNvPr>
          <p:cNvSpPr>
            <a:spLocks noGrp="1"/>
          </p:cNvSpPr>
          <p:nvPr>
            <p:ph type="sldNum" sz="quarter" idx="12"/>
          </p:nvPr>
        </p:nvSpPr>
        <p:spPr/>
        <p:txBody>
          <a:bodyPr/>
          <a:lstStyle/>
          <a:p>
            <a:pPr>
              <a:defRPr/>
            </a:pPr>
            <a:fld id="{E220C3D0-729A-4A15-8E23-72CBC95666E6}" type="slidenum">
              <a:rPr lang="en-US" smtClean="0"/>
              <a:pPr>
                <a:defRPr/>
              </a:pPr>
              <a:t>6</a:t>
            </a:fld>
            <a:endParaRPr lang="en-US"/>
          </a:p>
        </p:txBody>
      </p:sp>
    </p:spTree>
    <p:extLst>
      <p:ext uri="{BB962C8B-B14F-4D97-AF65-F5344CB8AC3E}">
        <p14:creationId xmlns:p14="http://schemas.microsoft.com/office/powerpoint/2010/main" val="41237077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6D34B4-76DC-477D-85B0-00C1DBB971CC}"/>
              </a:ext>
            </a:extLst>
          </p:cNvPr>
          <p:cNvPicPr>
            <a:picLocks noChangeAspect="1"/>
          </p:cNvPicPr>
          <p:nvPr/>
        </p:nvPicPr>
        <p:blipFill>
          <a:blip r:embed="rId3"/>
          <a:stretch>
            <a:fillRect/>
          </a:stretch>
        </p:blipFill>
        <p:spPr>
          <a:xfrm>
            <a:off x="260498" y="1298461"/>
            <a:ext cx="8623002" cy="5057891"/>
          </a:xfrm>
          <a:prstGeom prst="rect">
            <a:avLst/>
          </a:prstGeom>
          <a:ln w="22225">
            <a:solidFill>
              <a:schemeClr val="accent1">
                <a:shade val="50000"/>
              </a:schemeClr>
            </a:solidFill>
          </a:ln>
        </p:spPr>
      </p:pic>
      <p:sp>
        <p:nvSpPr>
          <p:cNvPr id="12291" name="Rectangle 2">
            <a:extLst>
              <a:ext uri="{FF2B5EF4-FFF2-40B4-BE49-F238E27FC236}">
                <a16:creationId xmlns:a16="http://schemas.microsoft.com/office/drawing/2014/main" id="{06709586-00A7-4AEC-8912-44FAE0401731}"/>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OPUS Annual Usage</a:t>
            </a:r>
          </a:p>
        </p:txBody>
      </p:sp>
      <p:sp>
        <p:nvSpPr>
          <p:cNvPr id="2" name="Date Placeholder 1">
            <a:extLst>
              <a:ext uri="{FF2B5EF4-FFF2-40B4-BE49-F238E27FC236}">
                <a16:creationId xmlns:a16="http://schemas.microsoft.com/office/drawing/2014/main" id="{429D4733-34B0-4389-B432-329E9E59F697}"/>
              </a:ext>
            </a:extLst>
          </p:cNvPr>
          <p:cNvSpPr>
            <a:spLocks noGrp="1"/>
          </p:cNvSpPr>
          <p:nvPr>
            <p:ph type="dt" sz="half" idx="10"/>
          </p:nvPr>
        </p:nvSpPr>
        <p:spPr/>
        <p:txBody>
          <a:bodyPr/>
          <a:lstStyle/>
          <a:p>
            <a:pPr>
              <a:defRPr/>
            </a:pPr>
            <a:r>
              <a:rPr lang="en-US"/>
              <a:t>June 25, 2020</a:t>
            </a:r>
            <a:endParaRPr lang="en-US" dirty="0"/>
          </a:p>
        </p:txBody>
      </p:sp>
      <p:sp>
        <p:nvSpPr>
          <p:cNvPr id="3" name="Footer Placeholder 2">
            <a:extLst>
              <a:ext uri="{FF2B5EF4-FFF2-40B4-BE49-F238E27FC236}">
                <a16:creationId xmlns:a16="http://schemas.microsoft.com/office/drawing/2014/main" id="{2AAAAD92-B281-41F7-B67F-48BFF7047E05}"/>
              </a:ext>
            </a:extLst>
          </p:cNvPr>
          <p:cNvSpPr>
            <a:spLocks noGrp="1"/>
          </p:cNvSpPr>
          <p:nvPr>
            <p:ph type="ftr" sz="quarter" idx="11"/>
          </p:nvPr>
        </p:nvSpPr>
        <p:spPr/>
        <p:txBody>
          <a:bodyPr/>
          <a:lstStyle/>
          <a:p>
            <a:pPr>
              <a:defRPr/>
            </a:pPr>
            <a:r>
              <a:rPr lang="en-US"/>
              <a:t>How to Submit an OPUS Share Observation</a:t>
            </a:r>
          </a:p>
        </p:txBody>
      </p:sp>
      <p:sp>
        <p:nvSpPr>
          <p:cNvPr id="4" name="Slide Number Placeholder 3">
            <a:extLst>
              <a:ext uri="{FF2B5EF4-FFF2-40B4-BE49-F238E27FC236}">
                <a16:creationId xmlns:a16="http://schemas.microsoft.com/office/drawing/2014/main" id="{5CC275FB-1F48-4DD9-82CD-141628F5FF96}"/>
              </a:ext>
            </a:extLst>
          </p:cNvPr>
          <p:cNvSpPr>
            <a:spLocks noGrp="1"/>
          </p:cNvSpPr>
          <p:nvPr>
            <p:ph type="sldNum" sz="quarter" idx="12"/>
          </p:nvPr>
        </p:nvSpPr>
        <p:spPr/>
        <p:txBody>
          <a:bodyPr/>
          <a:lstStyle/>
          <a:p>
            <a:pPr>
              <a:defRPr/>
            </a:pPr>
            <a:fld id="{E220C3D0-729A-4A15-8E23-72CBC95666E6}" type="slidenum">
              <a:rPr lang="en-US" smtClean="0"/>
              <a:pPr>
                <a:defRPr/>
              </a:pPr>
              <a:t>7</a:t>
            </a:fld>
            <a:endParaRPr lang="en-US"/>
          </a:p>
        </p:txBody>
      </p:sp>
      <p:sp>
        <p:nvSpPr>
          <p:cNvPr id="9" name="TextBox 8">
            <a:extLst>
              <a:ext uri="{FF2B5EF4-FFF2-40B4-BE49-F238E27FC236}">
                <a16:creationId xmlns:a16="http://schemas.microsoft.com/office/drawing/2014/main" id="{86F1B557-FDDD-41F8-8CAC-D4FD605B4C31}"/>
              </a:ext>
            </a:extLst>
          </p:cNvPr>
          <p:cNvSpPr txBox="1"/>
          <p:nvPr/>
        </p:nvSpPr>
        <p:spPr>
          <a:xfrm rot="19896851">
            <a:off x="4958544" y="1582439"/>
            <a:ext cx="2722184" cy="1477328"/>
          </a:xfrm>
          <a:prstGeom prst="rect">
            <a:avLst/>
          </a:prstGeom>
          <a:noFill/>
        </p:spPr>
        <p:txBody>
          <a:bodyPr wrap="square" rtlCol="0">
            <a:spAutoFit/>
          </a:bodyPr>
          <a:lstStyle/>
          <a:p>
            <a:r>
              <a:rPr lang="en-US" u="sng" dirty="0">
                <a:solidFill>
                  <a:srgbClr val="0070C0"/>
                </a:solidFill>
              </a:rPr>
              <a:t>2018 Results</a:t>
            </a:r>
          </a:p>
          <a:p>
            <a:r>
              <a:rPr lang="en-US" dirty="0">
                <a:solidFill>
                  <a:srgbClr val="0070C0"/>
                </a:solidFill>
              </a:rPr>
              <a:t>OPUS Share = 7,242</a:t>
            </a:r>
          </a:p>
          <a:p>
            <a:r>
              <a:rPr lang="en-US" dirty="0">
                <a:solidFill>
                  <a:srgbClr val="0070C0"/>
                </a:solidFill>
              </a:rPr>
              <a:t>OPUS – S = 524,903</a:t>
            </a:r>
          </a:p>
          <a:p>
            <a:r>
              <a:rPr lang="en-US" dirty="0">
                <a:solidFill>
                  <a:srgbClr val="0070C0"/>
                </a:solidFill>
              </a:rPr>
              <a:t>OPUS – RS = 118,515</a:t>
            </a:r>
          </a:p>
          <a:p>
            <a:r>
              <a:rPr lang="en-US" b="1" i="1" dirty="0">
                <a:solidFill>
                  <a:srgbClr val="0070C0"/>
                </a:solidFill>
              </a:rPr>
              <a:t>Total = 650,660</a:t>
            </a:r>
          </a:p>
        </p:txBody>
      </p:sp>
      <p:sp>
        <p:nvSpPr>
          <p:cNvPr id="10" name="Arrow: Down 9">
            <a:extLst>
              <a:ext uri="{FF2B5EF4-FFF2-40B4-BE49-F238E27FC236}">
                <a16:creationId xmlns:a16="http://schemas.microsoft.com/office/drawing/2014/main" id="{D12B0894-9865-4496-9526-C4BE326B544D}"/>
              </a:ext>
            </a:extLst>
          </p:cNvPr>
          <p:cNvSpPr/>
          <p:nvPr/>
        </p:nvSpPr>
        <p:spPr>
          <a:xfrm>
            <a:off x="7383817" y="1614657"/>
            <a:ext cx="266952" cy="457870"/>
          </a:xfrm>
          <a:prstGeom prst="downArrow">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84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a:extLst>
              <a:ext uri="{FF2B5EF4-FFF2-40B4-BE49-F238E27FC236}">
                <a16:creationId xmlns:a16="http://schemas.microsoft.com/office/drawing/2014/main" id="{2554EE34-1F9B-498B-99C2-50D1D5713AA6}"/>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OPUS Share Annual Usage</a:t>
            </a:r>
          </a:p>
        </p:txBody>
      </p:sp>
      <p:sp>
        <p:nvSpPr>
          <p:cNvPr id="2" name="Date Placeholder 1">
            <a:extLst>
              <a:ext uri="{FF2B5EF4-FFF2-40B4-BE49-F238E27FC236}">
                <a16:creationId xmlns:a16="http://schemas.microsoft.com/office/drawing/2014/main" id="{D9A35BE0-29B8-4D95-893C-63C68DAACEB0}"/>
              </a:ext>
            </a:extLst>
          </p:cNvPr>
          <p:cNvSpPr>
            <a:spLocks noGrp="1"/>
          </p:cNvSpPr>
          <p:nvPr>
            <p:ph type="dt" sz="half" idx="10"/>
          </p:nvPr>
        </p:nvSpPr>
        <p:spPr/>
        <p:txBody>
          <a:bodyPr/>
          <a:lstStyle/>
          <a:p>
            <a:pPr>
              <a:defRPr/>
            </a:pPr>
            <a:r>
              <a:rPr lang="en-US"/>
              <a:t>June 25, 2020</a:t>
            </a:r>
            <a:endParaRPr lang="en-US" dirty="0"/>
          </a:p>
        </p:txBody>
      </p:sp>
      <p:sp>
        <p:nvSpPr>
          <p:cNvPr id="3" name="Footer Placeholder 2">
            <a:extLst>
              <a:ext uri="{FF2B5EF4-FFF2-40B4-BE49-F238E27FC236}">
                <a16:creationId xmlns:a16="http://schemas.microsoft.com/office/drawing/2014/main" id="{963C5CC4-8220-47B9-AE76-9B9B247F3861}"/>
              </a:ext>
            </a:extLst>
          </p:cNvPr>
          <p:cNvSpPr>
            <a:spLocks noGrp="1"/>
          </p:cNvSpPr>
          <p:nvPr>
            <p:ph type="ftr" sz="quarter" idx="11"/>
          </p:nvPr>
        </p:nvSpPr>
        <p:spPr/>
        <p:txBody>
          <a:bodyPr/>
          <a:lstStyle/>
          <a:p>
            <a:pPr>
              <a:defRPr/>
            </a:pPr>
            <a:r>
              <a:rPr lang="en-US"/>
              <a:t>How to Submit an OPUS Share Observation</a:t>
            </a:r>
          </a:p>
        </p:txBody>
      </p:sp>
      <p:sp>
        <p:nvSpPr>
          <p:cNvPr id="4" name="Slide Number Placeholder 3">
            <a:extLst>
              <a:ext uri="{FF2B5EF4-FFF2-40B4-BE49-F238E27FC236}">
                <a16:creationId xmlns:a16="http://schemas.microsoft.com/office/drawing/2014/main" id="{A7F32D44-E078-4770-B2A7-F95D9FE1F113}"/>
              </a:ext>
            </a:extLst>
          </p:cNvPr>
          <p:cNvSpPr>
            <a:spLocks noGrp="1"/>
          </p:cNvSpPr>
          <p:nvPr>
            <p:ph type="sldNum" sz="quarter" idx="12"/>
          </p:nvPr>
        </p:nvSpPr>
        <p:spPr/>
        <p:txBody>
          <a:bodyPr/>
          <a:lstStyle/>
          <a:p>
            <a:pPr>
              <a:defRPr/>
            </a:pPr>
            <a:fld id="{E220C3D0-729A-4A15-8E23-72CBC95666E6}" type="slidenum">
              <a:rPr lang="en-US" smtClean="0"/>
              <a:pPr>
                <a:defRPr/>
              </a:pPr>
              <a:t>8</a:t>
            </a:fld>
            <a:endParaRPr lang="en-US"/>
          </a:p>
        </p:txBody>
      </p:sp>
      <p:pic>
        <p:nvPicPr>
          <p:cNvPr id="5" name="Picture 4">
            <a:extLst>
              <a:ext uri="{FF2B5EF4-FFF2-40B4-BE49-F238E27FC236}">
                <a16:creationId xmlns:a16="http://schemas.microsoft.com/office/drawing/2014/main" id="{6D200500-C0C4-4320-89F0-19081D1C7BF4}"/>
              </a:ext>
            </a:extLst>
          </p:cNvPr>
          <p:cNvPicPr>
            <a:picLocks noChangeAspect="1"/>
          </p:cNvPicPr>
          <p:nvPr/>
        </p:nvPicPr>
        <p:blipFill>
          <a:blip r:embed="rId3"/>
          <a:stretch>
            <a:fillRect/>
          </a:stretch>
        </p:blipFill>
        <p:spPr>
          <a:xfrm>
            <a:off x="260499" y="1298461"/>
            <a:ext cx="8623002" cy="5057891"/>
          </a:xfrm>
          <a:prstGeom prst="rect">
            <a:avLst/>
          </a:prstGeom>
          <a:ln w="25400">
            <a:solidFill>
              <a:schemeClr val="accent1">
                <a:shade val="50000"/>
              </a:schemeClr>
            </a:solidFill>
          </a:ln>
        </p:spPr>
      </p:pic>
      <p:sp>
        <p:nvSpPr>
          <p:cNvPr id="6" name="TextBox 5">
            <a:extLst>
              <a:ext uri="{FF2B5EF4-FFF2-40B4-BE49-F238E27FC236}">
                <a16:creationId xmlns:a16="http://schemas.microsoft.com/office/drawing/2014/main" id="{01A37C77-56BA-4DAD-93BC-8D3C139EED1C}"/>
              </a:ext>
            </a:extLst>
          </p:cNvPr>
          <p:cNvSpPr txBox="1"/>
          <p:nvPr/>
        </p:nvSpPr>
        <p:spPr>
          <a:xfrm>
            <a:off x="6904374" y="2027525"/>
            <a:ext cx="760230" cy="369332"/>
          </a:xfrm>
          <a:prstGeom prst="rect">
            <a:avLst/>
          </a:prstGeom>
          <a:noFill/>
        </p:spPr>
        <p:txBody>
          <a:bodyPr wrap="square" rtlCol="0">
            <a:spAutoFit/>
          </a:bodyPr>
          <a:lstStyle/>
          <a:p>
            <a:r>
              <a:rPr lang="en-US" dirty="0"/>
              <a:t>7,242</a:t>
            </a:r>
          </a:p>
        </p:txBody>
      </p:sp>
    </p:spTree>
    <p:extLst>
      <p:ext uri="{BB962C8B-B14F-4D97-AF65-F5344CB8AC3E}">
        <p14:creationId xmlns:p14="http://schemas.microsoft.com/office/powerpoint/2010/main" val="1620968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a:extLst>
              <a:ext uri="{FF2B5EF4-FFF2-40B4-BE49-F238E27FC236}">
                <a16:creationId xmlns:a16="http://schemas.microsoft.com/office/drawing/2014/main" id="{53FC1110-F5C2-4F7F-A4DB-BE32784DFB2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OPUS has been popular</a:t>
            </a:r>
          </a:p>
        </p:txBody>
      </p:sp>
      <p:sp>
        <p:nvSpPr>
          <p:cNvPr id="6" name="Date Placeholder 5">
            <a:extLst>
              <a:ext uri="{FF2B5EF4-FFF2-40B4-BE49-F238E27FC236}">
                <a16:creationId xmlns:a16="http://schemas.microsoft.com/office/drawing/2014/main" id="{35A8A7AB-C542-41DE-828E-28BAD3BD497B}"/>
              </a:ext>
            </a:extLst>
          </p:cNvPr>
          <p:cNvSpPr>
            <a:spLocks noGrp="1"/>
          </p:cNvSpPr>
          <p:nvPr>
            <p:ph type="dt" sz="half" idx="10"/>
          </p:nvPr>
        </p:nvSpPr>
        <p:spPr/>
        <p:txBody>
          <a:bodyPr/>
          <a:lstStyle/>
          <a:p>
            <a:pPr>
              <a:defRPr/>
            </a:pPr>
            <a:r>
              <a:rPr lang="en-US"/>
              <a:t>June 25, 2020</a:t>
            </a:r>
            <a:endParaRPr lang="en-US" dirty="0"/>
          </a:p>
        </p:txBody>
      </p:sp>
      <p:sp>
        <p:nvSpPr>
          <p:cNvPr id="7" name="Footer Placeholder 6">
            <a:extLst>
              <a:ext uri="{FF2B5EF4-FFF2-40B4-BE49-F238E27FC236}">
                <a16:creationId xmlns:a16="http://schemas.microsoft.com/office/drawing/2014/main" id="{C9A4D3FF-F6ED-42FA-9C14-0AAD746A5F22}"/>
              </a:ext>
            </a:extLst>
          </p:cNvPr>
          <p:cNvSpPr>
            <a:spLocks noGrp="1"/>
          </p:cNvSpPr>
          <p:nvPr>
            <p:ph type="ftr" sz="quarter" idx="11"/>
          </p:nvPr>
        </p:nvSpPr>
        <p:spPr/>
        <p:txBody>
          <a:bodyPr/>
          <a:lstStyle/>
          <a:p>
            <a:pPr>
              <a:defRPr/>
            </a:pPr>
            <a:r>
              <a:rPr lang="en-US"/>
              <a:t>How to Submit an OPUS Share Observation</a:t>
            </a:r>
          </a:p>
        </p:txBody>
      </p:sp>
      <p:sp>
        <p:nvSpPr>
          <p:cNvPr id="8" name="Slide Number Placeholder 7">
            <a:extLst>
              <a:ext uri="{FF2B5EF4-FFF2-40B4-BE49-F238E27FC236}">
                <a16:creationId xmlns:a16="http://schemas.microsoft.com/office/drawing/2014/main" id="{74C80562-9276-479A-B2B2-BCB6CD3F6A5E}"/>
              </a:ext>
            </a:extLst>
          </p:cNvPr>
          <p:cNvSpPr>
            <a:spLocks noGrp="1"/>
          </p:cNvSpPr>
          <p:nvPr>
            <p:ph type="sldNum" sz="quarter" idx="12"/>
          </p:nvPr>
        </p:nvSpPr>
        <p:spPr/>
        <p:txBody>
          <a:bodyPr/>
          <a:lstStyle/>
          <a:p>
            <a:pPr>
              <a:defRPr/>
            </a:pPr>
            <a:fld id="{E220C3D0-729A-4A15-8E23-72CBC95666E6}" type="slidenum">
              <a:rPr lang="en-US" smtClean="0"/>
              <a:pPr>
                <a:defRPr/>
              </a:pPr>
              <a:t>9</a:t>
            </a:fld>
            <a:endParaRPr lang="en-US"/>
          </a:p>
        </p:txBody>
      </p:sp>
      <p:pic>
        <p:nvPicPr>
          <p:cNvPr id="4" name="Picture 3">
            <a:extLst>
              <a:ext uri="{FF2B5EF4-FFF2-40B4-BE49-F238E27FC236}">
                <a16:creationId xmlns:a16="http://schemas.microsoft.com/office/drawing/2014/main" id="{66BE5B8B-20CD-4B5F-8056-AD4209C4D6E0}"/>
              </a:ext>
            </a:extLst>
          </p:cNvPr>
          <p:cNvPicPr>
            <a:picLocks noChangeAspect="1"/>
          </p:cNvPicPr>
          <p:nvPr/>
        </p:nvPicPr>
        <p:blipFill rotWithShape="1">
          <a:blip r:embed="rId3"/>
          <a:srcRect l="19326" t="24307" r="2135" b="3916"/>
          <a:stretch/>
        </p:blipFill>
        <p:spPr>
          <a:xfrm>
            <a:off x="131242" y="1105659"/>
            <a:ext cx="4779805" cy="2707872"/>
          </a:xfrm>
          <a:prstGeom prst="rect">
            <a:avLst/>
          </a:prstGeom>
          <a:ln>
            <a:solidFill>
              <a:schemeClr val="tx1"/>
            </a:solidFill>
          </a:ln>
        </p:spPr>
      </p:pic>
      <p:pic>
        <p:nvPicPr>
          <p:cNvPr id="5" name="Picture 4">
            <a:extLst>
              <a:ext uri="{FF2B5EF4-FFF2-40B4-BE49-F238E27FC236}">
                <a16:creationId xmlns:a16="http://schemas.microsoft.com/office/drawing/2014/main" id="{37DA45C7-A785-4AEB-BAD4-A774D0A2811A}"/>
              </a:ext>
            </a:extLst>
          </p:cNvPr>
          <p:cNvPicPr>
            <a:picLocks noChangeAspect="1"/>
          </p:cNvPicPr>
          <p:nvPr/>
        </p:nvPicPr>
        <p:blipFill rotWithShape="1">
          <a:blip r:embed="rId4"/>
          <a:srcRect l="18171" t="40150" r="591" b="9329"/>
          <a:stretch/>
        </p:blipFill>
        <p:spPr>
          <a:xfrm>
            <a:off x="1921267" y="3041150"/>
            <a:ext cx="6765533" cy="3464764"/>
          </a:xfrm>
          <a:prstGeom prst="rect">
            <a:avLst/>
          </a:prstGeom>
          <a:ln>
            <a:solidFill>
              <a:schemeClr val="tx1"/>
            </a:solidFill>
          </a:ln>
        </p:spPr>
      </p:pic>
      <p:sp>
        <p:nvSpPr>
          <p:cNvPr id="2" name="TextBox 1">
            <a:extLst>
              <a:ext uri="{FF2B5EF4-FFF2-40B4-BE49-F238E27FC236}">
                <a16:creationId xmlns:a16="http://schemas.microsoft.com/office/drawing/2014/main" id="{1A98A02C-A667-4C10-9064-286A94A57C9A}"/>
              </a:ext>
            </a:extLst>
          </p:cNvPr>
          <p:cNvSpPr txBox="1"/>
          <p:nvPr/>
        </p:nvSpPr>
        <p:spPr>
          <a:xfrm>
            <a:off x="4870103" y="1884390"/>
            <a:ext cx="4437669" cy="369332"/>
          </a:xfrm>
          <a:prstGeom prst="rect">
            <a:avLst/>
          </a:prstGeom>
          <a:noFill/>
        </p:spPr>
        <p:txBody>
          <a:bodyPr wrap="square" rtlCol="0">
            <a:spAutoFit/>
          </a:bodyPr>
          <a:lstStyle/>
          <a:p>
            <a:r>
              <a:rPr lang="en-US" dirty="0">
                <a:hlinkClick r:id="rId5"/>
              </a:rPr>
              <a:t>https://www.geodesy.noaa.gov/opusmap/</a:t>
            </a:r>
            <a:endParaRPr lang="en-US" dirty="0"/>
          </a:p>
        </p:txBody>
      </p:sp>
      <p:sp>
        <p:nvSpPr>
          <p:cNvPr id="3" name="TextBox 2">
            <a:extLst>
              <a:ext uri="{FF2B5EF4-FFF2-40B4-BE49-F238E27FC236}">
                <a16:creationId xmlns:a16="http://schemas.microsoft.com/office/drawing/2014/main" id="{7A75708D-83B3-40FD-ACDD-33D5327155CB}"/>
              </a:ext>
            </a:extLst>
          </p:cNvPr>
          <p:cNvSpPr txBox="1"/>
          <p:nvPr/>
        </p:nvSpPr>
        <p:spPr>
          <a:xfrm>
            <a:off x="4924836" y="2535808"/>
            <a:ext cx="3256727" cy="369332"/>
          </a:xfrm>
          <a:prstGeom prst="rect">
            <a:avLst/>
          </a:prstGeom>
          <a:noFill/>
        </p:spPr>
        <p:txBody>
          <a:bodyPr wrap="square" rtlCol="0">
            <a:spAutoFit/>
          </a:bodyPr>
          <a:lstStyle/>
          <a:p>
            <a:r>
              <a:rPr lang="en-US" dirty="0">
                <a:solidFill>
                  <a:schemeClr val="tx2"/>
                </a:solidFill>
              </a:rPr>
              <a:t>OPUS Shared Solutions Map </a:t>
            </a:r>
          </a:p>
        </p:txBody>
      </p:sp>
    </p:spTree>
    <p:extLst>
      <p:ext uri="{BB962C8B-B14F-4D97-AF65-F5344CB8AC3E}">
        <p14:creationId xmlns:p14="http://schemas.microsoft.com/office/powerpoint/2010/main" val="2057876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NG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GS Theme" id="{7AC03F77-4336-4785-93A4-8AF70ED65B54}" vid="{C90D1175-02D7-4881-A9D7-A06BC0490FD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G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NG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GS Theme" id="{7AC03F77-4336-4785-93A4-8AF70ED65B54}" vid="{C90D1175-02D7-4881-A9D7-A06BC0490FDB}"/>
    </a:ext>
  </a:extLst>
</a:theme>
</file>

<file path=ppt/theme/theme6.xml><?xml version="1.0" encoding="utf-8"?>
<a:theme xmlns:a="http://schemas.openxmlformats.org/drawingml/2006/main" name="3_NG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NGS Theme</Template>
  <TotalTime>7853</TotalTime>
  <Words>4522</Words>
  <Application>Microsoft Office PowerPoint</Application>
  <PresentationFormat>On-screen Show (4:3)</PresentationFormat>
  <Paragraphs>717</Paragraphs>
  <Slides>38</Slides>
  <Notes>37</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38</vt:i4>
      </vt:variant>
    </vt:vector>
  </HeadingPairs>
  <TitlesOfParts>
    <vt:vector size="53" baseType="lpstr">
      <vt:lpstr>Arial</vt:lpstr>
      <vt:lpstr>Calibri</vt:lpstr>
      <vt:lpstr>Calibri Light</vt:lpstr>
      <vt:lpstr>Courier New</vt:lpstr>
      <vt:lpstr>Gill Sans MT</vt:lpstr>
      <vt:lpstr>Times</vt:lpstr>
      <vt:lpstr>Verdana</vt:lpstr>
      <vt:lpstr>NGS Theme</vt:lpstr>
      <vt:lpstr>1_NGS theme</vt:lpstr>
      <vt:lpstr>Theme1</vt:lpstr>
      <vt:lpstr>Office Theme</vt:lpstr>
      <vt:lpstr>2_NGS Theme</vt:lpstr>
      <vt:lpstr>3_NGS theme</vt:lpstr>
      <vt:lpstr>1_Theme1</vt:lpstr>
      <vt:lpstr>1_Office Theme</vt:lpstr>
      <vt:lpstr>How to Submit an OPUS Share Observation</vt:lpstr>
      <vt:lpstr>Instructor</vt:lpstr>
      <vt:lpstr>GPS on BM Campaign – OPUS SHARE</vt:lpstr>
      <vt:lpstr>NGS Webpage - OPUS Suite</vt:lpstr>
      <vt:lpstr>GPS on BM Campaign – OPUS SHARE</vt:lpstr>
      <vt:lpstr>What is OPUS?</vt:lpstr>
      <vt:lpstr>OPUS Annual Usage</vt:lpstr>
      <vt:lpstr>OPUS Share Annual Usage</vt:lpstr>
      <vt:lpstr>OPUS has been popular</vt:lpstr>
      <vt:lpstr>How does OPUS SHARE work?</vt:lpstr>
      <vt:lpstr>OPUS SHARE --- 4 steps</vt:lpstr>
      <vt:lpstr>OPUS Website</vt:lpstr>
      <vt:lpstr>OPUS Screen Layout</vt:lpstr>
      <vt:lpstr>OPUS Inputs (REQUIRED)</vt:lpstr>
      <vt:lpstr>OPUS Inputs (OPTIONS)</vt:lpstr>
      <vt:lpstr>PowerPoint Presentation</vt:lpstr>
      <vt:lpstr>Where is the ARP?</vt:lpstr>
      <vt:lpstr>Where is the NRP?</vt:lpstr>
      <vt:lpstr>OPUS SHARE Upload - OPTIONS</vt:lpstr>
      <vt:lpstr>OPUS Share Step 2</vt:lpstr>
      <vt:lpstr>OPUS Share Step 3</vt:lpstr>
      <vt:lpstr>OPUS Share Step 3 - requires 2 photos</vt:lpstr>
      <vt:lpstr>OPUS Share Step 3 existing mark</vt:lpstr>
      <vt:lpstr>OPUS Share Step 3 new mark</vt:lpstr>
      <vt:lpstr>OPUS Share Step 4</vt:lpstr>
      <vt:lpstr>OPUS Share Confirming Email</vt:lpstr>
      <vt:lpstr>OPUS Share Final Approval and Shared Solution Mockup</vt:lpstr>
      <vt:lpstr>Before we proceed to QA/QC …</vt:lpstr>
      <vt:lpstr>Attention New Users - Registration</vt:lpstr>
      <vt:lpstr>End New User Registration</vt:lpstr>
      <vt:lpstr>PowerPoint Presentation</vt:lpstr>
      <vt:lpstr>OPUS Positions</vt:lpstr>
      <vt:lpstr>OPUS SHARE – Minimum Standards</vt:lpstr>
      <vt:lpstr>OPUS Report</vt:lpstr>
      <vt:lpstr>OPUS Report</vt:lpstr>
      <vt:lpstr>G.I.G.O.</vt:lpstr>
      <vt:lpstr>Contact</vt:lpstr>
      <vt:lpstr>The End</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OPUS-Projects Manager Training</dc:title>
  <dc:subject>Introduction</dc:subject>
  <dc:creator>mark.schenewerk</dc:creator>
  <cp:keywords>OPUS-Projects</cp:keywords>
  <cp:lastModifiedBy>David Zenk</cp:lastModifiedBy>
  <cp:revision>380</cp:revision>
  <dcterms:created xsi:type="dcterms:W3CDTF">2010-09-08T16:22:07Z</dcterms:created>
  <dcterms:modified xsi:type="dcterms:W3CDTF">2020-06-23T18:18:35Z</dcterms:modified>
  <cp:category>training</cp:category>
</cp:coreProperties>
</file>