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79" r:id="rId3"/>
    <p:sldMasterId id="2147483691" r:id="rId4"/>
  </p:sldMasterIdLst>
  <p:notesMasterIdLst>
    <p:notesMasterId r:id="rId65"/>
  </p:notesMasterIdLst>
  <p:sldIdLst>
    <p:sldId id="261" r:id="rId5"/>
    <p:sldId id="458" r:id="rId6"/>
    <p:sldId id="490" r:id="rId7"/>
    <p:sldId id="445" r:id="rId8"/>
    <p:sldId id="357" r:id="rId9"/>
    <p:sldId id="459" r:id="rId10"/>
    <p:sldId id="501" r:id="rId11"/>
    <p:sldId id="460" r:id="rId12"/>
    <p:sldId id="434" r:id="rId13"/>
    <p:sldId id="435" r:id="rId14"/>
    <p:sldId id="436" r:id="rId15"/>
    <p:sldId id="437" r:id="rId16"/>
    <p:sldId id="438" r:id="rId17"/>
    <p:sldId id="439" r:id="rId18"/>
    <p:sldId id="440" r:id="rId19"/>
    <p:sldId id="463" r:id="rId20"/>
    <p:sldId id="491" r:id="rId21"/>
    <p:sldId id="442" r:id="rId22"/>
    <p:sldId id="443" r:id="rId23"/>
    <p:sldId id="444" r:id="rId24"/>
    <p:sldId id="637" r:id="rId25"/>
    <p:sldId id="638" r:id="rId26"/>
    <p:sldId id="639" r:id="rId27"/>
    <p:sldId id="640" r:id="rId28"/>
    <p:sldId id="641" r:id="rId29"/>
    <p:sldId id="642" r:id="rId30"/>
    <p:sldId id="492" r:id="rId31"/>
    <p:sldId id="493" r:id="rId32"/>
    <p:sldId id="449" r:id="rId33"/>
    <p:sldId id="464" r:id="rId34"/>
    <p:sldId id="465" r:id="rId35"/>
    <p:sldId id="466" r:id="rId36"/>
    <p:sldId id="478" r:id="rId37"/>
    <p:sldId id="643" r:id="rId38"/>
    <p:sldId id="644" r:id="rId39"/>
    <p:sldId id="645" r:id="rId40"/>
    <p:sldId id="646" r:id="rId41"/>
    <p:sldId id="647" r:id="rId42"/>
    <p:sldId id="648" r:id="rId43"/>
    <p:sldId id="649" r:id="rId44"/>
    <p:sldId id="494" r:id="rId45"/>
    <p:sldId id="467" r:id="rId46"/>
    <p:sldId id="500" r:id="rId47"/>
    <p:sldId id="499" r:id="rId48"/>
    <p:sldId id="496" r:id="rId49"/>
    <p:sldId id="497" r:id="rId50"/>
    <p:sldId id="472" r:id="rId51"/>
    <p:sldId id="474" r:id="rId52"/>
    <p:sldId id="473" r:id="rId53"/>
    <p:sldId id="475" r:id="rId54"/>
    <p:sldId id="476" r:id="rId55"/>
    <p:sldId id="655" r:id="rId56"/>
    <p:sldId id="588" r:id="rId57"/>
    <p:sldId id="477" r:id="rId58"/>
    <p:sldId id="650" r:id="rId59"/>
    <p:sldId id="652" r:id="rId60"/>
    <p:sldId id="651" r:id="rId61"/>
    <p:sldId id="653" r:id="rId62"/>
    <p:sldId id="654" r:id="rId63"/>
    <p:sldId id="461" r:id="rId64"/>
  </p:sldIdLst>
  <p:sldSz cx="9144000" cy="6858000" type="screen4x3"/>
  <p:notesSz cx="6858000" cy="9144000"/>
  <p:defaultTextStyle>
    <a:defPPr>
      <a:defRPr lang="en-US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charset="0"/>
        <a:ea typeface="ＭＳ Ｐゴシック" charset="0"/>
        <a:cs typeface="ＭＳ Ｐゴシック" charset="0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charset="0"/>
        <a:ea typeface="ＭＳ Ｐゴシック" charset="0"/>
        <a:cs typeface="ＭＳ Ｐゴシック" charset="0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charset="0"/>
        <a:ea typeface="ＭＳ Ｐゴシック" charset="0"/>
        <a:cs typeface="ＭＳ Ｐゴシック" charset="0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charset="0"/>
        <a:ea typeface="ＭＳ Ｐゴシック" charset="0"/>
        <a:cs typeface="ＭＳ Ｐゴシック" charset="0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kern="1200">
        <a:solidFill>
          <a:schemeClr val="tx1"/>
        </a:solidFill>
        <a:latin typeface="Calibri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kern="1200">
        <a:solidFill>
          <a:schemeClr val="tx1"/>
        </a:solidFill>
        <a:latin typeface="Calibri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kern="1200">
        <a:solidFill>
          <a:schemeClr val="tx1"/>
        </a:solidFill>
        <a:latin typeface="Calibri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kern="1200">
        <a:solidFill>
          <a:schemeClr val="tx1"/>
        </a:solidFill>
        <a:latin typeface="Calibri" charset="0"/>
        <a:ea typeface="ＭＳ Ｐゴシック" charset="0"/>
        <a:cs typeface="ＭＳ Ｐゴシック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ichael Dennis" initials="MD" lastIdx="2" clrIdx="0">
    <p:extLst>
      <p:ext uri="{19B8F6BF-5375-455C-9EA6-DF929625EA0E}">
        <p15:presenceInfo xmlns:p15="http://schemas.microsoft.com/office/powerpoint/2012/main" userId="043abf545f85821d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472" autoAdjust="0"/>
    <p:restoredTop sz="79617" autoAdjust="0"/>
  </p:normalViewPr>
  <p:slideViewPr>
    <p:cSldViewPr snapToGrid="0" snapToObjects="1">
      <p:cViewPr varScale="1">
        <p:scale>
          <a:sx n="81" d="100"/>
          <a:sy n="81" d="100"/>
        </p:scale>
        <p:origin x="1866" y="60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50" d="100"/>
        <a:sy n="15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63" Type="http://schemas.openxmlformats.org/officeDocument/2006/relationships/slide" Target="slides/slide59.xml"/><Relationship Id="rId68" Type="http://schemas.openxmlformats.org/officeDocument/2006/relationships/viewProps" Target="view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66" Type="http://schemas.openxmlformats.org/officeDocument/2006/relationships/commentAuthors" Target="comment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61" Type="http://schemas.openxmlformats.org/officeDocument/2006/relationships/slide" Target="slides/slide57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theme" Target="theme/theme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presProps" Target="presProp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DB0DAC-DFC6-4C3A-A9AA-3D0F3AD6A07A}" type="datetimeFigureOut">
              <a:rPr lang="en-US" smtClean="0"/>
              <a:t>1/13/2023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7C3F9A3-1875-461D-BED2-1C4D2A8FC31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50509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46DE8B-F250-4584-83EE-1EA3792DC8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73302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C3F9A3-1875-461D-BED2-1C4D2A8FC31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55662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C3F9A3-1875-461D-BED2-1C4D2A8FC31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486298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C3F9A3-1875-461D-BED2-1C4D2A8FC31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9983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46DE8B-F250-4584-83EE-1EA3792DC8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7553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C3F9A3-1875-461D-BED2-1C4D2A8FC31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38676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Shape 147"/>
          <p:cNvSpPr>
            <a:spLocks noGrp="1" noRot="1" noChangeAspect="1"/>
          </p:cNvSpPr>
          <p:nvPr>
            <p:ph type="sldImg" idx="2"/>
          </p:nvPr>
        </p:nvSpPr>
        <p:spPr>
          <a:xfrm>
            <a:off x="1144588" y="685800"/>
            <a:ext cx="4570412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48" name="Shape 148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</a:pPr>
            <a:endParaRPr sz="1100" b="0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305181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7C3F9A3-1875-461D-BED2-1C4D2A8FC31B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84218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C3F9A3-1875-461D-BED2-1C4D2A8FC31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105325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C3F9A3-1875-461D-BED2-1C4D2A8FC31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804253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C3F9A3-1875-461D-BED2-1C4D2A8FC31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34689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7C3F9A3-1875-461D-BED2-1C4D2A8FC31B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28659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7C3F9A3-1875-461D-BED2-1C4D2A8FC31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pPr marL="0" marR="0" lvl="0" indent="0" algn="r" defTabSz="457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44824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4E4B20-A796-8D4A-9790-389DA483B99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4671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BAD95F-C4AC-F74C-8843-F1114F98EDB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5776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4E9C37-50CC-2640-A8BB-4A084D55122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2083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bg bwMode="black">
      <p:bgPr>
        <a:gradFill flip="none" rotWithShape="1">
          <a:gsLst>
            <a:gs pos="0">
              <a:srgbClr val="00B9F2"/>
            </a:gs>
            <a:gs pos="90000">
              <a:srgbClr val="053264"/>
            </a:gs>
            <a:gs pos="30000">
              <a:srgbClr val="007AC2"/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white">
          <a:xfrm>
            <a:off x="1374835" y="2428193"/>
            <a:ext cx="6394330" cy="914400"/>
          </a:xfrm>
        </p:spPr>
        <p:txBody>
          <a:bodyPr rIns="0" anchor="b">
            <a:noAutofit/>
          </a:bodyPr>
          <a:lstStyle>
            <a:lvl1pPr algn="ctr">
              <a:defRPr sz="3400"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1371600" y="3465218"/>
            <a:ext cx="6400800" cy="914400"/>
          </a:xfrm>
          <a:noFill/>
        </p:spPr>
        <p:txBody>
          <a:bodyPr>
            <a:noAutofit/>
          </a:bodyPr>
          <a:lstStyle>
            <a:lvl1pPr marL="0" indent="0" algn="ctr">
              <a:buNone/>
              <a:defRPr b="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Name of Presenter(s)</a:t>
            </a:r>
          </a:p>
        </p:txBody>
      </p:sp>
      <p:pic>
        <p:nvPicPr>
          <p:cNvPr id="7" name="Picture 6" descr="esri-10GlobeLogo_No-r_sRGBRev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4284" y="365138"/>
            <a:ext cx="2168737" cy="967642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ltGray">
          <a:xfrm>
            <a:off x="-899557" y="5567249"/>
            <a:ext cx="10043557" cy="1290751"/>
          </a:xfrm>
          <a:custGeom>
            <a:avLst/>
            <a:gdLst/>
            <a:ahLst/>
            <a:cxnLst/>
            <a:rect l="l" t="t" r="r" b="b"/>
            <a:pathLst>
              <a:path w="10043557" h="1290751">
                <a:moveTo>
                  <a:pt x="8132411" y="0"/>
                </a:moveTo>
                <a:cubicBezTo>
                  <a:pt x="8583764" y="0"/>
                  <a:pt x="9032446" y="11434"/>
                  <a:pt x="9478183" y="34029"/>
                </a:cubicBezTo>
                <a:lnTo>
                  <a:pt x="10043557" y="69857"/>
                </a:lnTo>
                <a:lnTo>
                  <a:pt x="10043557" y="1290751"/>
                </a:lnTo>
                <a:lnTo>
                  <a:pt x="0" y="1290751"/>
                </a:lnTo>
                <a:lnTo>
                  <a:pt x="125788" y="1248403"/>
                </a:lnTo>
                <a:cubicBezTo>
                  <a:pt x="2649168" y="437759"/>
                  <a:pt x="5339667" y="0"/>
                  <a:pt x="8132411" y="0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  <a:alpha val="25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9" name="Rectangle 3"/>
          <p:cNvSpPr/>
          <p:nvPr/>
        </p:nvSpPr>
        <p:spPr bwMode="invGray">
          <a:xfrm flipH="1">
            <a:off x="3488221" y="4204197"/>
            <a:ext cx="5655779" cy="2653803"/>
          </a:xfrm>
          <a:custGeom>
            <a:avLst/>
            <a:gdLst/>
            <a:ahLst/>
            <a:cxnLst/>
            <a:rect l="l" t="t" r="r" b="b"/>
            <a:pathLst>
              <a:path w="5655779" h="2653803">
                <a:moveTo>
                  <a:pt x="0" y="0"/>
                </a:moveTo>
                <a:lnTo>
                  <a:pt x="0" y="2653803"/>
                </a:lnTo>
                <a:lnTo>
                  <a:pt x="5655779" y="2653803"/>
                </a:lnTo>
                <a:lnTo>
                  <a:pt x="5368634" y="2452474"/>
                </a:lnTo>
                <a:cubicBezTo>
                  <a:pt x="3880066" y="1444637"/>
                  <a:pt x="2250051" y="660920"/>
                  <a:pt x="518426" y="144676"/>
                </a:cubicBezTo>
                <a:close/>
              </a:path>
            </a:pathLst>
          </a:custGeom>
          <a:solidFill>
            <a:srgbClr val="053264">
              <a:alpha val="10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920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 anchor="t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10"/>
          </p:nvPr>
        </p:nvSpPr>
        <p:spPr>
          <a:xfrm>
            <a:off x="914402" y="1828800"/>
            <a:ext cx="7315200" cy="3429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461925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Sub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685800" y="1097280"/>
            <a:ext cx="7772400" cy="246221"/>
          </a:xfrm>
        </p:spPr>
        <p:txBody>
          <a:bodyPr anchor="t" anchorCtr="0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accent4">
                    <a:lumMod val="40000"/>
                    <a:lumOff val="60000"/>
                  </a:schemeClr>
                </a:solidFill>
              </a:defRPr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dirty="0"/>
              <a:t>Click to Edit Subtitle (optional)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2"/>
          </p:nvPr>
        </p:nvSpPr>
        <p:spPr>
          <a:xfrm>
            <a:off x="914400" y="1828800"/>
            <a:ext cx="7315200" cy="34274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812143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, Content and Tagl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85800" y="682625"/>
            <a:ext cx="7772400" cy="369332"/>
          </a:xfrm>
          <a:noFill/>
        </p:spPr>
        <p:txBody>
          <a:bodyPr vert="horz" lIns="0" tIns="0" rIns="0" bIns="0" rtlCol="0" anchor="t">
            <a:spAutoFit/>
          </a:bodyPr>
          <a:lstStyle>
            <a:lvl1pPr>
              <a:defRPr lang="en-US" dirty="0"/>
            </a:lvl1pPr>
          </a:lstStyle>
          <a:p>
            <a:pPr marL="0" lvl="0"/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4400" y="1828800"/>
            <a:ext cx="7315200" cy="3429000"/>
          </a:xfrm>
        </p:spPr>
        <p:txBody>
          <a:bodyPr/>
          <a:lstStyle>
            <a:lvl1pPr>
              <a:lnSpc>
                <a:spcPct val="100000"/>
              </a:lnSpc>
              <a:defRPr sz="2000"/>
            </a:lvl1pPr>
            <a:lvl2pPr>
              <a:lnSpc>
                <a:spcPct val="100000"/>
              </a:lnSpc>
              <a:defRPr sz="1800"/>
            </a:lvl2pPr>
            <a:lvl3pPr>
              <a:lnSpc>
                <a:spcPct val="100000"/>
              </a:lnSpc>
              <a:defRPr sz="1600"/>
            </a:lvl3pPr>
            <a:lvl4pPr>
              <a:defRPr sz="1400"/>
            </a:lvl4pPr>
            <a:lvl5pPr>
              <a:lnSpc>
                <a:spcPts val="1800"/>
              </a:lnSpc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 hasCustomPrompt="1"/>
          </p:nvPr>
        </p:nvSpPr>
        <p:spPr>
          <a:xfrm>
            <a:off x="685800" y="6177085"/>
            <a:ext cx="7772400" cy="215444"/>
          </a:xfrm>
        </p:spPr>
        <p:txBody>
          <a:bodyPr anchor="b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>
                  <a:lumMod val="65000"/>
                </a:schemeClr>
              </a:buClr>
              <a:buSzPts val="1100"/>
              <a:buFont typeface="Arial"/>
              <a:buNone/>
              <a:tabLst/>
              <a:defRPr lang="en-US" sz="1400" b="0" i="1" kern="1200" baseline="0" dirty="0" smtClean="0">
                <a:solidFill>
                  <a:schemeClr val="tx2"/>
                </a:solidFill>
                <a:latin typeface="+mn-lt"/>
                <a:ea typeface="+mn-ea"/>
                <a:cs typeface="Arial"/>
              </a:defRPr>
            </a:lvl1pPr>
          </a:lstStyle>
          <a:p>
            <a:pPr lvl="0"/>
            <a:r>
              <a:rPr lang="en-US" dirty="0"/>
              <a:t>Click to Edit Tagline (optional)</a:t>
            </a:r>
          </a:p>
        </p:txBody>
      </p:sp>
    </p:spTree>
    <p:extLst>
      <p:ext uri="{BB962C8B-B14F-4D97-AF65-F5344CB8AC3E}">
        <p14:creationId xmlns:p14="http://schemas.microsoft.com/office/powerpoint/2010/main" val="3245293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, Content and Tagl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685800" y="682625"/>
            <a:ext cx="7772400" cy="369332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Content Placeholder 21"/>
          <p:cNvSpPr>
            <a:spLocks noGrp="1"/>
          </p:cNvSpPr>
          <p:nvPr>
            <p:ph sz="quarter" idx="18"/>
          </p:nvPr>
        </p:nvSpPr>
        <p:spPr>
          <a:xfrm>
            <a:off x="914400" y="1828800"/>
            <a:ext cx="7315200" cy="3429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4" name="TextBox 3"/>
          <p:cNvSpPr txBox="1"/>
          <p:nvPr userDrawn="1"/>
        </p:nvSpPr>
        <p:spPr>
          <a:xfrm>
            <a:off x="8832306" y="1514615"/>
            <a:ext cx="914400" cy="914400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noAutofit/>
          </a:bodyPr>
          <a:lstStyle/>
          <a:p>
            <a:pPr defTabSz="457200" eaLnBrk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</a:pPr>
            <a:endParaRPr lang="en-US" sz="1400" b="1" dirty="0">
              <a:solidFill>
                <a:prstClr val="white"/>
              </a:solidFill>
              <a:latin typeface="Arial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 hasCustomPrompt="1"/>
          </p:nvPr>
        </p:nvSpPr>
        <p:spPr>
          <a:xfrm>
            <a:off x="685800" y="1097280"/>
            <a:ext cx="7772400" cy="246221"/>
          </a:xfrm>
        </p:spPr>
        <p:txBody>
          <a:bodyPr vert="horz" lIns="0" tIns="0" rIns="0" bIns="0" rtlCol="0" anchor="t">
            <a:sp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None/>
              <a:defRPr lang="en-US" sz="1600" b="1" kern="1200" dirty="0" smtClean="0">
                <a:solidFill>
                  <a:srgbClr val="94E6FF"/>
                </a:solidFill>
                <a:latin typeface="+mj-lt"/>
                <a:ea typeface="+mj-ea"/>
                <a:cs typeface="Arial"/>
              </a:defRPr>
            </a:lvl1pPr>
            <a:lvl2pPr algn="l" defTabSz="457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2400" b="1" kern="1200" dirty="0" smtClean="0">
                <a:solidFill>
                  <a:schemeClr val="tx1"/>
                </a:solidFill>
                <a:latin typeface="+mj-lt"/>
                <a:ea typeface="+mj-ea"/>
                <a:cs typeface="Arial"/>
              </a:defRPr>
            </a:lvl2pPr>
            <a:lvl3pPr algn="l" defTabSz="457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2400" b="1" kern="1200" dirty="0" smtClean="0">
                <a:solidFill>
                  <a:schemeClr val="tx1"/>
                </a:solidFill>
                <a:latin typeface="+mj-lt"/>
                <a:ea typeface="+mj-ea"/>
                <a:cs typeface="Arial"/>
              </a:defRPr>
            </a:lvl3pPr>
            <a:lvl4pPr algn="l" defTabSz="457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2400" b="1" kern="1200" dirty="0" smtClean="0">
                <a:solidFill>
                  <a:schemeClr val="tx1"/>
                </a:solidFill>
                <a:latin typeface="+mj-lt"/>
                <a:ea typeface="+mj-ea"/>
                <a:cs typeface="Arial"/>
              </a:defRPr>
            </a:lvl4pPr>
            <a:lvl5pPr algn="l" defTabSz="457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2400" b="1" kern="1200" dirty="0" smtClean="0">
                <a:solidFill>
                  <a:schemeClr val="tx1"/>
                </a:solidFill>
                <a:latin typeface="+mj-lt"/>
                <a:ea typeface="+mj-ea"/>
                <a:cs typeface="Arial"/>
              </a:defRPr>
            </a:lvl5pPr>
          </a:lstStyle>
          <a:p>
            <a:pPr lvl="0"/>
            <a:r>
              <a:rPr lang="en-US" dirty="0"/>
              <a:t>Click to Edit Subtitle (optional)</a:t>
            </a:r>
          </a:p>
        </p:txBody>
      </p:sp>
      <p:sp>
        <p:nvSpPr>
          <p:cNvPr id="6" name="TextBox 5"/>
          <p:cNvSpPr txBox="1"/>
          <p:nvPr userDrawn="1"/>
        </p:nvSpPr>
        <p:spPr>
          <a:xfrm>
            <a:off x="955474" y="6349730"/>
            <a:ext cx="914400" cy="914400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noAutofit/>
          </a:bodyPr>
          <a:lstStyle/>
          <a:p>
            <a:pPr defTabSz="457200" eaLnBrk="0" fontAlgn="auto" hangingPunct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</a:pPr>
            <a:endParaRPr lang="en-US" sz="1400" b="1" dirty="0">
              <a:solidFill>
                <a:prstClr val="white"/>
              </a:solidFill>
              <a:latin typeface="Arial"/>
              <a:cs typeface="+mn-cs"/>
            </a:endParaRPr>
          </a:p>
        </p:txBody>
      </p:sp>
      <p:sp>
        <p:nvSpPr>
          <p:cNvPr id="12" name="Text Placeholder 25"/>
          <p:cNvSpPr>
            <a:spLocks noGrp="1"/>
          </p:cNvSpPr>
          <p:nvPr>
            <p:ph type="body" sz="quarter" idx="20" hasCustomPrompt="1"/>
          </p:nvPr>
        </p:nvSpPr>
        <p:spPr>
          <a:xfrm>
            <a:off x="685800" y="6185356"/>
            <a:ext cx="7772400" cy="215444"/>
          </a:xfrm>
        </p:spPr>
        <p:txBody>
          <a:bodyPr anchor="b">
            <a:spAutoFit/>
          </a:bodyPr>
          <a:lstStyle>
            <a:lvl1pPr marL="0" indent="0" algn="r">
              <a:spcBef>
                <a:spcPts val="0"/>
              </a:spcBef>
              <a:spcAft>
                <a:spcPts val="0"/>
              </a:spcAft>
              <a:buNone/>
              <a:defRPr sz="1400" b="0" i="1" baseline="0">
                <a:solidFill>
                  <a:schemeClr val="tx2"/>
                </a:solidFill>
              </a:defRPr>
            </a:lvl1pPr>
            <a:lvl2pPr marL="0" indent="0" algn="r">
              <a:buNone/>
              <a:defRPr sz="1600"/>
            </a:lvl2pPr>
            <a:lvl3pPr marL="0" indent="0" algn="r">
              <a:buNone/>
              <a:defRPr sz="1600"/>
            </a:lvl3pPr>
            <a:lvl4pPr marL="0" indent="0" algn="r">
              <a:buNone/>
              <a:defRPr sz="1600"/>
            </a:lvl4pPr>
            <a:lvl5pPr marL="0" indent="0" algn="r">
              <a:buNone/>
              <a:defRPr sz="1600"/>
            </a:lvl5pPr>
          </a:lstStyle>
          <a:p>
            <a:pPr lvl="0"/>
            <a:r>
              <a:rPr lang="en-US" dirty="0"/>
              <a:t>Click to Edit Tagline (optional)</a:t>
            </a:r>
          </a:p>
        </p:txBody>
      </p:sp>
    </p:spTree>
    <p:extLst>
      <p:ext uri="{BB962C8B-B14F-4D97-AF65-F5344CB8AC3E}">
        <p14:creationId xmlns:p14="http://schemas.microsoft.com/office/powerpoint/2010/main" val="1292302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27920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without Graphic (center justifie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878032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2391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2D6AEA-48A7-924D-9406-EC6E0EBC20E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3655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 bwMode="hidden">
          <a:xfrm>
            <a:off x="0" y="0"/>
            <a:ext cx="5486399" cy="6858000"/>
          </a:xfrm>
          <a:prstGeom prst="rect">
            <a:avLst/>
          </a:prstGeom>
          <a:gradFill flip="none" rotWithShape="1">
            <a:gsLst>
              <a:gs pos="0">
                <a:srgbClr val="053264"/>
              </a:gs>
              <a:gs pos="50000">
                <a:srgbClr val="053264">
                  <a:alpha val="0"/>
                </a:srgbClr>
              </a:gs>
            </a:gsLst>
            <a:lin ang="16200000" scaled="0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85801" y="3060742"/>
            <a:ext cx="4114800" cy="338554"/>
          </a:xfrm>
          <a:noFill/>
        </p:spPr>
        <p:txBody>
          <a:bodyPr anchor="t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 b="0">
                <a:solidFill>
                  <a:schemeClr val="accent4">
                    <a:lumMod val="20000"/>
                    <a:lumOff val="8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Presenter(s)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85800" y="1750883"/>
            <a:ext cx="4114800" cy="1169551"/>
          </a:xfrm>
        </p:spPr>
        <p:txBody>
          <a:bodyPr anchor="b">
            <a:spAutoFit/>
          </a:bodyPr>
          <a:lstStyle>
            <a:lvl1pPr algn="l" defTabSz="457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kumimoji="0" lang="en-US" sz="3800" b="1" i="0" kern="1200" cap="none" baseline="0">
                <a:solidFill>
                  <a:schemeClr val="tx1"/>
                </a:solidFill>
                <a:effectLst/>
                <a:latin typeface="+mj-lt"/>
                <a:ea typeface="+mj-ea"/>
                <a:cs typeface="Arial"/>
              </a:defRPr>
            </a:lvl1pPr>
          </a:lstStyle>
          <a:p>
            <a:r>
              <a:rPr kumimoji="0" lang="en-US" dirty="0"/>
              <a:t>Click to Edit </a:t>
            </a:r>
            <a:br>
              <a:rPr kumimoji="0" lang="en-US" dirty="0"/>
            </a:br>
            <a:r>
              <a:rPr kumimoji="0" lang="en-US" dirty="0"/>
              <a:t>Section Title</a:t>
            </a:r>
            <a:endParaRPr lang="en-US" dirty="0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5486400" y="0"/>
            <a:ext cx="36576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800" baseline="0"/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Click icon to insert Picture</a:t>
            </a:r>
          </a:p>
        </p:txBody>
      </p:sp>
      <p:sp>
        <p:nvSpPr>
          <p:cNvPr id="9" name="Rectangle 7"/>
          <p:cNvSpPr/>
          <p:nvPr/>
        </p:nvSpPr>
        <p:spPr bwMode="ltGray">
          <a:xfrm>
            <a:off x="0" y="5567249"/>
            <a:ext cx="5486399" cy="1290751"/>
          </a:xfrm>
          <a:custGeom>
            <a:avLst/>
            <a:gdLst/>
            <a:ahLst/>
            <a:cxnLst/>
            <a:rect l="l" t="t" r="r" b="b"/>
            <a:pathLst>
              <a:path w="5486399" h="1290751">
                <a:moveTo>
                  <a:pt x="3575254" y="0"/>
                </a:moveTo>
                <a:cubicBezTo>
                  <a:pt x="4026607" y="0"/>
                  <a:pt x="4475289" y="11434"/>
                  <a:pt x="4921026" y="34029"/>
                </a:cubicBezTo>
                <a:lnTo>
                  <a:pt x="5486399" y="69857"/>
                </a:lnTo>
                <a:lnTo>
                  <a:pt x="5486399" y="1290751"/>
                </a:lnTo>
                <a:lnTo>
                  <a:pt x="0" y="1290751"/>
                </a:lnTo>
                <a:lnTo>
                  <a:pt x="0" y="242604"/>
                </a:lnTo>
                <a:lnTo>
                  <a:pt x="479973" y="181259"/>
                </a:lnTo>
                <a:cubicBezTo>
                  <a:pt x="1495074" y="61560"/>
                  <a:pt x="2527975" y="0"/>
                  <a:pt x="3575254" y="0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  <a:alpha val="3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1" name="Rectangle 12"/>
          <p:cNvSpPr/>
          <p:nvPr/>
        </p:nvSpPr>
        <p:spPr bwMode="ltGray">
          <a:xfrm>
            <a:off x="0" y="4204198"/>
            <a:ext cx="5486399" cy="2653802"/>
          </a:xfrm>
          <a:custGeom>
            <a:avLst/>
            <a:gdLst/>
            <a:ahLst/>
            <a:cxnLst/>
            <a:rect l="l" t="t" r="r" b="b"/>
            <a:pathLst>
              <a:path w="5486399" h="2653802">
                <a:moveTo>
                  <a:pt x="5486399" y="0"/>
                </a:moveTo>
                <a:lnTo>
                  <a:pt x="5486399" y="2653802"/>
                </a:lnTo>
                <a:lnTo>
                  <a:pt x="0" y="2653802"/>
                </a:lnTo>
                <a:lnTo>
                  <a:pt x="0" y="2535044"/>
                </a:lnTo>
                <a:lnTo>
                  <a:pt x="117766" y="2452473"/>
                </a:lnTo>
                <a:cubicBezTo>
                  <a:pt x="1606334" y="1444636"/>
                  <a:pt x="3236349" y="660919"/>
                  <a:pt x="4967974" y="144675"/>
                </a:cubicBezTo>
                <a:close/>
              </a:path>
            </a:pathLst>
          </a:custGeom>
          <a:solidFill>
            <a:srgbClr val="053264">
              <a:alpha val="30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031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mo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 bwMode="hidden">
          <a:xfrm>
            <a:off x="0" y="0"/>
            <a:ext cx="5486399" cy="6858000"/>
          </a:xfrm>
          <a:prstGeom prst="rect">
            <a:avLst/>
          </a:prstGeom>
          <a:gradFill flip="none" rotWithShape="1">
            <a:gsLst>
              <a:gs pos="0">
                <a:srgbClr val="053264"/>
              </a:gs>
              <a:gs pos="50000">
                <a:srgbClr val="053264">
                  <a:alpha val="0"/>
                </a:srgbClr>
              </a:gs>
            </a:gsLst>
            <a:lin ang="16200000" scaled="0"/>
            <a:tileRect/>
          </a:gra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85801" y="3060742"/>
            <a:ext cx="4114800" cy="338554"/>
          </a:xfrm>
          <a:noFill/>
        </p:spPr>
        <p:txBody>
          <a:bodyPr anchor="t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 b="0">
                <a:solidFill>
                  <a:schemeClr val="accent4">
                    <a:lumMod val="20000"/>
                    <a:lumOff val="8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Presenter(s)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85800" y="1750883"/>
            <a:ext cx="4114800" cy="1169551"/>
          </a:xfrm>
        </p:spPr>
        <p:txBody>
          <a:bodyPr anchor="b">
            <a:spAutoFit/>
          </a:bodyPr>
          <a:lstStyle>
            <a:lvl1pPr algn="l" defTabSz="4572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kumimoji="0" lang="en-US" sz="3800" b="1" i="0" kern="1200" cap="none" baseline="0">
                <a:solidFill>
                  <a:schemeClr val="tx1"/>
                </a:solidFill>
                <a:effectLst/>
                <a:latin typeface="+mj-lt"/>
                <a:ea typeface="+mj-ea"/>
                <a:cs typeface="Arial"/>
              </a:defRPr>
            </a:lvl1pPr>
          </a:lstStyle>
          <a:p>
            <a:r>
              <a:rPr kumimoji="0" lang="en-US" dirty="0"/>
              <a:t>Click to Edit </a:t>
            </a:r>
            <a:br>
              <a:rPr kumimoji="0" lang="en-US" dirty="0"/>
            </a:br>
            <a:r>
              <a:rPr kumimoji="0" lang="en-US" dirty="0"/>
              <a:t>Demo Title</a:t>
            </a:r>
            <a:endParaRPr lang="en-US" dirty="0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5486400" y="0"/>
            <a:ext cx="36576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800" baseline="0"/>
            </a:lvl1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Click icon to insert Picture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 hasCustomPrompt="1"/>
          </p:nvPr>
        </p:nvSpPr>
        <p:spPr bwMode="ltGray">
          <a:xfrm>
            <a:off x="-36052" y="457200"/>
            <a:ext cx="1618488" cy="455883"/>
          </a:xfrm>
          <a:solidFill>
            <a:schemeClr val="bg2"/>
          </a:solidFill>
          <a:ln w="12700">
            <a:solidFill>
              <a:srgbClr val="B9E0F7">
                <a:alpha val="50000"/>
              </a:srgbClr>
            </a:solidFill>
            <a:round/>
            <a:headEnd/>
            <a:tailEnd/>
          </a:ln>
        </p:spPr>
        <p:txBody>
          <a:bodyPr wrap="square" lIns="0" tIns="45720" rIns="182880" bIns="45720" anchor="ctr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tabLst/>
              <a:defRPr lang="en-US" sz="2000" b="0" smtClean="0">
                <a:solidFill>
                  <a:schemeClr val="accent4">
                    <a:lumMod val="20000"/>
                    <a:lumOff val="80000"/>
                  </a:schemeClr>
                </a:solidFill>
                <a:cs typeface="+mn-cs"/>
              </a:defRPr>
            </a:lvl1pPr>
            <a:lvl2pPr marL="0" indent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en-US" sz="2000" b="0" smtClean="0">
                <a:solidFill>
                  <a:schemeClr val="tx2">
                    <a:lumMod val="20000"/>
                    <a:lumOff val="80000"/>
                  </a:schemeClr>
                </a:solidFill>
                <a:cs typeface="+mn-cs"/>
              </a:defRPr>
            </a:lvl2pPr>
            <a:lvl3pPr marL="3175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en-US" sz="2000" b="0" smtClean="0">
                <a:solidFill>
                  <a:schemeClr val="tx2">
                    <a:lumMod val="20000"/>
                    <a:lumOff val="80000"/>
                  </a:schemeClr>
                </a:solidFill>
                <a:cs typeface="+mn-cs"/>
              </a:defRPr>
            </a:lvl3pPr>
            <a:lvl4pPr marL="0" indent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en-US" sz="2000" b="0" smtClean="0">
                <a:solidFill>
                  <a:schemeClr val="tx2">
                    <a:lumMod val="20000"/>
                    <a:lumOff val="80000"/>
                  </a:schemeClr>
                </a:solidFill>
                <a:cs typeface="+mn-cs"/>
              </a:defRPr>
            </a:lvl4pPr>
            <a:lvl5pPr marL="0" indent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en-US" sz="2000" b="0">
                <a:solidFill>
                  <a:schemeClr val="tx2">
                    <a:lumMod val="20000"/>
                    <a:lumOff val="80000"/>
                  </a:schemeClr>
                </a:solidFill>
                <a:cs typeface="+mn-cs"/>
              </a:defRPr>
            </a:lvl5pPr>
          </a:lstStyle>
          <a:p>
            <a:pPr marL="0" lvl="0" indent="0" eaLnBrk="0" hangingPunct="0"/>
            <a:r>
              <a:rPr lang="en-US" dirty="0"/>
              <a:t>Text</a:t>
            </a:r>
          </a:p>
        </p:txBody>
      </p:sp>
      <p:sp>
        <p:nvSpPr>
          <p:cNvPr id="8" name="Rectangle 7"/>
          <p:cNvSpPr/>
          <p:nvPr/>
        </p:nvSpPr>
        <p:spPr bwMode="gray">
          <a:xfrm>
            <a:off x="0" y="5567249"/>
            <a:ext cx="5486399" cy="1290751"/>
          </a:xfrm>
          <a:custGeom>
            <a:avLst/>
            <a:gdLst/>
            <a:ahLst/>
            <a:cxnLst/>
            <a:rect l="l" t="t" r="r" b="b"/>
            <a:pathLst>
              <a:path w="5486399" h="1290751">
                <a:moveTo>
                  <a:pt x="3575254" y="0"/>
                </a:moveTo>
                <a:cubicBezTo>
                  <a:pt x="4026607" y="0"/>
                  <a:pt x="4475289" y="11434"/>
                  <a:pt x="4921026" y="34029"/>
                </a:cubicBezTo>
                <a:lnTo>
                  <a:pt x="5486399" y="69857"/>
                </a:lnTo>
                <a:lnTo>
                  <a:pt x="5486399" y="1290751"/>
                </a:lnTo>
                <a:lnTo>
                  <a:pt x="0" y="1290751"/>
                </a:lnTo>
                <a:lnTo>
                  <a:pt x="0" y="242604"/>
                </a:lnTo>
                <a:lnTo>
                  <a:pt x="479973" y="181259"/>
                </a:lnTo>
                <a:cubicBezTo>
                  <a:pt x="1495074" y="61560"/>
                  <a:pt x="2527975" y="0"/>
                  <a:pt x="3575254" y="0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  <a:alpha val="30000"/>
            </a:scheme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3" name="Rectangle 12"/>
          <p:cNvSpPr/>
          <p:nvPr/>
        </p:nvSpPr>
        <p:spPr bwMode="gray">
          <a:xfrm>
            <a:off x="0" y="4204198"/>
            <a:ext cx="5486399" cy="2653802"/>
          </a:xfrm>
          <a:custGeom>
            <a:avLst/>
            <a:gdLst/>
            <a:ahLst/>
            <a:cxnLst/>
            <a:rect l="l" t="t" r="r" b="b"/>
            <a:pathLst>
              <a:path w="5486399" h="2653802">
                <a:moveTo>
                  <a:pt x="5486399" y="0"/>
                </a:moveTo>
                <a:lnTo>
                  <a:pt x="5486399" y="2653802"/>
                </a:lnTo>
                <a:lnTo>
                  <a:pt x="0" y="2653802"/>
                </a:lnTo>
                <a:lnTo>
                  <a:pt x="0" y="2535044"/>
                </a:lnTo>
                <a:lnTo>
                  <a:pt x="117766" y="2452473"/>
                </a:lnTo>
                <a:cubicBezTo>
                  <a:pt x="1606334" y="1444636"/>
                  <a:pt x="3236349" y="660919"/>
                  <a:pt x="4967974" y="144675"/>
                </a:cubicBezTo>
                <a:close/>
              </a:path>
            </a:pathLst>
          </a:custGeom>
          <a:solidFill>
            <a:srgbClr val="053264">
              <a:alpha val="30000"/>
            </a:srgbClr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694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_User Screens">
    <p:bg>
      <p:bgPr>
        <a:gradFill flip="none" rotWithShape="1">
          <a:gsLst>
            <a:gs pos="0">
              <a:srgbClr val="19461E"/>
            </a:gs>
            <a:gs pos="100000">
              <a:srgbClr val="19461E"/>
            </a:gs>
            <a:gs pos="40000">
              <a:srgbClr val="288135"/>
            </a:gs>
            <a:gs pos="60000">
              <a:srgbClr val="288135"/>
            </a:gs>
          </a:gsLst>
          <a:lin ang="16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User Screens Title</a:t>
            </a:r>
          </a:p>
        </p:txBody>
      </p:sp>
    </p:spTree>
    <p:extLst>
      <p:ext uri="{BB962C8B-B14F-4D97-AF65-F5344CB8AC3E}">
        <p14:creationId xmlns:p14="http://schemas.microsoft.com/office/powerpoint/2010/main" val="23179239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 wo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84213" y="1990427"/>
            <a:ext cx="7775575" cy="1477328"/>
          </a:xfrm>
        </p:spPr>
        <p:txBody>
          <a:bodyPr anchor="b"/>
          <a:lstStyle>
            <a:lvl1pPr>
              <a:spcAft>
                <a:spcPts val="0"/>
              </a:spcAft>
              <a:defRPr sz="9600"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BIG Word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684213" y="3467754"/>
            <a:ext cx="7775575" cy="615553"/>
          </a:xfrm>
          <a:noFill/>
        </p:spPr>
        <p:txBody>
          <a:bodyPr vert="horz" wrap="square" lIns="0" tIns="0" rIns="0" bIns="0" rtlCol="0" anchor="t">
            <a:spAutoFit/>
          </a:bodyPr>
          <a:lstStyle>
            <a:lvl1pPr marL="0" indent="0">
              <a:spcAft>
                <a:spcPts val="0"/>
              </a:spcAft>
              <a:buFontTx/>
              <a:buNone/>
              <a:defRPr lang="en-US" sz="4000" b="1" baseline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+mj-ea"/>
              </a:defRPr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lvl="0">
              <a:spcBef>
                <a:spcPct val="0"/>
              </a:spcBef>
              <a:buNone/>
            </a:pPr>
            <a:r>
              <a:rPr lang="en-US" dirty="0"/>
              <a:t>Smaller word</a:t>
            </a:r>
          </a:p>
        </p:txBody>
      </p:sp>
    </p:spTree>
    <p:extLst>
      <p:ext uri="{BB962C8B-B14F-4D97-AF65-F5344CB8AC3E}">
        <p14:creationId xmlns:p14="http://schemas.microsoft.com/office/powerpoint/2010/main" val="71144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84213" y="1719386"/>
            <a:ext cx="5486400" cy="1367692"/>
          </a:xfrm>
        </p:spPr>
        <p:txBody>
          <a:bodyPr anchor="b"/>
          <a:lstStyle>
            <a:lvl1pPr>
              <a:spcAft>
                <a:spcPts val="0"/>
              </a:spcAft>
              <a:defRPr sz="3000" b="0"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“Quote”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684213" y="3683197"/>
            <a:ext cx="5486400" cy="400110"/>
          </a:xfrm>
          <a:noFill/>
        </p:spPr>
        <p:txBody>
          <a:bodyPr vert="horz" wrap="square" lIns="0" tIns="0" rIns="0" bIns="0" rtlCol="0" anchor="t">
            <a:spAutoFit/>
          </a:bodyPr>
          <a:lstStyle>
            <a:lvl1pPr marL="0" indent="0" algn="r">
              <a:spcAft>
                <a:spcPts val="0"/>
              </a:spcAft>
              <a:buFontTx/>
              <a:buNone/>
              <a:defRPr lang="en-US" sz="2600" b="0" baseline="0" smtClean="0">
                <a:solidFill>
                  <a:schemeClr val="accent4">
                    <a:lumMod val="40000"/>
                    <a:lumOff val="60000"/>
                  </a:schemeClr>
                </a:solidFill>
                <a:latin typeface="+mj-lt"/>
                <a:ea typeface="+mj-ea"/>
              </a:defRPr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US"/>
            </a:lvl5pPr>
          </a:lstStyle>
          <a:p>
            <a:pPr lvl="0">
              <a:spcBef>
                <a:spcPct val="0"/>
              </a:spcBef>
            </a:pPr>
            <a:r>
              <a:rPr lang="en-US" dirty="0"/>
              <a:t>Name</a:t>
            </a:r>
          </a:p>
        </p:txBody>
      </p:sp>
    </p:spTree>
    <p:extLst>
      <p:ext uri="{BB962C8B-B14F-4D97-AF65-F5344CB8AC3E}">
        <p14:creationId xmlns:p14="http://schemas.microsoft.com/office/powerpoint/2010/main" val="1594252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—wh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0" y="5716588"/>
            <a:ext cx="9144000" cy="1141412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6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685800" y="6041067"/>
            <a:ext cx="4568371" cy="457200"/>
          </a:xfrm>
          <a:prstGeom prst="rect">
            <a:avLst/>
          </a:prstGeom>
          <a:noFill/>
          <a:ln>
            <a:noFill/>
          </a:ln>
        </p:spPr>
        <p:txBody>
          <a:bodyPr vert="horz" lIns="0" tIns="0" rIns="0" bIns="0" rtlCol="0" anchor="ctr" anchorCtr="0">
            <a:noAutofit/>
          </a:bodyPr>
          <a:lstStyle>
            <a:lvl1pPr algn="r">
              <a:defRPr sz="2600" b="1" baseline="0">
                <a:solidFill>
                  <a:srgbClr val="404040"/>
                </a:solidFill>
              </a:defRPr>
            </a:lvl1pPr>
          </a:lstStyle>
          <a:p>
            <a:r>
              <a:rPr lang="en-US" dirty="0"/>
              <a:t>Section Heading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1" hasCustomPrompt="1"/>
          </p:nvPr>
        </p:nvSpPr>
        <p:spPr>
          <a:xfrm>
            <a:off x="5710193" y="5934015"/>
            <a:ext cx="2971800" cy="671304"/>
          </a:xfrm>
        </p:spPr>
        <p:txBody>
          <a:bodyPr anchor="ctr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 baseline="0">
                <a:solidFill>
                  <a:srgbClr val="7F7F7F"/>
                </a:solidFill>
              </a:defRPr>
            </a:lvl1pPr>
          </a:lstStyle>
          <a:p>
            <a:pPr lvl="0"/>
            <a:r>
              <a:rPr lang="en-US" dirty="0"/>
              <a:t>Sub Heading/Description Goes Here (2 lines max)</a:t>
            </a:r>
          </a:p>
        </p:txBody>
      </p:sp>
      <p:cxnSp>
        <p:nvCxnSpPr>
          <p:cNvPr id="10" name="Straight Connector 9"/>
          <p:cNvCxnSpPr/>
          <p:nvPr/>
        </p:nvCxnSpPr>
        <p:spPr bwMode="auto">
          <a:xfrm>
            <a:off x="5486399" y="6058694"/>
            <a:ext cx="0" cy="457200"/>
          </a:xfrm>
          <a:prstGeom prst="line">
            <a:avLst/>
          </a:prstGeom>
          <a:noFill/>
          <a:ln w="3175" cap="flat" cmpd="sng" algn="ctr">
            <a:solidFill>
              <a:srgbClr val="7F7F7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79469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mall subject—wh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0" y="5943600"/>
            <a:ext cx="9144000" cy="914400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457200" eaLnBrk="0" hangingPunct="0"/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6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685800" y="6186944"/>
            <a:ext cx="7772400" cy="215444"/>
          </a:xfrm>
          <a:prstGeom prst="rect">
            <a:avLst/>
          </a:prstGeom>
          <a:noFill/>
          <a:ln>
            <a:noFill/>
          </a:ln>
        </p:spPr>
        <p:txBody>
          <a:bodyPr vert="horz" lIns="0" tIns="0" rIns="0" bIns="0" rtlCol="0" anchor="b" anchorCtr="0">
            <a:spAutoFit/>
          </a:bodyPr>
          <a:lstStyle>
            <a:lvl1pPr>
              <a:defRPr sz="1400" b="0" baseline="0">
                <a:solidFill>
                  <a:srgbClr val="404040"/>
                </a:solidFill>
              </a:defRPr>
            </a:lvl1pPr>
          </a:lstStyle>
          <a:p>
            <a:r>
              <a:rPr lang="en-US" dirty="0"/>
              <a:t>Subject | Description (this line of text is the least important item on this slide)</a:t>
            </a:r>
          </a:p>
        </p:txBody>
      </p:sp>
    </p:spTree>
    <p:extLst>
      <p:ext uri="{BB962C8B-B14F-4D97-AF65-F5344CB8AC3E}">
        <p14:creationId xmlns:p14="http://schemas.microsoft.com/office/powerpoint/2010/main" val="879363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mall su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685800" y="6186944"/>
            <a:ext cx="7772400" cy="215444"/>
          </a:xfrm>
          <a:prstGeom prst="rect">
            <a:avLst/>
          </a:prstGeom>
          <a:noFill/>
          <a:ln>
            <a:noFill/>
          </a:ln>
        </p:spPr>
        <p:txBody>
          <a:bodyPr vert="horz" lIns="0" tIns="0" rIns="0" bIns="0" rtlCol="0" anchor="b" anchorCtr="0">
            <a:spAutoFit/>
          </a:bodyPr>
          <a:lstStyle>
            <a:lvl1pPr>
              <a:defRPr sz="1400" b="0"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Subject | Description (this line of text is the least important item on this slide)</a:t>
            </a:r>
          </a:p>
        </p:txBody>
      </p:sp>
    </p:spTree>
    <p:extLst>
      <p:ext uri="{BB962C8B-B14F-4D97-AF65-F5344CB8AC3E}">
        <p14:creationId xmlns:p14="http://schemas.microsoft.com/office/powerpoint/2010/main" val="1751535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sri">
    <p:bg bwMode="black">
      <p:bgPr>
        <a:gradFill flip="none" rotWithShape="1">
          <a:gsLst>
            <a:gs pos="0">
              <a:srgbClr val="00B9F2"/>
            </a:gs>
            <a:gs pos="90000">
              <a:srgbClr val="053264"/>
            </a:gs>
            <a:gs pos="30000">
              <a:srgbClr val="007AC2"/>
            </a:gs>
          </a:gsLst>
          <a:lin ang="16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esri-10GlobeLogo_TagLockup4Lg_sRGBRev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2468810" y="2205645"/>
            <a:ext cx="4206380" cy="2446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5357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07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>
                <a:latin typeface="Calibri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9608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09609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109610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09611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726B4B-11E2-4B4D-822E-155936961C3B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2692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7719BE7-E39C-5E46-9893-C897A9205C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6858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4C3E33-EEDC-41E5-A023-3E855728F749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9246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800462-26BA-4C05-87AA-CD844216AF54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7315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2E29480-FF3E-4DE2-BEDF-D4E23290FF6F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564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3F9CA5-F1FB-4478-9541-6978564C053E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1946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16BA90-2D2A-4AF6-BE27-44CC425F277F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6096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26AE748-1630-45D0-84BC-E7F60F3BBB9E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4954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F0B216-3958-4271-BF98-D15D17E265D2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6052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3E94A3C-16DC-4B58-9DC7-9BE99AF1819C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555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91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91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41763"/>
            <a:ext cx="4038600" cy="21891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41763"/>
            <a:ext cx="4038600" cy="21891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515C7FDF-2754-402A-8118-303349C7D828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4785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White BG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3934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CE2FD8-6EFB-924A-BBC7-3D9FD8781D7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4783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4E4B20-A796-8D4A-9790-389DA483B99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8648449"/>
      </p:ext>
    </p:extLst>
  </p:cSld>
  <p:clrMapOvr>
    <a:masterClrMapping/>
  </p:clrMapOvr>
  <p:transition spd="med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2D6AEA-48A7-924D-9406-EC6E0EBC20E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5934578"/>
      </p:ext>
    </p:extLst>
  </p:cSld>
  <p:clrMapOvr>
    <a:masterClrMapping/>
  </p:clrMapOvr>
  <p:transition spd="med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719BE7-E39C-5E46-9893-C897A9205C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500846"/>
      </p:ext>
    </p:extLst>
  </p:cSld>
  <p:clrMapOvr>
    <a:masterClrMapping/>
  </p:clrMapOvr>
  <p:transition spd="med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CE2FD8-6EFB-924A-BBC7-3D9FD8781D7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7104873"/>
      </p:ext>
    </p:extLst>
  </p:cSld>
  <p:clrMapOvr>
    <a:masterClrMapping/>
  </p:clrMapOvr>
  <p:transition spd="med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1A7F4B-D849-9949-B056-9EF081A52F4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7907511"/>
      </p:ext>
    </p:extLst>
  </p:cSld>
  <p:clrMapOvr>
    <a:masterClrMapping/>
  </p:clrMapOvr>
  <p:transition spd="med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AD978-2583-3440-BBC6-16DB090D697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472384"/>
      </p:ext>
    </p:extLst>
  </p:cSld>
  <p:clrMapOvr>
    <a:masterClrMapping/>
  </p:clrMapOvr>
  <p:transition spd="med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A20699-3253-714E-A86F-ABA98CEE1FD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4895375"/>
      </p:ext>
    </p:extLst>
  </p:cSld>
  <p:clrMapOvr>
    <a:masterClrMapping/>
  </p:clrMapOvr>
  <p:transition spd="med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5BD730-DC58-6343-A41C-6B3B622DCAE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8219995"/>
      </p:ext>
    </p:extLst>
  </p:cSld>
  <p:clrMapOvr>
    <a:masterClrMapping/>
  </p:clrMapOvr>
  <p:transition spd="med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926D73-134C-C842-8671-F7254A6F514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4192750"/>
      </p:ext>
    </p:extLst>
  </p:cSld>
  <p:clrMapOvr>
    <a:masterClrMapping/>
  </p:clrMapOvr>
  <p:transition spd="med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BAD95F-C4AC-F74C-8843-F1114F98EDB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0762092"/>
      </p:ext>
    </p:extLst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1A7F4B-D849-9949-B056-9EF081A52F4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9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4E9C37-50CC-2640-A8BB-4A084D55122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2949531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BAD978-2583-3440-BBC6-16DB090D697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775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A20699-3253-714E-A86F-ABA98CEE1FD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2226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5BD730-DC58-6343-A41C-6B3B622DCAE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9856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926D73-134C-C842-8671-F7254A6F514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4043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9A489CAA-BEB4-0749-9B3B-E5A1D0F9B1D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ctr" defTabSz="457200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rgbClr val="00B9F2"/>
            </a:gs>
            <a:gs pos="90000">
              <a:srgbClr val="053264"/>
            </a:gs>
            <a:gs pos="30000">
              <a:srgbClr val="007AC2"/>
            </a:gs>
          </a:gsLst>
          <a:lin ang="16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5800" y="682625"/>
            <a:ext cx="7772400" cy="369332"/>
          </a:xfrm>
          <a:prstGeom prst="rect">
            <a:avLst/>
          </a:prstGeom>
          <a:noFill/>
        </p:spPr>
        <p:txBody>
          <a:bodyPr vert="horz" lIns="0" tIns="0" rIns="0" bIns="0" rtlCol="0" anchor="t">
            <a:sp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828800"/>
            <a:ext cx="7315200" cy="3429000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71534401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l" defTabSz="457200" rtl="0" eaLnBrk="1" latinLnBrk="0" hangingPunct="1">
        <a:lnSpc>
          <a:spcPct val="100000"/>
        </a:lnSpc>
        <a:spcBef>
          <a:spcPct val="0"/>
        </a:spcBef>
        <a:buNone/>
        <a:defRPr sz="2400" b="1" kern="1200">
          <a:solidFill>
            <a:schemeClr val="tx1"/>
          </a:solidFill>
          <a:latin typeface="+mj-lt"/>
          <a:ea typeface="+mj-ea"/>
          <a:cs typeface="Arial"/>
        </a:defRPr>
      </a:lvl1pPr>
    </p:titleStyle>
    <p:bodyStyle>
      <a:lvl1pPr marL="176213" indent="-176213" algn="l" defTabSz="4572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Clr>
          <a:schemeClr val="accent4">
            <a:lumMod val="60000"/>
            <a:lumOff val="40000"/>
          </a:schemeClr>
        </a:buClr>
        <a:buSzPct val="80000"/>
        <a:buFont typeface="Arial"/>
        <a:buChar char="•"/>
        <a:defRPr sz="2000" b="1" kern="1200">
          <a:solidFill>
            <a:schemeClr val="tx1"/>
          </a:solidFill>
          <a:latin typeface="+mn-lt"/>
          <a:ea typeface="+mn-ea"/>
          <a:cs typeface="Arial"/>
        </a:defRPr>
      </a:lvl1pPr>
      <a:lvl2pPr marL="457200" indent="-173736" algn="l" defTabSz="4572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Clr>
          <a:schemeClr val="accent4">
            <a:lumMod val="60000"/>
            <a:lumOff val="40000"/>
          </a:schemeClr>
        </a:buClr>
        <a:buSzPct val="80000"/>
        <a:buFont typeface="Lucida Grande"/>
        <a:buChar char="-"/>
        <a:defRPr sz="1800" b="1" kern="1200">
          <a:solidFill>
            <a:schemeClr val="tx1"/>
          </a:solidFill>
          <a:latin typeface="+mn-lt"/>
          <a:ea typeface="+mn-ea"/>
          <a:cs typeface="Arial"/>
        </a:defRPr>
      </a:lvl2pPr>
      <a:lvl3pPr marL="795528" indent="-173736" algn="l" defTabSz="4572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Clr>
          <a:schemeClr val="accent4">
            <a:lumMod val="60000"/>
            <a:lumOff val="40000"/>
          </a:schemeClr>
        </a:buClr>
        <a:buSzPct val="80000"/>
        <a:buFont typeface="Lucida Grande"/>
        <a:buChar char="-"/>
        <a:defRPr sz="1600" b="1" kern="1200">
          <a:solidFill>
            <a:schemeClr val="tx1"/>
          </a:solidFill>
          <a:latin typeface="+mn-lt"/>
          <a:ea typeface="+mn-ea"/>
          <a:cs typeface="Arial"/>
        </a:defRPr>
      </a:lvl3pPr>
      <a:lvl4pPr marL="1216152" indent="-173736" algn="l" defTabSz="457200" rtl="0" eaLnBrk="1" latinLnBrk="0" hangingPunct="1">
        <a:lnSpc>
          <a:spcPts val="1800"/>
        </a:lnSpc>
        <a:spcBef>
          <a:spcPts val="0"/>
        </a:spcBef>
        <a:spcAft>
          <a:spcPts val="600"/>
        </a:spcAft>
        <a:buClr>
          <a:schemeClr val="accent4">
            <a:lumMod val="60000"/>
            <a:lumOff val="40000"/>
          </a:schemeClr>
        </a:buClr>
        <a:buSzPct val="80000"/>
        <a:buFont typeface="Lucida Grande"/>
        <a:buChar char="-"/>
        <a:defRPr sz="1400" b="1" kern="1200">
          <a:solidFill>
            <a:schemeClr val="tx1"/>
          </a:solidFill>
          <a:latin typeface="+mn-lt"/>
          <a:ea typeface="+mn-ea"/>
          <a:cs typeface="Arial"/>
        </a:defRPr>
      </a:lvl4pPr>
      <a:lvl5pPr marL="1546225" indent="-176213" algn="l" defTabSz="457200" rtl="0" eaLnBrk="1" latinLnBrk="0" hangingPunct="1">
        <a:lnSpc>
          <a:spcPts val="1900"/>
        </a:lnSpc>
        <a:spcBef>
          <a:spcPts val="0"/>
        </a:spcBef>
        <a:spcAft>
          <a:spcPts val="600"/>
        </a:spcAft>
        <a:buClr>
          <a:schemeClr val="accent4">
            <a:lumMod val="60000"/>
            <a:lumOff val="40000"/>
          </a:schemeClr>
        </a:buClr>
        <a:buSzPct val="80000"/>
        <a:buFont typeface="Lucida Grande"/>
        <a:buChar char="-"/>
        <a:defRPr lang="en-US" sz="1400" b="1" kern="1200" dirty="0">
          <a:solidFill>
            <a:schemeClr val="tx1"/>
          </a:solidFill>
          <a:latin typeface="+mn-lt"/>
          <a:ea typeface="+mn-ea"/>
          <a:cs typeface="Arial"/>
        </a:defRPr>
      </a:lvl5pPr>
      <a:lvl6pPr marL="1773238" indent="-177800" algn="l" defTabSz="401638" rtl="0" eaLnBrk="1" latinLnBrk="0" hangingPunct="1">
        <a:lnSpc>
          <a:spcPts val="1700"/>
        </a:lnSpc>
        <a:spcBef>
          <a:spcPts val="300"/>
        </a:spcBef>
        <a:spcAft>
          <a:spcPts val="300"/>
        </a:spcAft>
        <a:buSzPct val="80000"/>
        <a:buFont typeface="Lucida Grande"/>
        <a:buChar char="-"/>
        <a:tabLst>
          <a:tab pos="1484313" algn="l"/>
        </a:tabLst>
        <a:defRPr sz="1400" b="1" kern="1200">
          <a:solidFill>
            <a:schemeClr val="tx1"/>
          </a:solidFill>
          <a:latin typeface="Arial"/>
          <a:ea typeface="+mn-ea"/>
          <a:cs typeface="Arial"/>
        </a:defRPr>
      </a:lvl6pPr>
      <a:lvl7pPr marL="2062163" indent="-176213" algn="l" defTabSz="457200" rtl="0" eaLnBrk="1" latinLnBrk="0" hangingPunct="1">
        <a:lnSpc>
          <a:spcPts val="1700"/>
        </a:lnSpc>
        <a:spcBef>
          <a:spcPts val="300"/>
        </a:spcBef>
        <a:spcAft>
          <a:spcPts val="300"/>
        </a:spcAft>
        <a:buSzPct val="80000"/>
        <a:buFont typeface="Lucida Grande"/>
        <a:buChar char="-"/>
        <a:defRPr sz="1400" b="1" kern="1200">
          <a:solidFill>
            <a:schemeClr val="tx1"/>
          </a:solidFill>
          <a:latin typeface="Arial"/>
          <a:ea typeface="+mn-ea"/>
          <a:cs typeface="Arial"/>
        </a:defRPr>
      </a:lvl7pPr>
      <a:lvl8pPr marL="2286000" indent="-173038" algn="l" defTabSz="457200" rtl="0" eaLnBrk="1" latinLnBrk="0" hangingPunct="1">
        <a:lnSpc>
          <a:spcPts val="1700"/>
        </a:lnSpc>
        <a:spcBef>
          <a:spcPts val="300"/>
        </a:spcBef>
        <a:spcAft>
          <a:spcPts val="300"/>
        </a:spcAft>
        <a:buSzPct val="80000"/>
        <a:buFont typeface="Lucida Grande"/>
        <a:buChar char="-"/>
        <a:defRPr sz="1400" b="1" kern="1200">
          <a:solidFill>
            <a:schemeClr val="tx1"/>
          </a:solidFill>
          <a:latin typeface="Arial"/>
          <a:ea typeface="+mn-ea"/>
          <a:cs typeface="Arial"/>
        </a:defRPr>
      </a:lvl8pPr>
      <a:lvl9pPr marL="2452688" indent="-163513" algn="l" defTabSz="457200" rtl="0" eaLnBrk="1" latinLnBrk="0" hangingPunct="1">
        <a:lnSpc>
          <a:spcPts val="1700"/>
        </a:lnSpc>
        <a:spcBef>
          <a:spcPts val="300"/>
        </a:spcBef>
        <a:spcAft>
          <a:spcPts val="300"/>
        </a:spcAft>
        <a:buSzPct val="80000"/>
        <a:buFont typeface="Lucida Grande"/>
        <a:buChar char="-"/>
        <a:defRPr sz="1400" b="1" kern="1200">
          <a:solidFill>
            <a:schemeClr val="tx1"/>
          </a:solidFill>
          <a:latin typeface="Arial"/>
          <a:ea typeface="+mn-ea"/>
          <a:cs typeface="Arial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83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8584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defRPr>
            </a:lvl1pPr>
          </a:lstStyle>
          <a:p>
            <a:r>
              <a:rPr lang="en-US"/>
              <a:t>February 23, 2023</a:t>
            </a:r>
            <a:endParaRPr lang="en-US" dirty="0"/>
          </a:p>
        </p:txBody>
      </p:sp>
      <p:sp>
        <p:nvSpPr>
          <p:cNvPr id="108585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08586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defRPr>
            </a:lvl1pPr>
          </a:lstStyle>
          <a:p>
            <a:fld id="{2EA58377-3A98-4B75-8299-378BE47483D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8587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08119645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/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Calibri" pitchFamily="34" charset="0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  <a:cs typeface="Arial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  <a:cs typeface="Arial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  <a:cs typeface="Arial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  <a:cs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  <a:cs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  <a:cs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  <a:cs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34" charset="0"/>
          <a:cs typeface="Arial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6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Calibri" pitchFamily="34" charset="0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tx1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Calibri" pitchFamily="34" charset="0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Calibri" pitchFamily="34" charset="0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Calibri" pitchFamily="34" charset="0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Calibri" pitchFamily="34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760289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</p:sldLayoutIdLst>
  <p:transition spd="med">
    <p:fade/>
  </p:transition>
  <p:hf hdr="0"/>
  <p:txStyles>
    <p:titleStyle>
      <a:lvl1pPr algn="ctr" defTabSz="457200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39.xml"/><Relationship Id="rId5" Type="http://schemas.openxmlformats.org/officeDocument/2006/relationships/image" Target="../media/image130.png"/><Relationship Id="rId4" Type="http://schemas.openxmlformats.org/officeDocument/2006/relationships/image" Target="../media/image120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0.png"/><Relationship Id="rId3" Type="http://schemas.openxmlformats.org/officeDocument/2006/relationships/image" Target="../media/image100.png"/><Relationship Id="rId7" Type="http://schemas.openxmlformats.org/officeDocument/2006/relationships/image" Target="../media/image16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110.png"/><Relationship Id="rId5" Type="http://schemas.openxmlformats.org/officeDocument/2006/relationships/image" Target="../media/image150.png"/><Relationship Id="rId4" Type="http://schemas.openxmlformats.org/officeDocument/2006/relationships/image" Target="../media/image140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3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3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3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4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geodesy.noaa.gov/library/pdfs/NOAA_SP_NOS_NGS_0013_v01_2018-03-06.pdf" TargetMode="Externa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hyperlink" Target="https://geodesy.noaa.gov/web/science_edu/webinar_series/Webinars.shtml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 1"/>
          <p:cNvSpPr txBox="1">
            <a:spLocks/>
          </p:cNvSpPr>
          <p:nvPr/>
        </p:nvSpPr>
        <p:spPr bwMode="auto">
          <a:xfrm>
            <a:off x="-3" y="4238513"/>
            <a:ext cx="9144000" cy="1973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800" dirty="0">
                <a:latin typeface="+mn-lt"/>
                <a:cs typeface="Times New Roman" charset="0"/>
              </a:rPr>
              <a:t>adapted from:</a:t>
            </a:r>
          </a:p>
          <a:p>
            <a:pPr algn="ctr" eaLnBrk="1" hangingPunct="1"/>
            <a:r>
              <a:rPr lang="en-US" sz="18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State Plane Coordinate System: History, Policy, and Future Directions</a:t>
            </a:r>
          </a:p>
          <a:p>
            <a:pPr algn="ctr" eaLnBrk="1" hangingPunct="1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Michael L. Dennis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  <a:buFont typeface="Arial" charset="0"/>
              <a:buNone/>
            </a:pPr>
            <a:r>
              <a:rPr lang="en-US" sz="1600" i="1" dirty="0">
                <a:latin typeface="Arial" panose="020B0604020202020204" pitchFamily="34" charset="0"/>
                <a:cs typeface="Arial" panose="020B0604020202020204" pitchFamily="34" charset="0"/>
              </a:rPr>
              <a:t>NGS SPCS2022 Project Manager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  <a:buFont typeface="Arial" charset="0"/>
              <a:buNone/>
            </a:pPr>
            <a:endParaRPr lang="en-US" sz="1600" i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sz="16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ASCE-UESI Surveying &amp; Geomatics 2018 Conference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sz="1600" i="1" dirty="0">
                <a:latin typeface="Arial" panose="020B0604020202020204" pitchFamily="34" charset="0"/>
                <a:cs typeface="Arial" panose="020B0604020202020204" pitchFamily="34" charset="0"/>
              </a:rPr>
              <a:t>April 23, 2018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endParaRPr lang="en-US" sz="1800" i="1" dirty="0">
              <a:latin typeface="+mn-lt"/>
              <a:cs typeface="Times New Roman" charset="0"/>
            </a:endParaRPr>
          </a:p>
          <a:p>
            <a:pPr algn="ctr" eaLnBrk="1" hangingPunct="1"/>
            <a:endParaRPr lang="en-US" sz="1800" b="1" i="1" dirty="0"/>
          </a:p>
        </p:txBody>
      </p:sp>
      <p:sp>
        <p:nvSpPr>
          <p:cNvPr id="13315" name="Content Placeholder 2"/>
          <p:cNvSpPr txBox="1">
            <a:spLocks/>
          </p:cNvSpPr>
          <p:nvPr/>
        </p:nvSpPr>
        <p:spPr bwMode="auto">
          <a:xfrm>
            <a:off x="2145143" y="6067822"/>
            <a:ext cx="4853709" cy="534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ct val="20000"/>
              </a:spcBef>
              <a:buFont typeface="Arial" charset="0"/>
              <a:buNone/>
            </a:pPr>
            <a:endParaRPr lang="en-US" dirty="0">
              <a:latin typeface="+mn-lt"/>
            </a:endParaRP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3BD0C80A-A71A-4F19-A762-9ED2B823C0BA}"/>
              </a:ext>
            </a:extLst>
          </p:cNvPr>
          <p:cNvSpPr txBox="1">
            <a:spLocks/>
          </p:cNvSpPr>
          <p:nvPr/>
        </p:nvSpPr>
        <p:spPr bwMode="auto">
          <a:xfrm>
            <a:off x="790015" y="1785321"/>
            <a:ext cx="7724775" cy="2453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endParaRPr lang="en-US" i="1" dirty="0">
              <a:latin typeface="+mn-lt"/>
              <a:cs typeface="Times New Roman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sz="3600" b="1" i="1" dirty="0">
                <a:latin typeface="+mn-lt"/>
                <a:cs typeface="Times New Roman" charset="0"/>
              </a:rPr>
              <a:t>Geometric Design of LDP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dirty="0">
                <a:latin typeface="+mn-lt"/>
                <a:cs typeface="Times New Roman" charset="0"/>
              </a:rPr>
              <a:t>Dave Zenk PE, LS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sz="2000" i="1" dirty="0">
                <a:latin typeface="+mn-lt"/>
                <a:cs typeface="Times New Roman" charset="0"/>
              </a:rPr>
              <a:t>NGS Northern Plains Regional Advisor 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sz="2000" i="1" dirty="0">
                <a:latin typeface="+mn-lt"/>
                <a:cs typeface="Times New Roman" charset="0"/>
              </a:rPr>
              <a:t>MSPS Annual Meeting, February 23, 2023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sz="2000" i="1" dirty="0">
                <a:latin typeface="+mn-lt"/>
                <a:cs typeface="Times New Roman" charset="0"/>
              </a:rPr>
              <a:t>Brooklyn Park MN</a:t>
            </a:r>
            <a:endParaRPr lang="en-US" sz="2000" i="1" dirty="0">
              <a:latin typeface="+mn-lt"/>
            </a:endParaRP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  <a:buFont typeface="Arial" charset="0"/>
              <a:buNone/>
            </a:pPr>
            <a:endParaRPr lang="en-US" dirty="0">
              <a:latin typeface="+mn-lt"/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17E582B-5C9A-F3F9-AC57-352B0876D0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0857426-69EF-F837-250B-DE78387812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71E47B8-3C91-CBEB-53EF-276810CC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1</a:t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E11E48E-3F0C-43CA-93F5-C124646B294A}"/>
              </a:ext>
            </a:extLst>
          </p:cNvPr>
          <p:cNvSpPr txBox="1"/>
          <p:nvPr/>
        </p:nvSpPr>
        <p:spPr>
          <a:xfrm>
            <a:off x="0" y="0"/>
            <a:ext cx="9144000" cy="633851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rtlCol="0">
            <a:norm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Original SPCS 27, as of 1934 (110 zones total)</a:t>
            </a:r>
          </a:p>
        </p:txBody>
      </p:sp>
      <p:pic>
        <p:nvPicPr>
          <p:cNvPr id="7" name="Picture 6" descr="A close up of a map&#10;&#10;Description generated with high confidence">
            <a:extLst>
              <a:ext uri="{FF2B5EF4-FFF2-40B4-BE49-F238E27FC236}">
                <a16:creationId xmlns:a16="http://schemas.microsoft.com/office/drawing/2014/main" id="{D95795B9-5F96-4445-A6CB-BA64C665E5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633851"/>
            <a:ext cx="9144000" cy="6224149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450A91D-9731-776A-8AB4-A7A303DA91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50FCF1E-1043-17D3-D381-A0EA6F334D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55D509A-EF57-65FA-38CE-A050FFB8E3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343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E11E48E-3F0C-43CA-93F5-C124646B294A}"/>
              </a:ext>
            </a:extLst>
          </p:cNvPr>
          <p:cNvSpPr txBox="1"/>
          <p:nvPr/>
        </p:nvSpPr>
        <p:spPr>
          <a:xfrm>
            <a:off x="0" y="0"/>
            <a:ext cx="9144000" cy="633851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rtlCol="0">
            <a:norm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Final SPCS 27, as of 1968 (112 zones in CONUS, 131 zones total)</a:t>
            </a:r>
          </a:p>
        </p:txBody>
      </p:sp>
      <p:pic>
        <p:nvPicPr>
          <p:cNvPr id="7" name="Picture 6" descr="A close up of a map&#10;&#10;Description generated with very high confidence">
            <a:extLst>
              <a:ext uri="{FF2B5EF4-FFF2-40B4-BE49-F238E27FC236}">
                <a16:creationId xmlns:a16="http://schemas.microsoft.com/office/drawing/2014/main" id="{3F376908-1A5F-49FB-A152-97A93C45E1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851"/>
            <a:ext cx="9144000" cy="6224149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02A62F7D-ED58-43F6-A1DA-F639B714C300}"/>
              </a:ext>
            </a:extLst>
          </p:cNvPr>
          <p:cNvSpPr/>
          <p:nvPr/>
        </p:nvSpPr>
        <p:spPr>
          <a:xfrm rot="19164916">
            <a:off x="5702095" y="1572204"/>
            <a:ext cx="822960" cy="1463040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DEE728B-0F0E-4F6E-92EC-3F20855CBC97}"/>
              </a:ext>
            </a:extLst>
          </p:cNvPr>
          <p:cNvSpPr txBox="1"/>
          <p:nvPr/>
        </p:nvSpPr>
        <p:spPr>
          <a:xfrm>
            <a:off x="7526957" y="4210594"/>
            <a:ext cx="146303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Reduced distortion zones added: CA 7 (1945) </a:t>
            </a:r>
            <a:b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</a:b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MI (1964)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616299C-3D22-4D47-8E75-93D47AB965F7}"/>
              </a:ext>
            </a:extLst>
          </p:cNvPr>
          <p:cNvSpPr/>
          <p:nvPr/>
        </p:nvSpPr>
        <p:spPr>
          <a:xfrm>
            <a:off x="712291" y="3801976"/>
            <a:ext cx="457200" cy="457200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C568122-5510-C91A-4DED-120F101307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AA182FE-4B16-7165-7A83-43920F4049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05BDF75-2EBD-5666-BF54-5F00D899DD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6821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2185058-BAFF-4974-A0D8-BEDA29040064}"/>
              </a:ext>
            </a:extLst>
          </p:cNvPr>
          <p:cNvSpPr txBox="1"/>
          <p:nvPr/>
        </p:nvSpPr>
        <p:spPr>
          <a:xfrm>
            <a:off x="0" y="0"/>
            <a:ext cx="9144000" cy="633851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rtlCol="0">
            <a:norm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Final SPCS 83, as of 2001 (108 zones in CONUS, 125 zones total)</a:t>
            </a:r>
          </a:p>
        </p:txBody>
      </p:sp>
      <p:pic>
        <p:nvPicPr>
          <p:cNvPr id="11" name="Picture 10" descr="A close up of a map&#10;&#10;Description generated with very high confidence">
            <a:extLst>
              <a:ext uri="{FF2B5EF4-FFF2-40B4-BE49-F238E27FC236}">
                <a16:creationId xmlns:a16="http://schemas.microsoft.com/office/drawing/2014/main" id="{5C595881-783F-479A-9F31-36464FEA7E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851"/>
            <a:ext cx="9144000" cy="6224149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3ECE99F5-BF08-488F-9E4D-14DC4B5E9D8D}"/>
              </a:ext>
            </a:extLst>
          </p:cNvPr>
          <p:cNvSpPr/>
          <p:nvPr/>
        </p:nvSpPr>
        <p:spPr>
          <a:xfrm rot="20820804">
            <a:off x="5627501" y="3481646"/>
            <a:ext cx="1359314" cy="527992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8495275-81E0-406F-B918-F9CEA2C018F9}"/>
              </a:ext>
            </a:extLst>
          </p:cNvPr>
          <p:cNvSpPr txBox="1"/>
          <p:nvPr/>
        </p:nvSpPr>
        <p:spPr>
          <a:xfrm>
            <a:off x="7433733" y="4412725"/>
            <a:ext cx="143317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KY statewide zone added in 2001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3DBB145-9863-3D9A-943D-3B4166A424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F58B282-06EF-B59D-4116-3D782B6AB5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8A6C0F5-BBF0-BF25-5B9C-2BBB4D1529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2369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E11E48E-3F0C-43CA-93F5-C124646B294A}"/>
              </a:ext>
            </a:extLst>
          </p:cNvPr>
          <p:cNvSpPr txBox="1"/>
          <p:nvPr/>
        </p:nvSpPr>
        <p:spPr>
          <a:xfrm>
            <a:off x="0" y="0"/>
            <a:ext cx="9144000" cy="633851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rtlCol="0">
            <a:norm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Alaska State Plane Coordinate Systems of 1927 and 1983 (10 zones)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030C461-F68F-4E95-BEC6-19FA941646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33851"/>
            <a:ext cx="9144000" cy="6224149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941CEA1F-E657-4693-AAC1-3DC6E1D92222}"/>
              </a:ext>
            </a:extLst>
          </p:cNvPr>
          <p:cNvSpPr>
            <a:spLocks noChangeAspect="1"/>
          </p:cNvSpPr>
          <p:nvPr/>
        </p:nvSpPr>
        <p:spPr>
          <a:xfrm>
            <a:off x="1874981" y="3897740"/>
            <a:ext cx="274320" cy="274320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CA42EC-FD4A-4E18-AE02-38353443C605}"/>
              </a:ext>
            </a:extLst>
          </p:cNvPr>
          <p:cNvSpPr txBox="1"/>
          <p:nvPr/>
        </p:nvSpPr>
        <p:spPr>
          <a:xfrm>
            <a:off x="6696364" y="2312494"/>
            <a:ext cx="20533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Islands in Zone 9 are referenced to local datums other than NAD 27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64699D4-9716-465B-9849-C6FC061DC290}"/>
              </a:ext>
            </a:extLst>
          </p:cNvPr>
          <p:cNvSpPr>
            <a:spLocks noChangeAspect="1"/>
          </p:cNvSpPr>
          <p:nvPr/>
        </p:nvSpPr>
        <p:spPr>
          <a:xfrm>
            <a:off x="2002905" y="4980814"/>
            <a:ext cx="228600" cy="228600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A5B75B3-C170-4BE6-B51F-62C93C24835E}"/>
              </a:ext>
            </a:extLst>
          </p:cNvPr>
          <p:cNvSpPr>
            <a:spLocks noChangeAspect="1"/>
          </p:cNvSpPr>
          <p:nvPr/>
        </p:nvSpPr>
        <p:spPr>
          <a:xfrm>
            <a:off x="2074633" y="5191867"/>
            <a:ext cx="228600" cy="228600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E691229-695B-4B06-9852-AE006254988E}"/>
              </a:ext>
            </a:extLst>
          </p:cNvPr>
          <p:cNvSpPr>
            <a:spLocks noChangeAspect="1"/>
          </p:cNvSpPr>
          <p:nvPr/>
        </p:nvSpPr>
        <p:spPr>
          <a:xfrm>
            <a:off x="2285998" y="2978731"/>
            <a:ext cx="548640" cy="548640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7352E33-6B29-5B06-57C7-D00A3884BA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E3FF455-1CBE-D1A1-6760-A193B6FC45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37406939-2750-BA76-7C5B-A0D3E38AC3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79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7" grpId="0" animBg="1"/>
      <p:bldP spid="9" grpId="0" animBg="1"/>
      <p:bldP spid="1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E11E48E-3F0C-43CA-93F5-C124646B294A}"/>
              </a:ext>
            </a:extLst>
          </p:cNvPr>
          <p:cNvSpPr txBox="1"/>
          <p:nvPr/>
        </p:nvSpPr>
        <p:spPr>
          <a:xfrm>
            <a:off x="0" y="0"/>
            <a:ext cx="4572000" cy="274320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rtlCol="0">
            <a:norm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Hawaii State Plane </a:t>
            </a:r>
            <a:b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</a:b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Coordinate Systems </a:t>
            </a:r>
            <a:b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</a:b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of 1927 and 1983 (5 zones)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“SPCS 27” version referenced to </a:t>
            </a:r>
            <a:b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</a:b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Old Hawaiian Datum</a:t>
            </a:r>
          </a:p>
        </p:txBody>
      </p:sp>
      <p:pic>
        <p:nvPicPr>
          <p:cNvPr id="5" name="Picture 4" descr="A screenshot of a computer&#10;&#10;Description generated with very high confidence">
            <a:extLst>
              <a:ext uri="{FF2B5EF4-FFF2-40B4-BE49-F238E27FC236}">
                <a16:creationId xmlns:a16="http://schemas.microsoft.com/office/drawing/2014/main" id="{358B3E46-3001-405B-B384-FBD0F5A826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743200"/>
            <a:ext cx="9144000" cy="31145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132A6A5-A998-4A24-BA0C-F58760A8B6A7}"/>
              </a:ext>
            </a:extLst>
          </p:cNvPr>
          <p:cNvSpPr txBox="1"/>
          <p:nvPr/>
        </p:nvSpPr>
        <p:spPr>
          <a:xfrm>
            <a:off x="4572000" y="0"/>
            <a:ext cx="4572000" cy="274320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rtlCol="0">
            <a:norm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Puerto Rico and U.S. Virgin Islands </a:t>
            </a:r>
            <a:b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</a:b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State Plane Coordinate Systems </a:t>
            </a:r>
            <a:b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</a:b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of 1927 (2 zones) and 1983 (1 zone)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“SPCS 27” version referenced to 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Puerto Rico 1940 Datum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112FDB3-1713-D569-C086-39B835182B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BF4C45C-599F-81C6-9275-C3398D83B4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3E9D41-2750-139C-A718-B19A805595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9984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Issues with SPCS 83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391236" cy="4983161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Incomplete NGS documentation (until now)</a:t>
            </a:r>
          </a:p>
          <a:p>
            <a:r>
              <a:rPr lang="en-US" dirty="0"/>
              <a:t>Inconsistent zone definitions</a:t>
            </a:r>
          </a:p>
          <a:p>
            <a:pPr lvl="1"/>
            <a:r>
              <a:rPr lang="en-US" dirty="0"/>
              <a:t>Highly variable linear distortion</a:t>
            </a:r>
          </a:p>
          <a:p>
            <a:pPr lvl="1"/>
            <a:r>
              <a:rPr lang="en-US" dirty="0"/>
              <a:t>“Layered” zones exist (Kentucky)</a:t>
            </a:r>
          </a:p>
          <a:p>
            <a:pPr lvl="1"/>
            <a:r>
              <a:rPr lang="en-US" dirty="0"/>
              <a:t>Inconsistent specification of grid origins</a:t>
            </a:r>
          </a:p>
          <a:p>
            <a:pPr lvl="1"/>
            <a:r>
              <a:rPr lang="en-US" dirty="0"/>
              <a:t>Scale explicitly defined for some zones, implicitly for others</a:t>
            </a:r>
          </a:p>
          <a:p>
            <a:pPr lvl="1"/>
            <a:r>
              <a:rPr lang="en-US" dirty="0"/>
              <a:t>Incomplete coverage of U.S. territories</a:t>
            </a:r>
          </a:p>
          <a:p>
            <a:r>
              <a:rPr lang="en-US" dirty="0"/>
              <a:t>Note common usage of SPCS “at ground”</a:t>
            </a:r>
          </a:p>
          <a:p>
            <a:pPr lvl="1"/>
            <a:r>
              <a:rPr lang="en-US" dirty="0"/>
              <a:t>Many surveyors &amp; engineers scale SPCS to topo surface</a:t>
            </a:r>
          </a:p>
          <a:p>
            <a:pPr lvl="1"/>
            <a:r>
              <a:rPr lang="en-US" dirty="0"/>
              <a:t>NGS used to give workshops on this methodology</a:t>
            </a:r>
          </a:p>
          <a:p>
            <a:pPr lvl="1"/>
            <a:r>
              <a:rPr lang="en-US" dirty="0"/>
              <a:t>Process incorporated in most surveying software</a:t>
            </a:r>
          </a:p>
          <a:p>
            <a:pPr lvl="1"/>
            <a:r>
              <a:rPr lang="en-US" dirty="0"/>
              <a:t>Shows desire to work “at ground”</a:t>
            </a:r>
          </a:p>
          <a:p>
            <a:pPr marL="514350" indent="-514350">
              <a:buFont typeface="+mj-lt"/>
              <a:buAutoNum type="arabicPeriod"/>
            </a:pP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C269B6C-0F56-64BB-D45F-251EBF7C85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3C7C78-B8C4-A3DC-6A26-131D37379E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CBE688-3A76-7BEF-D545-7D9A52AE6E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3742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Map projection concepts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391236" cy="4983161"/>
          </a:xfrm>
        </p:spPr>
        <p:txBody>
          <a:bodyPr>
            <a:normAutofit fontScale="85000" lnSpcReduction="20000"/>
          </a:bodyPr>
          <a:lstStyle/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Linear distortion (“scale error”)  </a:t>
            </a:r>
          </a:p>
          <a:p>
            <a:pPr lvl="1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Amount map projection “grid” distance differs from true (curved) horizontal distance </a:t>
            </a:r>
          </a:p>
          <a:p>
            <a:pPr lvl="2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Usually at topographic surface (“grid” vs. “ground” distance)</a:t>
            </a:r>
          </a:p>
          <a:p>
            <a:pPr lvl="2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Can also be at ellipsoid surface (“grid” vs. ellipsoid distance)</a:t>
            </a:r>
          </a:p>
          <a:p>
            <a:pPr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Conformal map projection </a:t>
            </a:r>
          </a:p>
          <a:p>
            <a:pPr lvl="1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Linear distortion unique at a point (same in every direction)</a:t>
            </a:r>
          </a:p>
          <a:p>
            <a:pPr lvl="1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Lines on Earth intersect at same angle on map</a:t>
            </a:r>
          </a:p>
          <a:p>
            <a:pPr lvl="2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Meridians and parallels intersect at right angles on map</a:t>
            </a:r>
          </a:p>
          <a:p>
            <a:pPr lvl="2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Shapes of areas on Earth are </a:t>
            </a:r>
            <a:r>
              <a:rPr lang="en-US" i="1" dirty="0"/>
              <a:t>locally</a:t>
            </a:r>
            <a:r>
              <a:rPr lang="en-US" dirty="0"/>
              <a:t> preserved on map</a:t>
            </a:r>
          </a:p>
          <a:p>
            <a:pPr lvl="1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Simple relationship between grid and geodetic azimuth</a:t>
            </a:r>
          </a:p>
          <a:p>
            <a:pPr lvl="1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SPCS2022 will only use conformal projections</a:t>
            </a:r>
          </a:p>
          <a:p>
            <a:pPr lvl="2">
              <a:spcBef>
                <a:spcPts val="300"/>
              </a:spcBef>
              <a:spcAft>
                <a:spcPts val="300"/>
              </a:spcAft>
            </a:pPr>
            <a:r>
              <a:rPr lang="en-US" dirty="0"/>
              <a:t>Same for SPCS 83 and SPCS 27 (with one exception in Guam)</a:t>
            </a:r>
          </a:p>
          <a:p>
            <a:pPr lvl="1"/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8726DC2-2198-FB5D-0D89-68A88713B1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456E0EC-911D-5A42-923D-A4B7A65772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841633-F3BB-4DB9-3D51-82239E69C3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4538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29143-C990-4523-B1D6-DCA28082B9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SPCS2022 characteristics </a:t>
            </a:r>
            <a:r>
              <a:rPr lang="en-US" b="1" i="1" dirty="0"/>
              <a:t>(draft)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A7FF94-EB8A-4847-95E8-1B09AA81B6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458200" cy="4838700"/>
          </a:xfrm>
        </p:spPr>
        <p:txBody>
          <a:bodyPr>
            <a:normAutofit fontScale="92500" lnSpcReduction="20000"/>
          </a:bodyPr>
          <a:lstStyle/>
          <a:p>
            <a:pPr>
              <a:spcBef>
                <a:spcPts val="1200"/>
              </a:spcBef>
            </a:pPr>
            <a:r>
              <a:rPr lang="en-US" dirty="0"/>
              <a:t>Technical requirements</a:t>
            </a:r>
          </a:p>
          <a:p>
            <a:pPr lvl="1">
              <a:spcBef>
                <a:spcPts val="1200"/>
              </a:spcBef>
            </a:pPr>
            <a:r>
              <a:rPr lang="en-US" b="1" i="1" dirty="0"/>
              <a:t>Linear distortion </a:t>
            </a:r>
            <a:r>
              <a:rPr lang="en-US" dirty="0"/>
              <a:t>design criterion at topographic surface (</a:t>
            </a:r>
            <a:r>
              <a:rPr lang="en-US" i="1" dirty="0"/>
              <a:t>not</a:t>
            </a:r>
            <a:r>
              <a:rPr lang="en-US" dirty="0"/>
              <a:t> at ellipsoid surface)</a:t>
            </a:r>
          </a:p>
          <a:p>
            <a:pPr lvl="2">
              <a:spcBef>
                <a:spcPts val="1200"/>
              </a:spcBef>
            </a:pPr>
            <a:r>
              <a:rPr lang="en-US" dirty="0"/>
              <a:t>Difference in distance between “grid” and “ground”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Use 1-parallel definition for LCC projections</a:t>
            </a:r>
          </a:p>
          <a:p>
            <a:pPr>
              <a:spcBef>
                <a:spcPts val="1200"/>
              </a:spcBef>
            </a:pPr>
            <a:r>
              <a:rPr lang="en-US" dirty="0"/>
              <a:t>Other characteristics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Default designs (if no consensus stakeholder input)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“Layered” zones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Low-distortion projections (LDPs)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“Special purpose” zones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A0F4AC-6C6D-45DF-BF56-6E6A16F1069D}"/>
              </a:ext>
            </a:extLst>
          </p:cNvPr>
          <p:cNvSpPr/>
          <p:nvPr/>
        </p:nvSpPr>
        <p:spPr>
          <a:xfrm>
            <a:off x="812800" y="2119755"/>
            <a:ext cx="8051921" cy="1156106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47E66A9-205D-476E-905B-3D994B2EC8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978BD08-6063-D01C-447B-4457D7A3BE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8E910B-1971-32C4-98C8-21B22E07AC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3215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99000">
              <a:schemeClr val="bg2">
                <a:lumMod val="50000"/>
              </a:schemeClr>
            </a:gs>
            <a:gs pos="80000">
              <a:schemeClr val="bg2">
                <a:lumMod val="20000"/>
                <a:lumOff val="80000"/>
                <a:alpha val="50000"/>
              </a:schemeClr>
            </a:gs>
            <a:gs pos="20000">
              <a:schemeClr val="bg2">
                <a:lumMod val="20000"/>
                <a:lumOff val="80000"/>
                <a:alpha val="50000"/>
              </a:schemeClr>
            </a:gs>
            <a:gs pos="0">
              <a:schemeClr val="bg2">
                <a:lumMod val="50000"/>
              </a:schemeClr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val 18"/>
          <p:cNvSpPr>
            <a:spLocks noChangeAspect="1"/>
          </p:cNvSpPr>
          <p:nvPr/>
        </p:nvSpPr>
        <p:spPr bwMode="auto">
          <a:xfrm>
            <a:off x="466956" y="1657360"/>
            <a:ext cx="2286000" cy="2286000"/>
          </a:xfrm>
          <a:prstGeom prst="ellipse">
            <a:avLst/>
          </a:prstGeom>
          <a:gradFill>
            <a:gsLst>
              <a:gs pos="0">
                <a:schemeClr val="bg2">
                  <a:alpha val="80000"/>
                </a:schemeClr>
              </a:gs>
              <a:gs pos="100000">
                <a:schemeClr val="bg2">
                  <a:lumMod val="20000"/>
                  <a:lumOff val="80000"/>
                </a:schemeClr>
              </a:gs>
            </a:gsLst>
            <a:lin ang="19800000" scaled="0"/>
          </a:gradFill>
          <a:ln w="635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pic>
        <p:nvPicPr>
          <p:cNvPr id="21" name="Picture 3" descr="D:\GIS\General\Generic grids\Export\Globe_orthographic.png"/>
          <p:cNvPicPr>
            <a:picLocks noChangeAspect="1" noChangeArrowheads="1"/>
          </p:cNvPicPr>
          <p:nvPr/>
        </p:nvPicPr>
        <p:blipFill>
          <a:blip r:embed="rId2" cstate="print"/>
          <a:srcRect l="16500" t="5333" r="16500" b="5333"/>
          <a:stretch>
            <a:fillRect/>
          </a:stretch>
        </p:blipFill>
        <p:spPr bwMode="auto">
          <a:xfrm>
            <a:off x="466918" y="1657361"/>
            <a:ext cx="2286038" cy="2286000"/>
          </a:xfrm>
          <a:prstGeom prst="rect">
            <a:avLst/>
          </a:prstGeom>
          <a:noFill/>
          <a:effectLst/>
        </p:spPr>
      </p:pic>
      <p:sp>
        <p:nvSpPr>
          <p:cNvPr id="20" name="TextBox 19"/>
          <p:cNvSpPr txBox="1"/>
          <p:nvPr/>
        </p:nvSpPr>
        <p:spPr>
          <a:xfrm>
            <a:off x="719572" y="4905164"/>
            <a:ext cx="1800200" cy="86409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Gnomonic projection </a:t>
            </a:r>
            <a:b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</a:br>
            <a:r>
              <a:rPr kumimoji="0" lang="en-US" sz="1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(non-conformal)</a:t>
            </a:r>
          </a:p>
        </p:txBody>
      </p:sp>
      <p:sp>
        <p:nvSpPr>
          <p:cNvPr id="22" name="Oval 21"/>
          <p:cNvSpPr>
            <a:spLocks noChangeAspect="1"/>
          </p:cNvSpPr>
          <p:nvPr/>
        </p:nvSpPr>
        <p:spPr bwMode="auto">
          <a:xfrm>
            <a:off x="3383280" y="1657360"/>
            <a:ext cx="2286000" cy="2286000"/>
          </a:xfrm>
          <a:prstGeom prst="ellipse">
            <a:avLst/>
          </a:prstGeom>
          <a:gradFill>
            <a:gsLst>
              <a:gs pos="0">
                <a:schemeClr val="bg2">
                  <a:alpha val="80000"/>
                </a:schemeClr>
              </a:gs>
              <a:gs pos="100000">
                <a:schemeClr val="bg2">
                  <a:lumMod val="20000"/>
                  <a:lumOff val="80000"/>
                </a:schemeClr>
              </a:gs>
            </a:gsLst>
            <a:lin ang="19800000" scaled="0"/>
          </a:gradFill>
          <a:ln w="635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pic>
        <p:nvPicPr>
          <p:cNvPr id="24" name="Picture 3" descr="D:\GIS\General\Generic grids\Export\Globe_orthographic.png"/>
          <p:cNvPicPr>
            <a:picLocks noChangeAspect="1" noChangeArrowheads="1"/>
          </p:cNvPicPr>
          <p:nvPr/>
        </p:nvPicPr>
        <p:blipFill>
          <a:blip r:embed="rId2" cstate="print"/>
          <a:srcRect l="16500" t="5333" r="16500" b="5333"/>
          <a:stretch>
            <a:fillRect/>
          </a:stretch>
        </p:blipFill>
        <p:spPr bwMode="auto">
          <a:xfrm>
            <a:off x="3383242" y="1657361"/>
            <a:ext cx="2286038" cy="2286000"/>
          </a:xfrm>
          <a:prstGeom prst="rect">
            <a:avLst/>
          </a:prstGeom>
          <a:noFill/>
          <a:effectLst/>
        </p:spPr>
      </p:pic>
      <p:sp>
        <p:nvSpPr>
          <p:cNvPr id="25" name="TextBox 24"/>
          <p:cNvSpPr txBox="1"/>
          <p:nvPr/>
        </p:nvSpPr>
        <p:spPr>
          <a:xfrm>
            <a:off x="3599892" y="4905164"/>
            <a:ext cx="1872208" cy="86409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Stereographic projection </a:t>
            </a:r>
            <a:b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</a:br>
            <a:r>
              <a:rPr kumimoji="0" lang="en-US" sz="1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(conformal)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 bwMode="auto">
          <a:xfrm>
            <a:off x="6262251" y="1657360"/>
            <a:ext cx="2286000" cy="2286000"/>
          </a:xfrm>
          <a:prstGeom prst="ellipse">
            <a:avLst/>
          </a:prstGeom>
          <a:gradFill>
            <a:gsLst>
              <a:gs pos="0">
                <a:schemeClr val="bg2">
                  <a:alpha val="80000"/>
                </a:schemeClr>
              </a:gs>
              <a:gs pos="100000">
                <a:schemeClr val="bg2">
                  <a:lumMod val="20000"/>
                  <a:lumOff val="80000"/>
                </a:schemeClr>
              </a:gs>
            </a:gsLst>
            <a:lin ang="19800000" scaled="0"/>
          </a:gradFill>
          <a:ln w="635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pic>
        <p:nvPicPr>
          <p:cNvPr id="27" name="Picture 3" descr="D:\GIS\General\Generic grids\Export\Globe_orthographic.png"/>
          <p:cNvPicPr>
            <a:picLocks noChangeAspect="1" noChangeArrowheads="1"/>
          </p:cNvPicPr>
          <p:nvPr/>
        </p:nvPicPr>
        <p:blipFill>
          <a:blip r:embed="rId2" cstate="print"/>
          <a:srcRect l="16500" t="5333" r="16500" b="5333"/>
          <a:stretch>
            <a:fillRect/>
          </a:stretch>
        </p:blipFill>
        <p:spPr bwMode="auto">
          <a:xfrm>
            <a:off x="6262213" y="1657361"/>
            <a:ext cx="2286038" cy="2286000"/>
          </a:xfrm>
          <a:prstGeom prst="rect">
            <a:avLst/>
          </a:prstGeom>
          <a:noFill/>
          <a:effectLst/>
        </p:spPr>
      </p:pic>
      <p:sp>
        <p:nvSpPr>
          <p:cNvPr id="28" name="TextBox 27"/>
          <p:cNvSpPr txBox="1"/>
          <p:nvPr/>
        </p:nvSpPr>
        <p:spPr>
          <a:xfrm>
            <a:off x="6444208" y="4905164"/>
            <a:ext cx="1980220" cy="86409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Orthographic projection</a:t>
            </a:r>
            <a:b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</a:br>
            <a:r>
              <a:rPr kumimoji="0" lang="en-US" sz="1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(non-conformal)</a:t>
            </a:r>
          </a:p>
        </p:txBody>
      </p:sp>
      <p:cxnSp>
        <p:nvCxnSpPr>
          <p:cNvPr id="45" name="Straight Connector 44"/>
          <p:cNvCxnSpPr>
            <a:stCxn id="24" idx="2"/>
            <a:endCxn id="24" idx="0"/>
          </p:cNvCxnSpPr>
          <p:nvPr/>
        </p:nvCxnSpPr>
        <p:spPr bwMode="auto">
          <a:xfrm flipV="1">
            <a:off x="4526261" y="1657361"/>
            <a:ext cx="0" cy="2286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49" name="Straight Connector 48"/>
          <p:cNvCxnSpPr>
            <a:stCxn id="24" idx="2"/>
          </p:cNvCxnSpPr>
          <p:nvPr/>
        </p:nvCxnSpPr>
        <p:spPr bwMode="auto">
          <a:xfrm flipV="1">
            <a:off x="4526261" y="1657361"/>
            <a:ext cx="1143019" cy="2286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51" name="Straight Connector 50"/>
          <p:cNvCxnSpPr>
            <a:stCxn id="24" idx="2"/>
          </p:cNvCxnSpPr>
          <p:nvPr/>
        </p:nvCxnSpPr>
        <p:spPr bwMode="auto">
          <a:xfrm flipH="1" flipV="1">
            <a:off x="3383242" y="1657361"/>
            <a:ext cx="1143019" cy="2286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 flipV="1">
            <a:off x="1616871" y="1657360"/>
            <a:ext cx="0" cy="1143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 flipV="1">
            <a:off x="7406619" y="1657360"/>
            <a:ext cx="0" cy="245571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68" name="Straight Connector 67"/>
          <p:cNvCxnSpPr/>
          <p:nvPr/>
        </p:nvCxnSpPr>
        <p:spPr bwMode="auto">
          <a:xfrm flipH="1" flipV="1">
            <a:off x="466956" y="1657360"/>
            <a:ext cx="1149915" cy="1143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 flipV="1">
            <a:off x="1616871" y="1657360"/>
            <a:ext cx="1136085" cy="1143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 flipH="1" flipV="1">
            <a:off x="827584" y="1657360"/>
            <a:ext cx="789288" cy="1143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77" name="Straight Connector 76"/>
          <p:cNvCxnSpPr/>
          <p:nvPr/>
        </p:nvCxnSpPr>
        <p:spPr bwMode="auto">
          <a:xfrm flipH="1" flipV="1">
            <a:off x="1079612" y="1657360"/>
            <a:ext cx="538954" cy="1143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78" name="Straight Connector 77"/>
          <p:cNvCxnSpPr/>
          <p:nvPr/>
        </p:nvCxnSpPr>
        <p:spPr bwMode="auto">
          <a:xfrm flipV="1">
            <a:off x="1618566" y="1657360"/>
            <a:ext cx="833713" cy="1143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 flipV="1">
            <a:off x="1616871" y="1657360"/>
            <a:ext cx="578865" cy="1143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01" name="Straight Connector 100"/>
          <p:cNvCxnSpPr/>
          <p:nvPr/>
        </p:nvCxnSpPr>
        <p:spPr bwMode="auto">
          <a:xfrm flipH="1" flipV="1">
            <a:off x="1367644" y="1657360"/>
            <a:ext cx="249228" cy="1143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05" name="Straight Connector 104"/>
          <p:cNvCxnSpPr/>
          <p:nvPr/>
        </p:nvCxnSpPr>
        <p:spPr bwMode="auto">
          <a:xfrm flipV="1">
            <a:off x="1616871" y="1657360"/>
            <a:ext cx="254829" cy="1143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10" name="Straight Connector 109"/>
          <p:cNvCxnSpPr>
            <a:stCxn id="24" idx="2"/>
          </p:cNvCxnSpPr>
          <p:nvPr/>
        </p:nvCxnSpPr>
        <p:spPr bwMode="auto">
          <a:xfrm flipH="1" flipV="1">
            <a:off x="3736974" y="1657361"/>
            <a:ext cx="789287" cy="2286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11" name="Straight Connector 110"/>
          <p:cNvCxnSpPr>
            <a:stCxn id="24" idx="2"/>
          </p:cNvCxnSpPr>
          <p:nvPr/>
        </p:nvCxnSpPr>
        <p:spPr bwMode="auto">
          <a:xfrm flipH="1" flipV="1">
            <a:off x="3989002" y="1657361"/>
            <a:ext cx="537259" cy="2286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12" name="Straight Connector 111"/>
          <p:cNvCxnSpPr>
            <a:stCxn id="24" idx="2"/>
          </p:cNvCxnSpPr>
          <p:nvPr/>
        </p:nvCxnSpPr>
        <p:spPr bwMode="auto">
          <a:xfrm flipV="1">
            <a:off x="4526261" y="1657361"/>
            <a:ext cx="835408" cy="2286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13" name="Straight Connector 112"/>
          <p:cNvCxnSpPr>
            <a:stCxn id="24" idx="2"/>
          </p:cNvCxnSpPr>
          <p:nvPr/>
        </p:nvCxnSpPr>
        <p:spPr bwMode="auto">
          <a:xfrm flipV="1">
            <a:off x="4526261" y="1657361"/>
            <a:ext cx="578865" cy="2286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14" name="Straight Connector 113"/>
          <p:cNvCxnSpPr>
            <a:stCxn id="24" idx="2"/>
          </p:cNvCxnSpPr>
          <p:nvPr/>
        </p:nvCxnSpPr>
        <p:spPr bwMode="auto">
          <a:xfrm flipH="1" flipV="1">
            <a:off x="4277034" y="1657361"/>
            <a:ext cx="249227" cy="2286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15" name="Straight Connector 114"/>
          <p:cNvCxnSpPr>
            <a:stCxn id="24" idx="2"/>
          </p:cNvCxnSpPr>
          <p:nvPr/>
        </p:nvCxnSpPr>
        <p:spPr bwMode="auto">
          <a:xfrm flipV="1">
            <a:off x="4526261" y="1657361"/>
            <a:ext cx="254829" cy="22860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22" name="Straight Connector 121"/>
          <p:cNvCxnSpPr/>
          <p:nvPr/>
        </p:nvCxnSpPr>
        <p:spPr bwMode="auto">
          <a:xfrm flipV="1">
            <a:off x="8548251" y="1657360"/>
            <a:ext cx="0" cy="245571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23" name="Straight Connector 122"/>
          <p:cNvCxnSpPr/>
          <p:nvPr/>
        </p:nvCxnSpPr>
        <p:spPr bwMode="auto">
          <a:xfrm flipV="1">
            <a:off x="6262251" y="1657360"/>
            <a:ext cx="0" cy="245571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24" name="Straight Connector 123"/>
          <p:cNvCxnSpPr/>
          <p:nvPr/>
        </p:nvCxnSpPr>
        <p:spPr bwMode="auto">
          <a:xfrm flipV="1">
            <a:off x="6547104" y="1657360"/>
            <a:ext cx="0" cy="245571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25" name="Straight Connector 124"/>
          <p:cNvCxnSpPr/>
          <p:nvPr/>
        </p:nvCxnSpPr>
        <p:spPr bwMode="auto">
          <a:xfrm flipV="1">
            <a:off x="6839712" y="1657360"/>
            <a:ext cx="0" cy="245571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26" name="Straight Connector 125"/>
          <p:cNvCxnSpPr/>
          <p:nvPr/>
        </p:nvCxnSpPr>
        <p:spPr bwMode="auto">
          <a:xfrm flipV="1">
            <a:off x="7119988" y="1657360"/>
            <a:ext cx="0" cy="245571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7693674" y="1657361"/>
            <a:ext cx="0" cy="245571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30" name="Straight Connector 129"/>
          <p:cNvCxnSpPr/>
          <p:nvPr/>
        </p:nvCxnSpPr>
        <p:spPr bwMode="auto">
          <a:xfrm flipV="1">
            <a:off x="7986282" y="1657360"/>
            <a:ext cx="0" cy="245571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131" name="Straight Connector 130"/>
          <p:cNvCxnSpPr/>
          <p:nvPr/>
        </p:nvCxnSpPr>
        <p:spPr bwMode="auto">
          <a:xfrm flipV="1">
            <a:off x="8266558" y="1657361"/>
            <a:ext cx="0" cy="245571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85000"/>
                <a:lumOff val="15000"/>
              </a:schemeClr>
            </a:solidFill>
            <a:prstDash val="solid"/>
            <a:round/>
            <a:headEnd type="none" w="med" len="med"/>
            <a:tailEnd type="triangle" w="med" len="lg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 flipH="1">
            <a:off x="3235816" y="1657360"/>
            <a:ext cx="2560320" cy="0"/>
          </a:xfrm>
          <a:prstGeom prst="line">
            <a:avLst/>
          </a:prstGeom>
          <a:noFill/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Straight Connector 55"/>
          <p:cNvCxnSpPr/>
          <p:nvPr/>
        </p:nvCxnSpPr>
        <p:spPr bwMode="auto">
          <a:xfrm flipH="1">
            <a:off x="319492" y="1657360"/>
            <a:ext cx="2560320" cy="0"/>
          </a:xfrm>
          <a:prstGeom prst="line">
            <a:avLst/>
          </a:prstGeom>
          <a:noFill/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 flipH="1">
            <a:off x="6116136" y="1657360"/>
            <a:ext cx="2560320" cy="0"/>
          </a:xfrm>
          <a:prstGeom prst="line">
            <a:avLst/>
          </a:prstGeom>
          <a:noFill/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2" name="TextBox 131"/>
          <p:cNvSpPr txBox="1"/>
          <p:nvPr/>
        </p:nvSpPr>
        <p:spPr>
          <a:xfrm>
            <a:off x="6116136" y="4221089"/>
            <a:ext cx="2560319" cy="648071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Ray source </a:t>
            </a:r>
          </a:p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at infinity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3235816" y="4221088"/>
            <a:ext cx="2560320" cy="5033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Ray source at opposite side of Earth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719572" y="4231392"/>
            <a:ext cx="1800200" cy="5033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Ray source at center of Earth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475547" y="1304764"/>
            <a:ext cx="2286038" cy="324035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Projection surface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3383242" y="1304764"/>
            <a:ext cx="2286038" cy="324035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Projection surface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6262213" y="1304764"/>
            <a:ext cx="2286038" cy="324035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Projection surface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0" y="152636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/>
                <a:cs typeface="Arial" charset="0"/>
              </a:rPr>
              <a:t>Can think of projection as “light rays” projecting onto surface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0" y="6237312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ＭＳ Ｐゴシック"/>
                <a:cs typeface="Arial" charset="0"/>
              </a:rPr>
              <a:t>However, this only works for a few sphere-based projections</a:t>
            </a:r>
          </a:p>
        </p:txBody>
      </p:sp>
    </p:spTree>
    <p:extLst>
      <p:ext uri="{BB962C8B-B14F-4D97-AF65-F5344CB8AC3E}">
        <p14:creationId xmlns:p14="http://schemas.microsoft.com/office/powerpoint/2010/main" val="3445800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5" grpId="0"/>
      <p:bldP spid="28" grpId="0"/>
      <p:bldP spid="132" grpId="0"/>
      <p:bldP spid="133" grpId="0"/>
      <p:bldP spid="134" grpId="0"/>
      <p:bldP spid="4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bg2">
                <a:lumMod val="50000"/>
              </a:schemeClr>
            </a:gs>
            <a:gs pos="20000">
              <a:schemeClr val="bg2">
                <a:lumMod val="20000"/>
                <a:lumOff val="80000"/>
                <a:alpha val="50000"/>
              </a:schemeClr>
            </a:gs>
            <a:gs pos="80000">
              <a:schemeClr val="bg2">
                <a:lumMod val="20000"/>
                <a:lumOff val="80000"/>
                <a:alpha val="50000"/>
              </a:schemeClr>
            </a:gs>
            <a:gs pos="99000">
              <a:schemeClr val="bg2">
                <a:lumMod val="50000"/>
              </a:schemeClr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val 18"/>
          <p:cNvSpPr>
            <a:spLocks noChangeAspect="1"/>
          </p:cNvSpPr>
          <p:nvPr/>
        </p:nvSpPr>
        <p:spPr bwMode="auto">
          <a:xfrm>
            <a:off x="288032" y="2665471"/>
            <a:ext cx="2286000" cy="2286000"/>
          </a:xfrm>
          <a:prstGeom prst="ellipse">
            <a:avLst/>
          </a:prstGeom>
          <a:gradFill>
            <a:gsLst>
              <a:gs pos="0">
                <a:schemeClr val="bg2">
                  <a:alpha val="80000"/>
                </a:schemeClr>
              </a:gs>
              <a:gs pos="100000">
                <a:schemeClr val="bg2">
                  <a:lumMod val="20000"/>
                  <a:lumOff val="80000"/>
                </a:schemeClr>
              </a:gs>
            </a:gsLst>
            <a:lin ang="19800000" scaled="0"/>
          </a:gradFill>
          <a:ln w="635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sp>
        <p:nvSpPr>
          <p:cNvPr id="22" name="Oval 21"/>
          <p:cNvSpPr>
            <a:spLocks noChangeAspect="1"/>
          </p:cNvSpPr>
          <p:nvPr/>
        </p:nvSpPr>
        <p:spPr bwMode="auto">
          <a:xfrm>
            <a:off x="3347784" y="2665471"/>
            <a:ext cx="2286000" cy="2286000"/>
          </a:xfrm>
          <a:prstGeom prst="ellipse">
            <a:avLst/>
          </a:prstGeom>
          <a:gradFill>
            <a:gsLst>
              <a:gs pos="0">
                <a:schemeClr val="bg2">
                  <a:alpha val="80000"/>
                </a:schemeClr>
              </a:gs>
              <a:gs pos="100000">
                <a:schemeClr val="bg2">
                  <a:lumMod val="20000"/>
                  <a:lumOff val="80000"/>
                </a:schemeClr>
              </a:gs>
            </a:gsLst>
            <a:lin ang="19800000" scaled="0"/>
          </a:gradFill>
          <a:ln w="635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347824" y="4977171"/>
            <a:ext cx="5299115" cy="676632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e.g., Lambert conformal conic</a:t>
            </a:r>
          </a:p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(used for SPCS)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 bwMode="auto">
          <a:xfrm>
            <a:off x="6360901" y="2665471"/>
            <a:ext cx="2286000" cy="2286000"/>
          </a:xfrm>
          <a:prstGeom prst="ellipse">
            <a:avLst/>
          </a:prstGeom>
          <a:gradFill>
            <a:gsLst>
              <a:gs pos="0">
                <a:schemeClr val="bg2">
                  <a:alpha val="80000"/>
                </a:schemeClr>
              </a:gs>
              <a:gs pos="100000">
                <a:schemeClr val="bg2">
                  <a:lumMod val="20000"/>
                  <a:lumOff val="80000"/>
                </a:schemeClr>
              </a:gs>
            </a:gsLst>
            <a:lin ang="19800000" scaled="0"/>
          </a:gradFill>
          <a:ln w="635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pic>
        <p:nvPicPr>
          <p:cNvPr id="1026" name="Picture 2" descr="D:\GIS\General\Generic grids\Export\Globe_orthographic_oblique.png"/>
          <p:cNvPicPr>
            <a:picLocks noChangeAspect="1" noChangeArrowheads="1"/>
          </p:cNvPicPr>
          <p:nvPr/>
        </p:nvPicPr>
        <p:blipFill>
          <a:blip r:embed="rId2" cstate="print"/>
          <a:srcRect l="4400" t="4400" r="4400" b="4400"/>
          <a:stretch>
            <a:fillRect/>
          </a:stretch>
        </p:blipFill>
        <p:spPr bwMode="auto">
          <a:xfrm>
            <a:off x="288034" y="2665471"/>
            <a:ext cx="2285998" cy="2286000"/>
          </a:xfrm>
          <a:prstGeom prst="rect">
            <a:avLst/>
          </a:prstGeom>
          <a:noFill/>
        </p:spPr>
      </p:pic>
      <p:pic>
        <p:nvPicPr>
          <p:cNvPr id="42" name="Picture 2" descr="D:\GIS\General\Generic grids\Export\Globe_orthographic_oblique.png"/>
          <p:cNvPicPr>
            <a:picLocks noChangeAspect="1" noChangeArrowheads="1"/>
          </p:cNvPicPr>
          <p:nvPr/>
        </p:nvPicPr>
        <p:blipFill>
          <a:blip r:embed="rId2" cstate="print"/>
          <a:srcRect l="4400" t="4400" r="4400" b="4400"/>
          <a:stretch>
            <a:fillRect/>
          </a:stretch>
        </p:blipFill>
        <p:spPr bwMode="auto">
          <a:xfrm>
            <a:off x="3347824" y="2665471"/>
            <a:ext cx="2285998" cy="2286000"/>
          </a:xfrm>
          <a:prstGeom prst="rect">
            <a:avLst/>
          </a:prstGeom>
          <a:noFill/>
        </p:spPr>
      </p:pic>
      <p:pic>
        <p:nvPicPr>
          <p:cNvPr id="43" name="Picture 2" descr="D:\GIS\General\Generic grids\Export\Globe_orthographic_oblique.png"/>
          <p:cNvPicPr>
            <a:picLocks noChangeAspect="1" noChangeArrowheads="1"/>
          </p:cNvPicPr>
          <p:nvPr/>
        </p:nvPicPr>
        <p:blipFill>
          <a:blip r:embed="rId2" cstate="print"/>
          <a:srcRect l="4400" t="4400" r="4400" b="4400"/>
          <a:stretch>
            <a:fillRect/>
          </a:stretch>
        </p:blipFill>
        <p:spPr bwMode="auto">
          <a:xfrm>
            <a:off x="6360941" y="2665471"/>
            <a:ext cx="2285998" cy="2286000"/>
          </a:xfrm>
          <a:prstGeom prst="rect">
            <a:avLst/>
          </a:prstGeom>
          <a:noFill/>
        </p:spPr>
      </p:pic>
      <p:sp>
        <p:nvSpPr>
          <p:cNvPr id="14" name="Oval 13"/>
          <p:cNvSpPr>
            <a:spLocks noChangeAspect="1"/>
          </p:cNvSpPr>
          <p:nvPr/>
        </p:nvSpPr>
        <p:spPr bwMode="auto">
          <a:xfrm>
            <a:off x="746859" y="2497657"/>
            <a:ext cx="1371600" cy="476522"/>
          </a:xfrm>
          <a:prstGeom prst="ellipse">
            <a:avLst/>
          </a:prstGeom>
          <a:solidFill>
            <a:schemeClr val="accent1">
              <a:alpha val="40000"/>
            </a:schemeClr>
          </a:solidFill>
          <a:ln w="9525">
            <a:solidFill>
              <a:schemeClr val="accent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47" name="Straight Connector 46"/>
          <p:cNvCxnSpPr/>
          <p:nvPr/>
        </p:nvCxnSpPr>
        <p:spPr bwMode="auto">
          <a:xfrm>
            <a:off x="1241072" y="2510359"/>
            <a:ext cx="378668" cy="444672"/>
          </a:xfrm>
          <a:prstGeom prst="line">
            <a:avLst/>
          </a:prstGeom>
          <a:noFill/>
          <a:ln w="9525" cap="flat" cmpd="sng" algn="ctr">
            <a:solidFill>
              <a:schemeClr val="bg1"/>
            </a:solidFill>
            <a:prstDash val="sysDot"/>
            <a:round/>
            <a:headEnd type="none" w="med" len="med"/>
            <a:tailEnd type="non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cxnSp>
      <p:cxnSp>
        <p:nvCxnSpPr>
          <p:cNvPr id="58" name="Straight Connector 57"/>
          <p:cNvCxnSpPr/>
          <p:nvPr/>
        </p:nvCxnSpPr>
        <p:spPr bwMode="auto">
          <a:xfrm flipV="1">
            <a:off x="802699" y="2645998"/>
            <a:ext cx="1276350" cy="175684"/>
          </a:xfrm>
          <a:prstGeom prst="line">
            <a:avLst/>
          </a:prstGeom>
          <a:noFill/>
          <a:ln w="9525" cap="flat" cmpd="sng" algn="ctr">
            <a:solidFill>
              <a:schemeClr val="bg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29" name="Freeform 28"/>
          <p:cNvSpPr>
            <a:spLocks noChangeAspect="1"/>
          </p:cNvSpPr>
          <p:nvPr/>
        </p:nvSpPr>
        <p:spPr bwMode="auto">
          <a:xfrm>
            <a:off x="3026719" y="1592795"/>
            <a:ext cx="2970729" cy="3096344"/>
          </a:xfrm>
          <a:custGeom>
            <a:avLst/>
            <a:gdLst>
              <a:gd name="connsiteX0" fmla="*/ 0 w 3204356"/>
              <a:gd name="connsiteY0" fmla="*/ 2557460 h 2557460"/>
              <a:gd name="connsiteX1" fmla="*/ 1602178 w 3204356"/>
              <a:gd name="connsiteY1" fmla="*/ 0 h 2557460"/>
              <a:gd name="connsiteX2" fmla="*/ 3204356 w 3204356"/>
              <a:gd name="connsiteY2" fmla="*/ 2557460 h 2557460"/>
              <a:gd name="connsiteX3" fmla="*/ 0 w 3204356"/>
              <a:gd name="connsiteY3" fmla="*/ 2557460 h 2557460"/>
              <a:gd name="connsiteX0" fmla="*/ 0 w 3204356"/>
              <a:gd name="connsiteY0" fmla="*/ 2557460 h 2557460"/>
              <a:gd name="connsiteX1" fmla="*/ 1602178 w 3204356"/>
              <a:gd name="connsiteY1" fmla="*/ 0 h 2557460"/>
              <a:gd name="connsiteX2" fmla="*/ 3204356 w 3204356"/>
              <a:gd name="connsiteY2" fmla="*/ 2557460 h 2557460"/>
              <a:gd name="connsiteX3" fmla="*/ 0 w 3204356"/>
              <a:gd name="connsiteY3" fmla="*/ 2557460 h 2557460"/>
              <a:gd name="connsiteX0" fmla="*/ 0 w 3204356"/>
              <a:gd name="connsiteY0" fmla="*/ 2557460 h 2842618"/>
              <a:gd name="connsiteX1" fmla="*/ 1602178 w 3204356"/>
              <a:gd name="connsiteY1" fmla="*/ 0 h 2842618"/>
              <a:gd name="connsiteX2" fmla="*/ 3204356 w 3204356"/>
              <a:gd name="connsiteY2" fmla="*/ 2557460 h 2842618"/>
              <a:gd name="connsiteX3" fmla="*/ 0 w 3204356"/>
              <a:gd name="connsiteY3" fmla="*/ 2557460 h 2842618"/>
              <a:gd name="connsiteX0" fmla="*/ 0 w 3303164"/>
              <a:gd name="connsiteY0" fmla="*/ 2557460 h 3133524"/>
              <a:gd name="connsiteX1" fmla="*/ 1602178 w 3303164"/>
              <a:gd name="connsiteY1" fmla="*/ 0 h 3133524"/>
              <a:gd name="connsiteX2" fmla="*/ 3204356 w 3303164"/>
              <a:gd name="connsiteY2" fmla="*/ 2557460 h 3133524"/>
              <a:gd name="connsiteX3" fmla="*/ 1692188 w 3303164"/>
              <a:gd name="connsiteY3" fmla="*/ 3133524 h 3133524"/>
              <a:gd name="connsiteX4" fmla="*/ 0 w 3303164"/>
              <a:gd name="connsiteY4" fmla="*/ 2557460 h 3133524"/>
              <a:gd name="connsiteX0" fmla="*/ 0 w 3303164"/>
              <a:gd name="connsiteY0" fmla="*/ 2557460 h 3133524"/>
              <a:gd name="connsiteX1" fmla="*/ 1602178 w 3303164"/>
              <a:gd name="connsiteY1" fmla="*/ 0 h 3133524"/>
              <a:gd name="connsiteX2" fmla="*/ 3204356 w 3303164"/>
              <a:gd name="connsiteY2" fmla="*/ 2557460 h 3133524"/>
              <a:gd name="connsiteX3" fmla="*/ 1836204 w 3303164"/>
              <a:gd name="connsiteY3" fmla="*/ 3133524 h 3133524"/>
              <a:gd name="connsiteX4" fmla="*/ 0 w 3303164"/>
              <a:gd name="connsiteY4" fmla="*/ 2557460 h 3133524"/>
              <a:gd name="connsiteX0" fmla="*/ 0 w 3303164"/>
              <a:gd name="connsiteY0" fmla="*/ 2557460 h 2993130"/>
              <a:gd name="connsiteX1" fmla="*/ 1602178 w 3303164"/>
              <a:gd name="connsiteY1" fmla="*/ 0 h 2993130"/>
              <a:gd name="connsiteX2" fmla="*/ 3204356 w 3303164"/>
              <a:gd name="connsiteY2" fmla="*/ 2557460 h 2993130"/>
              <a:gd name="connsiteX3" fmla="*/ 1764196 w 3303164"/>
              <a:gd name="connsiteY3" fmla="*/ 2773484 h 2993130"/>
              <a:gd name="connsiteX4" fmla="*/ 0 w 3303164"/>
              <a:gd name="connsiteY4" fmla="*/ 2557460 h 2993130"/>
              <a:gd name="connsiteX0" fmla="*/ 0 w 3303164"/>
              <a:gd name="connsiteY0" fmla="*/ 2557460 h 3169528"/>
              <a:gd name="connsiteX1" fmla="*/ 1602178 w 3303164"/>
              <a:gd name="connsiteY1" fmla="*/ 0 h 3169528"/>
              <a:gd name="connsiteX2" fmla="*/ 3204356 w 3303164"/>
              <a:gd name="connsiteY2" fmla="*/ 2557460 h 3169528"/>
              <a:gd name="connsiteX3" fmla="*/ 1584176 w 3303164"/>
              <a:gd name="connsiteY3" fmla="*/ 3169528 h 3169528"/>
              <a:gd name="connsiteX4" fmla="*/ 0 w 3303164"/>
              <a:gd name="connsiteY4" fmla="*/ 2557460 h 3169528"/>
              <a:gd name="connsiteX0" fmla="*/ 0 w 3159148"/>
              <a:gd name="connsiteY0" fmla="*/ 2557460 h 3199531"/>
              <a:gd name="connsiteX1" fmla="*/ 1602178 w 3159148"/>
              <a:gd name="connsiteY1" fmla="*/ 0 h 3199531"/>
              <a:gd name="connsiteX2" fmla="*/ 3060340 w 3159148"/>
              <a:gd name="connsiteY2" fmla="*/ 2377440 h 3199531"/>
              <a:gd name="connsiteX3" fmla="*/ 1584176 w 3159148"/>
              <a:gd name="connsiteY3" fmla="*/ 3169528 h 3199531"/>
              <a:gd name="connsiteX4" fmla="*/ 0 w 3159148"/>
              <a:gd name="connsiteY4" fmla="*/ 2557460 h 3199531"/>
              <a:gd name="connsiteX0" fmla="*/ 0 w 3015132"/>
              <a:gd name="connsiteY0" fmla="*/ 2449448 h 3181529"/>
              <a:gd name="connsiteX1" fmla="*/ 1458162 w 3015132"/>
              <a:gd name="connsiteY1" fmla="*/ 0 h 3181529"/>
              <a:gd name="connsiteX2" fmla="*/ 2916324 w 3015132"/>
              <a:gd name="connsiteY2" fmla="*/ 2377440 h 3181529"/>
              <a:gd name="connsiteX3" fmla="*/ 1440160 w 3015132"/>
              <a:gd name="connsiteY3" fmla="*/ 3169528 h 3181529"/>
              <a:gd name="connsiteX4" fmla="*/ 0 w 3015132"/>
              <a:gd name="connsiteY4" fmla="*/ 2449448 h 3181529"/>
              <a:gd name="connsiteX0" fmla="*/ 0 w 3015132"/>
              <a:gd name="connsiteY0" fmla="*/ 2449448 h 3037513"/>
              <a:gd name="connsiteX1" fmla="*/ 1458162 w 3015132"/>
              <a:gd name="connsiteY1" fmla="*/ 0 h 3037513"/>
              <a:gd name="connsiteX2" fmla="*/ 2916324 w 3015132"/>
              <a:gd name="connsiteY2" fmla="*/ 2377440 h 3037513"/>
              <a:gd name="connsiteX3" fmla="*/ 1548172 w 3015132"/>
              <a:gd name="connsiteY3" fmla="*/ 3025512 h 3037513"/>
              <a:gd name="connsiteX4" fmla="*/ 0 w 3015132"/>
              <a:gd name="connsiteY4" fmla="*/ 2449448 h 3037513"/>
              <a:gd name="connsiteX0" fmla="*/ 0 w 3015132"/>
              <a:gd name="connsiteY0" fmla="*/ 2449448 h 3163374"/>
              <a:gd name="connsiteX1" fmla="*/ 1458162 w 3015132"/>
              <a:gd name="connsiteY1" fmla="*/ 0 h 3163374"/>
              <a:gd name="connsiteX2" fmla="*/ 2916324 w 3015132"/>
              <a:gd name="connsiteY2" fmla="*/ 2377440 h 3163374"/>
              <a:gd name="connsiteX3" fmla="*/ 1489403 w 3015132"/>
              <a:gd name="connsiteY3" fmla="*/ 3151373 h 3163374"/>
              <a:gd name="connsiteX4" fmla="*/ 0 w 3015132"/>
              <a:gd name="connsiteY4" fmla="*/ 2449448 h 3163374"/>
              <a:gd name="connsiteX0" fmla="*/ 0 w 3015132"/>
              <a:gd name="connsiteY0" fmla="*/ 2449448 h 3163374"/>
              <a:gd name="connsiteX1" fmla="*/ 1458162 w 3015132"/>
              <a:gd name="connsiteY1" fmla="*/ 0 h 3163374"/>
              <a:gd name="connsiteX2" fmla="*/ 2916324 w 3015132"/>
              <a:gd name="connsiteY2" fmla="*/ 2377440 h 3163374"/>
              <a:gd name="connsiteX3" fmla="*/ 1489403 w 3015132"/>
              <a:gd name="connsiteY3" fmla="*/ 3151373 h 3163374"/>
              <a:gd name="connsiteX4" fmla="*/ 0 w 3015132"/>
              <a:gd name="connsiteY4" fmla="*/ 2449448 h 3163374"/>
              <a:gd name="connsiteX0" fmla="*/ 0 w 3015132"/>
              <a:gd name="connsiteY0" fmla="*/ 2449448 h 3168657"/>
              <a:gd name="connsiteX1" fmla="*/ 1458162 w 3015132"/>
              <a:gd name="connsiteY1" fmla="*/ 0 h 3168657"/>
              <a:gd name="connsiteX2" fmla="*/ 2916324 w 3015132"/>
              <a:gd name="connsiteY2" fmla="*/ 2377440 h 3168657"/>
              <a:gd name="connsiteX3" fmla="*/ 1489403 w 3015132"/>
              <a:gd name="connsiteY3" fmla="*/ 3151373 h 3168657"/>
              <a:gd name="connsiteX4" fmla="*/ 0 w 3015132"/>
              <a:gd name="connsiteY4" fmla="*/ 2449448 h 3168657"/>
              <a:gd name="connsiteX0" fmla="*/ 0 w 2942478"/>
              <a:gd name="connsiteY0" fmla="*/ 2430258 h 3168657"/>
              <a:gd name="connsiteX1" fmla="*/ 1385508 w 2942478"/>
              <a:gd name="connsiteY1" fmla="*/ 0 h 3168657"/>
              <a:gd name="connsiteX2" fmla="*/ 2843670 w 2942478"/>
              <a:gd name="connsiteY2" fmla="*/ 2377440 h 3168657"/>
              <a:gd name="connsiteX3" fmla="*/ 1416749 w 2942478"/>
              <a:gd name="connsiteY3" fmla="*/ 3151373 h 3168657"/>
              <a:gd name="connsiteX4" fmla="*/ 0 w 2942478"/>
              <a:gd name="connsiteY4" fmla="*/ 2430258 h 3168657"/>
              <a:gd name="connsiteX0" fmla="*/ 0 w 2859652"/>
              <a:gd name="connsiteY0" fmla="*/ 2430258 h 3168657"/>
              <a:gd name="connsiteX1" fmla="*/ 1385508 w 2859652"/>
              <a:gd name="connsiteY1" fmla="*/ 0 h 3168657"/>
              <a:gd name="connsiteX2" fmla="*/ 2760844 w 2859652"/>
              <a:gd name="connsiteY2" fmla="*/ 2354352 h 3168657"/>
              <a:gd name="connsiteX3" fmla="*/ 1416749 w 2859652"/>
              <a:gd name="connsiteY3" fmla="*/ 3151373 h 3168657"/>
              <a:gd name="connsiteX4" fmla="*/ 0 w 2859652"/>
              <a:gd name="connsiteY4" fmla="*/ 2430258 h 3168657"/>
              <a:gd name="connsiteX0" fmla="*/ 0 w 2859652"/>
              <a:gd name="connsiteY0" fmla="*/ 2430258 h 3130705"/>
              <a:gd name="connsiteX1" fmla="*/ 1385508 w 2859652"/>
              <a:gd name="connsiteY1" fmla="*/ 0 h 3130705"/>
              <a:gd name="connsiteX2" fmla="*/ 2760844 w 2859652"/>
              <a:gd name="connsiteY2" fmla="*/ 2354352 h 3130705"/>
              <a:gd name="connsiteX3" fmla="*/ 1453076 w 2859652"/>
              <a:gd name="connsiteY3" fmla="*/ 3113421 h 3130705"/>
              <a:gd name="connsiteX4" fmla="*/ 0 w 2859652"/>
              <a:gd name="connsiteY4" fmla="*/ 2430258 h 3130705"/>
              <a:gd name="connsiteX0" fmla="*/ 0 w 2859652"/>
              <a:gd name="connsiteY0" fmla="*/ 2430258 h 3130705"/>
              <a:gd name="connsiteX1" fmla="*/ 1385508 w 2859652"/>
              <a:gd name="connsiteY1" fmla="*/ 0 h 3130705"/>
              <a:gd name="connsiteX2" fmla="*/ 2760844 w 2859652"/>
              <a:gd name="connsiteY2" fmla="*/ 2354352 h 3130705"/>
              <a:gd name="connsiteX3" fmla="*/ 1453076 w 2859652"/>
              <a:gd name="connsiteY3" fmla="*/ 3113421 h 3130705"/>
              <a:gd name="connsiteX4" fmla="*/ 0 w 2859652"/>
              <a:gd name="connsiteY4" fmla="*/ 2430258 h 3130705"/>
              <a:gd name="connsiteX0" fmla="*/ 0 w 2813425"/>
              <a:gd name="connsiteY0" fmla="*/ 2430258 h 3130705"/>
              <a:gd name="connsiteX1" fmla="*/ 1385508 w 2813425"/>
              <a:gd name="connsiteY1" fmla="*/ 0 h 3130705"/>
              <a:gd name="connsiteX2" fmla="*/ 2714617 w 2813425"/>
              <a:gd name="connsiteY2" fmla="*/ 2354353 h 3130705"/>
              <a:gd name="connsiteX3" fmla="*/ 1453076 w 2813425"/>
              <a:gd name="connsiteY3" fmla="*/ 3113421 h 3130705"/>
              <a:gd name="connsiteX4" fmla="*/ 0 w 2813425"/>
              <a:gd name="connsiteY4" fmla="*/ 2430258 h 3130705"/>
              <a:gd name="connsiteX0" fmla="*/ 0 w 2740771"/>
              <a:gd name="connsiteY0" fmla="*/ 2468213 h 3130705"/>
              <a:gd name="connsiteX1" fmla="*/ 1312854 w 2740771"/>
              <a:gd name="connsiteY1" fmla="*/ 0 h 3130705"/>
              <a:gd name="connsiteX2" fmla="*/ 2641963 w 2740771"/>
              <a:gd name="connsiteY2" fmla="*/ 2354353 h 3130705"/>
              <a:gd name="connsiteX3" fmla="*/ 1380422 w 2740771"/>
              <a:gd name="connsiteY3" fmla="*/ 3113421 h 3130705"/>
              <a:gd name="connsiteX4" fmla="*/ 0 w 2740771"/>
              <a:gd name="connsiteY4" fmla="*/ 2468213 h 3130705"/>
              <a:gd name="connsiteX0" fmla="*/ 0 w 2740771"/>
              <a:gd name="connsiteY0" fmla="*/ 2430260 h 3130705"/>
              <a:gd name="connsiteX1" fmla="*/ 1312854 w 2740771"/>
              <a:gd name="connsiteY1" fmla="*/ 0 h 3130705"/>
              <a:gd name="connsiteX2" fmla="*/ 2641963 w 2740771"/>
              <a:gd name="connsiteY2" fmla="*/ 2354353 h 3130705"/>
              <a:gd name="connsiteX3" fmla="*/ 1380422 w 2740771"/>
              <a:gd name="connsiteY3" fmla="*/ 3113421 h 3130705"/>
              <a:gd name="connsiteX4" fmla="*/ 0 w 2740771"/>
              <a:gd name="connsiteY4" fmla="*/ 2430260 h 3130705"/>
              <a:gd name="connsiteX0" fmla="*/ 0 w 2740771"/>
              <a:gd name="connsiteY0" fmla="*/ 2430260 h 3130705"/>
              <a:gd name="connsiteX1" fmla="*/ 1312854 w 2740771"/>
              <a:gd name="connsiteY1" fmla="*/ 0 h 3130705"/>
              <a:gd name="connsiteX2" fmla="*/ 2641963 w 2740771"/>
              <a:gd name="connsiteY2" fmla="*/ 2354353 h 3130705"/>
              <a:gd name="connsiteX3" fmla="*/ 1380422 w 2740771"/>
              <a:gd name="connsiteY3" fmla="*/ 3113421 h 3130705"/>
              <a:gd name="connsiteX4" fmla="*/ 0 w 2740771"/>
              <a:gd name="connsiteY4" fmla="*/ 2430260 h 3130705"/>
              <a:gd name="connsiteX0" fmla="*/ 0 w 2714345"/>
              <a:gd name="connsiteY0" fmla="*/ 2430260 h 3130705"/>
              <a:gd name="connsiteX1" fmla="*/ 1286428 w 2714345"/>
              <a:gd name="connsiteY1" fmla="*/ 0 h 3130705"/>
              <a:gd name="connsiteX2" fmla="*/ 2615537 w 2714345"/>
              <a:gd name="connsiteY2" fmla="*/ 2354353 h 3130705"/>
              <a:gd name="connsiteX3" fmla="*/ 1353996 w 2714345"/>
              <a:gd name="connsiteY3" fmla="*/ 3113421 h 3130705"/>
              <a:gd name="connsiteX4" fmla="*/ 0 w 2714345"/>
              <a:gd name="connsiteY4" fmla="*/ 2430260 h 3130705"/>
              <a:gd name="connsiteX0" fmla="*/ 0 w 2714345"/>
              <a:gd name="connsiteY0" fmla="*/ 2430260 h 3130705"/>
              <a:gd name="connsiteX1" fmla="*/ 1286428 w 2714345"/>
              <a:gd name="connsiteY1" fmla="*/ 0 h 3130705"/>
              <a:gd name="connsiteX2" fmla="*/ 2615537 w 2714345"/>
              <a:gd name="connsiteY2" fmla="*/ 2430260 h 3130705"/>
              <a:gd name="connsiteX3" fmla="*/ 1353996 w 2714345"/>
              <a:gd name="connsiteY3" fmla="*/ 3113421 h 3130705"/>
              <a:gd name="connsiteX4" fmla="*/ 0 w 2714345"/>
              <a:gd name="connsiteY4" fmla="*/ 2430260 h 3130705"/>
              <a:gd name="connsiteX0" fmla="*/ 0 w 2656208"/>
              <a:gd name="connsiteY0" fmla="*/ 2430260 h 3130705"/>
              <a:gd name="connsiteX1" fmla="*/ 1286428 w 2656208"/>
              <a:gd name="connsiteY1" fmla="*/ 0 h 3130705"/>
              <a:gd name="connsiteX2" fmla="*/ 2615537 w 2656208"/>
              <a:gd name="connsiteY2" fmla="*/ 2430260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56208"/>
              <a:gd name="connsiteY0" fmla="*/ 2430260 h 3130705"/>
              <a:gd name="connsiteX1" fmla="*/ 1286428 w 2656208"/>
              <a:gd name="connsiteY1" fmla="*/ 0 h 3130705"/>
              <a:gd name="connsiteX2" fmla="*/ 2615537 w 2656208"/>
              <a:gd name="connsiteY2" fmla="*/ 2430260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56208"/>
              <a:gd name="connsiteY0" fmla="*/ 2430260 h 3130705"/>
              <a:gd name="connsiteX1" fmla="*/ 1286428 w 2656208"/>
              <a:gd name="connsiteY1" fmla="*/ 0 h 3130705"/>
              <a:gd name="connsiteX2" fmla="*/ 2615537 w 2656208"/>
              <a:gd name="connsiteY2" fmla="*/ 2430260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56208"/>
              <a:gd name="connsiteY0" fmla="*/ 2430260 h 3130705"/>
              <a:gd name="connsiteX1" fmla="*/ 1328104 w 2656208"/>
              <a:gd name="connsiteY1" fmla="*/ 0 h 3130705"/>
              <a:gd name="connsiteX2" fmla="*/ 2615537 w 2656208"/>
              <a:gd name="connsiteY2" fmla="*/ 2430260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56207"/>
              <a:gd name="connsiteY0" fmla="*/ 2430260 h 3130705"/>
              <a:gd name="connsiteX1" fmla="*/ 1328104 w 2656207"/>
              <a:gd name="connsiteY1" fmla="*/ 0 h 3130705"/>
              <a:gd name="connsiteX2" fmla="*/ 2615536 w 2656207"/>
              <a:gd name="connsiteY2" fmla="*/ 2430261 h 3130705"/>
              <a:gd name="connsiteX3" fmla="*/ 1353996 w 2656207"/>
              <a:gd name="connsiteY3" fmla="*/ 3113421 h 3130705"/>
              <a:gd name="connsiteX4" fmla="*/ 0 w 2656207"/>
              <a:gd name="connsiteY4" fmla="*/ 2430260 h 3130705"/>
              <a:gd name="connsiteX0" fmla="*/ 0 w 2656208"/>
              <a:gd name="connsiteY0" fmla="*/ 2430260 h 3130705"/>
              <a:gd name="connsiteX1" fmla="*/ 1328104 w 2656208"/>
              <a:gd name="connsiteY1" fmla="*/ 0 h 3130705"/>
              <a:gd name="connsiteX2" fmla="*/ 2615537 w 2656208"/>
              <a:gd name="connsiteY2" fmla="*/ 2430261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32093"/>
              <a:gd name="connsiteY0" fmla="*/ 2430260 h 3130705"/>
              <a:gd name="connsiteX1" fmla="*/ 1328104 w 2632093"/>
              <a:gd name="connsiteY1" fmla="*/ 0 h 3130705"/>
              <a:gd name="connsiteX2" fmla="*/ 2591422 w 2632093"/>
              <a:gd name="connsiteY2" fmla="*/ 2430261 h 3130705"/>
              <a:gd name="connsiteX3" fmla="*/ 1353996 w 2632093"/>
              <a:gd name="connsiteY3" fmla="*/ 3113421 h 3130705"/>
              <a:gd name="connsiteX4" fmla="*/ 0 w 2632093"/>
              <a:gd name="connsiteY4" fmla="*/ 2430260 h 3130705"/>
              <a:gd name="connsiteX0" fmla="*/ 0 w 2632093"/>
              <a:gd name="connsiteY0" fmla="*/ 2430260 h 3130705"/>
              <a:gd name="connsiteX1" fmla="*/ 1328104 w 2632093"/>
              <a:gd name="connsiteY1" fmla="*/ 0 h 3130705"/>
              <a:gd name="connsiteX2" fmla="*/ 2591422 w 2632093"/>
              <a:gd name="connsiteY2" fmla="*/ 2430261 h 3130705"/>
              <a:gd name="connsiteX3" fmla="*/ 1328104 w 2632093"/>
              <a:gd name="connsiteY3" fmla="*/ 3113421 h 3130705"/>
              <a:gd name="connsiteX4" fmla="*/ 0 w 2632093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90746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293568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17132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17132 w 2672764"/>
              <a:gd name="connsiteY1" fmla="*/ 0 h 3130705"/>
              <a:gd name="connsiteX2" fmla="*/ 2632093 w 2672764"/>
              <a:gd name="connsiteY2" fmla="*/ 2430261 h 3130705"/>
              <a:gd name="connsiteX3" fmla="*/ 1317132 w 2672764"/>
              <a:gd name="connsiteY3" fmla="*/ 3113421 h 3130705"/>
              <a:gd name="connsiteX4" fmla="*/ 0 w 2672764"/>
              <a:gd name="connsiteY4" fmla="*/ 2430260 h 313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2764" h="3130705">
                <a:moveTo>
                  <a:pt x="0" y="2430260"/>
                </a:moveTo>
                <a:lnTo>
                  <a:pt x="1317132" y="0"/>
                </a:lnTo>
                <a:lnTo>
                  <a:pt x="2632093" y="2430261"/>
                </a:lnTo>
                <a:cubicBezTo>
                  <a:pt x="2672764" y="2797764"/>
                  <a:pt x="1915546" y="3116757"/>
                  <a:pt x="1317132" y="3113421"/>
                </a:cubicBezTo>
                <a:cubicBezTo>
                  <a:pt x="731796" y="3130705"/>
                  <a:pt x="69252" y="2906827"/>
                  <a:pt x="0" y="2430260"/>
                </a:cubicBezTo>
                <a:close/>
              </a:path>
            </a:pathLst>
          </a:custGeom>
          <a:gradFill>
            <a:gsLst>
              <a:gs pos="0">
                <a:schemeClr val="accent1">
                  <a:tint val="100000"/>
                  <a:shade val="100000"/>
                  <a:satMod val="130000"/>
                  <a:alpha val="60000"/>
                </a:schemeClr>
              </a:gs>
              <a:gs pos="100000">
                <a:schemeClr val="accent1">
                  <a:tint val="50000"/>
                  <a:shade val="100000"/>
                  <a:satMod val="350000"/>
                  <a:alpha val="20000"/>
                </a:schemeClr>
              </a:gs>
            </a:gsLst>
            <a:lin ang="0" scaled="0"/>
          </a:gradFill>
          <a:ln w="9525">
            <a:solidFill>
              <a:schemeClr val="accent1">
                <a:lumMod val="50000"/>
              </a:schemeClr>
            </a:solidFill>
            <a:headEnd type="none" w="med" len="med"/>
            <a:tailEnd type="non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sp>
        <p:nvSpPr>
          <p:cNvPr id="62" name="Arc 61"/>
          <p:cNvSpPr/>
          <p:nvPr/>
        </p:nvSpPr>
        <p:spPr bwMode="auto">
          <a:xfrm rot="10800000">
            <a:off x="3493451" y="2882936"/>
            <a:ext cx="1993392" cy="731520"/>
          </a:xfrm>
          <a:prstGeom prst="arc">
            <a:avLst>
              <a:gd name="adj1" fmla="val 10795725"/>
              <a:gd name="adj2" fmla="val 8838"/>
            </a:avLst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ＭＳ Ｐゴシック"/>
              <a:cs typeface="Arial" charset="0"/>
            </a:endParaRPr>
          </a:p>
        </p:txBody>
      </p:sp>
      <p:sp>
        <p:nvSpPr>
          <p:cNvPr id="65" name="Oval 64"/>
          <p:cNvSpPr>
            <a:spLocks noChangeAspect="1"/>
          </p:cNvSpPr>
          <p:nvPr/>
        </p:nvSpPr>
        <p:spPr bwMode="auto">
          <a:xfrm rot="4028541">
            <a:off x="1760451" y="3128696"/>
            <a:ext cx="1173496" cy="585555"/>
          </a:xfrm>
          <a:prstGeom prst="ellipse">
            <a:avLst/>
          </a:prstGeom>
          <a:solidFill>
            <a:schemeClr val="accent1">
              <a:alpha val="40000"/>
            </a:schemeClr>
          </a:solidFill>
          <a:ln w="9525">
            <a:solidFill>
              <a:schemeClr val="accent1">
                <a:lumMod val="50000"/>
              </a:schemeClr>
            </a:solidFill>
            <a:headEnd type="none" w="med" len="med"/>
            <a:tailEnd type="none" w="med" len="med"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66" name="Straight Connector 65"/>
          <p:cNvCxnSpPr/>
          <p:nvPr/>
        </p:nvCxnSpPr>
        <p:spPr bwMode="auto">
          <a:xfrm flipH="1">
            <a:off x="2118459" y="3202583"/>
            <a:ext cx="442509" cy="430044"/>
          </a:xfrm>
          <a:prstGeom prst="line">
            <a:avLst/>
          </a:prstGeom>
          <a:noFill/>
          <a:ln w="9525" cap="flat" cmpd="sng" algn="ctr">
            <a:solidFill>
              <a:schemeClr val="bg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67" name="Straight Connector 66"/>
          <p:cNvCxnSpPr/>
          <p:nvPr/>
        </p:nvCxnSpPr>
        <p:spPr bwMode="auto">
          <a:xfrm>
            <a:off x="2108016" y="2889260"/>
            <a:ext cx="526335" cy="1028141"/>
          </a:xfrm>
          <a:prstGeom prst="line">
            <a:avLst/>
          </a:prstGeom>
          <a:noFill/>
          <a:ln w="9525" cap="flat" cmpd="sng" algn="ctr">
            <a:solidFill>
              <a:schemeClr val="bg1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01" name="Freeform 100"/>
          <p:cNvSpPr>
            <a:spLocks noChangeAspect="1"/>
          </p:cNvSpPr>
          <p:nvPr/>
        </p:nvSpPr>
        <p:spPr bwMode="auto">
          <a:xfrm>
            <a:off x="6121619" y="1763059"/>
            <a:ext cx="2807373" cy="2926080"/>
          </a:xfrm>
          <a:custGeom>
            <a:avLst/>
            <a:gdLst>
              <a:gd name="connsiteX0" fmla="*/ 0 w 3204356"/>
              <a:gd name="connsiteY0" fmla="*/ 2557460 h 2557460"/>
              <a:gd name="connsiteX1" fmla="*/ 1602178 w 3204356"/>
              <a:gd name="connsiteY1" fmla="*/ 0 h 2557460"/>
              <a:gd name="connsiteX2" fmla="*/ 3204356 w 3204356"/>
              <a:gd name="connsiteY2" fmla="*/ 2557460 h 2557460"/>
              <a:gd name="connsiteX3" fmla="*/ 0 w 3204356"/>
              <a:gd name="connsiteY3" fmla="*/ 2557460 h 2557460"/>
              <a:gd name="connsiteX0" fmla="*/ 0 w 3204356"/>
              <a:gd name="connsiteY0" fmla="*/ 2557460 h 2557460"/>
              <a:gd name="connsiteX1" fmla="*/ 1602178 w 3204356"/>
              <a:gd name="connsiteY1" fmla="*/ 0 h 2557460"/>
              <a:gd name="connsiteX2" fmla="*/ 3204356 w 3204356"/>
              <a:gd name="connsiteY2" fmla="*/ 2557460 h 2557460"/>
              <a:gd name="connsiteX3" fmla="*/ 0 w 3204356"/>
              <a:gd name="connsiteY3" fmla="*/ 2557460 h 2557460"/>
              <a:gd name="connsiteX0" fmla="*/ 0 w 3204356"/>
              <a:gd name="connsiteY0" fmla="*/ 2557460 h 2842618"/>
              <a:gd name="connsiteX1" fmla="*/ 1602178 w 3204356"/>
              <a:gd name="connsiteY1" fmla="*/ 0 h 2842618"/>
              <a:gd name="connsiteX2" fmla="*/ 3204356 w 3204356"/>
              <a:gd name="connsiteY2" fmla="*/ 2557460 h 2842618"/>
              <a:gd name="connsiteX3" fmla="*/ 0 w 3204356"/>
              <a:gd name="connsiteY3" fmla="*/ 2557460 h 2842618"/>
              <a:gd name="connsiteX0" fmla="*/ 0 w 3303164"/>
              <a:gd name="connsiteY0" fmla="*/ 2557460 h 3133524"/>
              <a:gd name="connsiteX1" fmla="*/ 1602178 w 3303164"/>
              <a:gd name="connsiteY1" fmla="*/ 0 h 3133524"/>
              <a:gd name="connsiteX2" fmla="*/ 3204356 w 3303164"/>
              <a:gd name="connsiteY2" fmla="*/ 2557460 h 3133524"/>
              <a:gd name="connsiteX3" fmla="*/ 1692188 w 3303164"/>
              <a:gd name="connsiteY3" fmla="*/ 3133524 h 3133524"/>
              <a:gd name="connsiteX4" fmla="*/ 0 w 3303164"/>
              <a:gd name="connsiteY4" fmla="*/ 2557460 h 3133524"/>
              <a:gd name="connsiteX0" fmla="*/ 0 w 3303164"/>
              <a:gd name="connsiteY0" fmla="*/ 2557460 h 3133524"/>
              <a:gd name="connsiteX1" fmla="*/ 1602178 w 3303164"/>
              <a:gd name="connsiteY1" fmla="*/ 0 h 3133524"/>
              <a:gd name="connsiteX2" fmla="*/ 3204356 w 3303164"/>
              <a:gd name="connsiteY2" fmla="*/ 2557460 h 3133524"/>
              <a:gd name="connsiteX3" fmla="*/ 1836204 w 3303164"/>
              <a:gd name="connsiteY3" fmla="*/ 3133524 h 3133524"/>
              <a:gd name="connsiteX4" fmla="*/ 0 w 3303164"/>
              <a:gd name="connsiteY4" fmla="*/ 2557460 h 3133524"/>
              <a:gd name="connsiteX0" fmla="*/ 0 w 3303164"/>
              <a:gd name="connsiteY0" fmla="*/ 2557460 h 2993130"/>
              <a:gd name="connsiteX1" fmla="*/ 1602178 w 3303164"/>
              <a:gd name="connsiteY1" fmla="*/ 0 h 2993130"/>
              <a:gd name="connsiteX2" fmla="*/ 3204356 w 3303164"/>
              <a:gd name="connsiteY2" fmla="*/ 2557460 h 2993130"/>
              <a:gd name="connsiteX3" fmla="*/ 1764196 w 3303164"/>
              <a:gd name="connsiteY3" fmla="*/ 2773484 h 2993130"/>
              <a:gd name="connsiteX4" fmla="*/ 0 w 3303164"/>
              <a:gd name="connsiteY4" fmla="*/ 2557460 h 2993130"/>
              <a:gd name="connsiteX0" fmla="*/ 0 w 3303164"/>
              <a:gd name="connsiteY0" fmla="*/ 2557460 h 3169528"/>
              <a:gd name="connsiteX1" fmla="*/ 1602178 w 3303164"/>
              <a:gd name="connsiteY1" fmla="*/ 0 h 3169528"/>
              <a:gd name="connsiteX2" fmla="*/ 3204356 w 3303164"/>
              <a:gd name="connsiteY2" fmla="*/ 2557460 h 3169528"/>
              <a:gd name="connsiteX3" fmla="*/ 1584176 w 3303164"/>
              <a:gd name="connsiteY3" fmla="*/ 3169528 h 3169528"/>
              <a:gd name="connsiteX4" fmla="*/ 0 w 3303164"/>
              <a:gd name="connsiteY4" fmla="*/ 2557460 h 3169528"/>
              <a:gd name="connsiteX0" fmla="*/ 0 w 3159148"/>
              <a:gd name="connsiteY0" fmla="*/ 2557460 h 3199531"/>
              <a:gd name="connsiteX1" fmla="*/ 1602178 w 3159148"/>
              <a:gd name="connsiteY1" fmla="*/ 0 h 3199531"/>
              <a:gd name="connsiteX2" fmla="*/ 3060340 w 3159148"/>
              <a:gd name="connsiteY2" fmla="*/ 2377440 h 3199531"/>
              <a:gd name="connsiteX3" fmla="*/ 1584176 w 3159148"/>
              <a:gd name="connsiteY3" fmla="*/ 3169528 h 3199531"/>
              <a:gd name="connsiteX4" fmla="*/ 0 w 3159148"/>
              <a:gd name="connsiteY4" fmla="*/ 2557460 h 3199531"/>
              <a:gd name="connsiteX0" fmla="*/ 0 w 3015132"/>
              <a:gd name="connsiteY0" fmla="*/ 2449448 h 3181529"/>
              <a:gd name="connsiteX1" fmla="*/ 1458162 w 3015132"/>
              <a:gd name="connsiteY1" fmla="*/ 0 h 3181529"/>
              <a:gd name="connsiteX2" fmla="*/ 2916324 w 3015132"/>
              <a:gd name="connsiteY2" fmla="*/ 2377440 h 3181529"/>
              <a:gd name="connsiteX3" fmla="*/ 1440160 w 3015132"/>
              <a:gd name="connsiteY3" fmla="*/ 3169528 h 3181529"/>
              <a:gd name="connsiteX4" fmla="*/ 0 w 3015132"/>
              <a:gd name="connsiteY4" fmla="*/ 2449448 h 3181529"/>
              <a:gd name="connsiteX0" fmla="*/ 0 w 3015132"/>
              <a:gd name="connsiteY0" fmla="*/ 2449448 h 3037513"/>
              <a:gd name="connsiteX1" fmla="*/ 1458162 w 3015132"/>
              <a:gd name="connsiteY1" fmla="*/ 0 h 3037513"/>
              <a:gd name="connsiteX2" fmla="*/ 2916324 w 3015132"/>
              <a:gd name="connsiteY2" fmla="*/ 2377440 h 3037513"/>
              <a:gd name="connsiteX3" fmla="*/ 1548172 w 3015132"/>
              <a:gd name="connsiteY3" fmla="*/ 3025512 h 3037513"/>
              <a:gd name="connsiteX4" fmla="*/ 0 w 3015132"/>
              <a:gd name="connsiteY4" fmla="*/ 2449448 h 3037513"/>
              <a:gd name="connsiteX0" fmla="*/ 0 w 3015132"/>
              <a:gd name="connsiteY0" fmla="*/ 2449448 h 3163374"/>
              <a:gd name="connsiteX1" fmla="*/ 1458162 w 3015132"/>
              <a:gd name="connsiteY1" fmla="*/ 0 h 3163374"/>
              <a:gd name="connsiteX2" fmla="*/ 2916324 w 3015132"/>
              <a:gd name="connsiteY2" fmla="*/ 2377440 h 3163374"/>
              <a:gd name="connsiteX3" fmla="*/ 1489403 w 3015132"/>
              <a:gd name="connsiteY3" fmla="*/ 3151373 h 3163374"/>
              <a:gd name="connsiteX4" fmla="*/ 0 w 3015132"/>
              <a:gd name="connsiteY4" fmla="*/ 2449448 h 3163374"/>
              <a:gd name="connsiteX0" fmla="*/ 0 w 3015132"/>
              <a:gd name="connsiteY0" fmla="*/ 2449448 h 3163374"/>
              <a:gd name="connsiteX1" fmla="*/ 1458162 w 3015132"/>
              <a:gd name="connsiteY1" fmla="*/ 0 h 3163374"/>
              <a:gd name="connsiteX2" fmla="*/ 2916324 w 3015132"/>
              <a:gd name="connsiteY2" fmla="*/ 2377440 h 3163374"/>
              <a:gd name="connsiteX3" fmla="*/ 1489403 w 3015132"/>
              <a:gd name="connsiteY3" fmla="*/ 3151373 h 3163374"/>
              <a:gd name="connsiteX4" fmla="*/ 0 w 3015132"/>
              <a:gd name="connsiteY4" fmla="*/ 2449448 h 3163374"/>
              <a:gd name="connsiteX0" fmla="*/ 0 w 3015132"/>
              <a:gd name="connsiteY0" fmla="*/ 2449448 h 3168657"/>
              <a:gd name="connsiteX1" fmla="*/ 1458162 w 3015132"/>
              <a:gd name="connsiteY1" fmla="*/ 0 h 3168657"/>
              <a:gd name="connsiteX2" fmla="*/ 2916324 w 3015132"/>
              <a:gd name="connsiteY2" fmla="*/ 2377440 h 3168657"/>
              <a:gd name="connsiteX3" fmla="*/ 1489403 w 3015132"/>
              <a:gd name="connsiteY3" fmla="*/ 3151373 h 3168657"/>
              <a:gd name="connsiteX4" fmla="*/ 0 w 3015132"/>
              <a:gd name="connsiteY4" fmla="*/ 2449448 h 3168657"/>
              <a:gd name="connsiteX0" fmla="*/ 0 w 2942478"/>
              <a:gd name="connsiteY0" fmla="*/ 2430258 h 3168657"/>
              <a:gd name="connsiteX1" fmla="*/ 1385508 w 2942478"/>
              <a:gd name="connsiteY1" fmla="*/ 0 h 3168657"/>
              <a:gd name="connsiteX2" fmla="*/ 2843670 w 2942478"/>
              <a:gd name="connsiteY2" fmla="*/ 2377440 h 3168657"/>
              <a:gd name="connsiteX3" fmla="*/ 1416749 w 2942478"/>
              <a:gd name="connsiteY3" fmla="*/ 3151373 h 3168657"/>
              <a:gd name="connsiteX4" fmla="*/ 0 w 2942478"/>
              <a:gd name="connsiteY4" fmla="*/ 2430258 h 3168657"/>
              <a:gd name="connsiteX0" fmla="*/ 0 w 2859652"/>
              <a:gd name="connsiteY0" fmla="*/ 2430258 h 3168657"/>
              <a:gd name="connsiteX1" fmla="*/ 1385508 w 2859652"/>
              <a:gd name="connsiteY1" fmla="*/ 0 h 3168657"/>
              <a:gd name="connsiteX2" fmla="*/ 2760844 w 2859652"/>
              <a:gd name="connsiteY2" fmla="*/ 2354352 h 3168657"/>
              <a:gd name="connsiteX3" fmla="*/ 1416749 w 2859652"/>
              <a:gd name="connsiteY3" fmla="*/ 3151373 h 3168657"/>
              <a:gd name="connsiteX4" fmla="*/ 0 w 2859652"/>
              <a:gd name="connsiteY4" fmla="*/ 2430258 h 3168657"/>
              <a:gd name="connsiteX0" fmla="*/ 0 w 2859652"/>
              <a:gd name="connsiteY0" fmla="*/ 2430258 h 3130705"/>
              <a:gd name="connsiteX1" fmla="*/ 1385508 w 2859652"/>
              <a:gd name="connsiteY1" fmla="*/ 0 h 3130705"/>
              <a:gd name="connsiteX2" fmla="*/ 2760844 w 2859652"/>
              <a:gd name="connsiteY2" fmla="*/ 2354352 h 3130705"/>
              <a:gd name="connsiteX3" fmla="*/ 1453076 w 2859652"/>
              <a:gd name="connsiteY3" fmla="*/ 3113421 h 3130705"/>
              <a:gd name="connsiteX4" fmla="*/ 0 w 2859652"/>
              <a:gd name="connsiteY4" fmla="*/ 2430258 h 3130705"/>
              <a:gd name="connsiteX0" fmla="*/ 0 w 2859652"/>
              <a:gd name="connsiteY0" fmla="*/ 2430258 h 3130705"/>
              <a:gd name="connsiteX1" fmla="*/ 1385508 w 2859652"/>
              <a:gd name="connsiteY1" fmla="*/ 0 h 3130705"/>
              <a:gd name="connsiteX2" fmla="*/ 2760844 w 2859652"/>
              <a:gd name="connsiteY2" fmla="*/ 2354352 h 3130705"/>
              <a:gd name="connsiteX3" fmla="*/ 1453076 w 2859652"/>
              <a:gd name="connsiteY3" fmla="*/ 3113421 h 3130705"/>
              <a:gd name="connsiteX4" fmla="*/ 0 w 2859652"/>
              <a:gd name="connsiteY4" fmla="*/ 2430258 h 3130705"/>
              <a:gd name="connsiteX0" fmla="*/ 0 w 2813425"/>
              <a:gd name="connsiteY0" fmla="*/ 2430258 h 3130705"/>
              <a:gd name="connsiteX1" fmla="*/ 1385508 w 2813425"/>
              <a:gd name="connsiteY1" fmla="*/ 0 h 3130705"/>
              <a:gd name="connsiteX2" fmla="*/ 2714617 w 2813425"/>
              <a:gd name="connsiteY2" fmla="*/ 2354353 h 3130705"/>
              <a:gd name="connsiteX3" fmla="*/ 1453076 w 2813425"/>
              <a:gd name="connsiteY3" fmla="*/ 3113421 h 3130705"/>
              <a:gd name="connsiteX4" fmla="*/ 0 w 2813425"/>
              <a:gd name="connsiteY4" fmla="*/ 2430258 h 3130705"/>
              <a:gd name="connsiteX0" fmla="*/ 0 w 2740771"/>
              <a:gd name="connsiteY0" fmla="*/ 2468213 h 3130705"/>
              <a:gd name="connsiteX1" fmla="*/ 1312854 w 2740771"/>
              <a:gd name="connsiteY1" fmla="*/ 0 h 3130705"/>
              <a:gd name="connsiteX2" fmla="*/ 2641963 w 2740771"/>
              <a:gd name="connsiteY2" fmla="*/ 2354353 h 3130705"/>
              <a:gd name="connsiteX3" fmla="*/ 1380422 w 2740771"/>
              <a:gd name="connsiteY3" fmla="*/ 3113421 h 3130705"/>
              <a:gd name="connsiteX4" fmla="*/ 0 w 2740771"/>
              <a:gd name="connsiteY4" fmla="*/ 2468213 h 3130705"/>
              <a:gd name="connsiteX0" fmla="*/ 0 w 2740771"/>
              <a:gd name="connsiteY0" fmla="*/ 2430260 h 3130705"/>
              <a:gd name="connsiteX1" fmla="*/ 1312854 w 2740771"/>
              <a:gd name="connsiteY1" fmla="*/ 0 h 3130705"/>
              <a:gd name="connsiteX2" fmla="*/ 2641963 w 2740771"/>
              <a:gd name="connsiteY2" fmla="*/ 2354353 h 3130705"/>
              <a:gd name="connsiteX3" fmla="*/ 1380422 w 2740771"/>
              <a:gd name="connsiteY3" fmla="*/ 3113421 h 3130705"/>
              <a:gd name="connsiteX4" fmla="*/ 0 w 2740771"/>
              <a:gd name="connsiteY4" fmla="*/ 2430260 h 3130705"/>
              <a:gd name="connsiteX0" fmla="*/ 0 w 2740771"/>
              <a:gd name="connsiteY0" fmla="*/ 2430260 h 3130705"/>
              <a:gd name="connsiteX1" fmla="*/ 1312854 w 2740771"/>
              <a:gd name="connsiteY1" fmla="*/ 0 h 3130705"/>
              <a:gd name="connsiteX2" fmla="*/ 2641963 w 2740771"/>
              <a:gd name="connsiteY2" fmla="*/ 2354353 h 3130705"/>
              <a:gd name="connsiteX3" fmla="*/ 1380422 w 2740771"/>
              <a:gd name="connsiteY3" fmla="*/ 3113421 h 3130705"/>
              <a:gd name="connsiteX4" fmla="*/ 0 w 2740771"/>
              <a:gd name="connsiteY4" fmla="*/ 2430260 h 3130705"/>
              <a:gd name="connsiteX0" fmla="*/ 0 w 2714345"/>
              <a:gd name="connsiteY0" fmla="*/ 2430260 h 3130705"/>
              <a:gd name="connsiteX1" fmla="*/ 1286428 w 2714345"/>
              <a:gd name="connsiteY1" fmla="*/ 0 h 3130705"/>
              <a:gd name="connsiteX2" fmla="*/ 2615537 w 2714345"/>
              <a:gd name="connsiteY2" fmla="*/ 2354353 h 3130705"/>
              <a:gd name="connsiteX3" fmla="*/ 1353996 w 2714345"/>
              <a:gd name="connsiteY3" fmla="*/ 3113421 h 3130705"/>
              <a:gd name="connsiteX4" fmla="*/ 0 w 2714345"/>
              <a:gd name="connsiteY4" fmla="*/ 2430260 h 3130705"/>
              <a:gd name="connsiteX0" fmla="*/ 0 w 2714345"/>
              <a:gd name="connsiteY0" fmla="*/ 2430260 h 3130705"/>
              <a:gd name="connsiteX1" fmla="*/ 1286428 w 2714345"/>
              <a:gd name="connsiteY1" fmla="*/ 0 h 3130705"/>
              <a:gd name="connsiteX2" fmla="*/ 2615537 w 2714345"/>
              <a:gd name="connsiteY2" fmla="*/ 2430260 h 3130705"/>
              <a:gd name="connsiteX3" fmla="*/ 1353996 w 2714345"/>
              <a:gd name="connsiteY3" fmla="*/ 3113421 h 3130705"/>
              <a:gd name="connsiteX4" fmla="*/ 0 w 2714345"/>
              <a:gd name="connsiteY4" fmla="*/ 2430260 h 3130705"/>
              <a:gd name="connsiteX0" fmla="*/ 0 w 2656208"/>
              <a:gd name="connsiteY0" fmla="*/ 2430260 h 3130705"/>
              <a:gd name="connsiteX1" fmla="*/ 1286428 w 2656208"/>
              <a:gd name="connsiteY1" fmla="*/ 0 h 3130705"/>
              <a:gd name="connsiteX2" fmla="*/ 2615537 w 2656208"/>
              <a:gd name="connsiteY2" fmla="*/ 2430260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56208"/>
              <a:gd name="connsiteY0" fmla="*/ 2430260 h 3130705"/>
              <a:gd name="connsiteX1" fmla="*/ 1286428 w 2656208"/>
              <a:gd name="connsiteY1" fmla="*/ 0 h 3130705"/>
              <a:gd name="connsiteX2" fmla="*/ 2615537 w 2656208"/>
              <a:gd name="connsiteY2" fmla="*/ 2430260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56208"/>
              <a:gd name="connsiteY0" fmla="*/ 2430260 h 3130705"/>
              <a:gd name="connsiteX1" fmla="*/ 1286428 w 2656208"/>
              <a:gd name="connsiteY1" fmla="*/ 0 h 3130705"/>
              <a:gd name="connsiteX2" fmla="*/ 2615537 w 2656208"/>
              <a:gd name="connsiteY2" fmla="*/ 2430260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56208"/>
              <a:gd name="connsiteY0" fmla="*/ 2430260 h 3130705"/>
              <a:gd name="connsiteX1" fmla="*/ 1328104 w 2656208"/>
              <a:gd name="connsiteY1" fmla="*/ 0 h 3130705"/>
              <a:gd name="connsiteX2" fmla="*/ 2615537 w 2656208"/>
              <a:gd name="connsiteY2" fmla="*/ 2430260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56207"/>
              <a:gd name="connsiteY0" fmla="*/ 2430260 h 3130705"/>
              <a:gd name="connsiteX1" fmla="*/ 1328104 w 2656207"/>
              <a:gd name="connsiteY1" fmla="*/ 0 h 3130705"/>
              <a:gd name="connsiteX2" fmla="*/ 2615536 w 2656207"/>
              <a:gd name="connsiteY2" fmla="*/ 2430261 h 3130705"/>
              <a:gd name="connsiteX3" fmla="*/ 1353996 w 2656207"/>
              <a:gd name="connsiteY3" fmla="*/ 3113421 h 3130705"/>
              <a:gd name="connsiteX4" fmla="*/ 0 w 2656207"/>
              <a:gd name="connsiteY4" fmla="*/ 2430260 h 3130705"/>
              <a:gd name="connsiteX0" fmla="*/ 0 w 2656208"/>
              <a:gd name="connsiteY0" fmla="*/ 2430260 h 3130705"/>
              <a:gd name="connsiteX1" fmla="*/ 1328104 w 2656208"/>
              <a:gd name="connsiteY1" fmla="*/ 0 h 3130705"/>
              <a:gd name="connsiteX2" fmla="*/ 2615537 w 2656208"/>
              <a:gd name="connsiteY2" fmla="*/ 2430261 h 3130705"/>
              <a:gd name="connsiteX3" fmla="*/ 1353996 w 2656208"/>
              <a:gd name="connsiteY3" fmla="*/ 3113421 h 3130705"/>
              <a:gd name="connsiteX4" fmla="*/ 0 w 2656208"/>
              <a:gd name="connsiteY4" fmla="*/ 2430260 h 3130705"/>
              <a:gd name="connsiteX0" fmla="*/ 0 w 2632093"/>
              <a:gd name="connsiteY0" fmla="*/ 2430260 h 3130705"/>
              <a:gd name="connsiteX1" fmla="*/ 1328104 w 2632093"/>
              <a:gd name="connsiteY1" fmla="*/ 0 h 3130705"/>
              <a:gd name="connsiteX2" fmla="*/ 2591422 w 2632093"/>
              <a:gd name="connsiteY2" fmla="*/ 2430261 h 3130705"/>
              <a:gd name="connsiteX3" fmla="*/ 1353996 w 2632093"/>
              <a:gd name="connsiteY3" fmla="*/ 3113421 h 3130705"/>
              <a:gd name="connsiteX4" fmla="*/ 0 w 2632093"/>
              <a:gd name="connsiteY4" fmla="*/ 2430260 h 3130705"/>
              <a:gd name="connsiteX0" fmla="*/ 0 w 2632093"/>
              <a:gd name="connsiteY0" fmla="*/ 2430260 h 3130705"/>
              <a:gd name="connsiteX1" fmla="*/ 1328104 w 2632093"/>
              <a:gd name="connsiteY1" fmla="*/ 0 h 3130705"/>
              <a:gd name="connsiteX2" fmla="*/ 2591422 w 2632093"/>
              <a:gd name="connsiteY2" fmla="*/ 2430261 h 3130705"/>
              <a:gd name="connsiteX3" fmla="*/ 1328104 w 2632093"/>
              <a:gd name="connsiteY3" fmla="*/ 3113421 h 3130705"/>
              <a:gd name="connsiteX4" fmla="*/ 0 w 2632093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90746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293568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28104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28104 w 2672764"/>
              <a:gd name="connsiteY1" fmla="*/ 0 h 3130705"/>
              <a:gd name="connsiteX2" fmla="*/ 2632093 w 2672764"/>
              <a:gd name="connsiteY2" fmla="*/ 2430261 h 3130705"/>
              <a:gd name="connsiteX3" fmla="*/ 1317132 w 2672764"/>
              <a:gd name="connsiteY3" fmla="*/ 3113421 h 3130705"/>
              <a:gd name="connsiteX4" fmla="*/ 0 w 2672764"/>
              <a:gd name="connsiteY4" fmla="*/ 2430260 h 3130705"/>
              <a:gd name="connsiteX0" fmla="*/ 0 w 2672764"/>
              <a:gd name="connsiteY0" fmla="*/ 2430260 h 3130705"/>
              <a:gd name="connsiteX1" fmla="*/ 1317132 w 2672764"/>
              <a:gd name="connsiteY1" fmla="*/ 0 h 3130705"/>
              <a:gd name="connsiteX2" fmla="*/ 2632093 w 2672764"/>
              <a:gd name="connsiteY2" fmla="*/ 2430261 h 3130705"/>
              <a:gd name="connsiteX3" fmla="*/ 1317132 w 2672764"/>
              <a:gd name="connsiteY3" fmla="*/ 3113421 h 3130705"/>
              <a:gd name="connsiteX4" fmla="*/ 0 w 2672764"/>
              <a:gd name="connsiteY4" fmla="*/ 2430260 h 313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2764" h="3130705">
                <a:moveTo>
                  <a:pt x="0" y="2430260"/>
                </a:moveTo>
                <a:lnTo>
                  <a:pt x="1317132" y="0"/>
                </a:lnTo>
                <a:lnTo>
                  <a:pt x="2632093" y="2430261"/>
                </a:lnTo>
                <a:cubicBezTo>
                  <a:pt x="2672764" y="2797764"/>
                  <a:pt x="1915546" y="3116757"/>
                  <a:pt x="1317132" y="3113421"/>
                </a:cubicBezTo>
                <a:cubicBezTo>
                  <a:pt x="731796" y="3130705"/>
                  <a:pt x="69252" y="2906827"/>
                  <a:pt x="0" y="2430260"/>
                </a:cubicBezTo>
                <a:close/>
              </a:path>
            </a:pathLst>
          </a:custGeom>
          <a:gradFill>
            <a:gsLst>
              <a:gs pos="0">
                <a:schemeClr val="accent1">
                  <a:tint val="100000"/>
                  <a:shade val="100000"/>
                  <a:satMod val="130000"/>
                  <a:alpha val="60000"/>
                </a:schemeClr>
              </a:gs>
              <a:gs pos="100000">
                <a:schemeClr val="accent1">
                  <a:tint val="50000"/>
                  <a:shade val="100000"/>
                  <a:satMod val="350000"/>
                  <a:alpha val="20000"/>
                </a:schemeClr>
              </a:gs>
            </a:gsLst>
            <a:lin ang="0" scaled="0"/>
          </a:gradFill>
          <a:ln w="9525">
            <a:solidFill>
              <a:schemeClr val="accent1">
                <a:lumMod val="50000"/>
              </a:schemeClr>
            </a:solidFill>
            <a:headEnd type="none" w="med" len="med"/>
            <a:tailEnd type="non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sp>
        <p:nvSpPr>
          <p:cNvPr id="102" name="Arc 101"/>
          <p:cNvSpPr/>
          <p:nvPr/>
        </p:nvSpPr>
        <p:spPr bwMode="auto">
          <a:xfrm rot="10800000">
            <a:off x="6381125" y="3248979"/>
            <a:ext cx="2248059" cy="767524"/>
          </a:xfrm>
          <a:prstGeom prst="arc">
            <a:avLst>
              <a:gd name="adj1" fmla="val 10795725"/>
              <a:gd name="adj2" fmla="val 8838"/>
            </a:avLst>
          </a:prstGeom>
          <a:noFill/>
          <a:ln w="190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ＭＳ Ｐゴシック"/>
              <a:cs typeface="Arial" charset="0"/>
            </a:endParaRPr>
          </a:p>
        </p:txBody>
      </p:sp>
      <p:sp>
        <p:nvSpPr>
          <p:cNvPr id="103" name="Arc 102"/>
          <p:cNvSpPr/>
          <p:nvPr/>
        </p:nvSpPr>
        <p:spPr bwMode="auto">
          <a:xfrm rot="10800000">
            <a:off x="6794883" y="2665470"/>
            <a:ext cx="1408671" cy="518943"/>
          </a:xfrm>
          <a:prstGeom prst="arc">
            <a:avLst>
              <a:gd name="adj1" fmla="val 10795725"/>
              <a:gd name="adj2" fmla="val 8838"/>
            </a:avLst>
          </a:prstGeom>
          <a:noFill/>
          <a:ln w="190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ＭＳ Ｐゴシック"/>
              <a:cs typeface="Arial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195541" y="2024843"/>
            <a:ext cx="1102635" cy="5033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Polar aspect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1863173" y="3996747"/>
            <a:ext cx="1102635" cy="5033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Oblique aspect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5729534" y="2415496"/>
            <a:ext cx="1102635" cy="5033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Central parallel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8005869" y="2064072"/>
            <a:ext cx="1102635" cy="5033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Standard parallels</a:t>
            </a:r>
          </a:p>
        </p:txBody>
      </p:sp>
      <p:sp>
        <p:nvSpPr>
          <p:cNvPr id="109" name="Arc 108"/>
          <p:cNvSpPr/>
          <p:nvPr/>
        </p:nvSpPr>
        <p:spPr bwMode="auto">
          <a:xfrm rot="10800000">
            <a:off x="6511479" y="2877499"/>
            <a:ext cx="1993392" cy="731520"/>
          </a:xfrm>
          <a:prstGeom prst="arc">
            <a:avLst>
              <a:gd name="adj1" fmla="val 10795725"/>
              <a:gd name="adj2" fmla="val 8838"/>
            </a:avLst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ＭＳ Ｐゴシック"/>
              <a:cs typeface="Arial" charset="0"/>
            </a:endParaRPr>
          </a:p>
        </p:txBody>
      </p:sp>
      <p:sp>
        <p:nvSpPr>
          <p:cNvPr id="110" name="Line 17"/>
          <p:cNvSpPr>
            <a:spLocks noChangeShapeType="1"/>
          </p:cNvSpPr>
          <p:nvPr/>
        </p:nvSpPr>
        <p:spPr bwMode="auto">
          <a:xfrm flipH="1">
            <a:off x="5496079" y="2214097"/>
            <a:ext cx="373274" cy="99772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/>
              <a:cs typeface="Arial" pitchFamily="34" charset="0"/>
            </a:endParaRPr>
          </a:p>
        </p:txBody>
      </p:sp>
      <p:sp>
        <p:nvSpPr>
          <p:cNvPr id="111" name="Line 17"/>
          <p:cNvSpPr>
            <a:spLocks noChangeShapeType="1"/>
          </p:cNvSpPr>
          <p:nvPr/>
        </p:nvSpPr>
        <p:spPr bwMode="auto">
          <a:xfrm>
            <a:off x="6303294" y="2944566"/>
            <a:ext cx="176309" cy="29621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/>
              <a:cs typeface="Arial" pitchFamily="34" charset="0"/>
            </a:endParaRPr>
          </a:p>
        </p:txBody>
      </p:sp>
      <p:sp>
        <p:nvSpPr>
          <p:cNvPr id="112" name="Line 17"/>
          <p:cNvSpPr>
            <a:spLocks noChangeShapeType="1"/>
          </p:cNvSpPr>
          <p:nvPr/>
        </p:nvSpPr>
        <p:spPr bwMode="auto">
          <a:xfrm flipH="1">
            <a:off x="8232203" y="2567442"/>
            <a:ext cx="336746" cy="330439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/>
              <a:cs typeface="Arial" pitchFamily="34" charset="0"/>
            </a:endParaRPr>
          </a:p>
        </p:txBody>
      </p:sp>
      <p:sp>
        <p:nvSpPr>
          <p:cNvPr id="113" name="Line 17"/>
          <p:cNvSpPr>
            <a:spLocks noChangeShapeType="1"/>
          </p:cNvSpPr>
          <p:nvPr/>
        </p:nvSpPr>
        <p:spPr bwMode="auto">
          <a:xfrm>
            <a:off x="8568950" y="2567443"/>
            <a:ext cx="67114" cy="100480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/>
              <a:cs typeface="Arial" pitchFamily="34" charset="0"/>
            </a:endParaRPr>
          </a:p>
        </p:txBody>
      </p:sp>
      <p:cxnSp>
        <p:nvCxnSpPr>
          <p:cNvPr id="115" name="Straight Connector 114"/>
          <p:cNvCxnSpPr/>
          <p:nvPr/>
        </p:nvCxnSpPr>
        <p:spPr bwMode="auto">
          <a:xfrm flipV="1">
            <a:off x="1433558" y="2263013"/>
            <a:ext cx="0" cy="468054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9" name="Straight Connector 118"/>
          <p:cNvCxnSpPr/>
          <p:nvPr/>
        </p:nvCxnSpPr>
        <p:spPr bwMode="auto">
          <a:xfrm flipV="1">
            <a:off x="2369336" y="3140967"/>
            <a:ext cx="472104" cy="248564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2" name="TextBox 121"/>
          <p:cNvSpPr txBox="1"/>
          <p:nvPr/>
        </p:nvSpPr>
        <p:spPr>
          <a:xfrm>
            <a:off x="2016223" y="2117020"/>
            <a:ext cx="648072" cy="267863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Origin</a:t>
            </a:r>
          </a:p>
        </p:txBody>
      </p:sp>
      <p:sp>
        <p:nvSpPr>
          <p:cNvPr id="123" name="Line 17"/>
          <p:cNvSpPr>
            <a:spLocks noChangeShapeType="1"/>
          </p:cNvSpPr>
          <p:nvPr/>
        </p:nvSpPr>
        <p:spPr bwMode="auto">
          <a:xfrm>
            <a:off x="2340260" y="2384883"/>
            <a:ext cx="26661" cy="95114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/>
              <a:cs typeface="Arial" pitchFamily="34" charset="0"/>
            </a:endParaRPr>
          </a:p>
        </p:txBody>
      </p:sp>
      <p:sp>
        <p:nvSpPr>
          <p:cNvPr id="124" name="Line 17"/>
          <p:cNvSpPr>
            <a:spLocks noChangeShapeType="1"/>
          </p:cNvSpPr>
          <p:nvPr/>
        </p:nvSpPr>
        <p:spPr bwMode="auto">
          <a:xfrm flipH="1">
            <a:off x="1471570" y="2384883"/>
            <a:ext cx="868688" cy="326731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/>
              <a:cs typeface="Arial" pitchFamily="34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95542" y="4990867"/>
            <a:ext cx="2468754" cy="662935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e.g., stereographic (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not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 used for SPCS)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3699104" y="4065291"/>
            <a:ext cx="1617044" cy="51383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One-parallel (tangent)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6654062" y="4065268"/>
            <a:ext cx="1722922" cy="590793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Two-parallel (secant)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026720" y="1160748"/>
            <a:ext cx="6117280" cy="54005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Conic projections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-31921" y="1088741"/>
            <a:ext cx="3235769" cy="864095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Planar (azimuthal) projections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0" y="152636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Verdana" pitchFamily="34" charset="0"/>
                <a:ea typeface="ＭＳ Ｐゴシック"/>
                <a:cs typeface="Arial" charset="0"/>
              </a:rPr>
              <a:t>Developable surfaces:  Planes and cones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0" y="6237312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Verdana" pitchFamily="34" charset="0"/>
                <a:ea typeface="ＭＳ Ｐゴシック"/>
                <a:cs typeface="Arial" charset="0"/>
              </a:rPr>
              <a:t>Examples given are CONFORMAL projections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7BFEC25-7AA6-4652-A872-1CC01B6F7753}"/>
              </a:ext>
            </a:extLst>
          </p:cNvPr>
          <p:cNvSpPr txBox="1"/>
          <p:nvPr/>
        </p:nvSpPr>
        <p:spPr>
          <a:xfrm>
            <a:off x="4954025" y="1949399"/>
            <a:ext cx="1830656" cy="237194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Standard parallel</a:t>
            </a:r>
          </a:p>
        </p:txBody>
      </p:sp>
    </p:spTree>
    <p:extLst>
      <p:ext uri="{BB962C8B-B14F-4D97-AF65-F5344CB8AC3E}">
        <p14:creationId xmlns:p14="http://schemas.microsoft.com/office/powerpoint/2010/main" val="260173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D79289D-168E-41FE-BD29-6BA0F369CFA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0825" b="1548"/>
          <a:stretch/>
        </p:blipFill>
        <p:spPr>
          <a:xfrm>
            <a:off x="2966917" y="91440"/>
            <a:ext cx="6079452" cy="667512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C43BE85-7295-4FFE-8B44-3BA645F1EB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798" y="4280768"/>
            <a:ext cx="2671353" cy="1433945"/>
          </a:xfrm>
        </p:spPr>
        <p:txBody>
          <a:bodyPr/>
          <a:lstStyle/>
          <a:p>
            <a:pPr algn="l"/>
            <a:r>
              <a:rPr lang="en-US" sz="3600" b="1" i="1" dirty="0"/>
              <a:t>More Information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F5FB409-2865-4F7D-9174-8032165D6833}"/>
              </a:ext>
            </a:extLst>
          </p:cNvPr>
          <p:cNvSpPr>
            <a:spLocks noChangeAspect="1"/>
          </p:cNvSpPr>
          <p:nvPr/>
        </p:nvSpPr>
        <p:spPr>
          <a:xfrm>
            <a:off x="2853151" y="4174781"/>
            <a:ext cx="1645920" cy="164592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CFA0637-F763-44CA-912D-29E36F51F368}"/>
              </a:ext>
            </a:extLst>
          </p:cNvPr>
          <p:cNvSpPr txBox="1"/>
          <p:nvPr/>
        </p:nvSpPr>
        <p:spPr>
          <a:xfrm>
            <a:off x="3548531" y="355924"/>
            <a:ext cx="51206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geodesy.noaa.gov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E1D0782-D07C-C3C2-42D2-AE79D63FA2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F106C64-DE21-3251-3D00-F86F0CA51D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9AB381-9A20-B79E-287F-F9C70C6E1C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8482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8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99000">
              <a:schemeClr val="bg2">
                <a:lumMod val="50000"/>
              </a:schemeClr>
            </a:gs>
            <a:gs pos="80000">
              <a:schemeClr val="bg2">
                <a:lumMod val="20000"/>
                <a:lumOff val="80000"/>
                <a:alpha val="50000"/>
              </a:schemeClr>
            </a:gs>
            <a:gs pos="20000">
              <a:schemeClr val="bg2">
                <a:lumMod val="20000"/>
                <a:lumOff val="80000"/>
                <a:alpha val="50000"/>
              </a:schemeClr>
            </a:gs>
            <a:gs pos="0">
              <a:schemeClr val="bg2">
                <a:lumMod val="50000"/>
              </a:schemeClr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val 18"/>
          <p:cNvSpPr>
            <a:spLocks noChangeAspect="1"/>
          </p:cNvSpPr>
          <p:nvPr/>
        </p:nvSpPr>
        <p:spPr bwMode="auto">
          <a:xfrm>
            <a:off x="323528" y="2377440"/>
            <a:ext cx="2286000" cy="2286000"/>
          </a:xfrm>
          <a:prstGeom prst="ellipse">
            <a:avLst/>
          </a:prstGeom>
          <a:gradFill>
            <a:gsLst>
              <a:gs pos="0">
                <a:schemeClr val="bg2">
                  <a:alpha val="80000"/>
                </a:schemeClr>
              </a:gs>
              <a:gs pos="100000">
                <a:schemeClr val="bg2">
                  <a:lumMod val="20000"/>
                  <a:lumOff val="80000"/>
                </a:schemeClr>
              </a:gs>
            </a:gsLst>
            <a:lin ang="19800000" scaled="0"/>
          </a:gradFill>
          <a:ln w="635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sp>
        <p:nvSpPr>
          <p:cNvPr id="22" name="Oval 21"/>
          <p:cNvSpPr>
            <a:spLocks noChangeAspect="1"/>
          </p:cNvSpPr>
          <p:nvPr/>
        </p:nvSpPr>
        <p:spPr bwMode="auto">
          <a:xfrm>
            <a:off x="3287030" y="2377440"/>
            <a:ext cx="2286000" cy="2286000"/>
          </a:xfrm>
          <a:prstGeom prst="ellipse">
            <a:avLst/>
          </a:prstGeom>
          <a:gradFill>
            <a:gsLst>
              <a:gs pos="0">
                <a:schemeClr val="bg2">
                  <a:alpha val="80000"/>
                </a:schemeClr>
              </a:gs>
              <a:gs pos="100000">
                <a:schemeClr val="bg2">
                  <a:lumMod val="20000"/>
                  <a:lumOff val="80000"/>
                </a:schemeClr>
              </a:gs>
            </a:gsLst>
            <a:lin ang="19800000" scaled="0"/>
          </a:gradFill>
          <a:ln w="635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0" y="1232756"/>
            <a:ext cx="9143999" cy="50405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Cylindrical projections</a:t>
            </a:r>
          </a:p>
        </p:txBody>
      </p:sp>
      <p:sp>
        <p:nvSpPr>
          <p:cNvPr id="26" name="Oval 25"/>
          <p:cNvSpPr>
            <a:spLocks noChangeAspect="1"/>
          </p:cNvSpPr>
          <p:nvPr/>
        </p:nvSpPr>
        <p:spPr bwMode="auto">
          <a:xfrm>
            <a:off x="6300147" y="2377440"/>
            <a:ext cx="2286000" cy="2286000"/>
          </a:xfrm>
          <a:prstGeom prst="ellipse">
            <a:avLst/>
          </a:prstGeom>
          <a:gradFill>
            <a:gsLst>
              <a:gs pos="0">
                <a:schemeClr val="bg2">
                  <a:alpha val="80000"/>
                </a:schemeClr>
              </a:gs>
              <a:gs pos="100000">
                <a:schemeClr val="bg2">
                  <a:lumMod val="20000"/>
                  <a:lumOff val="80000"/>
                </a:schemeClr>
              </a:gs>
            </a:gsLst>
            <a:lin ang="19800000" scaled="0"/>
          </a:gradFill>
          <a:ln w="6350">
            <a:solidFill>
              <a:schemeClr val="bg2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pic>
        <p:nvPicPr>
          <p:cNvPr id="1026" name="Picture 2" descr="D:\GIS\General\Generic grids\Export\Globe_orthographic_oblique.png"/>
          <p:cNvPicPr>
            <a:picLocks noChangeAspect="1" noChangeArrowheads="1"/>
          </p:cNvPicPr>
          <p:nvPr/>
        </p:nvPicPr>
        <p:blipFill>
          <a:blip r:embed="rId2" cstate="print"/>
          <a:srcRect l="4400" t="4400" r="4400" b="4400"/>
          <a:stretch>
            <a:fillRect/>
          </a:stretch>
        </p:blipFill>
        <p:spPr bwMode="auto">
          <a:xfrm>
            <a:off x="323530" y="2377440"/>
            <a:ext cx="2285998" cy="2286000"/>
          </a:xfrm>
          <a:prstGeom prst="rect">
            <a:avLst/>
          </a:prstGeom>
          <a:noFill/>
        </p:spPr>
      </p:pic>
      <p:pic>
        <p:nvPicPr>
          <p:cNvPr id="42" name="Picture 2" descr="D:\GIS\General\Generic grids\Export\Globe_orthographic_oblique.png"/>
          <p:cNvPicPr>
            <a:picLocks noChangeAspect="1" noChangeArrowheads="1"/>
          </p:cNvPicPr>
          <p:nvPr/>
        </p:nvPicPr>
        <p:blipFill>
          <a:blip r:embed="rId2" cstate="print"/>
          <a:srcRect l="4400" t="4400" r="4400" b="4400"/>
          <a:stretch>
            <a:fillRect/>
          </a:stretch>
        </p:blipFill>
        <p:spPr bwMode="auto">
          <a:xfrm>
            <a:off x="3287070" y="2377440"/>
            <a:ext cx="2285998" cy="2286000"/>
          </a:xfrm>
          <a:prstGeom prst="rect">
            <a:avLst/>
          </a:prstGeom>
          <a:noFill/>
        </p:spPr>
      </p:pic>
      <p:pic>
        <p:nvPicPr>
          <p:cNvPr id="43" name="Picture 2" descr="D:\GIS\General\Generic grids\Export\Globe_orthographic_oblique.png"/>
          <p:cNvPicPr>
            <a:picLocks noChangeAspect="1" noChangeArrowheads="1"/>
          </p:cNvPicPr>
          <p:nvPr/>
        </p:nvPicPr>
        <p:blipFill>
          <a:blip r:embed="rId2" cstate="print"/>
          <a:srcRect l="4400" t="4400" r="4400" b="4400"/>
          <a:stretch>
            <a:fillRect/>
          </a:stretch>
        </p:blipFill>
        <p:spPr bwMode="auto">
          <a:xfrm>
            <a:off x="6300187" y="2377440"/>
            <a:ext cx="2285998" cy="2286000"/>
          </a:xfrm>
          <a:prstGeom prst="rect">
            <a:avLst/>
          </a:prstGeom>
          <a:noFill/>
        </p:spPr>
      </p:pic>
      <p:sp>
        <p:nvSpPr>
          <p:cNvPr id="107" name="TextBox 106"/>
          <p:cNvSpPr txBox="1"/>
          <p:nvPr/>
        </p:nvSpPr>
        <p:spPr>
          <a:xfrm>
            <a:off x="2516101" y="4563848"/>
            <a:ext cx="939775" cy="5033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Central meridian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7905168" y="4717236"/>
            <a:ext cx="681017" cy="5033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Skew axis</a:t>
            </a:r>
          </a:p>
        </p:txBody>
      </p:sp>
      <p:sp>
        <p:nvSpPr>
          <p:cNvPr id="111" name="Line 17"/>
          <p:cNvSpPr>
            <a:spLocks noChangeShapeType="1"/>
          </p:cNvSpPr>
          <p:nvPr/>
        </p:nvSpPr>
        <p:spPr bwMode="auto">
          <a:xfrm flipH="1" flipV="1">
            <a:off x="8080400" y="4348648"/>
            <a:ext cx="164008" cy="368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/>
              <a:cs typeface="Arial" pitchFamily="34" charset="0"/>
            </a:endParaRPr>
          </a:p>
        </p:txBody>
      </p:sp>
      <p:sp>
        <p:nvSpPr>
          <p:cNvPr id="193" name="Can 192"/>
          <p:cNvSpPr/>
          <p:nvPr/>
        </p:nvSpPr>
        <p:spPr bwMode="auto">
          <a:xfrm>
            <a:off x="323530" y="2230564"/>
            <a:ext cx="2285998" cy="2566588"/>
          </a:xfrm>
          <a:prstGeom prst="can">
            <a:avLst>
              <a:gd name="adj" fmla="val 32842"/>
            </a:avLst>
          </a:prstGeom>
          <a:gradFill flip="none" rotWithShape="1">
            <a:gsLst>
              <a:gs pos="0">
                <a:schemeClr val="accent1">
                  <a:tint val="100000"/>
                  <a:shade val="100000"/>
                  <a:satMod val="130000"/>
                  <a:alpha val="60000"/>
                </a:schemeClr>
              </a:gs>
              <a:gs pos="100000">
                <a:schemeClr val="accent1">
                  <a:tint val="50000"/>
                  <a:shade val="100000"/>
                  <a:satMod val="350000"/>
                  <a:alpha val="10000"/>
                </a:schemeClr>
              </a:gs>
            </a:gsLst>
            <a:lin ang="19800000" scaled="0"/>
            <a:tileRect/>
          </a:gradFill>
          <a:ln w="9525">
            <a:solidFill>
              <a:schemeClr val="accent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sp>
        <p:nvSpPr>
          <p:cNvPr id="102" name="Arc 101"/>
          <p:cNvSpPr/>
          <p:nvPr/>
        </p:nvSpPr>
        <p:spPr bwMode="auto">
          <a:xfrm rot="10800000">
            <a:off x="323529" y="3140968"/>
            <a:ext cx="2285998" cy="767524"/>
          </a:xfrm>
          <a:prstGeom prst="arc">
            <a:avLst>
              <a:gd name="adj1" fmla="val 10853689"/>
              <a:gd name="adj2" fmla="val 21541995"/>
            </a:avLst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ＭＳ Ｐゴシック"/>
              <a:cs typeface="Arial" charset="0"/>
            </a:endParaRPr>
          </a:p>
        </p:txBody>
      </p:sp>
      <p:sp>
        <p:nvSpPr>
          <p:cNvPr id="194" name="Can 193"/>
          <p:cNvSpPr/>
          <p:nvPr/>
        </p:nvSpPr>
        <p:spPr bwMode="auto">
          <a:xfrm rot="5400000">
            <a:off x="3287070" y="2236567"/>
            <a:ext cx="2285998" cy="2566588"/>
          </a:xfrm>
          <a:prstGeom prst="can">
            <a:avLst>
              <a:gd name="adj" fmla="val 32842"/>
            </a:avLst>
          </a:prstGeom>
          <a:gradFill flip="none" rotWithShape="1">
            <a:gsLst>
              <a:gs pos="0">
                <a:schemeClr val="accent1">
                  <a:tint val="100000"/>
                  <a:shade val="100000"/>
                  <a:satMod val="130000"/>
                  <a:alpha val="60000"/>
                </a:schemeClr>
              </a:gs>
              <a:gs pos="100000">
                <a:schemeClr val="accent1">
                  <a:tint val="50000"/>
                  <a:shade val="100000"/>
                  <a:satMod val="350000"/>
                  <a:alpha val="10000"/>
                </a:schemeClr>
              </a:gs>
            </a:gsLst>
            <a:lin ang="11400000" scaled="0"/>
            <a:tileRect/>
          </a:gradFill>
          <a:ln w="9525">
            <a:solidFill>
              <a:schemeClr val="accent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grpSp>
        <p:nvGrpSpPr>
          <p:cNvPr id="2" name="Group 197"/>
          <p:cNvGrpSpPr/>
          <p:nvPr/>
        </p:nvGrpSpPr>
        <p:grpSpPr>
          <a:xfrm>
            <a:off x="4043701" y="2376866"/>
            <a:ext cx="1117848" cy="2984321"/>
            <a:chOff x="4139951" y="2376866"/>
            <a:chExt cx="1117848" cy="2984321"/>
          </a:xfrm>
        </p:grpSpPr>
        <p:sp>
          <p:nvSpPr>
            <p:cNvPr id="62" name="Arc 61"/>
            <p:cNvSpPr/>
            <p:nvPr/>
          </p:nvSpPr>
          <p:spPr bwMode="auto">
            <a:xfrm rot="16200000">
              <a:off x="3613032" y="3631884"/>
              <a:ext cx="1557896" cy="504056"/>
            </a:xfrm>
            <a:prstGeom prst="arc">
              <a:avLst>
                <a:gd name="adj1" fmla="val 10795725"/>
                <a:gd name="adj2" fmla="val 16355539"/>
              </a:avLst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endParaRPr>
            </a:p>
          </p:txBody>
        </p:sp>
        <p:sp>
          <p:nvSpPr>
            <p:cNvPr id="195" name="Arc 194"/>
            <p:cNvSpPr/>
            <p:nvPr/>
          </p:nvSpPr>
          <p:spPr bwMode="auto">
            <a:xfrm rot="5400000">
              <a:off x="3206714" y="3310103"/>
              <a:ext cx="2984321" cy="1117848"/>
            </a:xfrm>
            <a:prstGeom prst="arc">
              <a:avLst>
                <a:gd name="adj1" fmla="val 5386055"/>
                <a:gd name="adj2" fmla="val 10701229"/>
              </a:avLst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endParaRPr>
            </a:p>
          </p:txBody>
        </p:sp>
      </p:grpSp>
      <p:sp>
        <p:nvSpPr>
          <p:cNvPr id="196" name="Can 195"/>
          <p:cNvSpPr/>
          <p:nvPr/>
        </p:nvSpPr>
        <p:spPr bwMode="auto">
          <a:xfrm rot="2400000">
            <a:off x="6295308" y="2234374"/>
            <a:ext cx="2285998" cy="2566588"/>
          </a:xfrm>
          <a:prstGeom prst="can">
            <a:avLst>
              <a:gd name="adj" fmla="val 32842"/>
            </a:avLst>
          </a:prstGeom>
          <a:gradFill flip="none" rotWithShape="1">
            <a:gsLst>
              <a:gs pos="0">
                <a:schemeClr val="accent1">
                  <a:tint val="100000"/>
                  <a:shade val="100000"/>
                  <a:satMod val="130000"/>
                  <a:alpha val="60000"/>
                </a:schemeClr>
              </a:gs>
              <a:gs pos="100000">
                <a:schemeClr val="accent1">
                  <a:tint val="50000"/>
                  <a:shade val="100000"/>
                  <a:satMod val="350000"/>
                  <a:alpha val="10000"/>
                </a:schemeClr>
              </a:gs>
            </a:gsLst>
            <a:lin ang="19800000" scaled="0"/>
            <a:tileRect/>
          </a:gradFill>
          <a:ln w="9525">
            <a:solidFill>
              <a:schemeClr val="accent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sp>
        <p:nvSpPr>
          <p:cNvPr id="197" name="Arc 196"/>
          <p:cNvSpPr/>
          <p:nvPr/>
        </p:nvSpPr>
        <p:spPr bwMode="auto">
          <a:xfrm rot="13200000">
            <a:off x="6278958" y="3178467"/>
            <a:ext cx="2277886" cy="739825"/>
          </a:xfrm>
          <a:prstGeom prst="arc">
            <a:avLst>
              <a:gd name="adj1" fmla="val 10795725"/>
              <a:gd name="adj2" fmla="val 21534505"/>
            </a:avLst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ＭＳ Ｐゴシック"/>
              <a:cs typeface="Arial" charset="0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932817" y="3622489"/>
            <a:ext cx="1102635" cy="294994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Equator</a:t>
            </a:r>
          </a:p>
        </p:txBody>
      </p:sp>
      <p:sp>
        <p:nvSpPr>
          <p:cNvPr id="200" name="TextBox 199"/>
          <p:cNvSpPr txBox="1"/>
          <p:nvPr/>
        </p:nvSpPr>
        <p:spPr>
          <a:xfrm>
            <a:off x="791581" y="1592796"/>
            <a:ext cx="1368152" cy="612068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“Regular” aspect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3743908" y="1736812"/>
            <a:ext cx="1417641" cy="575378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Transverse aspect</a:t>
            </a:r>
          </a:p>
        </p:txBody>
      </p:sp>
      <p:sp>
        <p:nvSpPr>
          <p:cNvPr id="202" name="TextBox 201"/>
          <p:cNvSpPr txBox="1"/>
          <p:nvPr/>
        </p:nvSpPr>
        <p:spPr>
          <a:xfrm>
            <a:off x="7896130" y="1799902"/>
            <a:ext cx="1068404" cy="58429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Oblique aspect</a:t>
            </a:r>
          </a:p>
        </p:txBody>
      </p:sp>
      <p:sp>
        <p:nvSpPr>
          <p:cNvPr id="110" name="Line 17"/>
          <p:cNvSpPr>
            <a:spLocks noChangeShapeType="1"/>
          </p:cNvSpPr>
          <p:nvPr/>
        </p:nvSpPr>
        <p:spPr bwMode="auto">
          <a:xfrm flipV="1">
            <a:off x="3383868" y="4348645"/>
            <a:ext cx="684076" cy="448506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/>
              <a:cs typeface="Arial" pitchFamily="34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28601" y="4981649"/>
            <a:ext cx="2455332" cy="643595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e.g., Mercator</a:t>
            </a:r>
          </a:p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(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not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 used for SPCS)</a:t>
            </a:r>
          </a:p>
        </p:txBody>
      </p:sp>
      <p:sp>
        <p:nvSpPr>
          <p:cNvPr id="203" name="TextBox 202"/>
          <p:cNvSpPr txBox="1"/>
          <p:nvPr/>
        </p:nvSpPr>
        <p:spPr>
          <a:xfrm>
            <a:off x="3465819" y="4956991"/>
            <a:ext cx="2045146" cy="1026077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e.g., transverse Mercator</a:t>
            </a:r>
          </a:p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(used for SPCS)</a:t>
            </a:r>
          </a:p>
        </p:txBody>
      </p:sp>
      <p:sp>
        <p:nvSpPr>
          <p:cNvPr id="204" name="TextBox 203"/>
          <p:cNvSpPr txBox="1"/>
          <p:nvPr/>
        </p:nvSpPr>
        <p:spPr>
          <a:xfrm>
            <a:off x="6020317" y="4954214"/>
            <a:ext cx="1990991" cy="893288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e.g., oblique Mercator</a:t>
            </a:r>
          </a:p>
          <a:p>
            <a:pPr marL="0" marR="0" lvl="0" indent="0" algn="ctr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/>
                <a:cs typeface="Arial" charset="0"/>
              </a:rPr>
              <a:t>(used for SPCS)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0" y="152636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Verdana" pitchFamily="34" charset="0"/>
                <a:ea typeface="ＭＳ Ｐゴシック"/>
                <a:cs typeface="Arial" charset="0"/>
              </a:rPr>
              <a:t>Developable surfaces:  Cylinders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0" y="6237312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Verdana" pitchFamily="34" charset="0"/>
                <a:ea typeface="ＭＳ Ｐゴシック"/>
                <a:cs typeface="Arial" charset="0"/>
              </a:rPr>
              <a:t>Examples given are CONFORMAL projections</a:t>
            </a:r>
          </a:p>
        </p:txBody>
      </p:sp>
    </p:spTree>
    <p:extLst>
      <p:ext uri="{BB962C8B-B14F-4D97-AF65-F5344CB8AC3E}">
        <p14:creationId xmlns:p14="http://schemas.microsoft.com/office/powerpoint/2010/main" val="139229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99000">
              <a:schemeClr val="bg2">
                <a:lumMod val="50000"/>
              </a:schemeClr>
            </a:gs>
            <a:gs pos="87000">
              <a:schemeClr val="bg2">
                <a:lumMod val="20000"/>
                <a:lumOff val="80000"/>
              </a:schemeClr>
            </a:gs>
            <a:gs pos="80000">
              <a:schemeClr val="tx1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rc 5"/>
          <p:cNvSpPr>
            <a:spLocks/>
          </p:cNvSpPr>
          <p:nvPr/>
        </p:nvSpPr>
        <p:spPr bwMode="auto">
          <a:xfrm rot="16200000" flipV="1">
            <a:off x="1828800" y="644989"/>
            <a:ext cx="5486400" cy="10972800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solidFill>
            <a:schemeClr val="tx1"/>
          </a:solidFill>
          <a:ln w="254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13701" name="Arc 5"/>
          <p:cNvSpPr>
            <a:spLocks/>
          </p:cNvSpPr>
          <p:nvPr/>
        </p:nvSpPr>
        <p:spPr bwMode="auto">
          <a:xfrm rot="16200000" flipV="1">
            <a:off x="1827214" y="649625"/>
            <a:ext cx="5486400" cy="10969626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20000"/>
                  <a:lumOff val="80000"/>
                  <a:alpha val="20000"/>
                </a:schemeClr>
              </a:gs>
              <a:gs pos="50000">
                <a:schemeClr val="bg1">
                  <a:lumMod val="60000"/>
                  <a:lumOff val="40000"/>
                  <a:alpha val="40000"/>
                </a:schemeClr>
              </a:gs>
              <a:gs pos="100000">
                <a:schemeClr val="bg1">
                  <a:lumMod val="75000"/>
                  <a:alpha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solidFill>
              <a:srgbClr val="0099CC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cxnSp>
        <p:nvCxnSpPr>
          <p:cNvPr id="78" name="Straight Connector 77"/>
          <p:cNvCxnSpPr>
            <a:cxnSpLocks/>
            <a:endCxn id="413701" idx="2"/>
          </p:cNvCxnSpPr>
          <p:nvPr/>
        </p:nvCxnSpPr>
        <p:spPr>
          <a:xfrm flipH="1">
            <a:off x="4570414" y="2682577"/>
            <a:ext cx="2318068" cy="6171288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cxnSpLocks/>
            <a:endCxn id="413701" idx="2"/>
          </p:cNvCxnSpPr>
          <p:nvPr/>
        </p:nvCxnSpPr>
        <p:spPr>
          <a:xfrm flipH="1">
            <a:off x="4570414" y="2720677"/>
            <a:ext cx="1236028" cy="6133188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725" name="Text Box 29"/>
          <p:cNvSpPr txBox="1">
            <a:spLocks noChangeArrowheads="1"/>
          </p:cNvSpPr>
          <p:nvPr/>
        </p:nvSpPr>
        <p:spPr bwMode="auto">
          <a:xfrm>
            <a:off x="3773413" y="1662301"/>
            <a:ext cx="16002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Projection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</a:b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axis</a:t>
            </a:r>
          </a:p>
        </p:txBody>
      </p:sp>
      <p:cxnSp>
        <p:nvCxnSpPr>
          <p:cNvPr id="36" name="Straight Connector 35"/>
          <p:cNvCxnSpPr>
            <a:stCxn id="413701" idx="1"/>
          </p:cNvCxnSpPr>
          <p:nvPr/>
        </p:nvCxnSpPr>
        <p:spPr>
          <a:xfrm>
            <a:off x="-914399" y="8877638"/>
            <a:ext cx="109727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Arc 112"/>
          <p:cNvSpPr/>
          <p:nvPr/>
        </p:nvSpPr>
        <p:spPr>
          <a:xfrm rot="646440">
            <a:off x="-874277" y="3406127"/>
            <a:ext cx="10972800" cy="10972800"/>
          </a:xfrm>
          <a:prstGeom prst="arc">
            <a:avLst>
              <a:gd name="adj1" fmla="val 16200000"/>
              <a:gd name="adj2" fmla="val 16776845"/>
            </a:avLst>
          </a:prstGeom>
          <a:ln w="88900">
            <a:solidFill>
              <a:srgbClr val="FF66FF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706" name="Line 10"/>
          <p:cNvSpPr>
            <a:spLocks noChangeShapeType="1"/>
          </p:cNvSpPr>
          <p:nvPr/>
        </p:nvSpPr>
        <p:spPr bwMode="auto">
          <a:xfrm>
            <a:off x="4572000" y="2223477"/>
            <a:ext cx="0" cy="2103120"/>
          </a:xfrm>
          <a:prstGeom prst="line">
            <a:avLst/>
          </a:prstGeom>
          <a:noFill/>
          <a:ln w="31750">
            <a:solidFill>
              <a:srgbClr val="000000"/>
            </a:solidFill>
            <a:prstDash val="lgDashDot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8" name="Line 6"/>
          <p:cNvSpPr>
            <a:spLocks noChangeShapeType="1"/>
          </p:cNvSpPr>
          <p:nvPr/>
        </p:nvSpPr>
        <p:spPr bwMode="auto">
          <a:xfrm flipV="1">
            <a:off x="179512" y="3391763"/>
            <a:ext cx="8778240" cy="0"/>
          </a:xfrm>
          <a:prstGeom prst="line">
            <a:avLst/>
          </a:prstGeom>
          <a:noFill/>
          <a:ln w="63500">
            <a:solidFill>
              <a:srgbClr val="00B05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Text Box 12"/>
              <p:cNvSpPr txBox="1">
                <a:spLocks noChangeArrowheads="1"/>
              </p:cNvSpPr>
              <p:nvPr/>
            </p:nvSpPr>
            <p:spPr bwMode="auto">
              <a:xfrm>
                <a:off x="106187" y="3012761"/>
                <a:ext cx="215111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Tangent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</a:t>
                </a: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= 1)</a:t>
                </a:r>
              </a:p>
            </p:txBody>
          </p:sp>
        </mc:Choice>
        <mc:Fallback xmlns="">
          <p:sp>
            <p:nvSpPr>
              <p:cNvPr id="49" name="Text 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6187" y="3012761"/>
                <a:ext cx="2151114" cy="369332"/>
              </a:xfrm>
              <a:prstGeom prst="rect">
                <a:avLst/>
              </a:prstGeom>
              <a:blipFill>
                <a:blip r:embed="rId2"/>
                <a:stretch>
                  <a:fillRect l="-1416" r="-283" b="-18033"/>
                </a:stretch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8" name="Straight Connector 57"/>
          <p:cNvCxnSpPr/>
          <p:nvPr/>
        </p:nvCxnSpPr>
        <p:spPr>
          <a:xfrm>
            <a:off x="5649963" y="3382093"/>
            <a:ext cx="1005840" cy="3048"/>
          </a:xfrm>
          <a:prstGeom prst="line">
            <a:avLst/>
          </a:prstGeom>
          <a:ln w="1016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0" y="152636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charset="0"/>
              </a:rPr>
              <a:t>A map projection is a mathematical function</a:t>
            </a:r>
          </a:p>
        </p:txBody>
      </p:sp>
      <p:sp>
        <p:nvSpPr>
          <p:cNvPr id="67" name="Text Box 14">
            <a:extLst>
              <a:ext uri="{FF2B5EF4-FFF2-40B4-BE49-F238E27FC236}">
                <a16:creationId xmlns:a16="http://schemas.microsoft.com/office/drawing/2014/main" id="{82DCECDC-7426-4FED-90CB-4425D2ECC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6791" y="2771670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&gt; ellipsoid distance</a:t>
            </a:r>
          </a:p>
        </p:txBody>
      </p:sp>
      <p:sp>
        <p:nvSpPr>
          <p:cNvPr id="68" name="Text Box 12">
            <a:extLst>
              <a:ext uri="{FF2B5EF4-FFF2-40B4-BE49-F238E27FC236}">
                <a16:creationId xmlns:a16="http://schemas.microsoft.com/office/drawing/2014/main" id="{4D2D912E-7CC6-4FE1-8BCD-E71B80CC1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7342" y="3482112"/>
            <a:ext cx="1088794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distance</a:t>
            </a:r>
          </a:p>
        </p:txBody>
      </p:sp>
      <p:sp>
        <p:nvSpPr>
          <p:cNvPr id="106" name="Text Box 12">
            <a:extLst>
              <a:ext uri="{FF2B5EF4-FFF2-40B4-BE49-F238E27FC236}">
                <a16:creationId xmlns:a16="http://schemas.microsoft.com/office/drawing/2014/main" id="{F77E6031-FCFE-48B8-98F8-938FD3274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950" y="4892498"/>
            <a:ext cx="1262301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surface</a:t>
            </a:r>
          </a:p>
        </p:txBody>
      </p:sp>
      <p:sp>
        <p:nvSpPr>
          <p:cNvPr id="107" name="Line 17">
            <a:extLst>
              <a:ext uri="{FF2B5EF4-FFF2-40B4-BE49-F238E27FC236}">
                <a16:creationId xmlns:a16="http://schemas.microsoft.com/office/drawing/2014/main" id="{7853DC7C-E9BE-4AFA-A6A1-9DDFDB1276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151620" y="4567366"/>
            <a:ext cx="120238" cy="322081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104E37E9-4388-4CAD-B43E-6940A7157BBD}"/>
              </a:ext>
            </a:extLst>
          </p:cNvPr>
          <p:cNvSpPr>
            <a:spLocks noChangeAspect="1"/>
          </p:cNvSpPr>
          <p:nvPr/>
        </p:nvSpPr>
        <p:spPr>
          <a:xfrm>
            <a:off x="4502338" y="3325705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Line 17">
            <a:extLst>
              <a:ext uri="{FF2B5EF4-FFF2-40B4-BE49-F238E27FC236}">
                <a16:creationId xmlns:a16="http://schemas.microsoft.com/office/drawing/2014/main" id="{FB6E25A3-4BCE-4D73-B485-F58D28D21A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5992" y="3082570"/>
            <a:ext cx="293583" cy="26119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123" name="Text Box 14">
            <a:extLst>
              <a:ext uri="{FF2B5EF4-FFF2-40B4-BE49-F238E27FC236}">
                <a16:creationId xmlns:a16="http://schemas.microsoft.com/office/drawing/2014/main" id="{0E33FFC1-F854-45D3-84A3-3932F5D4E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3093" y="2781303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= ellipsoid distance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D0A5AB32-5035-43EB-8BB1-90F6320F7B52}"/>
                  </a:ext>
                </a:extLst>
              </p:cNvPr>
              <p:cNvSpPr txBox="1"/>
              <p:nvPr/>
            </p:nvSpPr>
            <p:spPr>
              <a:xfrm>
                <a:off x="891557" y="783880"/>
                <a:ext cx="6634035" cy="36933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0" lang="pt-BR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𝒏𝒐𝒓𝒕𝒉𝒊𝒏𝒈</m:t>
                          </m:r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, </m:t>
                          </m:r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𝒆𝒂𝒔𝒕𝒊𝒏𝒈</m:t>
                          </m:r>
                        </m:e>
                      </m:d>
                      <m:r>
                        <a:rPr kumimoji="0" lang="en-US" sz="2400" b="1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kumimoji="0" lang="pt-BR" sz="2400" b="1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kumimoji="0" lang="pt-BR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𝒍𝒂𝒕𝒊𝒕𝒖𝒅𝒆</m:t>
                          </m:r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, </m:t>
                          </m:r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𝒍𝒐𝒏𝒈𝒊𝒕𝒖𝒅𝒆</m:t>
                          </m:r>
                        </m:e>
                      </m:d>
                    </m:oMath>
                  </m:oMathPara>
                </a14:m>
                <a:endPara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charset="0"/>
                  <a:ea typeface="ＭＳ Ｐゴシック" charset="0"/>
                </a:endParaRPr>
              </a:p>
            </p:txBody>
          </p:sp>
        </mc:Choice>
        <mc:Fallback xmlns="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D0A5AB32-5035-43EB-8BB1-90F6320F7B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1557" y="783880"/>
                <a:ext cx="6634035" cy="369332"/>
              </a:xfrm>
              <a:prstGeom prst="rect">
                <a:avLst/>
              </a:prstGeom>
              <a:blipFill>
                <a:blip r:embed="rId3"/>
                <a:stretch>
                  <a:fillRect l="-275" t="-3333" b="-3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987C6F90-8402-4678-95AC-418B551E3D2B}"/>
                  </a:ext>
                </a:extLst>
              </p:cNvPr>
              <p:cNvSpPr txBox="1"/>
              <p:nvPr/>
            </p:nvSpPr>
            <p:spPr>
              <a:xfrm>
                <a:off x="7414396" y="731534"/>
                <a:ext cx="84757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0" lang="en-US" sz="2400" b="1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b>
                        <m:sSubPr>
                          <m:ctrlPr>
                            <a:rPr kumimoji="0" lang="en-US" sz="2400" b="1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C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sz="2400" b="1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C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e>
                        <m:sub>
                          <m:r>
                            <a:rPr kumimoji="0" lang="en-US" sz="2400" b="1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C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charset="0"/>
                  <a:ea typeface="ＭＳ Ｐゴシック" charset="0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987C6F90-8402-4678-95AC-418B551E3D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14396" y="731534"/>
                <a:ext cx="847571" cy="461665"/>
              </a:xfrm>
              <a:prstGeom prst="rect">
                <a:avLst/>
              </a:prstGeom>
              <a:blipFill>
                <a:blip r:embed="rId4"/>
                <a:stretch>
                  <a:fillRect b="-263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 Box 12">
                <a:extLst>
                  <a:ext uri="{FF2B5EF4-FFF2-40B4-BE49-F238E27FC236}">
                    <a16:creationId xmlns:a16="http://schemas.microsoft.com/office/drawing/2014/main" id="{E02BEA5A-81E0-4C53-952F-3C6713112A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73613" y="1231569"/>
                <a:ext cx="3677234" cy="140583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5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</a:t>
                </a:r>
                <a:r>
                  <a:rPr kumimoji="0" lang="en-US" sz="1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is projection axis scale factor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5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</a:t>
                </a:r>
                <a:r>
                  <a:rPr kumimoji="0" lang="en-US" sz="1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is constant value applied to conformal projection “grid”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5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</a:t>
                </a:r>
                <a:r>
                  <a:rPr kumimoji="0" lang="en-US" sz="1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= 1 by default if not defined</a:t>
                </a:r>
              </a:p>
            </p:txBody>
          </p:sp>
        </mc:Choice>
        <mc:Fallback xmlns="">
          <p:sp>
            <p:nvSpPr>
              <p:cNvPr id="44" name="Text Box 12">
                <a:extLst>
                  <a:ext uri="{FF2B5EF4-FFF2-40B4-BE49-F238E27FC236}">
                    <a16:creationId xmlns:a16="http://schemas.microsoft.com/office/drawing/2014/main" id="{E02BEA5A-81E0-4C53-952F-3C6713112A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373613" y="1231569"/>
                <a:ext cx="3677234" cy="140583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58346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3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13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725" grpId="0"/>
      <p:bldP spid="113" grpId="0" animBg="1"/>
      <p:bldP spid="413706" grpId="0" animBg="1"/>
      <p:bldP spid="48" grpId="0" animBg="1"/>
      <p:bldP spid="49" grpId="0"/>
      <p:bldP spid="67" grpId="0"/>
      <p:bldP spid="68" grpId="0"/>
      <p:bldP spid="121" grpId="0" animBg="1"/>
      <p:bldP spid="122" grpId="0" animBg="1"/>
      <p:bldP spid="123" grpId="0"/>
      <p:bldP spid="2" grpId="0"/>
      <p:bldP spid="4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99000">
              <a:schemeClr val="bg2">
                <a:lumMod val="50000"/>
              </a:schemeClr>
            </a:gs>
            <a:gs pos="87000">
              <a:schemeClr val="bg2">
                <a:lumMod val="20000"/>
                <a:lumOff val="80000"/>
              </a:schemeClr>
            </a:gs>
            <a:gs pos="80000">
              <a:schemeClr val="tx1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rc 5"/>
          <p:cNvSpPr>
            <a:spLocks/>
          </p:cNvSpPr>
          <p:nvPr/>
        </p:nvSpPr>
        <p:spPr bwMode="auto">
          <a:xfrm rot="16200000" flipV="1">
            <a:off x="1828800" y="644989"/>
            <a:ext cx="5486400" cy="10972800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solidFill>
            <a:schemeClr val="tx1"/>
          </a:solidFill>
          <a:ln w="254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13701" name="Arc 5"/>
          <p:cNvSpPr>
            <a:spLocks/>
          </p:cNvSpPr>
          <p:nvPr/>
        </p:nvSpPr>
        <p:spPr bwMode="auto">
          <a:xfrm rot="16200000" flipV="1">
            <a:off x="1827214" y="649625"/>
            <a:ext cx="5486400" cy="10969626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20000"/>
                  <a:lumOff val="80000"/>
                  <a:alpha val="20000"/>
                </a:schemeClr>
              </a:gs>
              <a:gs pos="50000">
                <a:schemeClr val="bg1">
                  <a:lumMod val="60000"/>
                  <a:lumOff val="40000"/>
                  <a:alpha val="40000"/>
                </a:schemeClr>
              </a:gs>
              <a:gs pos="100000">
                <a:schemeClr val="bg1">
                  <a:lumMod val="75000"/>
                  <a:alpha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solidFill>
              <a:srgbClr val="0099CC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cxnSp>
        <p:nvCxnSpPr>
          <p:cNvPr id="78" name="Straight Connector 77"/>
          <p:cNvCxnSpPr>
            <a:cxnSpLocks/>
            <a:endCxn id="413701" idx="2"/>
          </p:cNvCxnSpPr>
          <p:nvPr/>
        </p:nvCxnSpPr>
        <p:spPr>
          <a:xfrm flipH="1">
            <a:off x="4570414" y="2682577"/>
            <a:ext cx="2318068" cy="6171288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cxnSpLocks/>
            <a:endCxn id="413701" idx="2"/>
          </p:cNvCxnSpPr>
          <p:nvPr/>
        </p:nvCxnSpPr>
        <p:spPr>
          <a:xfrm flipH="1">
            <a:off x="4570414" y="2720677"/>
            <a:ext cx="1236028" cy="6133188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725" name="Text Box 29"/>
          <p:cNvSpPr txBox="1">
            <a:spLocks noChangeArrowheads="1"/>
          </p:cNvSpPr>
          <p:nvPr/>
        </p:nvSpPr>
        <p:spPr bwMode="auto">
          <a:xfrm>
            <a:off x="3773413" y="1662301"/>
            <a:ext cx="16002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Projection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</a:b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axis</a:t>
            </a:r>
          </a:p>
        </p:txBody>
      </p:sp>
      <p:cxnSp>
        <p:nvCxnSpPr>
          <p:cNvPr id="36" name="Straight Connector 35"/>
          <p:cNvCxnSpPr>
            <a:stCxn id="413701" idx="1"/>
          </p:cNvCxnSpPr>
          <p:nvPr/>
        </p:nvCxnSpPr>
        <p:spPr>
          <a:xfrm>
            <a:off x="-914399" y="8877638"/>
            <a:ext cx="109727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Arc 112"/>
          <p:cNvSpPr/>
          <p:nvPr/>
        </p:nvSpPr>
        <p:spPr>
          <a:xfrm rot="646440">
            <a:off x="-874277" y="3406127"/>
            <a:ext cx="10972800" cy="10972800"/>
          </a:xfrm>
          <a:prstGeom prst="arc">
            <a:avLst>
              <a:gd name="adj1" fmla="val 16200000"/>
              <a:gd name="adj2" fmla="val 16776845"/>
            </a:avLst>
          </a:prstGeom>
          <a:ln w="88900">
            <a:solidFill>
              <a:srgbClr val="FF66FF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706" name="Line 10"/>
          <p:cNvSpPr>
            <a:spLocks noChangeShapeType="1"/>
          </p:cNvSpPr>
          <p:nvPr/>
        </p:nvSpPr>
        <p:spPr bwMode="auto">
          <a:xfrm>
            <a:off x="4572000" y="2223477"/>
            <a:ext cx="0" cy="2103120"/>
          </a:xfrm>
          <a:prstGeom prst="line">
            <a:avLst/>
          </a:prstGeom>
          <a:noFill/>
          <a:ln w="31750">
            <a:solidFill>
              <a:srgbClr val="000000"/>
            </a:solidFill>
            <a:prstDash val="lgDashDot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8" name="Line 6"/>
          <p:cNvSpPr>
            <a:spLocks noChangeShapeType="1"/>
          </p:cNvSpPr>
          <p:nvPr/>
        </p:nvSpPr>
        <p:spPr bwMode="auto">
          <a:xfrm flipV="1">
            <a:off x="179512" y="3391763"/>
            <a:ext cx="8778240" cy="0"/>
          </a:xfrm>
          <a:prstGeom prst="line">
            <a:avLst/>
          </a:prstGeom>
          <a:noFill/>
          <a:ln w="63500">
            <a:solidFill>
              <a:srgbClr val="00B05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Text Box 12"/>
              <p:cNvSpPr txBox="1">
                <a:spLocks noChangeArrowheads="1"/>
              </p:cNvSpPr>
              <p:nvPr/>
            </p:nvSpPr>
            <p:spPr bwMode="auto">
              <a:xfrm>
                <a:off x="106187" y="3012761"/>
                <a:ext cx="215111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Tangent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8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</a:t>
                </a: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= 1)</a:t>
                </a:r>
              </a:p>
            </p:txBody>
          </p:sp>
        </mc:Choice>
        <mc:Fallback xmlns="">
          <p:sp>
            <p:nvSpPr>
              <p:cNvPr id="49" name="Text 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6187" y="3012761"/>
                <a:ext cx="2151114" cy="369332"/>
              </a:xfrm>
              <a:prstGeom prst="rect">
                <a:avLst/>
              </a:prstGeom>
              <a:blipFill>
                <a:blip r:embed="rId3"/>
                <a:stretch>
                  <a:fillRect l="-1416" r="-283" b="-18033"/>
                </a:stretch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8" name="Straight Connector 57"/>
          <p:cNvCxnSpPr/>
          <p:nvPr/>
        </p:nvCxnSpPr>
        <p:spPr>
          <a:xfrm>
            <a:off x="5649963" y="3382093"/>
            <a:ext cx="1005840" cy="3048"/>
          </a:xfrm>
          <a:prstGeom prst="line">
            <a:avLst/>
          </a:prstGeom>
          <a:ln w="1016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0" y="152636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charset="0"/>
              </a:rPr>
              <a:t>A map projection is a mathematical function</a:t>
            </a:r>
          </a:p>
        </p:txBody>
      </p:sp>
      <p:sp>
        <p:nvSpPr>
          <p:cNvPr id="67" name="Text Box 14">
            <a:extLst>
              <a:ext uri="{FF2B5EF4-FFF2-40B4-BE49-F238E27FC236}">
                <a16:creationId xmlns:a16="http://schemas.microsoft.com/office/drawing/2014/main" id="{82DCECDC-7426-4FED-90CB-4425D2ECC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6791" y="2771670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&gt; ellipsoid distance</a:t>
            </a:r>
          </a:p>
        </p:txBody>
      </p:sp>
      <p:sp>
        <p:nvSpPr>
          <p:cNvPr id="68" name="Text Box 12">
            <a:extLst>
              <a:ext uri="{FF2B5EF4-FFF2-40B4-BE49-F238E27FC236}">
                <a16:creationId xmlns:a16="http://schemas.microsoft.com/office/drawing/2014/main" id="{4D2D912E-7CC6-4FE1-8BCD-E71B80CC1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7342" y="3482112"/>
            <a:ext cx="1088794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distance</a:t>
            </a:r>
          </a:p>
        </p:txBody>
      </p:sp>
      <p:sp>
        <p:nvSpPr>
          <p:cNvPr id="70" name="Line 6">
            <a:extLst>
              <a:ext uri="{FF2B5EF4-FFF2-40B4-BE49-F238E27FC236}">
                <a16:creationId xmlns:a16="http://schemas.microsoft.com/office/drawing/2014/main" id="{DB9B3741-DF33-48D9-B3A5-DD0F13C760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512" y="2691576"/>
            <a:ext cx="8778240" cy="0"/>
          </a:xfrm>
          <a:prstGeom prst="line">
            <a:avLst/>
          </a:prstGeom>
          <a:noFill/>
          <a:ln w="63500">
            <a:solidFill>
              <a:srgbClr val="00B05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 Box 12">
                <a:extLst>
                  <a:ext uri="{FF2B5EF4-FFF2-40B4-BE49-F238E27FC236}">
                    <a16:creationId xmlns:a16="http://schemas.microsoft.com/office/drawing/2014/main" id="{63E3B856-8109-414A-BC30-9F419DD980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678" y="2328089"/>
                <a:ext cx="3107628" cy="3629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Non-intersecting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&gt; 1)</a:t>
                </a:r>
              </a:p>
            </p:txBody>
          </p:sp>
        </mc:Choice>
        <mc:Fallback xmlns="">
          <p:sp>
            <p:nvSpPr>
              <p:cNvPr id="71" name="Text Box 12">
                <a:extLst>
                  <a:ext uri="{FF2B5EF4-FFF2-40B4-BE49-F238E27FC236}">
                    <a16:creationId xmlns:a16="http://schemas.microsoft.com/office/drawing/2014/main" id="{63E3B856-8109-414A-BC30-9F419DD9801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10678" y="2328089"/>
                <a:ext cx="3107628" cy="362984"/>
              </a:xfrm>
              <a:prstGeom prst="rect">
                <a:avLst/>
              </a:prstGeom>
              <a:blipFill>
                <a:blip r:embed="rId4"/>
                <a:stretch>
                  <a:fillRect l="-980" r="-784" b="-20339"/>
                </a:stretch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51D15EC1-E13B-4097-90E7-A198D0CED325}"/>
              </a:ext>
            </a:extLst>
          </p:cNvPr>
          <p:cNvCxnSpPr/>
          <p:nvPr/>
        </p:nvCxnSpPr>
        <p:spPr>
          <a:xfrm flipV="1">
            <a:off x="5796136" y="2691576"/>
            <a:ext cx="1097280" cy="2"/>
          </a:xfrm>
          <a:prstGeom prst="line">
            <a:avLst/>
          </a:prstGeom>
          <a:ln w="1016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442A6AE4-8414-4B16-A6D1-F8EE34136707}"/>
              </a:ext>
            </a:extLst>
          </p:cNvPr>
          <p:cNvCxnSpPr>
            <a:cxnSpLocks/>
            <a:endCxn id="413701" idx="2"/>
          </p:cNvCxnSpPr>
          <p:nvPr/>
        </p:nvCxnSpPr>
        <p:spPr>
          <a:xfrm flipH="1">
            <a:off x="4570414" y="4078624"/>
            <a:ext cx="3049588" cy="4775241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1C0D3306-9B8C-42D2-976B-E01F59A11790}"/>
              </a:ext>
            </a:extLst>
          </p:cNvPr>
          <p:cNvCxnSpPr>
            <a:cxnSpLocks/>
            <a:stCxn id="413701" idx="2"/>
          </p:cNvCxnSpPr>
          <p:nvPr/>
        </p:nvCxnSpPr>
        <p:spPr>
          <a:xfrm flipV="1">
            <a:off x="4570414" y="4092277"/>
            <a:ext cx="3834446" cy="4761588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Arc 85">
            <a:extLst>
              <a:ext uri="{FF2B5EF4-FFF2-40B4-BE49-F238E27FC236}">
                <a16:creationId xmlns:a16="http://schemas.microsoft.com/office/drawing/2014/main" id="{AF3C888F-8D6A-41E2-88E2-79F911405348}"/>
              </a:ext>
            </a:extLst>
          </p:cNvPr>
          <p:cNvSpPr/>
          <p:nvPr/>
        </p:nvSpPr>
        <p:spPr>
          <a:xfrm rot="1980000">
            <a:off x="-948268" y="3360757"/>
            <a:ext cx="10972800" cy="10972800"/>
          </a:xfrm>
          <a:prstGeom prst="arc">
            <a:avLst>
              <a:gd name="adj1" fmla="val 16200000"/>
              <a:gd name="adj2" fmla="val 16572007"/>
            </a:avLst>
          </a:prstGeom>
          <a:ln w="88900">
            <a:solidFill>
              <a:srgbClr val="FF66FF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7" name="Text Box 12">
                <a:extLst>
                  <a:ext uri="{FF2B5EF4-FFF2-40B4-BE49-F238E27FC236}">
                    <a16:creationId xmlns:a16="http://schemas.microsoft.com/office/drawing/2014/main" id="{A16A6AE2-E549-42F4-AF7A-04505DB561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187" y="3707079"/>
                <a:ext cx="1973819" cy="3629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Secant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7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</a:t>
                </a: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&lt; 1)</a:t>
                </a:r>
              </a:p>
            </p:txBody>
          </p:sp>
        </mc:Choice>
        <mc:Fallback xmlns="">
          <p:sp>
            <p:nvSpPr>
              <p:cNvPr id="87" name="Text Box 12">
                <a:extLst>
                  <a:ext uri="{FF2B5EF4-FFF2-40B4-BE49-F238E27FC236}">
                    <a16:creationId xmlns:a16="http://schemas.microsoft.com/office/drawing/2014/main" id="{A16A6AE2-E549-42F4-AF7A-04505DB561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6187" y="3707079"/>
                <a:ext cx="1973819" cy="362984"/>
              </a:xfrm>
              <a:prstGeom prst="rect">
                <a:avLst/>
              </a:prstGeom>
              <a:blipFill>
                <a:blip r:embed="rId5"/>
                <a:stretch>
                  <a:fillRect l="-1543" r="-926" b="-18333"/>
                </a:stretch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6" name="Text Box 12">
            <a:extLst>
              <a:ext uri="{FF2B5EF4-FFF2-40B4-BE49-F238E27FC236}">
                <a16:creationId xmlns:a16="http://schemas.microsoft.com/office/drawing/2014/main" id="{F77E6031-FCFE-48B8-98F8-938FD3274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950" y="4892498"/>
            <a:ext cx="1262301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surface</a:t>
            </a:r>
          </a:p>
        </p:txBody>
      </p:sp>
      <p:sp>
        <p:nvSpPr>
          <p:cNvPr id="107" name="Line 17">
            <a:extLst>
              <a:ext uri="{FF2B5EF4-FFF2-40B4-BE49-F238E27FC236}">
                <a16:creationId xmlns:a16="http://schemas.microsoft.com/office/drawing/2014/main" id="{7853DC7C-E9BE-4AFA-A6A1-9DDFDB1276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151620" y="4567366"/>
            <a:ext cx="120238" cy="322081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83" name="Line 6">
            <a:extLst>
              <a:ext uri="{FF2B5EF4-FFF2-40B4-BE49-F238E27FC236}">
                <a16:creationId xmlns:a16="http://schemas.microsoft.com/office/drawing/2014/main" id="{0F1BFA05-338C-49BB-9631-BA9B521F5B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880" y="4092277"/>
            <a:ext cx="8778240" cy="0"/>
          </a:xfrm>
          <a:prstGeom prst="line">
            <a:avLst/>
          </a:prstGeom>
          <a:noFill/>
          <a:ln w="63500">
            <a:solidFill>
              <a:srgbClr val="00B05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A1CBED94-658E-4A0D-8979-74BB8E2EB7E7}"/>
              </a:ext>
            </a:extLst>
          </p:cNvPr>
          <p:cNvCxnSpPr/>
          <p:nvPr/>
        </p:nvCxnSpPr>
        <p:spPr>
          <a:xfrm>
            <a:off x="7589520" y="4092277"/>
            <a:ext cx="822960" cy="0"/>
          </a:xfrm>
          <a:prstGeom prst="line">
            <a:avLst/>
          </a:prstGeom>
          <a:ln w="1016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60F453E4-8E2B-463D-AD41-7614B756948B}"/>
              </a:ext>
            </a:extLst>
          </p:cNvPr>
          <p:cNvCxnSpPr/>
          <p:nvPr/>
        </p:nvCxnSpPr>
        <p:spPr>
          <a:xfrm flipV="1">
            <a:off x="5514383" y="4092277"/>
            <a:ext cx="873057" cy="1"/>
          </a:xfrm>
          <a:prstGeom prst="line">
            <a:avLst/>
          </a:prstGeom>
          <a:ln w="1016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Text Box 14">
            <a:extLst>
              <a:ext uri="{FF2B5EF4-FFF2-40B4-BE49-F238E27FC236}">
                <a16:creationId xmlns:a16="http://schemas.microsoft.com/office/drawing/2014/main" id="{ACDE67E1-D59F-48F3-AA1D-2A00176D1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0774" y="4150972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&lt; ellipsoid distance</a:t>
            </a:r>
          </a:p>
        </p:txBody>
      </p:sp>
      <p:sp>
        <p:nvSpPr>
          <p:cNvPr id="112" name="Text Box 14">
            <a:extLst>
              <a:ext uri="{FF2B5EF4-FFF2-40B4-BE49-F238E27FC236}">
                <a16:creationId xmlns:a16="http://schemas.microsoft.com/office/drawing/2014/main" id="{860E1C5E-4FA7-48B5-B91D-2914200AE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0473" y="3463650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&gt; ellipsoid distance</a:t>
            </a:r>
          </a:p>
        </p:txBody>
      </p:sp>
      <p:sp>
        <p:nvSpPr>
          <p:cNvPr id="119" name="Text Box 14">
            <a:extLst>
              <a:ext uri="{FF2B5EF4-FFF2-40B4-BE49-F238E27FC236}">
                <a16:creationId xmlns:a16="http://schemas.microsoft.com/office/drawing/2014/main" id="{01AEDD98-DD7D-4EF6-93A6-0AE31F566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6567" y="4266611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= ellipsoid distance</a:t>
            </a:r>
          </a:p>
        </p:txBody>
      </p:sp>
      <p:sp>
        <p:nvSpPr>
          <p:cNvPr id="120" name="Line 17">
            <a:extLst>
              <a:ext uri="{FF2B5EF4-FFF2-40B4-BE49-F238E27FC236}">
                <a16:creationId xmlns:a16="http://schemas.microsoft.com/office/drawing/2014/main" id="{BE4F5242-C063-4A4E-8C7C-5CF2344186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71423" y="4162391"/>
            <a:ext cx="372286" cy="345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5A9A91C-94E0-4360-8AF1-29584B0D2A4F}"/>
              </a:ext>
            </a:extLst>
          </p:cNvPr>
          <p:cNvSpPr>
            <a:spLocks noChangeAspect="1"/>
          </p:cNvSpPr>
          <p:nvPr/>
        </p:nvSpPr>
        <p:spPr>
          <a:xfrm>
            <a:off x="1846393" y="4032494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Line 17">
            <a:extLst>
              <a:ext uri="{FF2B5EF4-FFF2-40B4-BE49-F238E27FC236}">
                <a16:creationId xmlns:a16="http://schemas.microsoft.com/office/drawing/2014/main" id="{FB6E25A3-4BCE-4D73-B485-F58D28D21A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5992" y="3082570"/>
            <a:ext cx="293583" cy="26119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123" name="Text Box 14">
            <a:extLst>
              <a:ext uri="{FF2B5EF4-FFF2-40B4-BE49-F238E27FC236}">
                <a16:creationId xmlns:a16="http://schemas.microsoft.com/office/drawing/2014/main" id="{0E33FFC1-F854-45D3-84A3-3932F5D4E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3093" y="2781303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= ellipsoid distance</a:t>
            </a:r>
          </a:p>
        </p:txBody>
      </p:sp>
      <p:sp>
        <p:nvSpPr>
          <p:cNvPr id="124" name="Line 17">
            <a:extLst>
              <a:ext uri="{FF2B5EF4-FFF2-40B4-BE49-F238E27FC236}">
                <a16:creationId xmlns:a16="http://schemas.microsoft.com/office/drawing/2014/main" id="{573F9ABC-D39D-4DC6-967E-51E2369328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70214" y="4157643"/>
            <a:ext cx="511001" cy="92344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125" name="Text Box 14">
            <a:extLst>
              <a:ext uri="{FF2B5EF4-FFF2-40B4-BE49-F238E27FC236}">
                <a16:creationId xmlns:a16="http://schemas.microsoft.com/office/drawing/2014/main" id="{D0DECDAC-C8B8-4588-9441-12696378E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4825" y="4825790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= ellipsoid distance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D0A5AB32-5035-43EB-8BB1-90F6320F7B52}"/>
                  </a:ext>
                </a:extLst>
              </p:cNvPr>
              <p:cNvSpPr txBox="1"/>
              <p:nvPr/>
            </p:nvSpPr>
            <p:spPr>
              <a:xfrm>
                <a:off x="891557" y="783880"/>
                <a:ext cx="6634035" cy="36933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0" lang="pt-BR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𝒏𝒐𝒓𝒕𝒉𝒊𝒏𝒈</m:t>
                          </m:r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, </m:t>
                          </m:r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𝒆𝒂𝒔𝒕𝒊𝒏𝒈</m:t>
                          </m:r>
                        </m:e>
                      </m:d>
                      <m:r>
                        <a:rPr kumimoji="0" lang="en-US" sz="2400" b="1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kumimoji="0" lang="pt-BR" sz="2400" b="1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kumimoji="0" lang="pt-BR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𝒍𝒂𝒕𝒊𝒕𝒖𝒅𝒆</m:t>
                          </m:r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, </m:t>
                          </m:r>
                          <m:r>
                            <a:rPr kumimoji="0" lang="en-US" sz="2400" b="1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𝒍𝒐𝒏𝒈𝒊𝒕𝒖𝒅𝒆</m:t>
                          </m:r>
                        </m:e>
                      </m:d>
                    </m:oMath>
                  </m:oMathPara>
                </a14:m>
                <a:endPara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charset="0"/>
                  <a:ea typeface="ＭＳ Ｐゴシック" charset="0"/>
                </a:endParaRPr>
              </a:p>
            </p:txBody>
          </p:sp>
        </mc:Choice>
        <mc:Fallback xmlns="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D0A5AB32-5035-43EB-8BB1-90F6320F7B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1557" y="783880"/>
                <a:ext cx="6634035" cy="369332"/>
              </a:xfrm>
              <a:prstGeom prst="rect">
                <a:avLst/>
              </a:prstGeom>
              <a:blipFill>
                <a:blip r:embed="rId6"/>
                <a:stretch>
                  <a:fillRect l="-275" t="-3333" b="-3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4" name="Text Box 12">
            <a:extLst>
              <a:ext uri="{FF2B5EF4-FFF2-40B4-BE49-F238E27FC236}">
                <a16:creationId xmlns:a16="http://schemas.microsoft.com/office/drawing/2014/main" id="{9BE3A2DA-A4FA-4126-B501-D14DE66A9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3582" y="4599029"/>
            <a:ext cx="1103396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distance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 Box 12">
                <a:extLst>
                  <a:ext uri="{FF2B5EF4-FFF2-40B4-BE49-F238E27FC236}">
                    <a16:creationId xmlns:a16="http://schemas.microsoft.com/office/drawing/2014/main" id="{5DEE4A0F-65E7-4EA9-827D-E672385754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678" y="1251786"/>
                <a:ext cx="3784670" cy="824649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Can “move” conformal projection surface “up” or “down” by changing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endPara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Verdana" pitchFamily="34" charset="0"/>
                  <a:ea typeface="ＭＳ Ｐゴシック" charset="0"/>
                  <a:cs typeface="Arial" pitchFamily="34" charset="0"/>
                </a:endParaRPr>
              </a:p>
            </p:txBody>
          </p:sp>
        </mc:Choice>
        <mc:Fallback xmlns="">
          <p:sp>
            <p:nvSpPr>
              <p:cNvPr id="65" name="Text Box 12">
                <a:extLst>
                  <a:ext uri="{FF2B5EF4-FFF2-40B4-BE49-F238E27FC236}">
                    <a16:creationId xmlns:a16="http://schemas.microsoft.com/office/drawing/2014/main" id="{5DEE4A0F-65E7-4EA9-827D-E672385754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10678" y="1251786"/>
                <a:ext cx="3784670" cy="82464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987C6F90-8402-4678-95AC-418B551E3D2B}"/>
                  </a:ext>
                </a:extLst>
              </p:cNvPr>
              <p:cNvSpPr txBox="1"/>
              <p:nvPr/>
            </p:nvSpPr>
            <p:spPr>
              <a:xfrm>
                <a:off x="7414396" y="731534"/>
                <a:ext cx="84757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0" lang="en-US" sz="2400" b="1" i="1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b>
                        <m:sSubPr>
                          <m:ctrlPr>
                            <a:rPr kumimoji="0" lang="en-US" sz="2400" b="1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sz="2400" b="1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𝒌</m:t>
                          </m:r>
                        </m:e>
                        <m:sub>
                          <m:r>
                            <a:rPr kumimoji="0" lang="en-US" sz="2400" b="1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charset="0"/>
                  <a:ea typeface="ＭＳ Ｐゴシック" charset="0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987C6F90-8402-4678-95AC-418B551E3D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14396" y="731534"/>
                <a:ext cx="847571" cy="461665"/>
              </a:xfrm>
              <a:prstGeom prst="rect">
                <a:avLst/>
              </a:prstGeom>
              <a:blipFill>
                <a:blip r:embed="rId8"/>
                <a:stretch>
                  <a:fillRect b="-263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" name="Oval 65">
            <a:extLst>
              <a:ext uri="{FF2B5EF4-FFF2-40B4-BE49-F238E27FC236}">
                <a16:creationId xmlns:a16="http://schemas.microsoft.com/office/drawing/2014/main" id="{D84EE192-14C6-4FEA-ACFD-9895C79AC679}"/>
              </a:ext>
            </a:extLst>
          </p:cNvPr>
          <p:cNvSpPr>
            <a:spLocks noChangeAspect="1"/>
          </p:cNvSpPr>
          <p:nvPr/>
        </p:nvSpPr>
        <p:spPr>
          <a:xfrm>
            <a:off x="7155653" y="4010166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Text Box 14">
            <a:extLst>
              <a:ext uri="{FF2B5EF4-FFF2-40B4-BE49-F238E27FC236}">
                <a16:creationId xmlns:a16="http://schemas.microsoft.com/office/drawing/2014/main" id="{62901860-3D13-4055-93D2-9EE65A22D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8035" y="1884827"/>
            <a:ext cx="2149717" cy="784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&gt; ellipsoid distance everywhere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9FFC70B5-7EA0-4BC4-8952-320C55F3C737}"/>
              </a:ext>
            </a:extLst>
          </p:cNvPr>
          <p:cNvSpPr>
            <a:spLocks noChangeAspect="1"/>
          </p:cNvSpPr>
          <p:nvPr/>
        </p:nvSpPr>
        <p:spPr>
          <a:xfrm>
            <a:off x="4502338" y="3325705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7611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1" grpId="0"/>
      <p:bldP spid="86" grpId="0" animBg="1"/>
      <p:bldP spid="87" grpId="0"/>
      <p:bldP spid="83" grpId="0" animBg="1"/>
      <p:bldP spid="111" grpId="0"/>
      <p:bldP spid="112" grpId="0"/>
      <p:bldP spid="119" grpId="0"/>
      <p:bldP spid="120" grpId="0" animBg="1"/>
      <p:bldP spid="6" grpId="0" animBg="1"/>
      <p:bldP spid="124" grpId="0" animBg="1"/>
      <p:bldP spid="125" grpId="0"/>
      <p:bldP spid="64" grpId="0"/>
      <p:bldP spid="66" grpId="0" animBg="1"/>
      <p:bldP spid="6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99000">
              <a:schemeClr val="bg2">
                <a:lumMod val="50000"/>
              </a:schemeClr>
            </a:gs>
            <a:gs pos="87000">
              <a:schemeClr val="bg2">
                <a:lumMod val="20000"/>
                <a:lumOff val="80000"/>
              </a:schemeClr>
            </a:gs>
            <a:gs pos="80000">
              <a:schemeClr val="tx1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rc 5"/>
          <p:cNvSpPr>
            <a:spLocks/>
          </p:cNvSpPr>
          <p:nvPr/>
        </p:nvSpPr>
        <p:spPr bwMode="auto">
          <a:xfrm rot="16200000" flipV="1">
            <a:off x="1828800" y="644989"/>
            <a:ext cx="5486400" cy="10972800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solidFill>
            <a:schemeClr val="tx1"/>
          </a:solidFill>
          <a:ln w="254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13701" name="Arc 5"/>
          <p:cNvSpPr>
            <a:spLocks/>
          </p:cNvSpPr>
          <p:nvPr/>
        </p:nvSpPr>
        <p:spPr bwMode="auto">
          <a:xfrm rot="16200000" flipV="1">
            <a:off x="1827214" y="649625"/>
            <a:ext cx="5486400" cy="10969626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20000"/>
                  <a:lumOff val="80000"/>
                  <a:alpha val="20000"/>
                </a:schemeClr>
              </a:gs>
              <a:gs pos="50000">
                <a:schemeClr val="bg1">
                  <a:lumMod val="60000"/>
                  <a:lumOff val="40000"/>
                  <a:alpha val="40000"/>
                </a:schemeClr>
              </a:gs>
              <a:gs pos="100000">
                <a:schemeClr val="bg1">
                  <a:lumMod val="75000"/>
                  <a:alpha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solidFill>
              <a:srgbClr val="0099CC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cxnSp>
        <p:nvCxnSpPr>
          <p:cNvPr id="78" name="Straight Connector 77"/>
          <p:cNvCxnSpPr>
            <a:cxnSpLocks/>
            <a:endCxn id="413701" idx="2"/>
          </p:cNvCxnSpPr>
          <p:nvPr/>
        </p:nvCxnSpPr>
        <p:spPr>
          <a:xfrm flipH="1">
            <a:off x="4570414" y="2682577"/>
            <a:ext cx="2318068" cy="6171288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cxnSpLocks/>
            <a:endCxn id="413701" idx="2"/>
          </p:cNvCxnSpPr>
          <p:nvPr/>
        </p:nvCxnSpPr>
        <p:spPr>
          <a:xfrm flipH="1">
            <a:off x="4570414" y="2720677"/>
            <a:ext cx="1236028" cy="6133188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725" name="Text Box 29"/>
          <p:cNvSpPr txBox="1">
            <a:spLocks noChangeArrowheads="1"/>
          </p:cNvSpPr>
          <p:nvPr/>
        </p:nvSpPr>
        <p:spPr bwMode="auto">
          <a:xfrm>
            <a:off x="3773413" y="1662301"/>
            <a:ext cx="16002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Projection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</a:b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axis</a:t>
            </a:r>
          </a:p>
        </p:txBody>
      </p:sp>
      <p:cxnSp>
        <p:nvCxnSpPr>
          <p:cNvPr id="36" name="Straight Connector 35"/>
          <p:cNvCxnSpPr>
            <a:stCxn id="413701" idx="1"/>
          </p:cNvCxnSpPr>
          <p:nvPr/>
        </p:nvCxnSpPr>
        <p:spPr>
          <a:xfrm>
            <a:off x="-914399" y="8877638"/>
            <a:ext cx="109727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Arc 112"/>
          <p:cNvSpPr/>
          <p:nvPr/>
        </p:nvSpPr>
        <p:spPr>
          <a:xfrm rot="646440">
            <a:off x="-874277" y="3406127"/>
            <a:ext cx="10972800" cy="10972800"/>
          </a:xfrm>
          <a:prstGeom prst="arc">
            <a:avLst>
              <a:gd name="adj1" fmla="val 16200000"/>
              <a:gd name="adj2" fmla="val 16776845"/>
            </a:avLst>
          </a:prstGeom>
          <a:ln w="88900">
            <a:solidFill>
              <a:srgbClr val="FF66FF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706" name="Line 10"/>
          <p:cNvSpPr>
            <a:spLocks noChangeShapeType="1"/>
          </p:cNvSpPr>
          <p:nvPr/>
        </p:nvSpPr>
        <p:spPr bwMode="auto">
          <a:xfrm>
            <a:off x="4572000" y="2223477"/>
            <a:ext cx="0" cy="2103120"/>
          </a:xfrm>
          <a:prstGeom prst="line">
            <a:avLst/>
          </a:prstGeom>
          <a:noFill/>
          <a:ln w="31750">
            <a:solidFill>
              <a:srgbClr val="000000"/>
            </a:solidFill>
            <a:prstDash val="lgDashDot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0" y="152636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charset="0"/>
              </a:rPr>
              <a:t>“Secant” conformal map projection</a:t>
            </a:r>
          </a:p>
        </p:txBody>
      </p:sp>
      <p:sp>
        <p:nvSpPr>
          <p:cNvPr id="68" name="Text Box 12">
            <a:extLst>
              <a:ext uri="{FF2B5EF4-FFF2-40B4-BE49-F238E27FC236}">
                <a16:creationId xmlns:a16="http://schemas.microsoft.com/office/drawing/2014/main" id="{4D2D912E-7CC6-4FE1-8BCD-E71B80CC1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7342" y="3482112"/>
            <a:ext cx="1088794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distance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442A6AE4-8414-4B16-A6D1-F8EE34136707}"/>
              </a:ext>
            </a:extLst>
          </p:cNvPr>
          <p:cNvCxnSpPr>
            <a:cxnSpLocks/>
            <a:endCxn id="413701" idx="2"/>
          </p:cNvCxnSpPr>
          <p:nvPr/>
        </p:nvCxnSpPr>
        <p:spPr>
          <a:xfrm flipH="1">
            <a:off x="4570414" y="4078624"/>
            <a:ext cx="3049588" cy="4775241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1C0D3306-9B8C-42D2-976B-E01F59A11790}"/>
              </a:ext>
            </a:extLst>
          </p:cNvPr>
          <p:cNvCxnSpPr>
            <a:cxnSpLocks/>
            <a:stCxn id="413701" idx="2"/>
          </p:cNvCxnSpPr>
          <p:nvPr/>
        </p:nvCxnSpPr>
        <p:spPr>
          <a:xfrm flipV="1">
            <a:off x="4570414" y="4092277"/>
            <a:ext cx="3834446" cy="4761588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Arc 85">
            <a:extLst>
              <a:ext uri="{FF2B5EF4-FFF2-40B4-BE49-F238E27FC236}">
                <a16:creationId xmlns:a16="http://schemas.microsoft.com/office/drawing/2014/main" id="{AF3C888F-8D6A-41E2-88E2-79F911405348}"/>
              </a:ext>
            </a:extLst>
          </p:cNvPr>
          <p:cNvSpPr/>
          <p:nvPr/>
        </p:nvSpPr>
        <p:spPr>
          <a:xfrm rot="1980000">
            <a:off x="-948268" y="3360757"/>
            <a:ext cx="10972800" cy="10972800"/>
          </a:xfrm>
          <a:prstGeom prst="arc">
            <a:avLst>
              <a:gd name="adj1" fmla="val 16200000"/>
              <a:gd name="adj2" fmla="val 16572007"/>
            </a:avLst>
          </a:prstGeom>
          <a:ln w="88900">
            <a:solidFill>
              <a:srgbClr val="FF66FF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7" name="Text Box 12">
                <a:extLst>
                  <a:ext uri="{FF2B5EF4-FFF2-40B4-BE49-F238E27FC236}">
                    <a16:creationId xmlns:a16="http://schemas.microsoft.com/office/drawing/2014/main" id="{A16A6AE2-E549-42F4-AF7A-04505DB561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187" y="3707079"/>
                <a:ext cx="1973819" cy="3629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Secant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7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</a:t>
                </a: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&lt; 1)</a:t>
                </a:r>
              </a:p>
            </p:txBody>
          </p:sp>
        </mc:Choice>
        <mc:Fallback xmlns="">
          <p:sp>
            <p:nvSpPr>
              <p:cNvPr id="87" name="Text Box 12">
                <a:extLst>
                  <a:ext uri="{FF2B5EF4-FFF2-40B4-BE49-F238E27FC236}">
                    <a16:creationId xmlns:a16="http://schemas.microsoft.com/office/drawing/2014/main" id="{A16A6AE2-E549-42F4-AF7A-04505DB561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6187" y="3707079"/>
                <a:ext cx="1973819" cy="362984"/>
              </a:xfrm>
              <a:prstGeom prst="rect">
                <a:avLst/>
              </a:prstGeom>
              <a:blipFill>
                <a:blip r:embed="rId2"/>
                <a:stretch>
                  <a:fillRect l="-1543" r="-926" b="-18333"/>
                </a:stretch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6" name="Text Box 12">
            <a:extLst>
              <a:ext uri="{FF2B5EF4-FFF2-40B4-BE49-F238E27FC236}">
                <a16:creationId xmlns:a16="http://schemas.microsoft.com/office/drawing/2014/main" id="{F77E6031-FCFE-48B8-98F8-938FD3274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950" y="4892498"/>
            <a:ext cx="1262301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surface</a:t>
            </a:r>
          </a:p>
        </p:txBody>
      </p:sp>
      <p:sp>
        <p:nvSpPr>
          <p:cNvPr id="107" name="Line 17">
            <a:extLst>
              <a:ext uri="{FF2B5EF4-FFF2-40B4-BE49-F238E27FC236}">
                <a16:creationId xmlns:a16="http://schemas.microsoft.com/office/drawing/2014/main" id="{7853DC7C-E9BE-4AFA-A6A1-9DDFDB1276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151620" y="4567366"/>
            <a:ext cx="120238" cy="322081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111" name="Text Box 14">
            <a:extLst>
              <a:ext uri="{FF2B5EF4-FFF2-40B4-BE49-F238E27FC236}">
                <a16:creationId xmlns:a16="http://schemas.microsoft.com/office/drawing/2014/main" id="{ACDE67E1-D59F-48F3-AA1D-2A00176D1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0774" y="4150972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&lt; ellipsoid distance</a:t>
            </a:r>
          </a:p>
        </p:txBody>
      </p:sp>
      <p:sp>
        <p:nvSpPr>
          <p:cNvPr id="112" name="Text Box 14">
            <a:extLst>
              <a:ext uri="{FF2B5EF4-FFF2-40B4-BE49-F238E27FC236}">
                <a16:creationId xmlns:a16="http://schemas.microsoft.com/office/drawing/2014/main" id="{860E1C5E-4FA7-48B5-B91D-2914200AE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0473" y="3463650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&gt; ellipsoid distance</a:t>
            </a:r>
          </a:p>
        </p:txBody>
      </p:sp>
      <p:sp>
        <p:nvSpPr>
          <p:cNvPr id="119" name="Text Box 14">
            <a:extLst>
              <a:ext uri="{FF2B5EF4-FFF2-40B4-BE49-F238E27FC236}">
                <a16:creationId xmlns:a16="http://schemas.microsoft.com/office/drawing/2014/main" id="{01AEDD98-DD7D-4EF6-93A6-0AE31F566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6567" y="4266611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= ellipsoid distance</a:t>
            </a:r>
          </a:p>
        </p:txBody>
      </p:sp>
      <p:sp>
        <p:nvSpPr>
          <p:cNvPr id="120" name="Line 17">
            <a:extLst>
              <a:ext uri="{FF2B5EF4-FFF2-40B4-BE49-F238E27FC236}">
                <a16:creationId xmlns:a16="http://schemas.microsoft.com/office/drawing/2014/main" id="{BE4F5242-C063-4A4E-8C7C-5CF2344186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71423" y="4162391"/>
            <a:ext cx="372286" cy="345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124" name="Line 17">
            <a:extLst>
              <a:ext uri="{FF2B5EF4-FFF2-40B4-BE49-F238E27FC236}">
                <a16:creationId xmlns:a16="http://schemas.microsoft.com/office/drawing/2014/main" id="{573F9ABC-D39D-4DC6-967E-51E2369328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70214" y="4157643"/>
            <a:ext cx="511001" cy="92344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125" name="Text Box 14">
            <a:extLst>
              <a:ext uri="{FF2B5EF4-FFF2-40B4-BE49-F238E27FC236}">
                <a16:creationId xmlns:a16="http://schemas.microsoft.com/office/drawing/2014/main" id="{D0DECDAC-C8B8-4588-9441-12696378E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4825" y="4825790"/>
            <a:ext cx="20709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= ellipsoid distance</a:t>
            </a:r>
          </a:p>
        </p:txBody>
      </p:sp>
      <p:sp>
        <p:nvSpPr>
          <p:cNvPr id="64" name="Text Box 12">
            <a:extLst>
              <a:ext uri="{FF2B5EF4-FFF2-40B4-BE49-F238E27FC236}">
                <a16:creationId xmlns:a16="http://schemas.microsoft.com/office/drawing/2014/main" id="{9BE3A2DA-A4FA-4126-B501-D14DE66A9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3582" y="4599029"/>
            <a:ext cx="1103396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distance</a:t>
            </a:r>
          </a:p>
        </p:txBody>
      </p:sp>
      <p:sp>
        <p:nvSpPr>
          <p:cNvPr id="57" name="Line 7">
            <a:extLst>
              <a:ext uri="{FF2B5EF4-FFF2-40B4-BE49-F238E27FC236}">
                <a16:creationId xmlns:a16="http://schemas.microsoft.com/office/drawing/2014/main" id="{4E4CFD77-6708-45B3-93FE-57980212F4A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" y="4078623"/>
            <a:ext cx="0" cy="2286000"/>
          </a:xfrm>
          <a:prstGeom prst="line">
            <a:avLst/>
          </a:prstGeom>
          <a:noFill/>
          <a:ln w="25400">
            <a:solidFill>
              <a:srgbClr val="000000"/>
            </a:solidFill>
            <a:prstDash val="lg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59" name="Line 8">
            <a:extLst>
              <a:ext uri="{FF2B5EF4-FFF2-40B4-BE49-F238E27FC236}">
                <a16:creationId xmlns:a16="http://schemas.microsoft.com/office/drawing/2014/main" id="{EAC7AEFC-0BB7-4F50-A1F8-27D05D61DF8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9640" y="4077037"/>
            <a:ext cx="0" cy="2286000"/>
          </a:xfrm>
          <a:prstGeom prst="line">
            <a:avLst/>
          </a:prstGeom>
          <a:noFill/>
          <a:ln w="25400">
            <a:solidFill>
              <a:srgbClr val="000000"/>
            </a:solidFill>
            <a:prstDash val="lg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60" name="Line 9">
            <a:extLst>
              <a:ext uri="{FF2B5EF4-FFF2-40B4-BE49-F238E27FC236}">
                <a16:creationId xmlns:a16="http://schemas.microsoft.com/office/drawing/2014/main" id="{96700DE1-7804-49BD-986C-B6C4F82BF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" y="6073129"/>
            <a:ext cx="7955280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 type="stealth" w="lg" len="lg"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61" name="Text Box 11">
            <a:extLst>
              <a:ext uri="{FF2B5EF4-FFF2-40B4-BE49-F238E27FC236}">
                <a16:creationId xmlns:a16="http://schemas.microsoft.com/office/drawing/2014/main" id="{A97053E1-617B-480E-80E3-E1025D686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" y="6066616"/>
            <a:ext cx="795210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Zone width to balance positive and negative distortion (scale error) with respect to ellipsoid</a:t>
            </a:r>
          </a:p>
        </p:txBody>
      </p:sp>
      <p:sp>
        <p:nvSpPr>
          <p:cNvPr id="65" name="Line 20">
            <a:extLst>
              <a:ext uri="{FF2B5EF4-FFF2-40B4-BE49-F238E27FC236}">
                <a16:creationId xmlns:a16="http://schemas.microsoft.com/office/drawing/2014/main" id="{7A113F3C-481E-443C-AFAF-3859267BEE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0240" y="4078624"/>
            <a:ext cx="0" cy="1868153"/>
          </a:xfrm>
          <a:prstGeom prst="line">
            <a:avLst/>
          </a:prstGeom>
          <a:noFill/>
          <a:ln w="25400">
            <a:solidFill>
              <a:srgbClr val="000000"/>
            </a:solidFill>
            <a:prstDash val="lg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66" name="Line 21">
            <a:extLst>
              <a:ext uri="{FF2B5EF4-FFF2-40B4-BE49-F238E27FC236}">
                <a16:creationId xmlns:a16="http://schemas.microsoft.com/office/drawing/2014/main" id="{4C34ECB4-9331-4184-BDA7-2514CD44087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23760" y="4078624"/>
            <a:ext cx="0" cy="1868153"/>
          </a:xfrm>
          <a:prstGeom prst="line">
            <a:avLst/>
          </a:prstGeom>
          <a:noFill/>
          <a:ln w="25400">
            <a:solidFill>
              <a:srgbClr val="000000"/>
            </a:solidFill>
            <a:prstDash val="lg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69" name="Line 22">
            <a:extLst>
              <a:ext uri="{FF2B5EF4-FFF2-40B4-BE49-F238E27FC236}">
                <a16:creationId xmlns:a16="http://schemas.microsoft.com/office/drawing/2014/main" id="{EBC1711F-DA02-4DC1-BCA4-4A81824509E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0240" y="5657201"/>
            <a:ext cx="5303520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 type="stealth" w="lg" len="lg"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DADADA">
                  <a:lumMod val="10000"/>
                </a:srgbClr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72" name="Line 23">
            <a:extLst>
              <a:ext uri="{FF2B5EF4-FFF2-40B4-BE49-F238E27FC236}">
                <a16:creationId xmlns:a16="http://schemas.microsoft.com/office/drawing/2014/main" id="{BEC62860-45F8-4911-93A3-FA570C630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" y="5657201"/>
            <a:ext cx="1325880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 type="stealth" w="lg" len="lg"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DADADA">
                  <a:lumMod val="10000"/>
                </a:srgbClr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73" name="Line 24">
            <a:extLst>
              <a:ext uri="{FF2B5EF4-FFF2-40B4-BE49-F238E27FC236}">
                <a16:creationId xmlns:a16="http://schemas.microsoft.com/office/drawing/2014/main" id="{2E4F57DB-678E-4017-AB9E-2A0014FD45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223760" y="5657201"/>
            <a:ext cx="1325880" cy="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 type="stealth" w="lg" len="lg"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DADADA">
                  <a:lumMod val="10000"/>
                </a:srgbClr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74" name="Text Box 25">
            <a:extLst>
              <a:ext uri="{FF2B5EF4-FFF2-40B4-BE49-F238E27FC236}">
                <a16:creationId xmlns:a16="http://schemas.microsoft.com/office/drawing/2014/main" id="{9D741892-B479-46E2-A0D9-C678FBEB8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643" y="5661401"/>
            <a:ext cx="105189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DADADA">
                    <a:lumMod val="10000"/>
                  </a:srgbClr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14.5%</a:t>
            </a:r>
          </a:p>
        </p:txBody>
      </p:sp>
      <p:sp>
        <p:nvSpPr>
          <p:cNvPr id="75" name="Text Box 26">
            <a:extLst>
              <a:ext uri="{FF2B5EF4-FFF2-40B4-BE49-F238E27FC236}">
                <a16:creationId xmlns:a16="http://schemas.microsoft.com/office/drawing/2014/main" id="{1C0C3A28-2805-48F8-A22C-472888D01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4088" y="5661401"/>
            <a:ext cx="80502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DADADA">
                    <a:lumMod val="10000"/>
                  </a:srgbClr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71%</a:t>
            </a:r>
          </a:p>
        </p:txBody>
      </p:sp>
      <p:sp>
        <p:nvSpPr>
          <p:cNvPr id="77" name="Text Box 27">
            <a:extLst>
              <a:ext uri="{FF2B5EF4-FFF2-40B4-BE49-F238E27FC236}">
                <a16:creationId xmlns:a16="http://schemas.microsoft.com/office/drawing/2014/main" id="{E45BF9C6-3101-47B1-A90D-C8480C9741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8467" y="5661401"/>
            <a:ext cx="105189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DADADA">
                    <a:lumMod val="10000"/>
                  </a:srgbClr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14.5%</a:t>
            </a:r>
          </a:p>
        </p:txBody>
      </p:sp>
      <p:sp>
        <p:nvSpPr>
          <p:cNvPr id="83" name="Line 6">
            <a:extLst>
              <a:ext uri="{FF2B5EF4-FFF2-40B4-BE49-F238E27FC236}">
                <a16:creationId xmlns:a16="http://schemas.microsoft.com/office/drawing/2014/main" id="{0F1BFA05-338C-49BB-9631-BA9B521F5B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880" y="4092277"/>
            <a:ext cx="8778240" cy="0"/>
          </a:xfrm>
          <a:prstGeom prst="line">
            <a:avLst/>
          </a:prstGeom>
          <a:noFill/>
          <a:ln w="63500">
            <a:solidFill>
              <a:srgbClr val="00B05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A1CBED94-658E-4A0D-8979-74BB8E2EB7E7}"/>
              </a:ext>
            </a:extLst>
          </p:cNvPr>
          <p:cNvCxnSpPr/>
          <p:nvPr/>
        </p:nvCxnSpPr>
        <p:spPr>
          <a:xfrm>
            <a:off x="7589520" y="4092277"/>
            <a:ext cx="822960" cy="0"/>
          </a:xfrm>
          <a:prstGeom prst="line">
            <a:avLst/>
          </a:prstGeom>
          <a:ln w="1016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60F453E4-8E2B-463D-AD41-7614B756948B}"/>
              </a:ext>
            </a:extLst>
          </p:cNvPr>
          <p:cNvCxnSpPr/>
          <p:nvPr/>
        </p:nvCxnSpPr>
        <p:spPr>
          <a:xfrm flipV="1">
            <a:off x="5514383" y="4092277"/>
            <a:ext cx="873057" cy="1"/>
          </a:xfrm>
          <a:prstGeom prst="line">
            <a:avLst/>
          </a:prstGeom>
          <a:ln w="1016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D5A9A91C-94E0-4360-8AF1-29584B0D2A4F}"/>
              </a:ext>
            </a:extLst>
          </p:cNvPr>
          <p:cNvSpPr>
            <a:spLocks noChangeAspect="1"/>
          </p:cNvSpPr>
          <p:nvPr/>
        </p:nvSpPr>
        <p:spPr>
          <a:xfrm>
            <a:off x="1846393" y="4032494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29D31140-5F54-4125-A3BD-8160FD52B49F}"/>
              </a:ext>
            </a:extLst>
          </p:cNvPr>
          <p:cNvSpPr>
            <a:spLocks noChangeAspect="1"/>
          </p:cNvSpPr>
          <p:nvPr/>
        </p:nvSpPr>
        <p:spPr>
          <a:xfrm>
            <a:off x="7155653" y="4010166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571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9" grpId="0" animBg="1"/>
      <p:bldP spid="60" grpId="0" animBg="1"/>
      <p:bldP spid="61" grpId="0"/>
      <p:bldP spid="65" grpId="0" animBg="1"/>
      <p:bldP spid="66" grpId="0" animBg="1"/>
      <p:bldP spid="69" grpId="0" animBg="1"/>
      <p:bldP spid="72" grpId="0" animBg="1"/>
      <p:bldP spid="73" grpId="0" animBg="1"/>
      <p:bldP spid="74" grpId="0"/>
      <p:bldP spid="75" grpId="0"/>
      <p:bldP spid="7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99000">
              <a:schemeClr val="bg2">
                <a:lumMod val="50000"/>
              </a:schemeClr>
            </a:gs>
            <a:gs pos="87000">
              <a:schemeClr val="bg2">
                <a:lumMod val="20000"/>
                <a:lumOff val="80000"/>
              </a:schemeClr>
            </a:gs>
            <a:gs pos="80000">
              <a:schemeClr val="tx1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Freeform 53">
            <a:extLst>
              <a:ext uri="{FF2B5EF4-FFF2-40B4-BE49-F238E27FC236}">
                <a16:creationId xmlns:a16="http://schemas.microsoft.com/office/drawing/2014/main" id="{13F5BD6C-D5C2-4E7C-8D6A-7BC2621A35E4}"/>
              </a:ext>
            </a:extLst>
          </p:cNvPr>
          <p:cNvSpPr/>
          <p:nvPr/>
        </p:nvSpPr>
        <p:spPr>
          <a:xfrm>
            <a:off x="1280522" y="2183784"/>
            <a:ext cx="6651365" cy="1778596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Arc 5"/>
          <p:cNvSpPr>
            <a:spLocks/>
          </p:cNvSpPr>
          <p:nvPr/>
        </p:nvSpPr>
        <p:spPr bwMode="auto">
          <a:xfrm rot="16200000" flipV="1">
            <a:off x="1828800" y="644989"/>
            <a:ext cx="5486400" cy="10972800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solidFill>
            <a:schemeClr val="tx1"/>
          </a:solidFill>
          <a:ln w="254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13701" name="Arc 5"/>
          <p:cNvSpPr>
            <a:spLocks/>
          </p:cNvSpPr>
          <p:nvPr/>
        </p:nvSpPr>
        <p:spPr bwMode="auto">
          <a:xfrm rot="16200000" flipV="1">
            <a:off x="1827214" y="649625"/>
            <a:ext cx="5486400" cy="10969626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20000"/>
                  <a:lumOff val="80000"/>
                  <a:alpha val="20000"/>
                </a:schemeClr>
              </a:gs>
              <a:gs pos="50000">
                <a:schemeClr val="bg1">
                  <a:lumMod val="60000"/>
                  <a:lumOff val="40000"/>
                  <a:alpha val="40000"/>
                </a:schemeClr>
              </a:gs>
              <a:gs pos="100000">
                <a:schemeClr val="bg1">
                  <a:lumMod val="75000"/>
                  <a:alpha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solidFill>
              <a:srgbClr val="0099CC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cxnSp>
        <p:nvCxnSpPr>
          <p:cNvPr id="78" name="Straight Connector 77"/>
          <p:cNvCxnSpPr>
            <a:cxnSpLocks/>
            <a:endCxn id="413701" idx="2"/>
          </p:cNvCxnSpPr>
          <p:nvPr/>
        </p:nvCxnSpPr>
        <p:spPr>
          <a:xfrm>
            <a:off x="3773413" y="2691576"/>
            <a:ext cx="797001" cy="6162289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cxnSpLocks/>
            <a:endCxn id="413701" idx="2"/>
          </p:cNvCxnSpPr>
          <p:nvPr/>
        </p:nvCxnSpPr>
        <p:spPr>
          <a:xfrm>
            <a:off x="2713724" y="2699963"/>
            <a:ext cx="1856690" cy="6153902"/>
          </a:xfrm>
          <a:prstGeom prst="line">
            <a:avLst/>
          </a:prstGeom>
          <a:ln w="25400">
            <a:solidFill>
              <a:schemeClr val="tx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725" name="Text Box 29"/>
          <p:cNvSpPr txBox="1">
            <a:spLocks noChangeArrowheads="1"/>
          </p:cNvSpPr>
          <p:nvPr/>
        </p:nvSpPr>
        <p:spPr bwMode="auto">
          <a:xfrm>
            <a:off x="3773413" y="1662301"/>
            <a:ext cx="16002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Projection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</a:b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axis</a:t>
            </a:r>
          </a:p>
        </p:txBody>
      </p:sp>
      <p:cxnSp>
        <p:nvCxnSpPr>
          <p:cNvPr id="36" name="Straight Connector 35"/>
          <p:cNvCxnSpPr>
            <a:stCxn id="413701" idx="1"/>
          </p:cNvCxnSpPr>
          <p:nvPr/>
        </p:nvCxnSpPr>
        <p:spPr>
          <a:xfrm>
            <a:off x="-914399" y="8877638"/>
            <a:ext cx="109727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706" name="Line 10"/>
          <p:cNvSpPr>
            <a:spLocks noChangeShapeType="1"/>
          </p:cNvSpPr>
          <p:nvPr/>
        </p:nvSpPr>
        <p:spPr bwMode="auto">
          <a:xfrm>
            <a:off x="4572000" y="2223477"/>
            <a:ext cx="0" cy="2103120"/>
          </a:xfrm>
          <a:prstGeom prst="line">
            <a:avLst/>
          </a:prstGeom>
          <a:noFill/>
          <a:ln w="31750">
            <a:solidFill>
              <a:srgbClr val="000000"/>
            </a:solidFill>
            <a:prstDash val="lgDashDot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0" y="152636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charset="0"/>
              </a:rPr>
              <a:t>“Non-intersecting” conformal map projection</a:t>
            </a:r>
          </a:p>
        </p:txBody>
      </p:sp>
      <p:sp>
        <p:nvSpPr>
          <p:cNvPr id="70" name="Line 6">
            <a:extLst>
              <a:ext uri="{FF2B5EF4-FFF2-40B4-BE49-F238E27FC236}">
                <a16:creationId xmlns:a16="http://schemas.microsoft.com/office/drawing/2014/main" id="{DB9B3741-DF33-48D9-B3A5-DD0F13C760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512" y="2691576"/>
            <a:ext cx="8778240" cy="0"/>
          </a:xfrm>
          <a:prstGeom prst="line">
            <a:avLst/>
          </a:prstGeom>
          <a:noFill/>
          <a:ln w="63500">
            <a:solidFill>
              <a:srgbClr val="00B05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 Box 12">
                <a:extLst>
                  <a:ext uri="{FF2B5EF4-FFF2-40B4-BE49-F238E27FC236}">
                    <a16:creationId xmlns:a16="http://schemas.microsoft.com/office/drawing/2014/main" id="{63E3B856-8109-414A-BC30-9F419DD980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678" y="2340382"/>
                <a:ext cx="3107628" cy="7445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Non-intersecting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&gt; 1)</a:t>
                </a:r>
              </a:p>
            </p:txBody>
          </p:sp>
        </mc:Choice>
        <mc:Fallback xmlns="">
          <p:sp>
            <p:nvSpPr>
              <p:cNvPr id="71" name="Text Box 12">
                <a:extLst>
                  <a:ext uri="{FF2B5EF4-FFF2-40B4-BE49-F238E27FC236}">
                    <a16:creationId xmlns:a16="http://schemas.microsoft.com/office/drawing/2014/main" id="{63E3B856-8109-414A-BC30-9F419DD9801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10678" y="2340382"/>
                <a:ext cx="3107628" cy="744563"/>
              </a:xfrm>
              <a:prstGeom prst="rect">
                <a:avLst/>
              </a:prstGeom>
              <a:blipFill>
                <a:blip r:embed="rId2"/>
                <a:stretch>
                  <a:fillRect l="-980" t="-2459" b="-9016"/>
                </a:stretch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51D15EC1-E13B-4097-90E7-A198D0CED325}"/>
              </a:ext>
            </a:extLst>
          </p:cNvPr>
          <p:cNvCxnSpPr/>
          <p:nvPr/>
        </p:nvCxnSpPr>
        <p:spPr>
          <a:xfrm flipV="1">
            <a:off x="2682601" y="2683188"/>
            <a:ext cx="1097280" cy="2"/>
          </a:xfrm>
          <a:prstGeom prst="line">
            <a:avLst/>
          </a:prstGeom>
          <a:ln w="1016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 Box 12">
            <a:extLst>
              <a:ext uri="{FF2B5EF4-FFF2-40B4-BE49-F238E27FC236}">
                <a16:creationId xmlns:a16="http://schemas.microsoft.com/office/drawing/2014/main" id="{F77E6031-FCFE-48B8-98F8-938FD3274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950" y="4892498"/>
            <a:ext cx="1262301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surface</a:t>
            </a:r>
          </a:p>
        </p:txBody>
      </p:sp>
      <p:sp>
        <p:nvSpPr>
          <p:cNvPr id="107" name="Line 17">
            <a:extLst>
              <a:ext uri="{FF2B5EF4-FFF2-40B4-BE49-F238E27FC236}">
                <a16:creationId xmlns:a16="http://schemas.microsoft.com/office/drawing/2014/main" id="{7853DC7C-E9BE-4AFA-A6A1-9DDFDB1276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151620" y="4567366"/>
            <a:ext cx="120238" cy="322081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65" name="Text Box 12">
            <a:extLst>
              <a:ext uri="{FF2B5EF4-FFF2-40B4-BE49-F238E27FC236}">
                <a16:creationId xmlns:a16="http://schemas.microsoft.com/office/drawing/2014/main" id="{5DEE4A0F-65E7-4EA9-827D-E67238575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1755" y="3770353"/>
            <a:ext cx="4169821" cy="1169551"/>
          </a:xfrm>
          <a:prstGeom prst="rect">
            <a:avLst/>
          </a:prstGeom>
          <a:solidFill>
            <a:schemeClr val="tx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Purpose is to reduce linear distortion at “ground” (topographic surface).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But distortion can vary considerably across area of interest.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33B195B-CD59-449E-B2E3-1A787A3ED233}"/>
              </a:ext>
            </a:extLst>
          </p:cNvPr>
          <p:cNvSpPr>
            <a:spLocks noChangeAspect="1"/>
          </p:cNvSpPr>
          <p:nvPr/>
        </p:nvSpPr>
        <p:spPr>
          <a:xfrm>
            <a:off x="3148817" y="2622998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0ECFEA59-2A30-4A38-8A59-95C9CA349EA9}"/>
              </a:ext>
            </a:extLst>
          </p:cNvPr>
          <p:cNvSpPr>
            <a:spLocks noChangeAspect="1"/>
          </p:cNvSpPr>
          <p:nvPr/>
        </p:nvSpPr>
        <p:spPr>
          <a:xfrm>
            <a:off x="6273646" y="2622998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Line 17">
            <a:extLst>
              <a:ext uri="{FF2B5EF4-FFF2-40B4-BE49-F238E27FC236}">
                <a16:creationId xmlns:a16="http://schemas.microsoft.com/office/drawing/2014/main" id="{D1014232-9A76-463E-94B2-2F9D5AB4D2E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9937" y="2216299"/>
            <a:ext cx="231554" cy="388079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50" name="Text Box 14">
            <a:extLst>
              <a:ext uri="{FF2B5EF4-FFF2-40B4-BE49-F238E27FC236}">
                <a16:creationId xmlns:a16="http://schemas.microsoft.com/office/drawing/2014/main" id="{3163EE1E-7031-4B84-A02B-17E78D598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2945" y="1448383"/>
            <a:ext cx="2070978" cy="784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= ground distance </a:t>
            </a: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at a point</a:t>
            </a:r>
          </a:p>
        </p:txBody>
      </p:sp>
      <p:sp>
        <p:nvSpPr>
          <p:cNvPr id="51" name="Text Box 14">
            <a:extLst>
              <a:ext uri="{FF2B5EF4-FFF2-40B4-BE49-F238E27FC236}">
                <a16:creationId xmlns:a16="http://schemas.microsoft.com/office/drawing/2014/main" id="{D9D37FF7-21B6-44F7-B01F-932B345C5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1563" y="1741434"/>
            <a:ext cx="2070978" cy="784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= ground distance </a:t>
            </a: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at a point</a:t>
            </a:r>
          </a:p>
        </p:txBody>
      </p:sp>
      <p:sp>
        <p:nvSpPr>
          <p:cNvPr id="52" name="Line 17">
            <a:extLst>
              <a:ext uri="{FF2B5EF4-FFF2-40B4-BE49-F238E27FC236}">
                <a16:creationId xmlns:a16="http://schemas.microsoft.com/office/drawing/2014/main" id="{5536002B-9CE5-4D54-B7ED-5F4042EBAC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9842" y="2249397"/>
            <a:ext cx="361721" cy="365034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53" name="Text Box 14">
            <a:extLst>
              <a:ext uri="{FF2B5EF4-FFF2-40B4-BE49-F238E27FC236}">
                <a16:creationId xmlns:a16="http://schemas.microsoft.com/office/drawing/2014/main" id="{77DB72C0-9698-4659-B6BF-771E212C9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113" y="2755196"/>
            <a:ext cx="2289791" cy="784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≈ ground distance </a:t>
            </a: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over finite distance</a:t>
            </a:r>
          </a:p>
        </p:txBody>
      </p:sp>
      <p:sp>
        <p:nvSpPr>
          <p:cNvPr id="54" name="Text Box 12">
            <a:extLst>
              <a:ext uri="{FF2B5EF4-FFF2-40B4-BE49-F238E27FC236}">
                <a16:creationId xmlns:a16="http://schemas.microsoft.com/office/drawing/2014/main" id="{AF35440C-7D82-40F3-8A30-C4299A83B0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8307" y="1171384"/>
            <a:ext cx="15906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Topographic surface</a:t>
            </a: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0187B958-C445-42A0-9A45-127AE2448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43961" y="1733768"/>
            <a:ext cx="275169" cy="6413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2136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65" grpId="0" animBg="1"/>
      <p:bldP spid="45" grpId="0" animBg="1"/>
      <p:bldP spid="46" grpId="0" animBg="1"/>
      <p:bldP spid="47" grpId="0" animBg="1"/>
      <p:bldP spid="50" grpId="0"/>
      <p:bldP spid="51" grpId="0"/>
      <p:bldP spid="52" grpId="0" animBg="1"/>
      <p:bldP spid="53" grpId="0"/>
      <p:bldP spid="54" grpId="0"/>
      <p:bldP spid="5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99000">
              <a:schemeClr val="bg2">
                <a:lumMod val="50000"/>
              </a:schemeClr>
            </a:gs>
            <a:gs pos="87000">
              <a:schemeClr val="bg2">
                <a:lumMod val="20000"/>
                <a:lumOff val="80000"/>
              </a:schemeClr>
            </a:gs>
            <a:gs pos="80000">
              <a:schemeClr val="tx1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Freeform 53">
            <a:extLst>
              <a:ext uri="{FF2B5EF4-FFF2-40B4-BE49-F238E27FC236}">
                <a16:creationId xmlns:a16="http://schemas.microsoft.com/office/drawing/2014/main" id="{13F5BD6C-D5C2-4E7C-8D6A-7BC2621A35E4}"/>
              </a:ext>
            </a:extLst>
          </p:cNvPr>
          <p:cNvSpPr/>
          <p:nvPr/>
        </p:nvSpPr>
        <p:spPr>
          <a:xfrm>
            <a:off x="1280522" y="2183784"/>
            <a:ext cx="6651365" cy="1778596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Arc 5"/>
          <p:cNvSpPr>
            <a:spLocks/>
          </p:cNvSpPr>
          <p:nvPr/>
        </p:nvSpPr>
        <p:spPr bwMode="auto">
          <a:xfrm rot="16200000" flipV="1">
            <a:off x="1828800" y="644989"/>
            <a:ext cx="5486400" cy="10972800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solidFill>
            <a:schemeClr val="tx1"/>
          </a:solidFill>
          <a:ln w="254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13701" name="Arc 5"/>
          <p:cNvSpPr>
            <a:spLocks/>
          </p:cNvSpPr>
          <p:nvPr/>
        </p:nvSpPr>
        <p:spPr bwMode="auto">
          <a:xfrm rot="16200000" flipV="1">
            <a:off x="1827214" y="649625"/>
            <a:ext cx="5486400" cy="10969626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20000"/>
                  <a:lumOff val="80000"/>
                  <a:alpha val="20000"/>
                </a:schemeClr>
              </a:gs>
              <a:gs pos="50000">
                <a:schemeClr val="bg1">
                  <a:lumMod val="60000"/>
                  <a:lumOff val="40000"/>
                  <a:alpha val="40000"/>
                </a:schemeClr>
              </a:gs>
              <a:gs pos="100000">
                <a:schemeClr val="bg1">
                  <a:lumMod val="75000"/>
                  <a:alpha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solidFill>
              <a:srgbClr val="0099CC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13725" name="Text Box 29"/>
          <p:cNvSpPr txBox="1">
            <a:spLocks noChangeArrowheads="1"/>
          </p:cNvSpPr>
          <p:nvPr/>
        </p:nvSpPr>
        <p:spPr bwMode="auto">
          <a:xfrm>
            <a:off x="3773413" y="1662301"/>
            <a:ext cx="16002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Projection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</a:b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axis</a:t>
            </a:r>
          </a:p>
        </p:txBody>
      </p:sp>
      <p:cxnSp>
        <p:nvCxnSpPr>
          <p:cNvPr id="36" name="Straight Connector 35"/>
          <p:cNvCxnSpPr>
            <a:stCxn id="413701" idx="1"/>
          </p:cNvCxnSpPr>
          <p:nvPr/>
        </p:nvCxnSpPr>
        <p:spPr>
          <a:xfrm>
            <a:off x="-914399" y="8877638"/>
            <a:ext cx="109727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706" name="Line 10"/>
          <p:cNvSpPr>
            <a:spLocks noChangeShapeType="1"/>
          </p:cNvSpPr>
          <p:nvPr/>
        </p:nvSpPr>
        <p:spPr bwMode="auto">
          <a:xfrm>
            <a:off x="4572000" y="2223477"/>
            <a:ext cx="0" cy="2103120"/>
          </a:xfrm>
          <a:prstGeom prst="line">
            <a:avLst/>
          </a:prstGeom>
          <a:noFill/>
          <a:ln w="31750">
            <a:solidFill>
              <a:srgbClr val="000000"/>
            </a:solidFill>
            <a:prstDash val="lgDashDot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0" y="152636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charset="0"/>
              </a:rPr>
              <a:t>“Non-intersecting” conformal map projection</a:t>
            </a:r>
          </a:p>
        </p:txBody>
      </p:sp>
      <p:sp>
        <p:nvSpPr>
          <p:cNvPr id="70" name="Line 6">
            <a:extLst>
              <a:ext uri="{FF2B5EF4-FFF2-40B4-BE49-F238E27FC236}">
                <a16:creationId xmlns:a16="http://schemas.microsoft.com/office/drawing/2014/main" id="{DB9B3741-DF33-48D9-B3A5-DD0F13C760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512" y="2691576"/>
            <a:ext cx="8778240" cy="0"/>
          </a:xfrm>
          <a:prstGeom prst="line">
            <a:avLst/>
          </a:prstGeom>
          <a:noFill/>
          <a:ln w="63500">
            <a:solidFill>
              <a:srgbClr val="00B05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 Box 12">
                <a:extLst>
                  <a:ext uri="{FF2B5EF4-FFF2-40B4-BE49-F238E27FC236}">
                    <a16:creationId xmlns:a16="http://schemas.microsoft.com/office/drawing/2014/main" id="{63E3B856-8109-414A-BC30-9F419DD980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678" y="2340382"/>
                <a:ext cx="3107628" cy="7445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Non-intersecting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&gt; 1)</a:t>
                </a:r>
              </a:p>
            </p:txBody>
          </p:sp>
        </mc:Choice>
        <mc:Fallback xmlns="">
          <p:sp>
            <p:nvSpPr>
              <p:cNvPr id="71" name="Text Box 12">
                <a:extLst>
                  <a:ext uri="{FF2B5EF4-FFF2-40B4-BE49-F238E27FC236}">
                    <a16:creationId xmlns:a16="http://schemas.microsoft.com/office/drawing/2014/main" id="{63E3B856-8109-414A-BC30-9F419DD9801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10678" y="2340382"/>
                <a:ext cx="3107628" cy="744563"/>
              </a:xfrm>
              <a:prstGeom prst="rect">
                <a:avLst/>
              </a:prstGeom>
              <a:blipFill>
                <a:blip r:embed="rId2"/>
                <a:stretch>
                  <a:fillRect l="-980" t="-2459" b="-9016"/>
                </a:stretch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6" name="Text Box 12">
            <a:extLst>
              <a:ext uri="{FF2B5EF4-FFF2-40B4-BE49-F238E27FC236}">
                <a16:creationId xmlns:a16="http://schemas.microsoft.com/office/drawing/2014/main" id="{F77E6031-FCFE-48B8-98F8-938FD3274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950" y="4892498"/>
            <a:ext cx="1262301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surface</a:t>
            </a:r>
          </a:p>
        </p:txBody>
      </p:sp>
      <p:sp>
        <p:nvSpPr>
          <p:cNvPr id="107" name="Line 17">
            <a:extLst>
              <a:ext uri="{FF2B5EF4-FFF2-40B4-BE49-F238E27FC236}">
                <a16:creationId xmlns:a16="http://schemas.microsoft.com/office/drawing/2014/main" id="{7853DC7C-E9BE-4AFA-A6A1-9DDFDB1276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151620" y="4567366"/>
            <a:ext cx="120238" cy="322081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54" name="Text Box 12">
            <a:extLst>
              <a:ext uri="{FF2B5EF4-FFF2-40B4-BE49-F238E27FC236}">
                <a16:creationId xmlns:a16="http://schemas.microsoft.com/office/drawing/2014/main" id="{AF35440C-7D82-40F3-8A30-C4299A83B0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8307" y="1171384"/>
            <a:ext cx="15906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Topographic surface</a:t>
            </a:r>
          </a:p>
        </p:txBody>
      </p:sp>
      <p:sp>
        <p:nvSpPr>
          <p:cNvPr id="56" name="Line 17">
            <a:extLst>
              <a:ext uri="{FF2B5EF4-FFF2-40B4-BE49-F238E27FC236}">
                <a16:creationId xmlns:a16="http://schemas.microsoft.com/office/drawing/2014/main" id="{0187B958-C445-42A0-9A45-127AE2448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43961" y="1733768"/>
            <a:ext cx="275169" cy="6413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425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99000">
              <a:schemeClr val="bg2">
                <a:lumMod val="50000"/>
              </a:schemeClr>
            </a:gs>
            <a:gs pos="87000">
              <a:schemeClr val="bg2">
                <a:lumMod val="20000"/>
                <a:lumOff val="80000"/>
              </a:schemeClr>
            </a:gs>
            <a:gs pos="80000">
              <a:schemeClr val="tx1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Freeform 53">
            <a:extLst>
              <a:ext uri="{FF2B5EF4-FFF2-40B4-BE49-F238E27FC236}">
                <a16:creationId xmlns:a16="http://schemas.microsoft.com/office/drawing/2014/main" id="{183A3D10-32F0-4E11-BC6B-B0F4FF288611}"/>
              </a:ext>
            </a:extLst>
          </p:cNvPr>
          <p:cNvSpPr/>
          <p:nvPr/>
        </p:nvSpPr>
        <p:spPr>
          <a:xfrm>
            <a:off x="1280522" y="2183784"/>
            <a:ext cx="6651365" cy="1778596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Arc 5"/>
          <p:cNvSpPr>
            <a:spLocks/>
          </p:cNvSpPr>
          <p:nvPr/>
        </p:nvSpPr>
        <p:spPr bwMode="auto">
          <a:xfrm rot="16200000" flipV="1">
            <a:off x="1828800" y="644989"/>
            <a:ext cx="5486400" cy="10972800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solidFill>
            <a:schemeClr val="tx1"/>
          </a:solidFill>
          <a:ln w="254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13701" name="Arc 5"/>
          <p:cNvSpPr>
            <a:spLocks/>
          </p:cNvSpPr>
          <p:nvPr/>
        </p:nvSpPr>
        <p:spPr bwMode="auto">
          <a:xfrm rot="16200000" flipV="1">
            <a:off x="1827214" y="649625"/>
            <a:ext cx="5486400" cy="10969626"/>
          </a:xfrm>
          <a:custGeom>
            <a:avLst/>
            <a:gdLst>
              <a:gd name="G0" fmla="+- 94 0 0"/>
              <a:gd name="G1" fmla="+- 21600 0 0"/>
              <a:gd name="G2" fmla="+- 21600 0 0"/>
              <a:gd name="T0" fmla="*/ 94 w 21694"/>
              <a:gd name="T1" fmla="*/ 0 h 43200"/>
              <a:gd name="T2" fmla="*/ 0 w 21694"/>
              <a:gd name="T3" fmla="*/ 43200 h 43200"/>
              <a:gd name="T4" fmla="*/ 94 w 21694"/>
              <a:gd name="T5" fmla="*/ 21600 h 43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94" h="43200" fill="none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</a:path>
              <a:path w="21694" h="43200" stroke="0" extrusionOk="0">
                <a:moveTo>
                  <a:pt x="93" y="0"/>
                </a:moveTo>
                <a:cubicBezTo>
                  <a:pt x="12023" y="0"/>
                  <a:pt x="21694" y="9670"/>
                  <a:pt x="21694" y="21600"/>
                </a:cubicBezTo>
                <a:cubicBezTo>
                  <a:pt x="21694" y="33529"/>
                  <a:pt x="12023" y="43200"/>
                  <a:pt x="94" y="43200"/>
                </a:cubicBezTo>
                <a:cubicBezTo>
                  <a:pt x="62" y="43200"/>
                  <a:pt x="31" y="43199"/>
                  <a:pt x="0" y="43199"/>
                </a:cubicBezTo>
                <a:lnTo>
                  <a:pt x="94" y="2160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20000"/>
                  <a:lumOff val="80000"/>
                  <a:alpha val="20000"/>
                </a:schemeClr>
              </a:gs>
              <a:gs pos="50000">
                <a:schemeClr val="bg1">
                  <a:lumMod val="60000"/>
                  <a:lumOff val="40000"/>
                  <a:alpha val="40000"/>
                </a:schemeClr>
              </a:gs>
              <a:gs pos="100000">
                <a:schemeClr val="bg1">
                  <a:lumMod val="75000"/>
                  <a:alpha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solidFill>
              <a:srgbClr val="0099CC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cxnSp>
        <p:nvCxnSpPr>
          <p:cNvPr id="78" name="Straight Connector 77"/>
          <p:cNvCxnSpPr>
            <a:cxnSpLocks/>
            <a:endCxn id="413701" idx="2"/>
          </p:cNvCxnSpPr>
          <p:nvPr/>
        </p:nvCxnSpPr>
        <p:spPr>
          <a:xfrm flipH="1">
            <a:off x="4570414" y="2154126"/>
            <a:ext cx="852015" cy="6699739"/>
          </a:xfrm>
          <a:prstGeom prst="line">
            <a:avLst/>
          </a:prstGeom>
          <a:ln w="25400">
            <a:solidFill>
              <a:schemeClr val="tx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>
            <a:cxnSpLocks/>
            <a:endCxn id="413701" idx="2"/>
          </p:cNvCxnSpPr>
          <p:nvPr/>
        </p:nvCxnSpPr>
        <p:spPr>
          <a:xfrm>
            <a:off x="2276805" y="3000759"/>
            <a:ext cx="2293609" cy="5853106"/>
          </a:xfrm>
          <a:prstGeom prst="line">
            <a:avLst/>
          </a:prstGeom>
          <a:ln w="25400">
            <a:solidFill>
              <a:schemeClr val="tx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3725" name="Text Box 29"/>
          <p:cNvSpPr txBox="1">
            <a:spLocks noChangeArrowheads="1"/>
          </p:cNvSpPr>
          <p:nvPr/>
        </p:nvSpPr>
        <p:spPr bwMode="auto">
          <a:xfrm>
            <a:off x="1930411" y="1532718"/>
            <a:ext cx="16002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Projection</a:t>
            </a:r>
            <a:b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</a:b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axis</a:t>
            </a:r>
          </a:p>
        </p:txBody>
      </p:sp>
      <p:cxnSp>
        <p:nvCxnSpPr>
          <p:cNvPr id="36" name="Straight Connector 35"/>
          <p:cNvCxnSpPr>
            <a:stCxn id="413701" idx="1"/>
          </p:cNvCxnSpPr>
          <p:nvPr/>
        </p:nvCxnSpPr>
        <p:spPr>
          <a:xfrm>
            <a:off x="-914399" y="8877638"/>
            <a:ext cx="1097279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0" y="152636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charset="0"/>
              </a:rPr>
              <a:t>Changing projection axis to reduce distortion variation</a:t>
            </a:r>
          </a:p>
        </p:txBody>
      </p:sp>
      <p:sp>
        <p:nvSpPr>
          <p:cNvPr id="70" name="Line 6">
            <a:extLst>
              <a:ext uri="{FF2B5EF4-FFF2-40B4-BE49-F238E27FC236}">
                <a16:creationId xmlns:a16="http://schemas.microsoft.com/office/drawing/2014/main" id="{DB9B3741-DF33-48D9-B3A5-DD0F13C760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513" y="1627997"/>
            <a:ext cx="7195977" cy="1887460"/>
          </a:xfrm>
          <a:prstGeom prst="line">
            <a:avLst/>
          </a:prstGeom>
          <a:noFill/>
          <a:ln w="63500">
            <a:solidFill>
              <a:srgbClr val="00B05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 Box 12">
                <a:extLst>
                  <a:ext uri="{FF2B5EF4-FFF2-40B4-BE49-F238E27FC236}">
                    <a16:creationId xmlns:a16="http://schemas.microsoft.com/office/drawing/2014/main" id="{63E3B856-8109-414A-BC30-9F419DD980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0719392">
                <a:off x="110678" y="2755672"/>
                <a:ext cx="3107628" cy="7445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Non-intersecting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𝒌</m:t>
                        </m:r>
                      </m:e>
                      <m:sub>
                        <m:r>
                          <a:rPr kumimoji="0" lang="en-US" sz="1800" b="1" i="1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kumimoji="0" lang="en-US" sz="1600" b="1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ＭＳ Ｐゴシック" charset="0"/>
                    <a:cs typeface="Arial" pitchFamily="34" charset="0"/>
                  </a:rPr>
                  <a:t> &gt; 1)</a:t>
                </a:r>
              </a:p>
            </p:txBody>
          </p:sp>
        </mc:Choice>
        <mc:Fallback xmlns="">
          <p:sp>
            <p:nvSpPr>
              <p:cNvPr id="71" name="Text Box 12">
                <a:extLst>
                  <a:ext uri="{FF2B5EF4-FFF2-40B4-BE49-F238E27FC236}">
                    <a16:creationId xmlns:a16="http://schemas.microsoft.com/office/drawing/2014/main" id="{63E3B856-8109-414A-BC30-9F419DD9801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 rot="20719392">
                <a:off x="110678" y="2755672"/>
                <a:ext cx="3107628" cy="744563"/>
              </a:xfrm>
              <a:prstGeom prst="rect">
                <a:avLst/>
              </a:prstGeom>
              <a:blipFill>
                <a:blip r:embed="rId2"/>
                <a:stretch>
                  <a:fillRect l="-1143" b="-4839"/>
                </a:stretch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6" name="Text Box 12">
            <a:extLst>
              <a:ext uri="{FF2B5EF4-FFF2-40B4-BE49-F238E27FC236}">
                <a16:creationId xmlns:a16="http://schemas.microsoft.com/office/drawing/2014/main" id="{F77E6031-FCFE-48B8-98F8-938FD3274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950" y="4892498"/>
            <a:ext cx="1262301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Ellipsoid surface</a:t>
            </a:r>
          </a:p>
        </p:txBody>
      </p:sp>
      <p:sp>
        <p:nvSpPr>
          <p:cNvPr id="107" name="Line 17">
            <a:extLst>
              <a:ext uri="{FF2B5EF4-FFF2-40B4-BE49-F238E27FC236}">
                <a16:creationId xmlns:a16="http://schemas.microsoft.com/office/drawing/2014/main" id="{7853DC7C-E9BE-4AFA-A6A1-9DDFDB1276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151620" y="4567366"/>
            <a:ext cx="120238" cy="322081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0ECFEA59-2A30-4A38-8A59-95C9CA349EA9}"/>
              </a:ext>
            </a:extLst>
          </p:cNvPr>
          <p:cNvSpPr>
            <a:spLocks noChangeAspect="1"/>
          </p:cNvSpPr>
          <p:nvPr/>
        </p:nvSpPr>
        <p:spPr>
          <a:xfrm>
            <a:off x="5189128" y="2115204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Line 10">
            <a:extLst>
              <a:ext uri="{FF2B5EF4-FFF2-40B4-BE49-F238E27FC236}">
                <a16:creationId xmlns:a16="http://schemas.microsoft.com/office/drawing/2014/main" id="{8E9FC12D-841F-42EB-AB85-0F3B4C2F44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86740" y="2075732"/>
            <a:ext cx="1785260" cy="6801906"/>
          </a:xfrm>
          <a:prstGeom prst="line">
            <a:avLst/>
          </a:prstGeom>
          <a:noFill/>
          <a:ln w="31750">
            <a:solidFill>
              <a:srgbClr val="000000"/>
            </a:solidFill>
            <a:prstDash val="lgDashDot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60A6513C-2BA3-4312-B246-73653F71A496}"/>
              </a:ext>
            </a:extLst>
          </p:cNvPr>
          <p:cNvSpPr>
            <a:spLocks noChangeAspect="1"/>
          </p:cNvSpPr>
          <p:nvPr/>
        </p:nvSpPr>
        <p:spPr>
          <a:xfrm>
            <a:off x="4582723" y="2277652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B6693D70-DDFA-4481-A5E3-53FAA0A247EE}"/>
              </a:ext>
            </a:extLst>
          </p:cNvPr>
          <p:cNvSpPr>
            <a:spLocks noChangeAspect="1"/>
          </p:cNvSpPr>
          <p:nvPr/>
        </p:nvSpPr>
        <p:spPr>
          <a:xfrm>
            <a:off x="4189921" y="2375286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B02D9EE1-EA78-403D-8431-0037ED43972E}"/>
              </a:ext>
            </a:extLst>
          </p:cNvPr>
          <p:cNvSpPr>
            <a:spLocks noChangeAspect="1"/>
          </p:cNvSpPr>
          <p:nvPr/>
        </p:nvSpPr>
        <p:spPr>
          <a:xfrm>
            <a:off x="3662333" y="2512470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5F538F02-1642-4367-8EFF-CF76FCAE92F7}"/>
              </a:ext>
            </a:extLst>
          </p:cNvPr>
          <p:cNvSpPr>
            <a:spLocks noChangeAspect="1"/>
          </p:cNvSpPr>
          <p:nvPr/>
        </p:nvSpPr>
        <p:spPr>
          <a:xfrm>
            <a:off x="3074661" y="2673050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C478E772-CC26-4349-A45C-7523FC9800F9}"/>
              </a:ext>
            </a:extLst>
          </p:cNvPr>
          <p:cNvSpPr>
            <a:spLocks noChangeAspect="1"/>
          </p:cNvSpPr>
          <p:nvPr/>
        </p:nvSpPr>
        <p:spPr>
          <a:xfrm>
            <a:off x="2326768" y="2863599"/>
            <a:ext cx="137160" cy="137160"/>
          </a:xfrm>
          <a:prstGeom prst="ellipse">
            <a:avLst/>
          </a:prstGeom>
          <a:solidFill>
            <a:srgbClr val="FFFF00"/>
          </a:solidFill>
          <a:ln w="190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Text Box 12">
            <a:extLst>
              <a:ext uri="{FF2B5EF4-FFF2-40B4-BE49-F238E27FC236}">
                <a16:creationId xmlns:a16="http://schemas.microsoft.com/office/drawing/2014/main" id="{389B2D5D-D597-4800-ACFF-D9DA48FA7E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5901" y="2581050"/>
            <a:ext cx="52053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charset="0"/>
                <a:cs typeface="Times New Roman" panose="02020603050405020304" pitchFamily="18" charset="0"/>
              </a:rPr>
              <a:t>h</a:t>
            </a:r>
            <a:r>
              <a:rPr kumimoji="0" lang="en-US" sz="2800" b="1" i="1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48" name="Left Brace 47">
            <a:extLst>
              <a:ext uri="{FF2B5EF4-FFF2-40B4-BE49-F238E27FC236}">
                <a16:creationId xmlns:a16="http://schemas.microsoft.com/office/drawing/2014/main" id="{E7B05B9B-AA7D-44B2-937D-3254F7506B26}"/>
              </a:ext>
            </a:extLst>
          </p:cNvPr>
          <p:cNvSpPr/>
          <p:nvPr/>
        </p:nvSpPr>
        <p:spPr>
          <a:xfrm rot="11228406">
            <a:off x="5402962" y="2160444"/>
            <a:ext cx="182880" cy="1302052"/>
          </a:xfrm>
          <a:prstGeom prst="leftBrace">
            <a:avLst/>
          </a:prstGeom>
          <a:ln w="19050">
            <a:solidFill>
              <a:schemeClr val="accent4">
                <a:lumMod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9" name="Text Box 12">
            <a:extLst>
              <a:ext uri="{FF2B5EF4-FFF2-40B4-BE49-F238E27FC236}">
                <a16:creationId xmlns:a16="http://schemas.microsoft.com/office/drawing/2014/main" id="{AC61DD79-0504-4C45-9594-FD65A541F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6269" y="3276678"/>
            <a:ext cx="52053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charset="0"/>
                <a:cs typeface="Times New Roman" panose="02020603050405020304" pitchFamily="18" charset="0"/>
              </a:rPr>
              <a:t>h</a:t>
            </a:r>
            <a:r>
              <a:rPr kumimoji="0" lang="en-US" sz="2800" b="1" i="1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7" name="Left Brace 56">
            <a:extLst>
              <a:ext uri="{FF2B5EF4-FFF2-40B4-BE49-F238E27FC236}">
                <a16:creationId xmlns:a16="http://schemas.microsoft.com/office/drawing/2014/main" id="{BCC915FF-F100-4FF7-9164-FC473E710C7D}"/>
              </a:ext>
            </a:extLst>
          </p:cNvPr>
          <p:cNvSpPr/>
          <p:nvPr/>
        </p:nvSpPr>
        <p:spPr>
          <a:xfrm rot="20315972">
            <a:off x="2192220" y="3012824"/>
            <a:ext cx="182880" cy="840010"/>
          </a:xfrm>
          <a:prstGeom prst="leftBrace">
            <a:avLst/>
          </a:prstGeom>
          <a:ln w="19050">
            <a:solidFill>
              <a:schemeClr val="accent4">
                <a:lumMod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59" name="Line 17">
            <a:extLst>
              <a:ext uri="{FF2B5EF4-FFF2-40B4-BE49-F238E27FC236}">
                <a16:creationId xmlns:a16="http://schemas.microsoft.com/office/drawing/2014/main" id="{DE38CFA6-3C86-446F-94AA-C61327E53F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43961" y="1741435"/>
            <a:ext cx="311984" cy="633646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 type="stealth" w="lg" len="lg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60" name="Text Box 14">
            <a:extLst>
              <a:ext uri="{FF2B5EF4-FFF2-40B4-BE49-F238E27FC236}">
                <a16:creationId xmlns:a16="http://schemas.microsoft.com/office/drawing/2014/main" id="{3A299BA2-74FD-4C18-A1DE-F28481C69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1451" y="1333701"/>
            <a:ext cx="2070978" cy="784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Grid distance = ground distance </a:t>
            </a: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at many points</a:t>
            </a:r>
          </a:p>
        </p:txBody>
      </p:sp>
      <p:sp>
        <p:nvSpPr>
          <p:cNvPr id="61" name="Text Box 12">
            <a:extLst>
              <a:ext uri="{FF2B5EF4-FFF2-40B4-BE49-F238E27FC236}">
                <a16:creationId xmlns:a16="http://schemas.microsoft.com/office/drawing/2014/main" id="{E8B50B66-911E-40C7-A8B4-DAE306DD0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1755" y="3770353"/>
            <a:ext cx="4169821" cy="1708160"/>
          </a:xfrm>
          <a:prstGeom prst="rect">
            <a:avLst/>
          </a:prstGeom>
          <a:solidFill>
            <a:schemeClr val="tx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Only way to reduce </a:t>
            </a: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variation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 in distortion is to change projection axis location.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12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IMPORANT:  For large areas, there is no single defining ellipsoid height, </a:t>
            </a:r>
            <a:r>
              <a:rPr kumimoji="0" 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charset="0"/>
                <a:cs typeface="Times New Roman" panose="02020603050405020304" pitchFamily="18" charset="0"/>
              </a:rPr>
              <a:t>h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, for scaling the projection.</a:t>
            </a:r>
          </a:p>
        </p:txBody>
      </p:sp>
      <p:sp>
        <p:nvSpPr>
          <p:cNvPr id="62" name="Text Box 12">
            <a:extLst>
              <a:ext uri="{FF2B5EF4-FFF2-40B4-BE49-F238E27FC236}">
                <a16:creationId xmlns:a16="http://schemas.microsoft.com/office/drawing/2014/main" id="{121B9F3B-F585-469D-91CA-FCE612F3BF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5698" y="2037020"/>
            <a:ext cx="2186260" cy="13542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Ellipsoid height of surface not constant: 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charset="0"/>
                <a:cs typeface="Times New Roman" panose="02020603050405020304" pitchFamily="18" charset="0"/>
              </a:rPr>
              <a:t>h</a:t>
            </a:r>
            <a:r>
              <a:rPr kumimoji="0" lang="en-US" sz="2800" b="1" i="1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charset="0"/>
                <a:cs typeface="Times New Roman" panose="02020603050405020304" pitchFamily="18" charset="0"/>
              </a:rPr>
              <a:t>1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charset="0"/>
                <a:cs typeface="Times New Roman" panose="02020603050405020304" pitchFamily="18" charset="0"/>
              </a:rPr>
              <a:t>≠ h</a:t>
            </a:r>
            <a:r>
              <a:rPr kumimoji="0" lang="en-US" sz="2800" b="1" i="1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charset="0"/>
                <a:cs typeface="Times New Roman" panose="02020603050405020304" pitchFamily="18" charset="0"/>
              </a:rPr>
              <a:t>2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charset="0"/>
              <a:cs typeface="Times New Roman" panose="02020603050405020304" pitchFamily="18" charset="0"/>
            </a:endParaRPr>
          </a:p>
        </p:txBody>
      </p:sp>
      <p:sp>
        <p:nvSpPr>
          <p:cNvPr id="63" name="Text Box 12">
            <a:extLst>
              <a:ext uri="{FF2B5EF4-FFF2-40B4-BE49-F238E27FC236}">
                <a16:creationId xmlns:a16="http://schemas.microsoft.com/office/drawing/2014/main" id="{DDDB9465-3FE0-4A78-8BB7-EB21BEE5EE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8307" y="1171384"/>
            <a:ext cx="159067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ＭＳ Ｐゴシック" charset="0"/>
                <a:cs typeface="Arial" pitchFamily="34" charset="0"/>
              </a:rPr>
              <a:t>Topographic surface</a:t>
            </a:r>
          </a:p>
        </p:txBody>
      </p:sp>
    </p:spTree>
    <p:extLst>
      <p:ext uri="{BB962C8B-B14F-4D97-AF65-F5344CB8AC3E}">
        <p14:creationId xmlns:p14="http://schemas.microsoft.com/office/powerpoint/2010/main" val="2730289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33" grpId="0" animBg="1"/>
      <p:bldP spid="34" grpId="0" animBg="1"/>
      <p:bldP spid="35" grpId="0" animBg="1"/>
      <p:bldP spid="38" grpId="0" animBg="1"/>
      <p:bldP spid="39" grpId="0" animBg="1"/>
      <p:bldP spid="42" grpId="0"/>
      <p:bldP spid="48" grpId="0" animBg="1"/>
      <p:bldP spid="49" grpId="0"/>
      <p:bldP spid="57" grpId="0" animBg="1"/>
      <p:bldP spid="60" grpId="0"/>
      <p:bldP spid="61" grpId="0" animBg="1"/>
      <p:bldP spid="6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221654"/>
          </a:xfrm>
        </p:spPr>
        <p:txBody>
          <a:bodyPr/>
          <a:lstStyle/>
          <a:p>
            <a:r>
              <a:rPr lang="en-US" dirty="0"/>
              <a:t>Linear distortion magnitudes</a:t>
            </a:r>
            <a:br>
              <a:rPr lang="en-US" dirty="0"/>
            </a:br>
            <a:r>
              <a:rPr lang="en-US" sz="2800" i="1" dirty="0"/>
              <a:t>ppm = parts per million (mm/km)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53309"/>
            <a:ext cx="8502316" cy="4553528"/>
          </a:xfrm>
        </p:spPr>
        <p:txBody>
          <a:bodyPr>
            <a:normAutofit fontScale="77500" lnSpcReduction="20000"/>
          </a:bodyPr>
          <a:lstStyle/>
          <a:p>
            <a:r>
              <a:rPr lang="en-US" b="1" dirty="0"/>
              <a:t>±20 ppm </a:t>
            </a:r>
            <a:r>
              <a:rPr lang="en-US" dirty="0"/>
              <a:t>= 2 cm/km = 0.1 ft/mile = 1 : 50,000</a:t>
            </a:r>
          </a:p>
          <a:p>
            <a:pPr marL="457200" lvl="1" indent="0">
              <a:buNone/>
            </a:pPr>
            <a:r>
              <a:rPr lang="en-US" dirty="0"/>
              <a:t>Often used as “low distortion” design criterion (</a:t>
            </a:r>
            <a:r>
              <a:rPr lang="en-US" b="1" i="1" dirty="0"/>
              <a:t>at ground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endParaRPr lang="en-US" sz="1500" dirty="0"/>
          </a:p>
          <a:p>
            <a:r>
              <a:rPr lang="en-US" b="1" dirty="0"/>
              <a:t>±50 ppm </a:t>
            </a:r>
            <a:r>
              <a:rPr lang="en-US" dirty="0"/>
              <a:t>= 5 cm/km = 0.3 ft/mile = 1 : 20,000</a:t>
            </a:r>
          </a:p>
          <a:p>
            <a:pPr marL="457200" lvl="1" indent="0">
              <a:buNone/>
            </a:pPr>
            <a:r>
              <a:rPr lang="en-US" dirty="0"/>
              <a:t>Minimum design criterion for SPCS2022 designs by NGS (</a:t>
            </a:r>
            <a:r>
              <a:rPr lang="en-US" b="1" i="1" dirty="0"/>
              <a:t>at ground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endParaRPr lang="en-US" sz="1500" dirty="0"/>
          </a:p>
          <a:p>
            <a:r>
              <a:rPr lang="en-US" b="1" dirty="0"/>
              <a:t>±100 ppm </a:t>
            </a:r>
            <a:r>
              <a:rPr lang="en-US" dirty="0"/>
              <a:t>= 10 cm/km = 0.5 ft/mile = 1 : 10,000</a:t>
            </a:r>
          </a:p>
          <a:p>
            <a:pPr marL="457200" lvl="1" indent="0">
              <a:buNone/>
            </a:pPr>
            <a:r>
              <a:rPr lang="en-US" dirty="0"/>
              <a:t>“Nominal” maximum State Plane value (</a:t>
            </a:r>
            <a:r>
              <a:rPr lang="en-US" b="1" i="1" dirty="0"/>
              <a:t>on ellipsoid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r>
              <a:rPr lang="en-US" dirty="0"/>
              <a:t>Can be much greater at topo surface</a:t>
            </a:r>
          </a:p>
          <a:p>
            <a:pPr marL="457200" lvl="1" indent="0">
              <a:buNone/>
            </a:pPr>
            <a:endParaRPr lang="en-US" sz="1500" dirty="0"/>
          </a:p>
          <a:p>
            <a:r>
              <a:rPr lang="en-US" b="1" dirty="0"/>
              <a:t>±400 ppm </a:t>
            </a:r>
            <a:r>
              <a:rPr lang="en-US" dirty="0"/>
              <a:t>= 40 cm/km = 2.1 ft/mile = 1 : 2,500</a:t>
            </a:r>
          </a:p>
          <a:p>
            <a:pPr marL="457200" lvl="1" indent="0">
              <a:buNone/>
            </a:pPr>
            <a:r>
              <a:rPr lang="en-US" dirty="0">
                <a:solidFill>
                  <a:prstClr val="black"/>
                </a:solidFill>
              </a:rPr>
              <a:t>Maximum design criterion for SPCS2022 zones (</a:t>
            </a:r>
            <a:r>
              <a:rPr lang="en-US" b="1" i="1" dirty="0">
                <a:solidFill>
                  <a:prstClr val="black"/>
                </a:solidFill>
              </a:rPr>
              <a:t>at ground</a:t>
            </a:r>
            <a:r>
              <a:rPr lang="en-US" dirty="0">
                <a:solidFill>
                  <a:prstClr val="black"/>
                </a:solidFill>
              </a:rPr>
              <a:t>)</a:t>
            </a:r>
          </a:p>
          <a:p>
            <a:pPr marL="457200" lvl="1" indent="0">
              <a:buNone/>
            </a:pPr>
            <a:r>
              <a:rPr lang="en-US" dirty="0"/>
              <a:t>Maximum UTM value (</a:t>
            </a:r>
            <a:r>
              <a:rPr lang="en-US" b="1" i="1" dirty="0"/>
              <a:t>on ellipsoid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endParaRPr lang="en-US" dirty="0"/>
          </a:p>
          <a:p>
            <a:pPr marL="514350" indent="-514350">
              <a:buFont typeface="+mj-lt"/>
              <a:buAutoNum type="arabicPeriod"/>
            </a:pPr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2589436-9E33-4C2D-AA1C-177A78819804}"/>
              </a:ext>
            </a:extLst>
          </p:cNvPr>
          <p:cNvSpPr/>
          <p:nvPr/>
        </p:nvSpPr>
        <p:spPr>
          <a:xfrm>
            <a:off x="436540" y="3412835"/>
            <a:ext cx="8428181" cy="1131456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3F67EC7-FAF2-4B16-958B-19494F985A38}"/>
              </a:ext>
            </a:extLst>
          </p:cNvPr>
          <p:cNvSpPr txBox="1"/>
          <p:nvPr/>
        </p:nvSpPr>
        <p:spPr>
          <a:xfrm>
            <a:off x="436541" y="5752365"/>
            <a:ext cx="83224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</a:t>
            </a:r>
            <a:r>
              <a:rPr kumimoji="0" lang="en-US" sz="24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ominal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 distortion criterion (on ellipsoid) for SPCS 27 </a:t>
            </a:r>
            <a:r>
              <a:rPr lang="en-US" sz="24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and 83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zones (although greatly exceeded for some zones in SPCS 83). 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95DB6694-729B-9EAD-4AAC-2D89A78288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F20B39F3-E9EA-1746-2C5D-66D8354321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425CCD2-6B92-B2D7-5AE3-89A8F4E71E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3525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221654"/>
          </a:xfrm>
        </p:spPr>
        <p:txBody>
          <a:bodyPr/>
          <a:lstStyle/>
          <a:p>
            <a:r>
              <a:rPr lang="en-US" dirty="0"/>
              <a:t>Linear distortion magnitudes</a:t>
            </a:r>
            <a:br>
              <a:rPr lang="en-US" dirty="0"/>
            </a:br>
            <a:r>
              <a:rPr lang="en-US" sz="2800" i="1" dirty="0"/>
              <a:t>ppm = parts per million (mm/km)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53309"/>
            <a:ext cx="8502316" cy="4553528"/>
          </a:xfrm>
        </p:spPr>
        <p:txBody>
          <a:bodyPr>
            <a:normAutofit fontScale="77500" lnSpcReduction="20000"/>
          </a:bodyPr>
          <a:lstStyle/>
          <a:p>
            <a:r>
              <a:rPr lang="en-US" b="1" dirty="0"/>
              <a:t>±20 ppm </a:t>
            </a:r>
            <a:r>
              <a:rPr lang="en-US" dirty="0"/>
              <a:t>= 2 cm/km = 0.1 ft/mile = 1 : 50,000</a:t>
            </a:r>
          </a:p>
          <a:p>
            <a:pPr marL="457200" lvl="1" indent="0">
              <a:buNone/>
            </a:pPr>
            <a:r>
              <a:rPr lang="en-US" dirty="0"/>
              <a:t>Often used as “low distortion” design criterion (</a:t>
            </a:r>
            <a:r>
              <a:rPr lang="en-US" b="1" i="1" dirty="0"/>
              <a:t>at ground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endParaRPr lang="en-US" sz="1500" dirty="0"/>
          </a:p>
          <a:p>
            <a:r>
              <a:rPr lang="en-US" b="1" dirty="0"/>
              <a:t>±50 ppm </a:t>
            </a:r>
            <a:r>
              <a:rPr lang="en-US" dirty="0"/>
              <a:t>= 5 cm/km = 0.3 ft/mile = 1 : 20,000</a:t>
            </a:r>
          </a:p>
          <a:p>
            <a:pPr marL="457200" lvl="1" indent="0">
              <a:buNone/>
            </a:pPr>
            <a:r>
              <a:rPr lang="en-US" dirty="0"/>
              <a:t>Minimum design criterion for SPCS2022 designs by NGS (</a:t>
            </a:r>
            <a:r>
              <a:rPr lang="en-US" b="1" i="1" dirty="0"/>
              <a:t>at ground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endParaRPr lang="en-US" sz="1500" dirty="0"/>
          </a:p>
          <a:p>
            <a:r>
              <a:rPr lang="en-US" b="1" dirty="0"/>
              <a:t>±100 ppm </a:t>
            </a:r>
            <a:r>
              <a:rPr lang="en-US" dirty="0"/>
              <a:t>= 10 cm/km = 0.5 ft/mile = 1 : 10,000</a:t>
            </a:r>
          </a:p>
          <a:p>
            <a:pPr marL="457200" lvl="1" indent="0">
              <a:buNone/>
            </a:pPr>
            <a:r>
              <a:rPr lang="en-US" dirty="0"/>
              <a:t>“Nominal” maximum State Plane value (</a:t>
            </a:r>
            <a:r>
              <a:rPr lang="en-US" b="1" i="1" dirty="0"/>
              <a:t>on ellipsoid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r>
              <a:rPr lang="en-US" dirty="0"/>
              <a:t>Can be much greater at topo surface</a:t>
            </a:r>
          </a:p>
          <a:p>
            <a:pPr marL="457200" lvl="1" indent="0">
              <a:buNone/>
            </a:pPr>
            <a:endParaRPr lang="en-US" sz="1500" dirty="0"/>
          </a:p>
          <a:p>
            <a:r>
              <a:rPr lang="en-US" b="1" dirty="0"/>
              <a:t>±400 ppm </a:t>
            </a:r>
            <a:r>
              <a:rPr lang="en-US" dirty="0"/>
              <a:t>= 40 cm/km = 2.1 ft/mile = 1 : 2,500</a:t>
            </a:r>
          </a:p>
          <a:p>
            <a:pPr marL="457200" lvl="1" indent="0">
              <a:buNone/>
            </a:pPr>
            <a:r>
              <a:rPr lang="en-US" dirty="0">
                <a:solidFill>
                  <a:prstClr val="black"/>
                </a:solidFill>
              </a:rPr>
              <a:t>Maximum design criterion for SPCS2022 zones (</a:t>
            </a:r>
            <a:r>
              <a:rPr lang="en-US" b="1" i="1" dirty="0">
                <a:solidFill>
                  <a:prstClr val="black"/>
                </a:solidFill>
              </a:rPr>
              <a:t>at ground</a:t>
            </a:r>
            <a:r>
              <a:rPr lang="en-US" dirty="0">
                <a:solidFill>
                  <a:prstClr val="black"/>
                </a:solidFill>
              </a:rPr>
              <a:t>)</a:t>
            </a:r>
          </a:p>
          <a:p>
            <a:pPr marL="457200" lvl="1" indent="0">
              <a:buNone/>
            </a:pPr>
            <a:r>
              <a:rPr lang="en-US" dirty="0"/>
              <a:t>Maximum UTM value (</a:t>
            </a:r>
            <a:r>
              <a:rPr lang="en-US" b="1" i="1" dirty="0"/>
              <a:t>on ellipsoid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endParaRPr lang="en-US" dirty="0"/>
          </a:p>
          <a:p>
            <a:pPr marL="514350" indent="-514350">
              <a:buFont typeface="+mj-lt"/>
              <a:buAutoNum type="arabicPeriod"/>
            </a:pPr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2589436-9E33-4C2D-AA1C-177A78819804}"/>
              </a:ext>
            </a:extLst>
          </p:cNvPr>
          <p:cNvSpPr/>
          <p:nvPr/>
        </p:nvSpPr>
        <p:spPr>
          <a:xfrm>
            <a:off x="436540" y="2526144"/>
            <a:ext cx="8428181" cy="766618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3F67EC7-FAF2-4B16-958B-19494F985A38}"/>
              </a:ext>
            </a:extLst>
          </p:cNvPr>
          <p:cNvSpPr txBox="1"/>
          <p:nvPr/>
        </p:nvSpPr>
        <p:spPr>
          <a:xfrm>
            <a:off x="436541" y="5752365"/>
            <a:ext cx="83224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Distortion range (at ground) for zones designed by NGS, as proposed in draft SPCS2022 policy and procedures.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B696280-CBB5-4D0B-A2C4-ECA1E8D41035}"/>
              </a:ext>
            </a:extLst>
          </p:cNvPr>
          <p:cNvSpPr/>
          <p:nvPr/>
        </p:nvSpPr>
        <p:spPr>
          <a:xfrm>
            <a:off x="436539" y="4627418"/>
            <a:ext cx="8428181" cy="76661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2D4C6F89-9C36-485C-989E-ED089112C839}"/>
              </a:ext>
            </a:extLst>
          </p:cNvPr>
          <p:cNvCxnSpPr>
            <a:cxnSpLocks/>
          </p:cNvCxnSpPr>
          <p:nvPr/>
        </p:nvCxnSpPr>
        <p:spPr>
          <a:xfrm>
            <a:off x="8215086" y="3292762"/>
            <a:ext cx="0" cy="1334656"/>
          </a:xfrm>
          <a:prstGeom prst="straightConnector1">
            <a:avLst/>
          </a:prstGeom>
          <a:ln>
            <a:solidFill>
              <a:srgbClr val="FF0000"/>
            </a:solidFill>
            <a:headEnd type="stealth" w="lg" len="lg"/>
            <a:tailEnd type="stealth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2DD8C91-9F9B-CCD2-1E72-F25638E92B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6C604E13-4CF7-D368-967E-0F37AC99E1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41E619A7-383D-BB4B-10D9-445DEFAEB3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9552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221654"/>
          </a:xfrm>
        </p:spPr>
        <p:txBody>
          <a:bodyPr/>
          <a:lstStyle/>
          <a:p>
            <a:r>
              <a:rPr lang="en-US" dirty="0"/>
              <a:t>Linear distortion magnitudes</a:t>
            </a:r>
            <a:br>
              <a:rPr lang="en-US" dirty="0"/>
            </a:br>
            <a:r>
              <a:rPr lang="en-US" sz="2800" i="1" dirty="0"/>
              <a:t>ppm = parts per million (mm/km)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53309"/>
            <a:ext cx="8502316" cy="4553528"/>
          </a:xfrm>
        </p:spPr>
        <p:txBody>
          <a:bodyPr>
            <a:normAutofit fontScale="77500" lnSpcReduction="20000"/>
          </a:bodyPr>
          <a:lstStyle/>
          <a:p>
            <a:r>
              <a:rPr lang="en-US" b="1" dirty="0"/>
              <a:t>±20 ppm </a:t>
            </a:r>
            <a:r>
              <a:rPr lang="en-US" dirty="0"/>
              <a:t>= 2 cm/km = 0.1 ft/mile = 1 : 50,000</a:t>
            </a:r>
          </a:p>
          <a:p>
            <a:pPr marL="457200" lvl="1" indent="0">
              <a:buNone/>
            </a:pPr>
            <a:r>
              <a:rPr lang="en-US" dirty="0"/>
              <a:t>Often used as “low distortion” design criterion (</a:t>
            </a:r>
            <a:r>
              <a:rPr lang="en-US" b="1" i="1" dirty="0"/>
              <a:t>at ground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endParaRPr lang="en-US" sz="1500" dirty="0"/>
          </a:p>
          <a:p>
            <a:r>
              <a:rPr lang="en-US" b="1" dirty="0"/>
              <a:t>±50 ppm </a:t>
            </a:r>
            <a:r>
              <a:rPr lang="en-US" dirty="0"/>
              <a:t>= 5 cm/km = 0.3 ft/mile = 1 : 20,000</a:t>
            </a:r>
          </a:p>
          <a:p>
            <a:pPr marL="457200" lvl="1" indent="0">
              <a:buNone/>
            </a:pPr>
            <a:r>
              <a:rPr lang="en-US" dirty="0"/>
              <a:t>Minimum design criterion for SPCS2022 designs by NGS (</a:t>
            </a:r>
            <a:r>
              <a:rPr lang="en-US" b="1" i="1" dirty="0"/>
              <a:t>at ground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endParaRPr lang="en-US" sz="1500" dirty="0"/>
          </a:p>
          <a:p>
            <a:r>
              <a:rPr lang="en-US" b="1" dirty="0"/>
              <a:t>±100 ppm </a:t>
            </a:r>
            <a:r>
              <a:rPr lang="en-US" dirty="0"/>
              <a:t>= 10 cm/km = 0.5 ft/mile = 1 : 10,000</a:t>
            </a:r>
          </a:p>
          <a:p>
            <a:pPr marL="457200" lvl="1" indent="0">
              <a:buNone/>
            </a:pPr>
            <a:r>
              <a:rPr lang="en-US" dirty="0"/>
              <a:t>“Nominal” maximum State Plane value (</a:t>
            </a:r>
            <a:r>
              <a:rPr lang="en-US" b="1" i="1" dirty="0"/>
              <a:t>on ellipsoid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r>
              <a:rPr lang="en-US" dirty="0"/>
              <a:t>Can be much greater at topo surface</a:t>
            </a:r>
          </a:p>
          <a:p>
            <a:pPr marL="457200" lvl="1" indent="0">
              <a:buNone/>
            </a:pPr>
            <a:endParaRPr lang="en-US" sz="1500" dirty="0"/>
          </a:p>
          <a:p>
            <a:r>
              <a:rPr lang="en-US" b="1" dirty="0"/>
              <a:t>±400 ppm </a:t>
            </a:r>
            <a:r>
              <a:rPr lang="en-US" dirty="0"/>
              <a:t>= 40 cm/km = 2.1 ft/mile = 1 : 2,500</a:t>
            </a:r>
          </a:p>
          <a:p>
            <a:pPr marL="457200" lvl="1" indent="0">
              <a:buNone/>
            </a:pPr>
            <a:r>
              <a:rPr lang="en-US" dirty="0">
                <a:solidFill>
                  <a:prstClr val="black"/>
                </a:solidFill>
              </a:rPr>
              <a:t>Maximum design criterion for SPCS2022 zones (</a:t>
            </a:r>
            <a:r>
              <a:rPr lang="en-US" b="1" i="1" dirty="0">
                <a:solidFill>
                  <a:prstClr val="black"/>
                </a:solidFill>
              </a:rPr>
              <a:t>at ground</a:t>
            </a:r>
            <a:r>
              <a:rPr lang="en-US" dirty="0">
                <a:solidFill>
                  <a:prstClr val="black"/>
                </a:solidFill>
              </a:rPr>
              <a:t>)</a:t>
            </a:r>
          </a:p>
          <a:p>
            <a:pPr marL="457200" lvl="1" indent="0">
              <a:buNone/>
            </a:pPr>
            <a:r>
              <a:rPr lang="en-US" dirty="0"/>
              <a:t>Maximum UTM value (</a:t>
            </a:r>
            <a:r>
              <a:rPr lang="en-US" b="1" i="1" dirty="0"/>
              <a:t>on ellipsoid</a:t>
            </a:r>
            <a:r>
              <a:rPr lang="en-US" dirty="0"/>
              <a:t>)</a:t>
            </a:r>
          </a:p>
          <a:p>
            <a:pPr marL="457200" lvl="1" indent="0">
              <a:buNone/>
            </a:pPr>
            <a:endParaRPr lang="en-US" dirty="0"/>
          </a:p>
          <a:p>
            <a:pPr marL="514350" indent="-514350">
              <a:buFont typeface="+mj-lt"/>
              <a:buAutoNum type="arabicPeriod"/>
            </a:pPr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2589436-9E33-4C2D-AA1C-177A78819804}"/>
              </a:ext>
            </a:extLst>
          </p:cNvPr>
          <p:cNvSpPr/>
          <p:nvPr/>
        </p:nvSpPr>
        <p:spPr>
          <a:xfrm>
            <a:off x="436540" y="1620977"/>
            <a:ext cx="8428181" cy="766618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3F67EC7-FAF2-4B16-958B-19494F985A38}"/>
              </a:ext>
            </a:extLst>
          </p:cNvPr>
          <p:cNvSpPr txBox="1"/>
          <p:nvPr/>
        </p:nvSpPr>
        <p:spPr>
          <a:xfrm>
            <a:off x="436541" y="5752365"/>
            <a:ext cx="842818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Distortion criterion (at ground) often used for </a:t>
            </a:r>
            <a:r>
              <a:rPr kumimoji="0" lang="en-US" sz="2400" b="1" i="1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“low distortion projection” (LDPs);</a:t>
            </a:r>
            <a:r>
              <a:rPr lang="en-US" sz="24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designed by others for SPCS2022 (not by NGS)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charset="0"/>
              <a:ea typeface="ＭＳ Ｐゴシック" charset="0"/>
            </a:endParaRP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FB6937EA-46EB-66C9-F7B1-AA74621F9B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6FC8F2D5-6D05-375E-53A9-B71FB4107C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5F7AB219-FDAB-FF59-658D-967EC0CF90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7207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E677982-F074-4922-BC50-6031974194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New State Plane Coordinate System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B4662A4-0928-4F3E-AF0B-1D9E38F277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600200"/>
            <a:ext cx="8362952" cy="4170285"/>
          </a:xfrm>
        </p:spPr>
        <p:txBody>
          <a:bodyPr>
            <a:normAutofit fontScale="77500" lnSpcReduction="20000"/>
          </a:bodyPr>
          <a:lstStyle/>
          <a:p>
            <a:r>
              <a:rPr lang="en-US" b="1" i="1" dirty="0"/>
              <a:t>State Plane Coordinate System of 2022 (SPCS2022)</a:t>
            </a:r>
          </a:p>
          <a:p>
            <a:pPr lvl="1"/>
            <a:r>
              <a:rPr lang="en-US" dirty="0"/>
              <a:t>Referenced to new 2022 Terrestrial Reference Frames (TRFs)</a:t>
            </a:r>
          </a:p>
          <a:p>
            <a:pPr lvl="1"/>
            <a:r>
              <a:rPr lang="en-US" dirty="0"/>
              <a:t>Based on same reference ellipsoid (GRS 80)</a:t>
            </a:r>
          </a:p>
          <a:p>
            <a:pPr lvl="1"/>
            <a:r>
              <a:rPr lang="en-US" dirty="0"/>
              <a:t>Same 3 </a:t>
            </a:r>
            <a:r>
              <a:rPr lang="en-US" b="1" i="1" dirty="0"/>
              <a:t>conformal</a:t>
            </a:r>
            <a:r>
              <a:rPr lang="en-US" dirty="0"/>
              <a:t> projection types</a:t>
            </a:r>
          </a:p>
          <a:p>
            <a:pPr lvl="2"/>
            <a:r>
              <a:rPr lang="en-US" dirty="0"/>
              <a:t>Lambert Conformal Conic (LCC)</a:t>
            </a:r>
          </a:p>
          <a:p>
            <a:pPr lvl="2"/>
            <a:r>
              <a:rPr lang="en-US" dirty="0"/>
              <a:t>Transverse Mercator (TM)</a:t>
            </a:r>
          </a:p>
          <a:p>
            <a:pPr lvl="2"/>
            <a:r>
              <a:rPr lang="en-US" dirty="0"/>
              <a:t>Oblique Mercator (OM)</a:t>
            </a:r>
          </a:p>
          <a:p>
            <a:r>
              <a:rPr lang="en-US" dirty="0"/>
              <a:t>NGS in process of specifying SPCS2022 characteristics</a:t>
            </a:r>
          </a:p>
          <a:p>
            <a:pPr lvl="1"/>
            <a:r>
              <a:rPr lang="en-US" dirty="0"/>
              <a:t>Draft </a:t>
            </a:r>
            <a:r>
              <a:rPr lang="en-US" b="1" dirty="0"/>
              <a:t>policy</a:t>
            </a:r>
            <a:r>
              <a:rPr lang="en-US" dirty="0"/>
              <a:t> and </a:t>
            </a:r>
            <a:r>
              <a:rPr lang="en-US" b="1" dirty="0"/>
              <a:t>procedures</a:t>
            </a:r>
            <a:r>
              <a:rPr lang="en-US" dirty="0"/>
              <a:t> for public comment</a:t>
            </a:r>
          </a:p>
          <a:p>
            <a:pPr lvl="1"/>
            <a:r>
              <a:rPr lang="en-US" b="1" dirty="0"/>
              <a:t>Federal Register Notice </a:t>
            </a:r>
            <a:r>
              <a:rPr lang="en-US" dirty="0"/>
              <a:t>(FRN) on policy and procedures</a:t>
            </a:r>
          </a:p>
          <a:p>
            <a:pPr lvl="1"/>
            <a:r>
              <a:rPr lang="en-US" dirty="0"/>
              <a:t>New </a:t>
            </a:r>
            <a:r>
              <a:rPr lang="en-US" b="1" dirty="0"/>
              <a:t>report</a:t>
            </a:r>
            <a:r>
              <a:rPr lang="en-US" dirty="0"/>
              <a:t> on State Plane history, policy, and future (</a:t>
            </a:r>
            <a:r>
              <a:rPr lang="en-US" b="1" i="1" dirty="0"/>
              <a:t>done!</a:t>
            </a:r>
            <a:r>
              <a:rPr lang="en-US" dirty="0"/>
              <a:t>)</a:t>
            </a:r>
          </a:p>
          <a:p>
            <a:pPr lvl="1"/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887048D-FBD8-42D6-A8AC-95A99C247349}"/>
              </a:ext>
            </a:extLst>
          </p:cNvPr>
          <p:cNvSpPr txBox="1"/>
          <p:nvPr/>
        </p:nvSpPr>
        <p:spPr>
          <a:xfrm>
            <a:off x="383958" y="5491312"/>
            <a:ext cx="8376083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en-US" b="1" u="sng" dirty="0">
                <a:solidFill>
                  <a:srgbClr val="C00000"/>
                </a:solidFill>
              </a:rPr>
              <a:t>NOTE</a:t>
            </a:r>
            <a:r>
              <a:rPr lang="en-US" b="1" dirty="0">
                <a:solidFill>
                  <a:srgbClr val="C00000"/>
                </a:solidFill>
              </a:rPr>
              <a:t>:  SPCS2022 policy, procedures, and FRN currently in review</a:t>
            </a:r>
          </a:p>
          <a:p>
            <a:pPr lvl="1"/>
            <a:r>
              <a:rPr lang="en-US" b="1" i="1" dirty="0">
                <a:solidFill>
                  <a:srgbClr val="C00000"/>
                </a:solidFill>
              </a:rPr>
              <a:t>	Approved version may differ from what is presented here 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3A7D8AC-067F-83C8-D81F-7C1D27A5D2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45E3E8-8C33-E5DB-38D7-8C58A74893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FFD038C-CE37-29E2-152F-8E6C1CC644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2757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29143-C990-4523-B1D6-DCA28082B9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SPCS2022 characteristics </a:t>
            </a:r>
            <a:r>
              <a:rPr lang="en-US" b="1" i="1" dirty="0"/>
              <a:t>(draft)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A7FF94-EB8A-4847-95E8-1B09AA81B6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458200" cy="4838700"/>
          </a:xfrm>
        </p:spPr>
        <p:txBody>
          <a:bodyPr>
            <a:normAutofit fontScale="92500" lnSpcReduction="20000"/>
          </a:bodyPr>
          <a:lstStyle/>
          <a:p>
            <a:pPr>
              <a:spcBef>
                <a:spcPts val="1200"/>
              </a:spcBef>
            </a:pPr>
            <a:r>
              <a:rPr lang="en-US" dirty="0"/>
              <a:t>Technical requirements</a:t>
            </a:r>
          </a:p>
          <a:p>
            <a:pPr lvl="1">
              <a:spcBef>
                <a:spcPts val="1200"/>
              </a:spcBef>
            </a:pPr>
            <a:r>
              <a:rPr lang="en-US" b="1" i="1" dirty="0"/>
              <a:t>Linear distortion </a:t>
            </a:r>
            <a:r>
              <a:rPr lang="en-US" dirty="0"/>
              <a:t>design criterion at topographic surface (</a:t>
            </a:r>
            <a:r>
              <a:rPr lang="en-US" i="1" dirty="0"/>
              <a:t>not</a:t>
            </a:r>
            <a:r>
              <a:rPr lang="en-US" dirty="0"/>
              <a:t> at ellipsoid surface)</a:t>
            </a:r>
          </a:p>
          <a:p>
            <a:pPr lvl="2">
              <a:spcBef>
                <a:spcPts val="1200"/>
              </a:spcBef>
            </a:pPr>
            <a:r>
              <a:rPr lang="en-US" dirty="0"/>
              <a:t>Difference in distance between “grid” and “ground”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Use 1-parallel definition for LCC projections</a:t>
            </a:r>
          </a:p>
          <a:p>
            <a:pPr>
              <a:spcBef>
                <a:spcPts val="1200"/>
              </a:spcBef>
            </a:pPr>
            <a:r>
              <a:rPr lang="en-US" dirty="0"/>
              <a:t>Other characteristics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Default designs (if no consensus stakeholder input)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“Layered” zones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Low-distortion projections (LDPs)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“Special purpose” zones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28F48EC-5669-4FBC-B2DD-778C5CEDE314}"/>
              </a:ext>
            </a:extLst>
          </p:cNvPr>
          <p:cNvSpPr/>
          <p:nvPr/>
        </p:nvSpPr>
        <p:spPr>
          <a:xfrm>
            <a:off x="849745" y="3306299"/>
            <a:ext cx="8014976" cy="411020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FE13D84-1DA2-4086-4EF9-FBAE4F1ACB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3BF419D-0EC9-8FE7-DCCF-FF2A8568F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0B8B291-1C1B-3D44-B495-B9C849BE1C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2522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29143-C990-4523-B1D6-DCA28082B9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Lambert Conformal Conic projection</a:t>
            </a:r>
            <a:endParaRPr lang="en-US" b="1" i="1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A7FF94-EB8A-4847-95E8-1B09AA81B6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458200" cy="4223551"/>
          </a:xfrm>
        </p:spPr>
        <p:txBody>
          <a:bodyPr>
            <a:normAutofit fontScale="85000" lnSpcReduction="20000"/>
          </a:bodyPr>
          <a:lstStyle/>
          <a:p>
            <a:pPr>
              <a:spcBef>
                <a:spcPts val="1200"/>
              </a:spcBef>
            </a:pPr>
            <a:r>
              <a:rPr lang="en-US" dirty="0"/>
              <a:t>Conical developable surface</a:t>
            </a:r>
          </a:p>
          <a:p>
            <a:pPr>
              <a:spcBef>
                <a:spcPts val="1200"/>
              </a:spcBef>
            </a:pPr>
            <a:r>
              <a:rPr lang="en-US" dirty="0"/>
              <a:t>Used for many State Plane zones</a:t>
            </a:r>
          </a:p>
          <a:p>
            <a:pPr>
              <a:spcBef>
                <a:spcPts val="1200"/>
              </a:spcBef>
            </a:pPr>
            <a:r>
              <a:rPr lang="en-US" dirty="0"/>
              <a:t>Can define scale two different ways: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Define scale </a:t>
            </a:r>
            <a:r>
              <a:rPr lang="en-US" b="1" i="1" dirty="0"/>
              <a:t>explicitly</a:t>
            </a:r>
            <a:r>
              <a:rPr lang="en-US" dirty="0"/>
              <a:t> on central standard parallel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Compute scale </a:t>
            </a:r>
            <a:r>
              <a:rPr lang="en-US" b="1" i="1" dirty="0"/>
              <a:t>implicitly</a:t>
            </a:r>
          </a:p>
          <a:p>
            <a:pPr lvl="2">
              <a:spcBef>
                <a:spcPts val="1200"/>
              </a:spcBef>
            </a:pPr>
            <a:r>
              <a:rPr lang="en-US" dirty="0"/>
              <a:t>From separation between two “standard” parallels</a:t>
            </a:r>
          </a:p>
          <a:p>
            <a:pPr lvl="2">
              <a:spcBef>
                <a:spcPts val="1200"/>
              </a:spcBef>
            </a:pPr>
            <a:r>
              <a:rPr lang="en-US" dirty="0"/>
              <a:t>Scale (at ellipsoid) is exactly 1 for standard parallels</a:t>
            </a:r>
          </a:p>
          <a:p>
            <a:pPr>
              <a:spcBef>
                <a:spcPts val="1200"/>
              </a:spcBef>
            </a:pPr>
            <a:r>
              <a:rPr lang="en-US" dirty="0"/>
              <a:t>The two types are mathematically identical!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“Projection axis” for both is central standard parallel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66EC81-E8DE-4ABE-5B49-43FA6F46F7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E9DF50-0045-7B36-A6D4-6724838D5B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ACD792-91A4-DABA-2D35-EED0544F0E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5822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29143-C990-4523-B1D6-DCA28082B9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Why only a 1-parallel LCC?</a:t>
            </a:r>
            <a:endParaRPr lang="en-US" b="1" i="1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A7FF94-EB8A-4847-95E8-1B09AA81B6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199"/>
            <a:ext cx="8458200" cy="4726709"/>
          </a:xfrm>
        </p:spPr>
        <p:txBody>
          <a:bodyPr>
            <a:normAutofit fontScale="85000" lnSpcReduction="10000"/>
          </a:bodyPr>
          <a:lstStyle/>
          <a:p>
            <a:r>
              <a:rPr lang="en-US" dirty="0"/>
              <a:t>Consistency</a:t>
            </a:r>
          </a:p>
          <a:p>
            <a:pPr lvl="1"/>
            <a:r>
              <a:rPr lang="en-US" dirty="0"/>
              <a:t>Explicitly define projection scale (same as TM and OM)</a:t>
            </a:r>
          </a:p>
          <a:p>
            <a:pPr lvl="1"/>
            <a:r>
              <a:rPr lang="en-US" dirty="0"/>
              <a:t>Can use same number of parameters as TM</a:t>
            </a:r>
          </a:p>
          <a:p>
            <a:pPr lvl="1"/>
            <a:r>
              <a:rPr lang="en-US" dirty="0"/>
              <a:t>Applicable to both “secant” and “non-intersecting” cases</a:t>
            </a:r>
          </a:p>
          <a:p>
            <a:r>
              <a:rPr lang="en-US" dirty="0"/>
              <a:t>Simplicity</a:t>
            </a:r>
          </a:p>
          <a:p>
            <a:pPr lvl="1"/>
            <a:r>
              <a:rPr lang="en-US" dirty="0"/>
              <a:t>Easier to design with respect to topography</a:t>
            </a:r>
          </a:p>
          <a:p>
            <a:pPr lvl="1"/>
            <a:r>
              <a:rPr lang="en-US" dirty="0"/>
              <a:t>Scale due to separation of 2 standard parallels not obvious</a:t>
            </a:r>
          </a:p>
          <a:p>
            <a:pPr lvl="1"/>
            <a:r>
              <a:rPr lang="en-US" dirty="0"/>
              <a:t>Can more readily use “clean” values for parallels</a:t>
            </a:r>
          </a:p>
          <a:p>
            <a:r>
              <a:rPr lang="en-US" dirty="0"/>
              <a:t>Mathematically identical to 2-parallel</a:t>
            </a:r>
          </a:p>
          <a:p>
            <a:pPr lvl="1"/>
            <a:r>
              <a:rPr lang="en-US" b="1" i="1" dirty="0"/>
              <a:t>Any 2-parallel LCC can be recast as 1-parallel that behaves exactly the same</a:t>
            </a:r>
          </a:p>
          <a:p>
            <a:pPr lvl="1"/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5A706C-543C-2990-C25B-47EBBF6115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E495EE-ED3E-652A-7B82-9794E5377A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ACB80A-26A7-0623-AB89-F2DFD9EEEB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0774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29143-C990-4523-B1D6-DCA28082B9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Consider North Carolina SPCS 83 Zone</a:t>
            </a:r>
          </a:p>
        </p:txBody>
      </p:sp>
      <p:grpSp>
        <p:nvGrpSpPr>
          <p:cNvPr id="26" name="Group 17">
            <a:extLst>
              <a:ext uri="{FF2B5EF4-FFF2-40B4-BE49-F238E27FC236}">
                <a16:creationId xmlns:a16="http://schemas.microsoft.com/office/drawing/2014/main" id="{72B752A9-1346-454C-B769-7C08AEE646A4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9BD59DA7-9462-41D0-9D55-A02E0FA213C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28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51CA4907-EC7F-44EC-9496-77F140258B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29" name="Isosceles Triangle 28">
            <a:extLst>
              <a:ext uri="{FF2B5EF4-FFF2-40B4-BE49-F238E27FC236}">
                <a16:creationId xmlns:a16="http://schemas.microsoft.com/office/drawing/2014/main" id="{781C7DCC-D724-422C-BF5A-B9F15BE6D444}"/>
              </a:ext>
            </a:extLst>
          </p:cNvPr>
          <p:cNvSpPr/>
          <p:nvPr/>
        </p:nvSpPr>
        <p:spPr bwMode="auto">
          <a:xfrm>
            <a:off x="-910128" y="1298993"/>
            <a:ext cx="10972800" cy="6675120"/>
          </a:xfrm>
          <a:prstGeom prst="triangle">
            <a:avLst/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27E924D-31A1-4548-B87B-668FFE748605}"/>
              </a:ext>
            </a:extLst>
          </p:cNvPr>
          <p:cNvCxnSpPr/>
          <p:nvPr/>
        </p:nvCxnSpPr>
        <p:spPr bwMode="auto">
          <a:xfrm flipH="1">
            <a:off x="1735075" y="4497032"/>
            <a:ext cx="566928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5DABD922-D549-4DEA-B704-0296E9045BB7}"/>
              </a:ext>
            </a:extLst>
          </p:cNvPr>
          <p:cNvSpPr txBox="1"/>
          <p:nvPr/>
        </p:nvSpPr>
        <p:spPr>
          <a:xfrm>
            <a:off x="2133017" y="416424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BE3BD0F-C0BF-46B6-BD16-5A6F11653DB7}"/>
              </a:ext>
            </a:extLst>
          </p:cNvPr>
          <p:cNvSpPr txBox="1"/>
          <p:nvPr/>
        </p:nvSpPr>
        <p:spPr>
          <a:xfrm>
            <a:off x="3777590" y="2807322"/>
            <a:ext cx="1624695" cy="378279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Ellipsoid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E703AE7A-AC28-4209-95A0-A6A26F20070D}"/>
              </a:ext>
            </a:extLst>
          </p:cNvPr>
          <p:cNvCxnSpPr>
            <a:cxnSpLocks/>
          </p:cNvCxnSpPr>
          <p:nvPr/>
        </p:nvCxnSpPr>
        <p:spPr bwMode="auto">
          <a:xfrm flipH="1">
            <a:off x="1237870" y="5323201"/>
            <a:ext cx="667512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A6A90AB-8D1A-424C-BA38-3FAC6AFFC8E6}"/>
              </a:ext>
            </a:extLst>
          </p:cNvPr>
          <p:cNvCxnSpPr>
            <a:cxnSpLocks/>
          </p:cNvCxnSpPr>
          <p:nvPr/>
        </p:nvCxnSpPr>
        <p:spPr bwMode="auto">
          <a:xfrm flipH="1">
            <a:off x="2463385" y="3868186"/>
            <a:ext cx="420624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41DDBCCD-F8AF-4EBD-AB22-10BA6CE6884B}"/>
              </a:ext>
            </a:extLst>
          </p:cNvPr>
          <p:cNvSpPr txBox="1"/>
          <p:nvPr/>
        </p:nvSpPr>
        <p:spPr>
          <a:xfrm>
            <a:off x="2633532" y="3536416"/>
            <a:ext cx="3870918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North standard parallel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C45F4E6-0983-4118-AE55-F2B4CCA79A44}"/>
              </a:ext>
            </a:extLst>
          </p:cNvPr>
          <p:cNvSpPr txBox="1"/>
          <p:nvPr/>
        </p:nvSpPr>
        <p:spPr>
          <a:xfrm>
            <a:off x="2133017" y="4987453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South standard parallel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596DD0C-F0DD-416C-8539-D0EFEFCAFF2F}"/>
              </a:ext>
            </a:extLst>
          </p:cNvPr>
          <p:cNvSpPr txBox="1"/>
          <p:nvPr/>
        </p:nvSpPr>
        <p:spPr>
          <a:xfrm>
            <a:off x="2133017" y="4517268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42" name="Text Box 12">
            <a:extLst>
              <a:ext uri="{FF2B5EF4-FFF2-40B4-BE49-F238E27FC236}">
                <a16:creationId xmlns:a16="http://schemas.microsoft.com/office/drawing/2014/main" id="{E189A284-03AA-415B-8C97-812D0C58E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08" y="4965077"/>
            <a:ext cx="127548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prstClr val="black"/>
                </a:solidFill>
                <a:latin typeface="Arial"/>
                <a:cs typeface="Arial" pitchFamily="34" charset="0"/>
              </a:rPr>
              <a:t>Scale = 1</a:t>
            </a:r>
          </a:p>
        </p:txBody>
      </p:sp>
      <p:sp>
        <p:nvSpPr>
          <p:cNvPr id="43" name="Text Box 12">
            <a:extLst>
              <a:ext uri="{FF2B5EF4-FFF2-40B4-BE49-F238E27FC236}">
                <a16:creationId xmlns:a16="http://schemas.microsoft.com/office/drawing/2014/main" id="{9EC4CE04-61D8-4D0C-8AEC-1C3614349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050" y="3557049"/>
            <a:ext cx="129816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prstClr val="black"/>
                </a:solidFill>
                <a:latin typeface="Arial"/>
                <a:cs typeface="Arial" pitchFamily="34" charset="0"/>
              </a:rPr>
              <a:t>Scale = 1</a:t>
            </a:r>
          </a:p>
        </p:txBody>
      </p:sp>
      <p:sp>
        <p:nvSpPr>
          <p:cNvPr id="44" name="Text Box 12">
            <a:extLst>
              <a:ext uri="{FF2B5EF4-FFF2-40B4-BE49-F238E27FC236}">
                <a16:creationId xmlns:a16="http://schemas.microsoft.com/office/drawing/2014/main" id="{9C36FBBA-5BED-47F2-A9C7-095CEA129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2957" y="4440125"/>
            <a:ext cx="127548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(1:7849)</a:t>
            </a:r>
          </a:p>
        </p:txBody>
      </p:sp>
      <p:sp>
        <p:nvSpPr>
          <p:cNvPr id="45" name="Text Box 12">
            <a:extLst>
              <a:ext uri="{FF2B5EF4-FFF2-40B4-BE49-F238E27FC236}">
                <a16:creationId xmlns:a16="http://schemas.microsoft.com/office/drawing/2014/main" id="{99384675-EA95-4D95-90FF-E56862635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7950" y="3819028"/>
            <a:ext cx="207713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Scale = </a:t>
            </a:r>
            <a:b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</a:b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0.9998 7259…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53534D6-7032-49FF-B24E-FC1463D6C06A}"/>
              </a:ext>
            </a:extLst>
          </p:cNvPr>
          <p:cNvSpPr txBox="1"/>
          <p:nvPr/>
        </p:nvSpPr>
        <p:spPr>
          <a:xfrm>
            <a:off x="304800" y="1293115"/>
            <a:ext cx="3844105" cy="1661993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Secant Lambert Conformal Conic projection, 2-parallel definition: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0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prstClr val="black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Standard parallels</a:t>
            </a:r>
          </a:p>
          <a:p>
            <a:pPr lvl="0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prstClr val="black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North = 36°10’N (exact)</a:t>
            </a:r>
          </a:p>
          <a:p>
            <a:pPr lvl="0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prstClr val="black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South = 34°20’N (exact)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F6FB06-6AB3-4ABC-94B9-22EE246FE435}"/>
              </a:ext>
            </a:extLst>
          </p:cNvPr>
          <p:cNvSpPr txBox="1"/>
          <p:nvPr/>
        </p:nvSpPr>
        <p:spPr>
          <a:xfrm>
            <a:off x="6068291" y="1296459"/>
            <a:ext cx="3039581" cy="1785104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It </a:t>
            </a:r>
            <a:r>
              <a:rPr lang="en-US" b="1" kern="0" dirty="0" err="1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kumimoji="0" lang="en-US" sz="1800" b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 EXACTLY</a:t>
            </a:r>
            <a:r>
              <a:rPr kumimoji="0" lang="en-US" sz="1800" b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 the same as this 1-parallel definition: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Central </a:t>
            </a:r>
            <a:r>
              <a:rPr lang="en-US" b="1" kern="0" dirty="0" err="1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kumimoji="0" lang="en-US" sz="18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andard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 parallel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35°15’06.33096…”N</a:t>
            </a:r>
          </a:p>
          <a:p>
            <a:pPr lvl="0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Scale = </a:t>
            </a:r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0.9998 7259…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1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C6C0A9C-FD6A-433E-A27C-593000A08B2F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sp>
        <p:nvSpPr>
          <p:cNvPr id="22" name="Freeform 53">
            <a:extLst>
              <a:ext uri="{FF2B5EF4-FFF2-40B4-BE49-F238E27FC236}">
                <a16:creationId xmlns:a16="http://schemas.microsoft.com/office/drawing/2014/main" id="{485D2719-8074-476E-9A9B-DB596C5478F8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C25A872-1BC6-0D4F-7200-F24410F620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0D611A8-2743-C472-8134-9C31C0E3F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FFFFFC0-BDF8-C5CB-1B87-6163FC1161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4942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75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/>
      <p:bldP spid="35" grpId="0"/>
      <p:bldP spid="36" grpId="0"/>
      <p:bldP spid="37" grpId="0"/>
      <p:bldP spid="42" grpId="0"/>
      <p:bldP spid="43" grpId="0"/>
      <p:bldP spid="44" grpId="0"/>
      <p:bldP spid="45" grpId="0"/>
      <p:bldP spid="2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1B27F3-0FED-404F-8219-340BF105EF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Secant Lambert Cone</a:t>
            </a:r>
          </a:p>
        </p:txBody>
      </p:sp>
      <p:grpSp>
        <p:nvGrpSpPr>
          <p:cNvPr id="4" name="Group 17">
            <a:extLst>
              <a:ext uri="{FF2B5EF4-FFF2-40B4-BE49-F238E27FC236}">
                <a16:creationId xmlns:a16="http://schemas.microsoft.com/office/drawing/2014/main" id="{01C8128A-F229-46E6-9C19-5DE621A8251D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C8A5DB2-3548-4B0D-B991-40E435693FD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6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51F40690-AD58-4D62-AECB-E549F882F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2AD99F03-E0E2-4EBD-9B98-14A02391EF9A}"/>
              </a:ext>
            </a:extLst>
          </p:cNvPr>
          <p:cNvSpPr/>
          <p:nvPr/>
        </p:nvSpPr>
        <p:spPr bwMode="auto">
          <a:xfrm>
            <a:off x="-910128" y="1298993"/>
            <a:ext cx="10972800" cy="6675120"/>
          </a:xfrm>
          <a:prstGeom prst="triangle">
            <a:avLst/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9B84C97-DA55-4D3D-A422-CF47D2A34032}"/>
              </a:ext>
            </a:extLst>
          </p:cNvPr>
          <p:cNvCxnSpPr/>
          <p:nvPr/>
        </p:nvCxnSpPr>
        <p:spPr bwMode="auto">
          <a:xfrm flipH="1">
            <a:off x="1735075" y="4497032"/>
            <a:ext cx="566928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6177340A-D72E-44E1-9C63-960CBB14B723}"/>
              </a:ext>
            </a:extLst>
          </p:cNvPr>
          <p:cNvSpPr txBox="1"/>
          <p:nvPr/>
        </p:nvSpPr>
        <p:spPr>
          <a:xfrm>
            <a:off x="2133017" y="416424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D75AD60-5D46-440B-A251-9673E353F818}"/>
              </a:ext>
            </a:extLst>
          </p:cNvPr>
          <p:cNvCxnSpPr>
            <a:cxnSpLocks/>
          </p:cNvCxnSpPr>
          <p:nvPr/>
        </p:nvCxnSpPr>
        <p:spPr bwMode="auto">
          <a:xfrm flipH="1">
            <a:off x="1237870" y="5323201"/>
            <a:ext cx="667512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7FE2917-C30C-4A3D-8CD4-7041B5A04955}"/>
              </a:ext>
            </a:extLst>
          </p:cNvPr>
          <p:cNvCxnSpPr>
            <a:cxnSpLocks/>
          </p:cNvCxnSpPr>
          <p:nvPr/>
        </p:nvCxnSpPr>
        <p:spPr bwMode="auto">
          <a:xfrm flipH="1">
            <a:off x="2463385" y="3868186"/>
            <a:ext cx="420624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20AF852C-10A8-456B-87F9-476293C8A6D2}"/>
              </a:ext>
            </a:extLst>
          </p:cNvPr>
          <p:cNvSpPr txBox="1"/>
          <p:nvPr/>
        </p:nvSpPr>
        <p:spPr>
          <a:xfrm>
            <a:off x="2133017" y="4517268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CB14C06-B5DD-4CD2-AA81-D1A474870FB4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2FB14FE-5D2D-4E96-829D-8E3E61A9DFD3}"/>
              </a:ext>
            </a:extLst>
          </p:cNvPr>
          <p:cNvCxnSpPr>
            <a:cxnSpLocks/>
          </p:cNvCxnSpPr>
          <p:nvPr/>
        </p:nvCxnSpPr>
        <p:spPr>
          <a:xfrm>
            <a:off x="4572000" y="1295400"/>
            <a:ext cx="0" cy="1890201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26">
            <a:extLst>
              <a:ext uri="{FF2B5EF4-FFF2-40B4-BE49-F238E27FC236}">
                <a16:creationId xmlns:a16="http://schemas.microsoft.com/office/drawing/2014/main" id="{2B38820F-8A33-491B-B8B0-9523128DD2F6}"/>
              </a:ext>
            </a:extLst>
          </p:cNvPr>
          <p:cNvSpPr/>
          <p:nvPr/>
        </p:nvSpPr>
        <p:spPr>
          <a:xfrm>
            <a:off x="3966432" y="686157"/>
            <a:ext cx="1200146" cy="1232268"/>
          </a:xfrm>
          <a:prstGeom prst="arc">
            <a:avLst>
              <a:gd name="adj1" fmla="val 2902362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5D3C2BA-2199-4FCA-AD69-4150EC9E431E}"/>
              </a:ext>
            </a:extLst>
          </p:cNvPr>
          <p:cNvSpPr/>
          <p:nvPr/>
        </p:nvSpPr>
        <p:spPr>
          <a:xfrm>
            <a:off x="5066883" y="1476535"/>
            <a:ext cx="1859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35°15’06.33096</a:t>
            </a:r>
            <a:endParaRPr lang="en-US" dirty="0"/>
          </a:p>
        </p:txBody>
      </p:sp>
      <p:sp>
        <p:nvSpPr>
          <p:cNvPr id="29" name="Freeform 53">
            <a:extLst>
              <a:ext uri="{FF2B5EF4-FFF2-40B4-BE49-F238E27FC236}">
                <a16:creationId xmlns:a16="http://schemas.microsoft.com/office/drawing/2014/main" id="{1AE47EC4-FFBC-412E-AD79-FF45CC7A66D1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Text Box 12">
            <a:extLst>
              <a:ext uri="{FF2B5EF4-FFF2-40B4-BE49-F238E27FC236}">
                <a16:creationId xmlns:a16="http://schemas.microsoft.com/office/drawing/2014/main" id="{83176ECB-393E-42EB-94E9-08FB7F4EFF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7950" y="3819028"/>
            <a:ext cx="2077138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Scale = </a:t>
            </a:r>
            <a:b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</a:b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0.9998 7259…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9A342DE-D3B6-4281-805D-1177907B5A0B}"/>
              </a:ext>
            </a:extLst>
          </p:cNvPr>
          <p:cNvSpPr txBox="1"/>
          <p:nvPr/>
        </p:nvSpPr>
        <p:spPr>
          <a:xfrm>
            <a:off x="6356647" y="2053750"/>
            <a:ext cx="24197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Not Fitting Terrain</a:t>
            </a:r>
          </a:p>
          <a:p>
            <a:r>
              <a:rPr lang="en-US" dirty="0"/>
              <a:t>What Can We Do?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8B81029-CAF2-42D7-98A9-B0CBCA324E46}"/>
              </a:ext>
            </a:extLst>
          </p:cNvPr>
          <p:cNvCxnSpPr>
            <a:cxnSpLocks/>
          </p:cNvCxnSpPr>
          <p:nvPr/>
        </p:nvCxnSpPr>
        <p:spPr>
          <a:xfrm>
            <a:off x="2625167" y="2986374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D275AC0-731E-4BAF-9FAF-ECBD3B709735}"/>
              </a:ext>
            </a:extLst>
          </p:cNvPr>
          <p:cNvCxnSpPr>
            <a:cxnSpLocks/>
          </p:cNvCxnSpPr>
          <p:nvPr/>
        </p:nvCxnSpPr>
        <p:spPr>
          <a:xfrm>
            <a:off x="3100388" y="3185101"/>
            <a:ext cx="90817" cy="269032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DA2F671-C5F6-4F4D-9351-FDA3A78B1EC5}"/>
              </a:ext>
            </a:extLst>
          </p:cNvPr>
          <p:cNvCxnSpPr>
            <a:cxnSpLocks/>
          </p:cNvCxnSpPr>
          <p:nvPr/>
        </p:nvCxnSpPr>
        <p:spPr>
          <a:xfrm>
            <a:off x="2139011" y="3567129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BC96A01-FDC1-4749-94CF-D23152748DF0}"/>
              </a:ext>
            </a:extLst>
          </p:cNvPr>
          <p:cNvCxnSpPr>
            <a:cxnSpLocks/>
          </p:cNvCxnSpPr>
          <p:nvPr/>
        </p:nvCxnSpPr>
        <p:spPr>
          <a:xfrm>
            <a:off x="1576665" y="4240803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1D980ED-1420-4A23-B068-BE2447A74719}"/>
              </a:ext>
            </a:extLst>
          </p:cNvPr>
          <p:cNvCxnSpPr>
            <a:cxnSpLocks/>
          </p:cNvCxnSpPr>
          <p:nvPr/>
        </p:nvCxnSpPr>
        <p:spPr>
          <a:xfrm>
            <a:off x="918731" y="5040131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17264FAB-99C4-41AC-A169-0EC6BED30658}"/>
              </a:ext>
            </a:extLst>
          </p:cNvPr>
          <p:cNvCxnSpPr>
            <a:cxnSpLocks/>
          </p:cNvCxnSpPr>
          <p:nvPr/>
        </p:nvCxnSpPr>
        <p:spPr>
          <a:xfrm>
            <a:off x="441703" y="5644955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1FCDFA7-484D-44E1-80F8-2A37FD60CBA1}"/>
              </a:ext>
            </a:extLst>
          </p:cNvPr>
          <p:cNvCxnSpPr>
            <a:cxnSpLocks/>
          </p:cNvCxnSpPr>
          <p:nvPr/>
        </p:nvCxnSpPr>
        <p:spPr>
          <a:xfrm>
            <a:off x="2324100" y="3585641"/>
            <a:ext cx="150017" cy="254275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4A82C510-4EC3-46CD-ACC3-09E577D95DA7}"/>
              </a:ext>
            </a:extLst>
          </p:cNvPr>
          <p:cNvCxnSpPr>
            <a:cxnSpLocks/>
          </p:cNvCxnSpPr>
          <p:nvPr/>
        </p:nvCxnSpPr>
        <p:spPr>
          <a:xfrm>
            <a:off x="1613125" y="4311908"/>
            <a:ext cx="186605" cy="171021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700D24C-6F37-41AC-8E1D-8B9BFDD8DC69}"/>
              </a:ext>
            </a:extLst>
          </p:cNvPr>
          <p:cNvCxnSpPr>
            <a:cxnSpLocks/>
          </p:cNvCxnSpPr>
          <p:nvPr/>
        </p:nvCxnSpPr>
        <p:spPr>
          <a:xfrm>
            <a:off x="988219" y="5207794"/>
            <a:ext cx="249592" cy="11540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DE64C280-2313-4D27-9F02-E4C9565E0478}"/>
              </a:ext>
            </a:extLst>
          </p:cNvPr>
          <p:cNvCxnSpPr>
            <a:cxnSpLocks/>
          </p:cNvCxnSpPr>
          <p:nvPr/>
        </p:nvCxnSpPr>
        <p:spPr>
          <a:xfrm>
            <a:off x="728581" y="6029325"/>
            <a:ext cx="257257" cy="46631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8878B50B-6E92-4751-AFD6-640E04C136A5}"/>
              </a:ext>
            </a:extLst>
          </p:cNvPr>
          <p:cNvSpPr txBox="1"/>
          <p:nvPr/>
        </p:nvSpPr>
        <p:spPr>
          <a:xfrm>
            <a:off x="215595" y="1950315"/>
            <a:ext cx="32306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Note: Perpendicular Line to Cone (</a:t>
            </a:r>
            <a:r>
              <a:rPr lang="en-US" dirty="0">
                <a:solidFill>
                  <a:srgbClr val="0070C0"/>
                </a:solidFill>
              </a:rPr>
              <a:t>blue</a:t>
            </a:r>
            <a:r>
              <a:rPr lang="en-US" dirty="0"/>
              <a:t>) is also Perpendicular to ellipsoid (</a:t>
            </a:r>
            <a:r>
              <a:rPr lang="en-US" dirty="0">
                <a:solidFill>
                  <a:srgbClr val="FFC000"/>
                </a:solidFill>
              </a:rPr>
              <a:t>yellow</a:t>
            </a:r>
            <a:r>
              <a:rPr lang="en-US" dirty="0"/>
              <a:t>) at the Projection Axis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9493E4B-9E11-ABE1-7606-82EF2DEF5D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CF55D5F8-1DDE-BD13-8C62-5FC179A768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45E04BB-BC66-79A2-6B76-903F6762C6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34</a:t>
            </a:fld>
            <a:endParaRPr lang="en-US" dirty="0"/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8A399C0-755A-3CD5-BCAB-13F172F9D7D8}"/>
              </a:ext>
            </a:extLst>
          </p:cNvPr>
          <p:cNvCxnSpPr>
            <a:cxnSpLocks/>
          </p:cNvCxnSpPr>
          <p:nvPr/>
        </p:nvCxnSpPr>
        <p:spPr>
          <a:xfrm>
            <a:off x="666527" y="3151625"/>
            <a:ext cx="649215" cy="705123"/>
          </a:xfrm>
          <a:prstGeom prst="straightConnector1">
            <a:avLst/>
          </a:prstGeom>
          <a:ln>
            <a:solidFill>
              <a:srgbClr val="FF0000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8120E032-8739-8879-24CB-9C19F328BC5A}"/>
              </a:ext>
            </a:extLst>
          </p:cNvPr>
          <p:cNvSpPr/>
          <p:nvPr/>
        </p:nvSpPr>
        <p:spPr>
          <a:xfrm>
            <a:off x="1080918" y="3955156"/>
            <a:ext cx="1382467" cy="917601"/>
          </a:xfrm>
          <a:prstGeom prst="ellipse">
            <a:avLst/>
          </a:prstGeom>
          <a:solidFill>
            <a:schemeClr val="accent1">
              <a:alpha val="8000"/>
            </a:schemeClr>
          </a:solidFill>
          <a:ln>
            <a:solidFill>
              <a:schemeClr val="accent1">
                <a:shade val="95000"/>
                <a:satMod val="10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4939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44EA76-1D81-4687-975C-4A09B92AC4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Tangent Lambert Cone</a:t>
            </a:r>
          </a:p>
        </p:txBody>
      </p:sp>
      <p:grpSp>
        <p:nvGrpSpPr>
          <p:cNvPr id="4" name="Group 17">
            <a:extLst>
              <a:ext uri="{FF2B5EF4-FFF2-40B4-BE49-F238E27FC236}">
                <a16:creationId xmlns:a16="http://schemas.microsoft.com/office/drawing/2014/main" id="{6913554B-0C0A-4CFC-8FE8-4DF5EA34891E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E12A70BD-9CFF-407B-AE8B-0B4A069FC5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6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2B414BE9-76E2-4739-A4B6-EB4052C31C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88A0A82D-822C-45CE-9BE0-24FDF5DD8C43}"/>
              </a:ext>
            </a:extLst>
          </p:cNvPr>
          <p:cNvSpPr/>
          <p:nvPr/>
        </p:nvSpPr>
        <p:spPr bwMode="auto">
          <a:xfrm>
            <a:off x="-910128" y="1052255"/>
            <a:ext cx="10972800" cy="6675120"/>
          </a:xfrm>
          <a:prstGeom prst="triangle">
            <a:avLst/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64EAEBA-2EE0-474E-B324-A37A0C44C68D}"/>
              </a:ext>
            </a:extLst>
          </p:cNvPr>
          <p:cNvCxnSpPr/>
          <p:nvPr/>
        </p:nvCxnSpPr>
        <p:spPr bwMode="auto">
          <a:xfrm flipH="1">
            <a:off x="1735075" y="4497032"/>
            <a:ext cx="5669280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CBAF8CD6-A0DD-4414-A5A2-0650274688E8}"/>
              </a:ext>
            </a:extLst>
          </p:cNvPr>
          <p:cNvSpPr txBox="1"/>
          <p:nvPr/>
        </p:nvSpPr>
        <p:spPr>
          <a:xfrm>
            <a:off x="2133017" y="416424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884435B-25E7-4AED-BA29-7A637FE19BB9}"/>
              </a:ext>
            </a:extLst>
          </p:cNvPr>
          <p:cNvSpPr txBox="1"/>
          <p:nvPr/>
        </p:nvSpPr>
        <p:spPr>
          <a:xfrm>
            <a:off x="2133017" y="4517268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FFCF713-4ED7-4DD2-A971-2F5B9D805D2B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5F22A31-8818-4788-B41F-FCF2E64A8CFF}"/>
              </a:ext>
            </a:extLst>
          </p:cNvPr>
          <p:cNvCxnSpPr>
            <a:cxnSpLocks/>
          </p:cNvCxnSpPr>
          <p:nvPr/>
        </p:nvCxnSpPr>
        <p:spPr>
          <a:xfrm>
            <a:off x="4572000" y="1048662"/>
            <a:ext cx="0" cy="2136939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BD96402A-F4E6-4F51-B534-E54BBB01AE91}"/>
              </a:ext>
            </a:extLst>
          </p:cNvPr>
          <p:cNvSpPr/>
          <p:nvPr/>
        </p:nvSpPr>
        <p:spPr>
          <a:xfrm>
            <a:off x="5066883" y="1229797"/>
            <a:ext cx="1859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35°15’06.33096</a:t>
            </a:r>
            <a:endParaRPr lang="en-US" dirty="0"/>
          </a:p>
        </p:txBody>
      </p:sp>
      <p:sp>
        <p:nvSpPr>
          <p:cNvPr id="16" name="Arc 15">
            <a:extLst>
              <a:ext uri="{FF2B5EF4-FFF2-40B4-BE49-F238E27FC236}">
                <a16:creationId xmlns:a16="http://schemas.microsoft.com/office/drawing/2014/main" id="{756C5AD9-0E45-4668-A19C-69A944DBE591}"/>
              </a:ext>
            </a:extLst>
          </p:cNvPr>
          <p:cNvSpPr/>
          <p:nvPr/>
        </p:nvSpPr>
        <p:spPr>
          <a:xfrm>
            <a:off x="3966432" y="511989"/>
            <a:ext cx="1200146" cy="1232268"/>
          </a:xfrm>
          <a:prstGeom prst="arc">
            <a:avLst>
              <a:gd name="adj1" fmla="val 2902362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53">
            <a:extLst>
              <a:ext uri="{FF2B5EF4-FFF2-40B4-BE49-F238E27FC236}">
                <a16:creationId xmlns:a16="http://schemas.microsoft.com/office/drawing/2014/main" id="{D1E6267D-308B-42DC-ABD1-FD6257F62857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Text Box 12">
            <a:extLst>
              <a:ext uri="{FF2B5EF4-FFF2-40B4-BE49-F238E27FC236}">
                <a16:creationId xmlns:a16="http://schemas.microsoft.com/office/drawing/2014/main" id="{E576B2CE-A893-4A8D-A87D-66D616302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7950" y="3819028"/>
            <a:ext cx="164507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Scale = 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9C1D67-EF03-48F8-B285-E004C7C79318}"/>
              </a:ext>
            </a:extLst>
          </p:cNvPr>
          <p:cNvSpPr txBox="1"/>
          <p:nvPr/>
        </p:nvSpPr>
        <p:spPr>
          <a:xfrm>
            <a:off x="6356647" y="2053750"/>
            <a:ext cx="24197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Move Cone Up </a:t>
            </a:r>
          </a:p>
          <a:p>
            <a:r>
              <a:rPr lang="en-US" dirty="0"/>
              <a:t>Same Projection Axis, Different scale factor</a:t>
            </a:r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024944B9-313C-4F67-85B4-8C530B76199B}"/>
              </a:ext>
            </a:extLst>
          </p:cNvPr>
          <p:cNvCxnSpPr/>
          <p:nvPr/>
        </p:nvCxnSpPr>
        <p:spPr>
          <a:xfrm flipV="1">
            <a:off x="6203950" y="2266950"/>
            <a:ext cx="0" cy="3619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03B3981-3463-2231-5D37-7E540E5A64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242B457B-32F0-8CF0-EC30-475472951F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6F68F8F9-15C5-343F-6C39-33B9481433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35</a:t>
            </a:fld>
            <a:endParaRPr lang="en-US" dirty="0"/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5362145-6E0D-9874-F87A-095F912F6903}"/>
              </a:ext>
            </a:extLst>
          </p:cNvPr>
          <p:cNvCxnSpPr>
            <a:cxnSpLocks/>
          </p:cNvCxnSpPr>
          <p:nvPr/>
        </p:nvCxnSpPr>
        <p:spPr>
          <a:xfrm>
            <a:off x="1576665" y="4240803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9E8F251-385E-FD27-E50E-65FB0064D354}"/>
              </a:ext>
            </a:extLst>
          </p:cNvPr>
          <p:cNvCxnSpPr>
            <a:cxnSpLocks/>
          </p:cNvCxnSpPr>
          <p:nvPr/>
        </p:nvCxnSpPr>
        <p:spPr>
          <a:xfrm>
            <a:off x="1613125" y="4311908"/>
            <a:ext cx="186605" cy="171021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3FF296E3-F49B-785B-CA1D-251958BEC292}"/>
              </a:ext>
            </a:extLst>
          </p:cNvPr>
          <p:cNvSpPr/>
          <p:nvPr/>
        </p:nvSpPr>
        <p:spPr>
          <a:xfrm>
            <a:off x="1080918" y="3955156"/>
            <a:ext cx="1382467" cy="917601"/>
          </a:xfrm>
          <a:prstGeom prst="ellipse">
            <a:avLst/>
          </a:prstGeom>
          <a:solidFill>
            <a:schemeClr val="accent1">
              <a:alpha val="8000"/>
            </a:schemeClr>
          </a:solidFill>
          <a:ln>
            <a:solidFill>
              <a:schemeClr val="accent1">
                <a:shade val="95000"/>
                <a:satMod val="10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2362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4978A4-1785-4E3D-A4BD-45BCB92703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Non-Intersecting Lambert Cone</a:t>
            </a:r>
          </a:p>
        </p:txBody>
      </p:sp>
      <p:grpSp>
        <p:nvGrpSpPr>
          <p:cNvPr id="4" name="Group 17">
            <a:extLst>
              <a:ext uri="{FF2B5EF4-FFF2-40B4-BE49-F238E27FC236}">
                <a16:creationId xmlns:a16="http://schemas.microsoft.com/office/drawing/2014/main" id="{73E315B5-BC51-4907-92B5-BFEA680879E7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037C8D4-8603-4F43-981F-9DB2CB59147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6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E319BB15-B395-4149-BC53-5A6F175D64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06F29DCF-997C-4874-955F-9E9967367331}"/>
              </a:ext>
            </a:extLst>
          </p:cNvPr>
          <p:cNvSpPr/>
          <p:nvPr/>
        </p:nvSpPr>
        <p:spPr bwMode="auto">
          <a:xfrm>
            <a:off x="-910128" y="805517"/>
            <a:ext cx="10972800" cy="6675120"/>
          </a:xfrm>
          <a:prstGeom prst="triangle">
            <a:avLst/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47DE35-0CEB-412F-AF47-4B7B637BD1D3}"/>
              </a:ext>
            </a:extLst>
          </p:cNvPr>
          <p:cNvCxnSpPr>
            <a:cxnSpLocks/>
          </p:cNvCxnSpPr>
          <p:nvPr/>
        </p:nvCxnSpPr>
        <p:spPr bwMode="auto">
          <a:xfrm flipH="1">
            <a:off x="1790700" y="4497032"/>
            <a:ext cx="5613655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4D6F04DE-4D3C-4081-B0C4-7B3D69159812}"/>
              </a:ext>
            </a:extLst>
          </p:cNvPr>
          <p:cNvSpPr txBox="1"/>
          <p:nvPr/>
        </p:nvSpPr>
        <p:spPr>
          <a:xfrm>
            <a:off x="2133017" y="416424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9D05B97-0BBC-4399-9498-712CD7AEB9B5}"/>
              </a:ext>
            </a:extLst>
          </p:cNvPr>
          <p:cNvSpPr txBox="1"/>
          <p:nvPr/>
        </p:nvSpPr>
        <p:spPr>
          <a:xfrm>
            <a:off x="2133017" y="4517268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50F8854-3B99-4C46-8FA9-401DC83D73DC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C9E1D4D-F443-4484-8514-B35AFC4ACEC3}"/>
              </a:ext>
            </a:extLst>
          </p:cNvPr>
          <p:cNvCxnSpPr>
            <a:cxnSpLocks/>
          </p:cNvCxnSpPr>
          <p:nvPr/>
        </p:nvCxnSpPr>
        <p:spPr>
          <a:xfrm>
            <a:off x="4572000" y="801924"/>
            <a:ext cx="0" cy="238367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1EEA5375-20D4-4417-ACE1-5439F0A7F24F}"/>
              </a:ext>
            </a:extLst>
          </p:cNvPr>
          <p:cNvSpPr/>
          <p:nvPr/>
        </p:nvSpPr>
        <p:spPr>
          <a:xfrm>
            <a:off x="5066883" y="983059"/>
            <a:ext cx="1859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35°15’06.33096</a:t>
            </a:r>
            <a:endParaRPr lang="en-US" dirty="0"/>
          </a:p>
        </p:txBody>
      </p:sp>
      <p:sp>
        <p:nvSpPr>
          <p:cNvPr id="16" name="Arc 15">
            <a:extLst>
              <a:ext uri="{FF2B5EF4-FFF2-40B4-BE49-F238E27FC236}">
                <a16:creationId xmlns:a16="http://schemas.microsoft.com/office/drawing/2014/main" id="{48EB5F8C-EB4D-4E17-9E1A-E04C0A6A87B7}"/>
              </a:ext>
            </a:extLst>
          </p:cNvPr>
          <p:cNvSpPr/>
          <p:nvPr/>
        </p:nvSpPr>
        <p:spPr>
          <a:xfrm>
            <a:off x="3966432" y="250732"/>
            <a:ext cx="1200146" cy="1232268"/>
          </a:xfrm>
          <a:prstGeom prst="arc">
            <a:avLst>
              <a:gd name="adj1" fmla="val 2902362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53">
            <a:extLst>
              <a:ext uri="{FF2B5EF4-FFF2-40B4-BE49-F238E27FC236}">
                <a16:creationId xmlns:a16="http://schemas.microsoft.com/office/drawing/2014/main" id="{3058596F-A4B7-4B50-B6D7-7E61BF4B6A04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Text Box 12">
            <a:extLst>
              <a:ext uri="{FF2B5EF4-FFF2-40B4-BE49-F238E27FC236}">
                <a16:creationId xmlns:a16="http://schemas.microsoft.com/office/drawing/2014/main" id="{3FC6624A-5145-43A1-82CF-0D91270E3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7950" y="3819028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Scale = 1.001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903AEA-09A8-4DD5-A2CE-247403163A8A}"/>
              </a:ext>
            </a:extLst>
          </p:cNvPr>
          <p:cNvSpPr txBox="1"/>
          <p:nvPr/>
        </p:nvSpPr>
        <p:spPr>
          <a:xfrm>
            <a:off x="6356647" y="2053750"/>
            <a:ext cx="24197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Move Cone Up Again</a:t>
            </a:r>
          </a:p>
          <a:p>
            <a:r>
              <a:rPr lang="en-US" dirty="0"/>
              <a:t>Same Projection Axis, Different scale factor</a:t>
            </a:r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E303C36D-A020-4230-B604-F7EC26AD0366}"/>
              </a:ext>
            </a:extLst>
          </p:cNvPr>
          <p:cNvCxnSpPr/>
          <p:nvPr/>
        </p:nvCxnSpPr>
        <p:spPr>
          <a:xfrm flipV="1">
            <a:off x="6203950" y="2078268"/>
            <a:ext cx="0" cy="3619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80A4855-B75A-524E-2117-06040E11F0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0C56524D-9559-F23D-DDAC-8F28C2C11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8F43F79-633A-F333-0090-F0BBF75183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36</a:t>
            </a:fld>
            <a:endParaRPr lang="en-US" dirty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A366404-0297-E07C-8324-4BCBDDE6C1D1}"/>
              </a:ext>
            </a:extLst>
          </p:cNvPr>
          <p:cNvCxnSpPr>
            <a:cxnSpLocks/>
          </p:cNvCxnSpPr>
          <p:nvPr/>
        </p:nvCxnSpPr>
        <p:spPr>
          <a:xfrm>
            <a:off x="1576665" y="4240803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6EC91EE-05E6-C7A2-D5D4-9D3619A2CBA3}"/>
              </a:ext>
            </a:extLst>
          </p:cNvPr>
          <p:cNvCxnSpPr>
            <a:cxnSpLocks/>
          </p:cNvCxnSpPr>
          <p:nvPr/>
        </p:nvCxnSpPr>
        <p:spPr>
          <a:xfrm>
            <a:off x="1613125" y="4311908"/>
            <a:ext cx="186605" cy="171021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42377A75-B57C-9DA9-DC4E-986CEC99158D}"/>
              </a:ext>
            </a:extLst>
          </p:cNvPr>
          <p:cNvSpPr/>
          <p:nvPr/>
        </p:nvSpPr>
        <p:spPr>
          <a:xfrm>
            <a:off x="1080918" y="3955156"/>
            <a:ext cx="1382467" cy="917601"/>
          </a:xfrm>
          <a:prstGeom prst="ellipse">
            <a:avLst/>
          </a:prstGeom>
          <a:solidFill>
            <a:schemeClr val="accent1">
              <a:alpha val="8000"/>
            </a:schemeClr>
          </a:solidFill>
          <a:ln>
            <a:solidFill>
              <a:schemeClr val="accent1">
                <a:shade val="95000"/>
                <a:satMod val="10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292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76186-3ABD-4458-B46C-B8258CD64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Design to Fit Terrain 1</a:t>
            </a:r>
          </a:p>
        </p:txBody>
      </p:sp>
      <p:grpSp>
        <p:nvGrpSpPr>
          <p:cNvPr id="5" name="Group 17">
            <a:extLst>
              <a:ext uri="{FF2B5EF4-FFF2-40B4-BE49-F238E27FC236}">
                <a16:creationId xmlns:a16="http://schemas.microsoft.com/office/drawing/2014/main" id="{E147CF5C-CD9A-45DC-B707-43F55B50B35B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70B591C-9B3F-494B-9053-B800AFBCA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7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8256AA93-5750-4F78-8C71-C87AB0A452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8" name="Isosceles Triangle 7">
            <a:extLst>
              <a:ext uri="{FF2B5EF4-FFF2-40B4-BE49-F238E27FC236}">
                <a16:creationId xmlns:a16="http://schemas.microsoft.com/office/drawing/2014/main" id="{FD694297-DB1B-4F75-8569-93070473F4F8}"/>
              </a:ext>
            </a:extLst>
          </p:cNvPr>
          <p:cNvSpPr/>
          <p:nvPr/>
        </p:nvSpPr>
        <p:spPr bwMode="auto">
          <a:xfrm>
            <a:off x="-910128" y="805517"/>
            <a:ext cx="10972800" cy="6052483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9D63270-6E1A-48F0-9D80-474DF70D44A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964642" y="4293836"/>
            <a:ext cx="5239657" cy="28484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3749227-43A7-4248-91EB-52143867DCE4}"/>
              </a:ext>
            </a:extLst>
          </p:cNvPr>
          <p:cNvSpPr txBox="1"/>
          <p:nvPr/>
        </p:nvSpPr>
        <p:spPr>
          <a:xfrm>
            <a:off x="2133017" y="3961050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D23DAE-1877-4618-9874-28E17BE74D66}"/>
              </a:ext>
            </a:extLst>
          </p:cNvPr>
          <p:cNvSpPr txBox="1"/>
          <p:nvPr/>
        </p:nvSpPr>
        <p:spPr>
          <a:xfrm>
            <a:off x="2133017" y="4314072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EE2E07-0247-4084-9280-B4528C59BA26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BAAF7F9-84F0-4463-A62E-7D3878AB0CA8}"/>
              </a:ext>
            </a:extLst>
          </p:cNvPr>
          <p:cNvCxnSpPr>
            <a:cxnSpLocks/>
          </p:cNvCxnSpPr>
          <p:nvPr/>
        </p:nvCxnSpPr>
        <p:spPr>
          <a:xfrm>
            <a:off x="4572000" y="801924"/>
            <a:ext cx="0" cy="238367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Arc 14">
            <a:extLst>
              <a:ext uri="{FF2B5EF4-FFF2-40B4-BE49-F238E27FC236}">
                <a16:creationId xmlns:a16="http://schemas.microsoft.com/office/drawing/2014/main" id="{012CC3A6-AAAC-4C0E-90CB-3585F853F345}"/>
              </a:ext>
            </a:extLst>
          </p:cNvPr>
          <p:cNvSpPr/>
          <p:nvPr/>
        </p:nvSpPr>
        <p:spPr>
          <a:xfrm>
            <a:off x="3966432" y="250732"/>
            <a:ext cx="1200146" cy="1232268"/>
          </a:xfrm>
          <a:prstGeom prst="arc">
            <a:avLst>
              <a:gd name="adj1" fmla="val 2634509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53">
            <a:extLst>
              <a:ext uri="{FF2B5EF4-FFF2-40B4-BE49-F238E27FC236}">
                <a16:creationId xmlns:a16="http://schemas.microsoft.com/office/drawing/2014/main" id="{64DB5121-1B90-4F1B-B827-14080D710B8C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F1E0612-F661-4C97-9C25-2944625CBF2C}"/>
              </a:ext>
            </a:extLst>
          </p:cNvPr>
          <p:cNvSpPr txBox="1"/>
          <p:nvPr/>
        </p:nvSpPr>
        <p:spPr>
          <a:xfrm>
            <a:off x="6356646" y="2053750"/>
            <a:ext cx="258547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Change Cone Angle</a:t>
            </a:r>
          </a:p>
          <a:p>
            <a:r>
              <a:rPr lang="en-US" dirty="0"/>
              <a:t>New Projection Axis, and Different scale factor</a:t>
            </a:r>
          </a:p>
        </p:txBody>
      </p:sp>
      <p:sp>
        <p:nvSpPr>
          <p:cNvPr id="19" name="Text Box 12">
            <a:extLst>
              <a:ext uri="{FF2B5EF4-FFF2-40B4-BE49-F238E27FC236}">
                <a16:creationId xmlns:a16="http://schemas.microsoft.com/office/drawing/2014/main" id="{D56359AA-3973-4B99-915C-06FA99C8B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7950" y="3819028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Scale = 1.010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8B483670-CCE7-4CE7-A315-00477D32BD65}"/>
              </a:ext>
            </a:extLst>
          </p:cNvPr>
          <p:cNvCxnSpPr>
            <a:cxnSpLocks/>
          </p:cNvCxnSpPr>
          <p:nvPr/>
        </p:nvCxnSpPr>
        <p:spPr>
          <a:xfrm flipV="1">
            <a:off x="6195786" y="1905000"/>
            <a:ext cx="263071" cy="3619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9A569930-02BB-4102-B4CD-F348D9D23F40}"/>
              </a:ext>
            </a:extLst>
          </p:cNvPr>
          <p:cNvSpPr/>
          <p:nvPr/>
        </p:nvSpPr>
        <p:spPr>
          <a:xfrm>
            <a:off x="5066883" y="983059"/>
            <a:ext cx="1263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36°00’00”</a:t>
            </a:r>
            <a:endParaRPr lang="en-US" dirty="0"/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FBD515E-A9AF-4F03-B3C4-E54CC78F1DFD}"/>
              </a:ext>
            </a:extLst>
          </p:cNvPr>
          <p:cNvCxnSpPr>
            <a:cxnSpLocks/>
          </p:cNvCxnSpPr>
          <p:nvPr/>
        </p:nvCxnSpPr>
        <p:spPr>
          <a:xfrm>
            <a:off x="1346353" y="3691121"/>
            <a:ext cx="324374" cy="28127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4D45B55-D74C-41B3-9722-0F690FECB618}"/>
              </a:ext>
            </a:extLst>
          </p:cNvPr>
          <p:cNvCxnSpPr>
            <a:cxnSpLocks/>
          </p:cNvCxnSpPr>
          <p:nvPr/>
        </p:nvCxnSpPr>
        <p:spPr>
          <a:xfrm>
            <a:off x="1739900" y="4041933"/>
            <a:ext cx="259997" cy="221934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B70C8A2-3EB4-EBE7-4724-FC53EB0F59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C6D8D9E6-04BC-AAC9-714D-9339E8254D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10C73CB-FB5D-0976-C804-28EBB31B76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4633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76186-3ABD-4458-B46C-B8258CD64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Design to Fit Terrain 2</a:t>
            </a:r>
          </a:p>
        </p:txBody>
      </p:sp>
      <p:grpSp>
        <p:nvGrpSpPr>
          <p:cNvPr id="5" name="Group 17">
            <a:extLst>
              <a:ext uri="{FF2B5EF4-FFF2-40B4-BE49-F238E27FC236}">
                <a16:creationId xmlns:a16="http://schemas.microsoft.com/office/drawing/2014/main" id="{E147CF5C-CD9A-45DC-B707-43F55B50B35B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70B591C-9B3F-494B-9053-B800AFBCA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7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8256AA93-5750-4F78-8C71-C87AB0A452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8" name="Isosceles Triangle 7">
            <a:extLst>
              <a:ext uri="{FF2B5EF4-FFF2-40B4-BE49-F238E27FC236}">
                <a16:creationId xmlns:a16="http://schemas.microsoft.com/office/drawing/2014/main" id="{FD694297-DB1B-4F75-8569-93070473F4F8}"/>
              </a:ext>
            </a:extLst>
          </p:cNvPr>
          <p:cNvSpPr/>
          <p:nvPr/>
        </p:nvSpPr>
        <p:spPr bwMode="auto">
          <a:xfrm>
            <a:off x="-910128" y="805517"/>
            <a:ext cx="10972800" cy="5450140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9D63270-6E1A-48F0-9D80-474DF70D44A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2260601" y="4018066"/>
            <a:ext cx="4648200" cy="20236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3749227-43A7-4248-91EB-52143867DCE4}"/>
              </a:ext>
            </a:extLst>
          </p:cNvPr>
          <p:cNvSpPr txBox="1"/>
          <p:nvPr/>
        </p:nvSpPr>
        <p:spPr>
          <a:xfrm>
            <a:off x="2133017" y="3685280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D23DAE-1877-4618-9874-28E17BE74D66}"/>
              </a:ext>
            </a:extLst>
          </p:cNvPr>
          <p:cNvSpPr txBox="1"/>
          <p:nvPr/>
        </p:nvSpPr>
        <p:spPr>
          <a:xfrm>
            <a:off x="2133017" y="4038302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EE2E07-0247-4084-9280-B4528C59BA26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BAAF7F9-84F0-4463-A62E-7D3878AB0CA8}"/>
              </a:ext>
            </a:extLst>
          </p:cNvPr>
          <p:cNvCxnSpPr>
            <a:cxnSpLocks/>
          </p:cNvCxnSpPr>
          <p:nvPr/>
        </p:nvCxnSpPr>
        <p:spPr>
          <a:xfrm>
            <a:off x="4572000" y="801924"/>
            <a:ext cx="0" cy="238367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Arc 14">
            <a:extLst>
              <a:ext uri="{FF2B5EF4-FFF2-40B4-BE49-F238E27FC236}">
                <a16:creationId xmlns:a16="http://schemas.microsoft.com/office/drawing/2014/main" id="{012CC3A6-AAAC-4C0E-90CB-3585F853F345}"/>
              </a:ext>
            </a:extLst>
          </p:cNvPr>
          <p:cNvSpPr/>
          <p:nvPr/>
        </p:nvSpPr>
        <p:spPr>
          <a:xfrm>
            <a:off x="3966432" y="250732"/>
            <a:ext cx="1200146" cy="1232268"/>
          </a:xfrm>
          <a:prstGeom prst="arc">
            <a:avLst>
              <a:gd name="adj1" fmla="val 2517801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53">
            <a:extLst>
              <a:ext uri="{FF2B5EF4-FFF2-40B4-BE49-F238E27FC236}">
                <a16:creationId xmlns:a16="http://schemas.microsoft.com/office/drawing/2014/main" id="{64DB5121-1B90-4F1B-B827-14080D710B8C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 Box 12">
            <a:extLst>
              <a:ext uri="{FF2B5EF4-FFF2-40B4-BE49-F238E27FC236}">
                <a16:creationId xmlns:a16="http://schemas.microsoft.com/office/drawing/2014/main" id="{01DBA0C9-7712-4C1A-9CC1-35382751B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7950" y="3819028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Scale = 1.020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F142B63-CA4F-4C1F-97B5-A589B47D4227}"/>
              </a:ext>
            </a:extLst>
          </p:cNvPr>
          <p:cNvSpPr txBox="1"/>
          <p:nvPr/>
        </p:nvSpPr>
        <p:spPr>
          <a:xfrm>
            <a:off x="6356646" y="2053750"/>
            <a:ext cx="259865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Change Cone Angle Again</a:t>
            </a:r>
          </a:p>
          <a:p>
            <a:r>
              <a:rPr lang="en-US" dirty="0"/>
              <a:t>New Projection Axis, and  Different scale factor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2989218E-3286-4E8A-B0C8-0E32306932A9}"/>
              </a:ext>
            </a:extLst>
          </p:cNvPr>
          <p:cNvCxnSpPr>
            <a:cxnSpLocks/>
          </p:cNvCxnSpPr>
          <p:nvPr/>
        </p:nvCxnSpPr>
        <p:spPr>
          <a:xfrm flipV="1">
            <a:off x="6195786" y="1785257"/>
            <a:ext cx="263071" cy="481693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9CC7C9EE-884F-4630-AB8D-2143CE15584D}"/>
              </a:ext>
            </a:extLst>
          </p:cNvPr>
          <p:cNvSpPr/>
          <p:nvPr/>
        </p:nvSpPr>
        <p:spPr>
          <a:xfrm>
            <a:off x="5066883" y="983059"/>
            <a:ext cx="12698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37°00’00”</a:t>
            </a:r>
            <a:endParaRPr lang="en-US" dirty="0"/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5830B39-047C-4F6C-B947-5441ED300EDF}"/>
              </a:ext>
            </a:extLst>
          </p:cNvPr>
          <p:cNvCxnSpPr>
            <a:cxnSpLocks/>
          </p:cNvCxnSpPr>
          <p:nvPr/>
        </p:nvCxnSpPr>
        <p:spPr>
          <a:xfrm>
            <a:off x="1536073" y="3185601"/>
            <a:ext cx="294863" cy="322055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E2302FC-5398-4939-8CC8-F69021489FE6}"/>
              </a:ext>
            </a:extLst>
          </p:cNvPr>
          <p:cNvCxnSpPr>
            <a:cxnSpLocks/>
          </p:cNvCxnSpPr>
          <p:nvPr/>
        </p:nvCxnSpPr>
        <p:spPr>
          <a:xfrm>
            <a:off x="2073996" y="3788993"/>
            <a:ext cx="186605" cy="219457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D75F98A-24DB-B948-055C-37B5A2D1F8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AB147AB9-E5BD-B2DB-CE65-9FD6405722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C7B9D392-344C-2CD7-79E0-89EDA526A0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2855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76186-3ABD-4458-B46C-B8258CD64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Design to Fit Terrain 3</a:t>
            </a:r>
          </a:p>
        </p:txBody>
      </p:sp>
      <p:grpSp>
        <p:nvGrpSpPr>
          <p:cNvPr id="5" name="Group 17">
            <a:extLst>
              <a:ext uri="{FF2B5EF4-FFF2-40B4-BE49-F238E27FC236}">
                <a16:creationId xmlns:a16="http://schemas.microsoft.com/office/drawing/2014/main" id="{E147CF5C-CD9A-45DC-B707-43F55B50B35B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70B591C-9B3F-494B-9053-B800AFBCA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7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8256AA93-5750-4F78-8C71-C87AB0A452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8" name="Isosceles Triangle 7">
            <a:extLst>
              <a:ext uri="{FF2B5EF4-FFF2-40B4-BE49-F238E27FC236}">
                <a16:creationId xmlns:a16="http://schemas.microsoft.com/office/drawing/2014/main" id="{FD694297-DB1B-4F75-8569-93070473F4F8}"/>
              </a:ext>
            </a:extLst>
          </p:cNvPr>
          <p:cNvSpPr/>
          <p:nvPr/>
        </p:nvSpPr>
        <p:spPr bwMode="auto">
          <a:xfrm>
            <a:off x="-910128" y="805517"/>
            <a:ext cx="10972800" cy="4782483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9D63270-6E1A-48F0-9D80-474DF70D44AD}"/>
              </a:ext>
            </a:extLst>
          </p:cNvPr>
          <p:cNvCxnSpPr>
            <a:cxnSpLocks/>
          </p:cNvCxnSpPr>
          <p:nvPr/>
        </p:nvCxnSpPr>
        <p:spPr bwMode="auto">
          <a:xfrm flipH="1">
            <a:off x="2621281" y="3785830"/>
            <a:ext cx="3909059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3749227-43A7-4248-91EB-52143867DCE4}"/>
              </a:ext>
            </a:extLst>
          </p:cNvPr>
          <p:cNvSpPr txBox="1"/>
          <p:nvPr/>
        </p:nvSpPr>
        <p:spPr>
          <a:xfrm>
            <a:off x="2133017" y="3453044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D23DAE-1877-4618-9874-28E17BE74D66}"/>
              </a:ext>
            </a:extLst>
          </p:cNvPr>
          <p:cNvSpPr txBox="1"/>
          <p:nvPr/>
        </p:nvSpPr>
        <p:spPr>
          <a:xfrm>
            <a:off x="2133017" y="380606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EE2E07-0247-4084-9280-B4528C59BA26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BAAF7F9-84F0-4463-A62E-7D3878AB0CA8}"/>
              </a:ext>
            </a:extLst>
          </p:cNvPr>
          <p:cNvCxnSpPr>
            <a:cxnSpLocks/>
          </p:cNvCxnSpPr>
          <p:nvPr/>
        </p:nvCxnSpPr>
        <p:spPr>
          <a:xfrm>
            <a:off x="4572000" y="801924"/>
            <a:ext cx="0" cy="238367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Arc 14">
            <a:extLst>
              <a:ext uri="{FF2B5EF4-FFF2-40B4-BE49-F238E27FC236}">
                <a16:creationId xmlns:a16="http://schemas.microsoft.com/office/drawing/2014/main" id="{012CC3A6-AAAC-4C0E-90CB-3585F853F345}"/>
              </a:ext>
            </a:extLst>
          </p:cNvPr>
          <p:cNvSpPr/>
          <p:nvPr/>
        </p:nvSpPr>
        <p:spPr>
          <a:xfrm>
            <a:off x="3966432" y="250732"/>
            <a:ext cx="1200146" cy="1232268"/>
          </a:xfrm>
          <a:prstGeom prst="arc">
            <a:avLst>
              <a:gd name="adj1" fmla="val 2247570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53">
            <a:extLst>
              <a:ext uri="{FF2B5EF4-FFF2-40B4-BE49-F238E27FC236}">
                <a16:creationId xmlns:a16="http://schemas.microsoft.com/office/drawing/2014/main" id="{64DB5121-1B90-4F1B-B827-14080D710B8C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 Box 12">
            <a:extLst>
              <a:ext uri="{FF2B5EF4-FFF2-40B4-BE49-F238E27FC236}">
                <a16:creationId xmlns:a16="http://schemas.microsoft.com/office/drawing/2014/main" id="{38377DF3-880D-4660-AAE7-8B98D08F8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7950" y="3819028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Scale = 1.030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DDA98C5-7E90-450C-9C6D-C816EFF9DA2F}"/>
              </a:ext>
            </a:extLst>
          </p:cNvPr>
          <p:cNvSpPr txBox="1"/>
          <p:nvPr/>
        </p:nvSpPr>
        <p:spPr>
          <a:xfrm>
            <a:off x="6356646" y="2053750"/>
            <a:ext cx="278734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Change Cone Angle Again</a:t>
            </a:r>
          </a:p>
          <a:p>
            <a:r>
              <a:rPr lang="en-US" dirty="0"/>
              <a:t>New Projection Axis, and  Different scale factor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08D11D4B-5DD4-4988-982E-9703E4831A61}"/>
              </a:ext>
            </a:extLst>
          </p:cNvPr>
          <p:cNvCxnSpPr>
            <a:cxnSpLocks/>
          </p:cNvCxnSpPr>
          <p:nvPr/>
        </p:nvCxnSpPr>
        <p:spPr>
          <a:xfrm flipV="1">
            <a:off x="6253842" y="1524002"/>
            <a:ext cx="157584" cy="62683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AE071DFF-8AB9-41F8-BF6E-513D74848289}"/>
              </a:ext>
            </a:extLst>
          </p:cNvPr>
          <p:cNvSpPr/>
          <p:nvPr/>
        </p:nvSpPr>
        <p:spPr>
          <a:xfrm>
            <a:off x="5066883" y="983059"/>
            <a:ext cx="12698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38°00’00”</a:t>
            </a:r>
            <a:endParaRPr lang="en-US" dirty="0"/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594EAAA-C58F-4C55-8780-4DF62B431A80}"/>
              </a:ext>
            </a:extLst>
          </p:cNvPr>
          <p:cNvCxnSpPr>
            <a:cxnSpLocks/>
          </p:cNvCxnSpPr>
          <p:nvPr/>
        </p:nvCxnSpPr>
        <p:spPr>
          <a:xfrm>
            <a:off x="1906595" y="2716778"/>
            <a:ext cx="198430" cy="22644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B57832E5-82E9-4D97-8647-1D6871423694}"/>
              </a:ext>
            </a:extLst>
          </p:cNvPr>
          <p:cNvCxnSpPr>
            <a:cxnSpLocks/>
          </p:cNvCxnSpPr>
          <p:nvPr/>
        </p:nvCxnSpPr>
        <p:spPr>
          <a:xfrm>
            <a:off x="2564646" y="3530439"/>
            <a:ext cx="149937" cy="171366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07FE1B6-7670-BD43-D090-E7D6BE3B8A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973E0A77-0B07-970A-CBD2-38C6869233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47D6FE9B-78AB-3D6A-D91F-1802EB0BD4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5100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Announcements</a:t>
            </a:r>
            <a:endParaRPr lang="en-US" b="1" i="1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1"/>
            <a:ext cx="8391236" cy="4865254"/>
          </a:xfrm>
        </p:spPr>
        <p:txBody>
          <a:bodyPr>
            <a:normAutofit fontScale="70000" lnSpcReduction="20000"/>
          </a:bodyPr>
          <a:lstStyle/>
          <a:p>
            <a:pPr marL="0" indent="0">
              <a:lnSpc>
                <a:spcPct val="110000"/>
              </a:lnSpc>
              <a:buNone/>
            </a:pPr>
            <a:r>
              <a:rPr lang="en-US" b="1" i="1" dirty="0"/>
              <a:t>SPCS2022 Federal Register Notice</a:t>
            </a:r>
          </a:p>
          <a:p>
            <a:pPr marL="341313" indent="-341313">
              <a:lnSpc>
                <a:spcPct val="110000"/>
              </a:lnSpc>
            </a:pPr>
            <a:r>
              <a:rPr lang="en-US" b="1" dirty="0"/>
              <a:t>August 31, 2018</a:t>
            </a:r>
            <a:r>
              <a:rPr lang="en-US" dirty="0"/>
              <a:t> for public comment on draft policy &amp; procedures</a:t>
            </a:r>
          </a:p>
          <a:p>
            <a:pPr marL="341313" indent="-341313">
              <a:lnSpc>
                <a:spcPct val="110000"/>
              </a:lnSpc>
            </a:pPr>
            <a:r>
              <a:rPr lang="en-US" dirty="0"/>
              <a:t>Includes “special purpose” zones</a:t>
            </a:r>
          </a:p>
          <a:p>
            <a:pPr marL="0" indent="0">
              <a:lnSpc>
                <a:spcPct val="110000"/>
              </a:lnSpc>
              <a:buNone/>
            </a:pPr>
            <a:endParaRPr lang="en-US" dirty="0"/>
          </a:p>
          <a:p>
            <a:pPr marL="0" indent="0">
              <a:lnSpc>
                <a:spcPct val="110000"/>
              </a:lnSpc>
              <a:buNone/>
            </a:pPr>
            <a:r>
              <a:rPr lang="en-US" b="1" i="1" dirty="0"/>
              <a:t>SPCS2022 procedures</a:t>
            </a:r>
          </a:p>
          <a:p>
            <a:pPr>
              <a:lnSpc>
                <a:spcPct val="110000"/>
              </a:lnSpc>
            </a:pPr>
            <a:r>
              <a:rPr lang="en-US" b="1" dirty="0"/>
              <a:t>December 31, 2019 </a:t>
            </a:r>
            <a:r>
              <a:rPr lang="en-US" dirty="0"/>
              <a:t>for SPCS2022 zone requests and proposals</a:t>
            </a:r>
          </a:p>
          <a:p>
            <a:pPr lvl="1">
              <a:lnSpc>
                <a:spcPct val="110000"/>
              </a:lnSpc>
            </a:pPr>
            <a:r>
              <a:rPr lang="en-US" b="1" i="1" dirty="0"/>
              <a:t>Requests</a:t>
            </a:r>
            <a:r>
              <a:rPr lang="en-US" dirty="0"/>
              <a:t> are for zone designs by NGS</a:t>
            </a:r>
          </a:p>
          <a:p>
            <a:pPr lvl="1">
              <a:lnSpc>
                <a:spcPct val="110000"/>
              </a:lnSpc>
            </a:pPr>
            <a:r>
              <a:rPr lang="en-US" b="1" i="1" dirty="0"/>
              <a:t>Proposals</a:t>
            </a:r>
            <a:r>
              <a:rPr lang="en-US" dirty="0"/>
              <a:t> are for zone designs by others</a:t>
            </a:r>
          </a:p>
          <a:p>
            <a:pPr>
              <a:lnSpc>
                <a:spcPct val="110000"/>
              </a:lnSpc>
            </a:pPr>
            <a:r>
              <a:rPr lang="en-US" b="1" dirty="0"/>
              <a:t>December 31, 2020 </a:t>
            </a:r>
            <a:r>
              <a:rPr lang="en-US" dirty="0"/>
              <a:t>for submittal of approved designs by others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Proposal must first be approved by NGS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Designs must be complete before NGS review</a:t>
            </a:r>
          </a:p>
          <a:p>
            <a:pPr>
              <a:lnSpc>
                <a:spcPct val="110000"/>
              </a:lnSpc>
            </a:pPr>
            <a:r>
              <a:rPr lang="en-US" dirty="0"/>
              <a:t>After deadlines, requests will be for </a:t>
            </a:r>
            <a:r>
              <a:rPr lang="en-US" b="1" i="1" dirty="0"/>
              <a:t>changes</a:t>
            </a:r>
            <a:r>
              <a:rPr lang="en-US" i="1" dirty="0"/>
              <a:t> to</a:t>
            </a:r>
            <a:r>
              <a:rPr lang="en-US" dirty="0"/>
              <a:t> SPCS2022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4A43582-4641-4A49-A153-A001B86A634D}"/>
              </a:ext>
            </a:extLst>
          </p:cNvPr>
          <p:cNvSpPr/>
          <p:nvPr/>
        </p:nvSpPr>
        <p:spPr>
          <a:xfrm>
            <a:off x="791317" y="1958693"/>
            <a:ext cx="1999592" cy="406365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5D2BA5C-A98E-4CDF-B78D-A5986AD5C13C}"/>
              </a:ext>
            </a:extLst>
          </p:cNvPr>
          <p:cNvSpPr/>
          <p:nvPr/>
        </p:nvSpPr>
        <p:spPr>
          <a:xfrm>
            <a:off x="791316" y="3429026"/>
            <a:ext cx="2385993" cy="406365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EE4BF9E-94DD-4EF0-A390-ADD34B4A2116}"/>
              </a:ext>
            </a:extLst>
          </p:cNvPr>
          <p:cNvSpPr/>
          <p:nvPr/>
        </p:nvSpPr>
        <p:spPr>
          <a:xfrm>
            <a:off x="791315" y="4467979"/>
            <a:ext cx="2385993" cy="406365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92C0B55-6077-515C-02B9-1640F90F4B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834ADAE-D00C-7A01-356F-09CC6834CE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D1248D-2069-B2D2-98A7-C521FCF3CF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8494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76186-3ABD-4458-B46C-B8258CD64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Design to Fit Terrain 4</a:t>
            </a:r>
          </a:p>
        </p:txBody>
      </p:sp>
      <p:grpSp>
        <p:nvGrpSpPr>
          <p:cNvPr id="5" name="Group 17">
            <a:extLst>
              <a:ext uri="{FF2B5EF4-FFF2-40B4-BE49-F238E27FC236}">
                <a16:creationId xmlns:a16="http://schemas.microsoft.com/office/drawing/2014/main" id="{E147CF5C-CD9A-45DC-B707-43F55B50B35B}"/>
              </a:ext>
            </a:extLst>
          </p:cNvPr>
          <p:cNvGrpSpPr/>
          <p:nvPr/>
        </p:nvGrpSpPr>
        <p:grpSpPr>
          <a:xfrm>
            <a:off x="918613" y="3185601"/>
            <a:ext cx="7315318" cy="7315200"/>
            <a:chOff x="142757" y="2924175"/>
            <a:chExt cx="7315318" cy="7315200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70B591C-9B3F-494B-9053-B800AFBCA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2875" y="2924175"/>
              <a:ext cx="7315200" cy="7315200"/>
            </a:xfrm>
            <a:prstGeom prst="ellipse">
              <a:avLst/>
            </a:prstGeom>
            <a:gradFill rotWithShape="1">
              <a:gsLst>
                <a:gs pos="0">
                  <a:srgbClr val="007AC2">
                    <a:lumMod val="50000"/>
                  </a:srgbClr>
                </a:gs>
                <a:gs pos="100000">
                  <a:srgbClr val="007AC2">
                    <a:lumMod val="40000"/>
                    <a:lumOff val="60000"/>
                  </a:srgbClr>
                </a:gs>
              </a:gsLst>
              <a:lin ang="19800000" scaled="0"/>
            </a:gradFill>
            <a:ln w="9525" cap="flat" cmpd="sng" algn="ctr">
              <a:solidFill>
                <a:srgbClr val="35AC46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</a:endParaRPr>
            </a:p>
          </p:txBody>
        </p:sp>
        <p:pic>
          <p:nvPicPr>
            <p:cNvPr id="7" name="Picture 3" descr="D:\GIS\General\Generic grids\Export\Globe_orthographic.png">
              <a:extLst>
                <a:ext uri="{FF2B5EF4-FFF2-40B4-BE49-F238E27FC236}">
                  <a16:creationId xmlns:a16="http://schemas.microsoft.com/office/drawing/2014/main" id="{8256AA93-5750-4F78-8C71-C87AB0A452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/>
            <a:srcRect l="16500" t="5333" r="16500" b="5333"/>
            <a:stretch>
              <a:fillRect/>
            </a:stretch>
          </p:blipFill>
          <p:spPr bwMode="auto">
            <a:xfrm>
              <a:off x="142757" y="2924175"/>
              <a:ext cx="7315318" cy="7315200"/>
            </a:xfrm>
            <a:prstGeom prst="rect">
              <a:avLst/>
            </a:prstGeom>
            <a:noFill/>
          </p:spPr>
        </p:pic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CFEE2E07-0247-4084-9280-B4528C59BA26}"/>
              </a:ext>
            </a:extLst>
          </p:cNvPr>
          <p:cNvSpPr txBox="1"/>
          <p:nvPr/>
        </p:nvSpPr>
        <p:spPr>
          <a:xfrm>
            <a:off x="2133017" y="5699316"/>
            <a:ext cx="4918511" cy="959426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An LCC projection is defined by its projection axis, which is ALWAYS the central standard parallel</a:t>
            </a:r>
          </a:p>
        </p:txBody>
      </p:sp>
      <p:sp>
        <p:nvSpPr>
          <p:cNvPr id="4" name="Freeform 53">
            <a:extLst>
              <a:ext uri="{FF2B5EF4-FFF2-40B4-BE49-F238E27FC236}">
                <a16:creationId xmlns:a16="http://schemas.microsoft.com/office/drawing/2014/main" id="{64DB5121-1B90-4F1B-B827-14080D710B8C}"/>
              </a:ext>
            </a:extLst>
          </p:cNvPr>
          <p:cNvSpPr/>
          <p:nvPr/>
        </p:nvSpPr>
        <p:spPr>
          <a:xfrm rot="2866652">
            <a:off x="6092438" y="4158152"/>
            <a:ext cx="2434308" cy="373459"/>
          </a:xfrm>
          <a:custGeom>
            <a:avLst/>
            <a:gdLst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49517 w 5021042"/>
              <a:gd name="connsiteY128" fmla="*/ 1981200 h 2143125"/>
              <a:gd name="connsiteX129" fmla="*/ 4230467 w 5021042"/>
              <a:gd name="connsiteY129" fmla="*/ 2009775 h 2143125"/>
              <a:gd name="connsiteX130" fmla="*/ 4220942 w 5021042"/>
              <a:gd name="connsiteY130" fmla="*/ 2038350 h 2143125"/>
              <a:gd name="connsiteX131" fmla="*/ 4154267 w 5021042"/>
              <a:gd name="connsiteY131" fmla="*/ 2114550 h 2143125"/>
              <a:gd name="connsiteX132" fmla="*/ 4106642 w 5021042"/>
              <a:gd name="connsiteY132" fmla="*/ 2124075 h 2143125"/>
              <a:gd name="connsiteX133" fmla="*/ 3906617 w 5021042"/>
              <a:gd name="connsiteY133" fmla="*/ 2143125 h 2143125"/>
              <a:gd name="connsiteX134" fmla="*/ 3458942 w 5021042"/>
              <a:gd name="connsiteY134" fmla="*/ 2124075 h 2143125"/>
              <a:gd name="connsiteX135" fmla="*/ 3344642 w 5021042"/>
              <a:gd name="connsiteY135" fmla="*/ 2095500 h 2143125"/>
              <a:gd name="connsiteX136" fmla="*/ 3297017 w 5021042"/>
              <a:gd name="connsiteY136" fmla="*/ 2085975 h 2143125"/>
              <a:gd name="connsiteX137" fmla="*/ 3068417 w 5021042"/>
              <a:gd name="connsiteY137" fmla="*/ 2095500 h 2143125"/>
              <a:gd name="connsiteX138" fmla="*/ 3030317 w 5021042"/>
              <a:gd name="connsiteY138" fmla="*/ 2105025 h 2143125"/>
              <a:gd name="connsiteX139" fmla="*/ 2925542 w 5021042"/>
              <a:gd name="connsiteY139" fmla="*/ 2114550 h 2143125"/>
              <a:gd name="connsiteX140" fmla="*/ 2858867 w 5021042"/>
              <a:gd name="connsiteY140" fmla="*/ 2124075 h 2143125"/>
              <a:gd name="connsiteX141" fmla="*/ 2011142 w 5021042"/>
              <a:gd name="connsiteY141" fmla="*/ 2114550 h 2143125"/>
              <a:gd name="connsiteX142" fmla="*/ 1887317 w 5021042"/>
              <a:gd name="connsiteY142" fmla="*/ 2095500 h 2143125"/>
              <a:gd name="connsiteX143" fmla="*/ 1639667 w 5021042"/>
              <a:gd name="connsiteY143" fmla="*/ 2085975 h 2143125"/>
              <a:gd name="connsiteX144" fmla="*/ 1553942 w 5021042"/>
              <a:gd name="connsiteY144" fmla="*/ 2076450 h 2143125"/>
              <a:gd name="connsiteX145" fmla="*/ 1525367 w 5021042"/>
              <a:gd name="connsiteY145" fmla="*/ 2066925 h 2143125"/>
              <a:gd name="connsiteX146" fmla="*/ 687167 w 5021042"/>
              <a:gd name="connsiteY146" fmla="*/ 2085975 h 2143125"/>
              <a:gd name="connsiteX147" fmla="*/ 620492 w 5021042"/>
              <a:gd name="connsiteY147" fmla="*/ 2076450 h 2143125"/>
              <a:gd name="connsiteX148" fmla="*/ 572867 w 5021042"/>
              <a:gd name="connsiteY148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54292 w 5021042"/>
              <a:gd name="connsiteY124" fmla="*/ 1838325 h 2143125"/>
              <a:gd name="connsiteX125" fmla="*/ 4335242 w 5021042"/>
              <a:gd name="connsiteY125" fmla="*/ 1866900 h 2143125"/>
              <a:gd name="connsiteX126" fmla="*/ 4306667 w 5021042"/>
              <a:gd name="connsiteY126" fmla="*/ 1895475 h 2143125"/>
              <a:gd name="connsiteX127" fmla="*/ 4268567 w 5021042"/>
              <a:gd name="connsiteY127" fmla="*/ 1952625 h 2143125"/>
              <a:gd name="connsiteX128" fmla="*/ 4230467 w 5021042"/>
              <a:gd name="connsiteY128" fmla="*/ 2009775 h 2143125"/>
              <a:gd name="connsiteX129" fmla="*/ 4220942 w 5021042"/>
              <a:gd name="connsiteY129" fmla="*/ 2038350 h 2143125"/>
              <a:gd name="connsiteX130" fmla="*/ 4154267 w 5021042"/>
              <a:gd name="connsiteY130" fmla="*/ 2114550 h 2143125"/>
              <a:gd name="connsiteX131" fmla="*/ 4106642 w 5021042"/>
              <a:gd name="connsiteY131" fmla="*/ 2124075 h 2143125"/>
              <a:gd name="connsiteX132" fmla="*/ 3906617 w 5021042"/>
              <a:gd name="connsiteY132" fmla="*/ 2143125 h 2143125"/>
              <a:gd name="connsiteX133" fmla="*/ 3458942 w 5021042"/>
              <a:gd name="connsiteY133" fmla="*/ 2124075 h 2143125"/>
              <a:gd name="connsiteX134" fmla="*/ 3344642 w 5021042"/>
              <a:gd name="connsiteY134" fmla="*/ 2095500 h 2143125"/>
              <a:gd name="connsiteX135" fmla="*/ 3297017 w 5021042"/>
              <a:gd name="connsiteY135" fmla="*/ 2085975 h 2143125"/>
              <a:gd name="connsiteX136" fmla="*/ 3068417 w 5021042"/>
              <a:gd name="connsiteY136" fmla="*/ 2095500 h 2143125"/>
              <a:gd name="connsiteX137" fmla="*/ 3030317 w 5021042"/>
              <a:gd name="connsiteY137" fmla="*/ 2105025 h 2143125"/>
              <a:gd name="connsiteX138" fmla="*/ 2925542 w 5021042"/>
              <a:gd name="connsiteY138" fmla="*/ 2114550 h 2143125"/>
              <a:gd name="connsiteX139" fmla="*/ 2858867 w 5021042"/>
              <a:gd name="connsiteY139" fmla="*/ 2124075 h 2143125"/>
              <a:gd name="connsiteX140" fmla="*/ 2011142 w 5021042"/>
              <a:gd name="connsiteY140" fmla="*/ 2114550 h 2143125"/>
              <a:gd name="connsiteX141" fmla="*/ 1887317 w 5021042"/>
              <a:gd name="connsiteY141" fmla="*/ 2095500 h 2143125"/>
              <a:gd name="connsiteX142" fmla="*/ 1639667 w 5021042"/>
              <a:gd name="connsiteY142" fmla="*/ 2085975 h 2143125"/>
              <a:gd name="connsiteX143" fmla="*/ 1553942 w 5021042"/>
              <a:gd name="connsiteY143" fmla="*/ 2076450 h 2143125"/>
              <a:gd name="connsiteX144" fmla="*/ 1525367 w 5021042"/>
              <a:gd name="connsiteY144" fmla="*/ 2066925 h 2143125"/>
              <a:gd name="connsiteX145" fmla="*/ 687167 w 5021042"/>
              <a:gd name="connsiteY145" fmla="*/ 2085975 h 2143125"/>
              <a:gd name="connsiteX146" fmla="*/ 620492 w 5021042"/>
              <a:gd name="connsiteY146" fmla="*/ 2076450 h 2143125"/>
              <a:gd name="connsiteX147" fmla="*/ 572867 w 5021042"/>
              <a:gd name="connsiteY147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0125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5021042"/>
              <a:gd name="connsiteY0" fmla="*/ 2095500 h 2143125"/>
              <a:gd name="connsiteX1" fmla="*/ 572867 w 5021042"/>
              <a:gd name="connsiteY1" fmla="*/ 2095500 h 2143125"/>
              <a:gd name="connsiteX2" fmla="*/ 544292 w 5021042"/>
              <a:gd name="connsiteY2" fmla="*/ 2019300 h 2143125"/>
              <a:gd name="connsiteX3" fmla="*/ 515717 w 5021042"/>
              <a:gd name="connsiteY3" fmla="*/ 1933575 h 2143125"/>
              <a:gd name="connsiteX4" fmla="*/ 506192 w 5021042"/>
              <a:gd name="connsiteY4" fmla="*/ 1905000 h 2143125"/>
              <a:gd name="connsiteX5" fmla="*/ 496667 w 5021042"/>
              <a:gd name="connsiteY5" fmla="*/ 1876425 h 2143125"/>
              <a:gd name="connsiteX6" fmla="*/ 429992 w 5021042"/>
              <a:gd name="connsiteY6" fmla="*/ 1790700 h 2143125"/>
              <a:gd name="connsiteX7" fmla="*/ 391892 w 5021042"/>
              <a:gd name="connsiteY7" fmla="*/ 1676400 h 2143125"/>
              <a:gd name="connsiteX8" fmla="*/ 382367 w 5021042"/>
              <a:gd name="connsiteY8" fmla="*/ 1647825 h 2143125"/>
              <a:gd name="connsiteX9" fmla="*/ 344267 w 5021042"/>
              <a:gd name="connsiteY9" fmla="*/ 1590675 h 2143125"/>
              <a:gd name="connsiteX10" fmla="*/ 325217 w 5021042"/>
              <a:gd name="connsiteY10" fmla="*/ 1533525 h 2143125"/>
              <a:gd name="connsiteX11" fmla="*/ 315692 w 5021042"/>
              <a:gd name="connsiteY11" fmla="*/ 1504950 h 2143125"/>
              <a:gd name="connsiteX12" fmla="*/ 239492 w 5021042"/>
              <a:gd name="connsiteY12" fmla="*/ 1390650 h 2143125"/>
              <a:gd name="connsiteX13" fmla="*/ 220442 w 5021042"/>
              <a:gd name="connsiteY13" fmla="*/ 1362075 h 2143125"/>
              <a:gd name="connsiteX14" fmla="*/ 210917 w 5021042"/>
              <a:gd name="connsiteY14" fmla="*/ 1333500 h 2143125"/>
              <a:gd name="connsiteX15" fmla="*/ 191867 w 5021042"/>
              <a:gd name="connsiteY15" fmla="*/ 1304925 h 2143125"/>
              <a:gd name="connsiteX16" fmla="*/ 172817 w 5021042"/>
              <a:gd name="connsiteY16" fmla="*/ 1247775 h 2143125"/>
              <a:gd name="connsiteX17" fmla="*/ 153767 w 5021042"/>
              <a:gd name="connsiteY17" fmla="*/ 1190625 h 2143125"/>
              <a:gd name="connsiteX18" fmla="*/ 144242 w 5021042"/>
              <a:gd name="connsiteY18" fmla="*/ 1162050 h 2143125"/>
              <a:gd name="connsiteX19" fmla="*/ 106142 w 5021042"/>
              <a:gd name="connsiteY19" fmla="*/ 1076325 h 2143125"/>
              <a:gd name="connsiteX20" fmla="*/ 96617 w 5021042"/>
              <a:gd name="connsiteY20" fmla="*/ 1047750 h 2143125"/>
              <a:gd name="connsiteX21" fmla="*/ 87092 w 5021042"/>
              <a:gd name="connsiteY21" fmla="*/ 1019175 h 2143125"/>
              <a:gd name="connsiteX22" fmla="*/ 58517 w 5021042"/>
              <a:gd name="connsiteY22" fmla="*/ 962025 h 2143125"/>
              <a:gd name="connsiteX23" fmla="*/ 39467 w 5021042"/>
              <a:gd name="connsiteY23" fmla="*/ 933450 h 2143125"/>
              <a:gd name="connsiteX24" fmla="*/ 10892 w 5021042"/>
              <a:gd name="connsiteY24" fmla="*/ 838200 h 2143125"/>
              <a:gd name="connsiteX25" fmla="*/ 1367 w 5021042"/>
              <a:gd name="connsiteY25" fmla="*/ 809625 h 2143125"/>
              <a:gd name="connsiteX26" fmla="*/ 68042 w 5021042"/>
              <a:gd name="connsiteY26" fmla="*/ 733425 h 2143125"/>
              <a:gd name="connsiteX27" fmla="*/ 96617 w 5021042"/>
              <a:gd name="connsiteY27" fmla="*/ 714375 h 2143125"/>
              <a:gd name="connsiteX28" fmla="*/ 125192 w 5021042"/>
              <a:gd name="connsiteY28" fmla="*/ 695325 h 2143125"/>
              <a:gd name="connsiteX29" fmla="*/ 172817 w 5021042"/>
              <a:gd name="connsiteY29" fmla="*/ 647700 h 2143125"/>
              <a:gd name="connsiteX30" fmla="*/ 201392 w 5021042"/>
              <a:gd name="connsiteY30" fmla="*/ 638175 h 2143125"/>
              <a:gd name="connsiteX31" fmla="*/ 258542 w 5021042"/>
              <a:gd name="connsiteY31" fmla="*/ 600075 h 2143125"/>
              <a:gd name="connsiteX32" fmla="*/ 315692 w 5021042"/>
              <a:gd name="connsiteY32" fmla="*/ 571500 h 2143125"/>
              <a:gd name="connsiteX33" fmla="*/ 344267 w 5021042"/>
              <a:gd name="connsiteY33" fmla="*/ 561975 h 2143125"/>
              <a:gd name="connsiteX34" fmla="*/ 401417 w 5021042"/>
              <a:gd name="connsiteY34" fmla="*/ 523875 h 2143125"/>
              <a:gd name="connsiteX35" fmla="*/ 429992 w 5021042"/>
              <a:gd name="connsiteY35" fmla="*/ 504825 h 2143125"/>
              <a:gd name="connsiteX36" fmla="*/ 458567 w 5021042"/>
              <a:gd name="connsiteY36" fmla="*/ 495300 h 2143125"/>
              <a:gd name="connsiteX37" fmla="*/ 487142 w 5021042"/>
              <a:gd name="connsiteY37" fmla="*/ 476250 h 2143125"/>
              <a:gd name="connsiteX38" fmla="*/ 544292 w 5021042"/>
              <a:gd name="connsiteY38" fmla="*/ 457200 h 2143125"/>
              <a:gd name="connsiteX39" fmla="*/ 649067 w 5021042"/>
              <a:gd name="connsiteY39" fmla="*/ 428625 h 2143125"/>
              <a:gd name="connsiteX40" fmla="*/ 830042 w 5021042"/>
              <a:gd name="connsiteY40" fmla="*/ 409575 h 2143125"/>
              <a:gd name="connsiteX41" fmla="*/ 925292 w 5021042"/>
              <a:gd name="connsiteY41" fmla="*/ 381000 h 2143125"/>
              <a:gd name="connsiteX42" fmla="*/ 953867 w 5021042"/>
              <a:gd name="connsiteY42" fmla="*/ 361950 h 2143125"/>
              <a:gd name="connsiteX43" fmla="*/ 1011017 w 5021042"/>
              <a:gd name="connsiteY43" fmla="*/ 342900 h 2143125"/>
              <a:gd name="connsiteX44" fmla="*/ 1096742 w 5021042"/>
              <a:gd name="connsiteY44" fmla="*/ 304800 h 2143125"/>
              <a:gd name="connsiteX45" fmla="*/ 1182467 w 5021042"/>
              <a:gd name="connsiteY45" fmla="*/ 285750 h 2143125"/>
              <a:gd name="connsiteX46" fmla="*/ 1220567 w 5021042"/>
              <a:gd name="connsiteY46" fmla="*/ 276225 h 2143125"/>
              <a:gd name="connsiteX47" fmla="*/ 1411067 w 5021042"/>
              <a:gd name="connsiteY47" fmla="*/ 266700 h 2143125"/>
              <a:gd name="connsiteX48" fmla="*/ 1458692 w 5021042"/>
              <a:gd name="connsiteY48" fmla="*/ 257175 h 2143125"/>
              <a:gd name="connsiteX49" fmla="*/ 1487267 w 5021042"/>
              <a:gd name="connsiteY49" fmla="*/ 247650 h 2143125"/>
              <a:gd name="connsiteX50" fmla="*/ 1544417 w 5021042"/>
              <a:gd name="connsiteY50" fmla="*/ 238125 h 2143125"/>
              <a:gd name="connsiteX51" fmla="*/ 1658717 w 5021042"/>
              <a:gd name="connsiteY51" fmla="*/ 247650 h 2143125"/>
              <a:gd name="connsiteX52" fmla="*/ 1868267 w 5021042"/>
              <a:gd name="connsiteY52" fmla="*/ 228600 h 2143125"/>
              <a:gd name="connsiteX53" fmla="*/ 1953992 w 5021042"/>
              <a:gd name="connsiteY53" fmla="*/ 200025 h 2143125"/>
              <a:gd name="connsiteX54" fmla="*/ 1982567 w 5021042"/>
              <a:gd name="connsiteY54" fmla="*/ 190500 h 2143125"/>
              <a:gd name="connsiteX55" fmla="*/ 2011142 w 5021042"/>
              <a:gd name="connsiteY55" fmla="*/ 171450 h 2143125"/>
              <a:gd name="connsiteX56" fmla="*/ 2068292 w 5021042"/>
              <a:gd name="connsiteY56" fmla="*/ 152400 h 2143125"/>
              <a:gd name="connsiteX57" fmla="*/ 2154017 w 5021042"/>
              <a:gd name="connsiteY57" fmla="*/ 114300 h 2143125"/>
              <a:gd name="connsiteX58" fmla="*/ 2496917 w 5021042"/>
              <a:gd name="connsiteY58" fmla="*/ 95250 h 2143125"/>
              <a:gd name="connsiteX59" fmla="*/ 2582642 w 5021042"/>
              <a:gd name="connsiteY59" fmla="*/ 66675 h 2143125"/>
              <a:gd name="connsiteX60" fmla="*/ 2611217 w 5021042"/>
              <a:gd name="connsiteY60" fmla="*/ 57150 h 2143125"/>
              <a:gd name="connsiteX61" fmla="*/ 2639792 w 5021042"/>
              <a:gd name="connsiteY61" fmla="*/ 38100 h 2143125"/>
              <a:gd name="connsiteX62" fmla="*/ 2696942 w 5021042"/>
              <a:gd name="connsiteY62" fmla="*/ 19050 h 2143125"/>
              <a:gd name="connsiteX63" fmla="*/ 2763617 w 5021042"/>
              <a:gd name="connsiteY63" fmla="*/ 0 h 2143125"/>
              <a:gd name="connsiteX64" fmla="*/ 2982692 w 5021042"/>
              <a:gd name="connsiteY64" fmla="*/ 9525 h 2143125"/>
              <a:gd name="connsiteX65" fmla="*/ 3039842 w 5021042"/>
              <a:gd name="connsiteY65" fmla="*/ 28575 h 2143125"/>
              <a:gd name="connsiteX66" fmla="*/ 3077942 w 5021042"/>
              <a:gd name="connsiteY66" fmla="*/ 38100 h 2143125"/>
              <a:gd name="connsiteX67" fmla="*/ 3135092 w 5021042"/>
              <a:gd name="connsiteY67" fmla="*/ 57150 h 2143125"/>
              <a:gd name="connsiteX68" fmla="*/ 3192242 w 5021042"/>
              <a:gd name="connsiteY68" fmla="*/ 76200 h 2143125"/>
              <a:gd name="connsiteX69" fmla="*/ 3220817 w 5021042"/>
              <a:gd name="connsiteY69" fmla="*/ 85725 h 2143125"/>
              <a:gd name="connsiteX70" fmla="*/ 3249392 w 5021042"/>
              <a:gd name="connsiteY70" fmla="*/ 95250 h 2143125"/>
              <a:gd name="connsiteX71" fmla="*/ 3363692 w 5021042"/>
              <a:gd name="connsiteY71" fmla="*/ 104775 h 2143125"/>
              <a:gd name="connsiteX72" fmla="*/ 3420842 w 5021042"/>
              <a:gd name="connsiteY72" fmla="*/ 133350 h 2143125"/>
              <a:gd name="connsiteX73" fmla="*/ 3449417 w 5021042"/>
              <a:gd name="connsiteY73" fmla="*/ 161925 h 2143125"/>
              <a:gd name="connsiteX74" fmla="*/ 3506567 w 5021042"/>
              <a:gd name="connsiteY74" fmla="*/ 200025 h 2143125"/>
              <a:gd name="connsiteX75" fmla="*/ 3535142 w 5021042"/>
              <a:gd name="connsiteY75" fmla="*/ 219075 h 2143125"/>
              <a:gd name="connsiteX76" fmla="*/ 3563717 w 5021042"/>
              <a:gd name="connsiteY76" fmla="*/ 247650 h 2143125"/>
              <a:gd name="connsiteX77" fmla="*/ 3620867 w 5021042"/>
              <a:gd name="connsiteY77" fmla="*/ 266700 h 2143125"/>
              <a:gd name="connsiteX78" fmla="*/ 3678017 w 5021042"/>
              <a:gd name="connsiteY78" fmla="*/ 295275 h 2143125"/>
              <a:gd name="connsiteX79" fmla="*/ 3706592 w 5021042"/>
              <a:gd name="connsiteY79" fmla="*/ 314325 h 2143125"/>
              <a:gd name="connsiteX80" fmla="*/ 3744692 w 5021042"/>
              <a:gd name="connsiteY80" fmla="*/ 323850 h 2143125"/>
              <a:gd name="connsiteX81" fmla="*/ 3887567 w 5021042"/>
              <a:gd name="connsiteY81" fmla="*/ 342900 h 2143125"/>
              <a:gd name="connsiteX82" fmla="*/ 3944717 w 5021042"/>
              <a:gd name="connsiteY82" fmla="*/ 361950 h 2143125"/>
              <a:gd name="connsiteX83" fmla="*/ 3973292 w 5021042"/>
              <a:gd name="connsiteY83" fmla="*/ 371475 h 2143125"/>
              <a:gd name="connsiteX84" fmla="*/ 4030442 w 5021042"/>
              <a:gd name="connsiteY84" fmla="*/ 419100 h 2143125"/>
              <a:gd name="connsiteX85" fmla="*/ 4087592 w 5021042"/>
              <a:gd name="connsiteY85" fmla="*/ 457200 h 2143125"/>
              <a:gd name="connsiteX86" fmla="*/ 4116167 w 5021042"/>
              <a:gd name="connsiteY86" fmla="*/ 476250 h 2143125"/>
              <a:gd name="connsiteX87" fmla="*/ 4173317 w 5021042"/>
              <a:gd name="connsiteY87" fmla="*/ 514350 h 2143125"/>
              <a:gd name="connsiteX88" fmla="*/ 4201892 w 5021042"/>
              <a:gd name="connsiteY88" fmla="*/ 533400 h 2143125"/>
              <a:gd name="connsiteX89" fmla="*/ 4230467 w 5021042"/>
              <a:gd name="connsiteY89" fmla="*/ 542925 h 2143125"/>
              <a:gd name="connsiteX90" fmla="*/ 4259042 w 5021042"/>
              <a:gd name="connsiteY90" fmla="*/ 571500 h 2143125"/>
              <a:gd name="connsiteX91" fmla="*/ 4316192 w 5021042"/>
              <a:gd name="connsiteY91" fmla="*/ 600075 h 2143125"/>
              <a:gd name="connsiteX92" fmla="*/ 4344767 w 5021042"/>
              <a:gd name="connsiteY92" fmla="*/ 628650 h 2143125"/>
              <a:gd name="connsiteX93" fmla="*/ 4373342 w 5021042"/>
              <a:gd name="connsiteY93" fmla="*/ 638175 h 2143125"/>
              <a:gd name="connsiteX94" fmla="*/ 4459067 w 5021042"/>
              <a:gd name="connsiteY94" fmla="*/ 695325 h 2143125"/>
              <a:gd name="connsiteX95" fmla="*/ 4487642 w 5021042"/>
              <a:gd name="connsiteY95" fmla="*/ 714375 h 2143125"/>
              <a:gd name="connsiteX96" fmla="*/ 4516217 w 5021042"/>
              <a:gd name="connsiteY96" fmla="*/ 733425 h 2143125"/>
              <a:gd name="connsiteX97" fmla="*/ 4601942 w 5021042"/>
              <a:gd name="connsiteY97" fmla="*/ 809625 h 2143125"/>
              <a:gd name="connsiteX98" fmla="*/ 4630517 w 5021042"/>
              <a:gd name="connsiteY98" fmla="*/ 819150 h 2143125"/>
              <a:gd name="connsiteX99" fmla="*/ 4687667 w 5021042"/>
              <a:gd name="connsiteY99" fmla="*/ 857250 h 2143125"/>
              <a:gd name="connsiteX100" fmla="*/ 4754342 w 5021042"/>
              <a:gd name="connsiteY100" fmla="*/ 876300 h 2143125"/>
              <a:gd name="connsiteX101" fmla="*/ 4782917 w 5021042"/>
              <a:gd name="connsiteY101" fmla="*/ 885825 h 2143125"/>
              <a:gd name="connsiteX102" fmla="*/ 4849592 w 5021042"/>
              <a:gd name="connsiteY102" fmla="*/ 904875 h 2143125"/>
              <a:gd name="connsiteX103" fmla="*/ 4878167 w 5021042"/>
              <a:gd name="connsiteY103" fmla="*/ 923925 h 2143125"/>
              <a:gd name="connsiteX104" fmla="*/ 4906742 w 5021042"/>
              <a:gd name="connsiteY104" fmla="*/ 933450 h 2143125"/>
              <a:gd name="connsiteX105" fmla="*/ 4963892 w 5021042"/>
              <a:gd name="connsiteY105" fmla="*/ 971550 h 2143125"/>
              <a:gd name="connsiteX106" fmla="*/ 4992467 w 5021042"/>
              <a:gd name="connsiteY106" fmla="*/ 990600 h 2143125"/>
              <a:gd name="connsiteX107" fmla="*/ 5021042 w 5021042"/>
              <a:gd name="connsiteY107" fmla="*/ 1008111 h 2143125"/>
              <a:gd name="connsiteX108" fmla="*/ 4935317 w 5021042"/>
              <a:gd name="connsiteY108" fmla="*/ 1076325 h 2143125"/>
              <a:gd name="connsiteX109" fmla="*/ 4906742 w 5021042"/>
              <a:gd name="connsiteY109" fmla="*/ 1104900 h 2143125"/>
              <a:gd name="connsiteX110" fmla="*/ 4859117 w 5021042"/>
              <a:gd name="connsiteY110" fmla="*/ 1152525 h 2143125"/>
              <a:gd name="connsiteX111" fmla="*/ 4821017 w 5021042"/>
              <a:gd name="connsiteY111" fmla="*/ 1209675 h 2143125"/>
              <a:gd name="connsiteX112" fmla="*/ 4801967 w 5021042"/>
              <a:gd name="connsiteY112" fmla="*/ 1238250 h 2143125"/>
              <a:gd name="connsiteX113" fmla="*/ 4773392 w 5021042"/>
              <a:gd name="connsiteY113" fmla="*/ 1266825 h 2143125"/>
              <a:gd name="connsiteX114" fmla="*/ 4725767 w 5021042"/>
              <a:gd name="connsiteY114" fmla="*/ 1352550 h 2143125"/>
              <a:gd name="connsiteX115" fmla="*/ 4678142 w 5021042"/>
              <a:gd name="connsiteY115" fmla="*/ 1409700 h 2143125"/>
              <a:gd name="connsiteX116" fmla="*/ 4630517 w 5021042"/>
              <a:gd name="connsiteY116" fmla="*/ 1495425 h 2143125"/>
              <a:gd name="connsiteX117" fmla="*/ 4601942 w 5021042"/>
              <a:gd name="connsiteY117" fmla="*/ 1514475 h 2143125"/>
              <a:gd name="connsiteX118" fmla="*/ 4535267 w 5021042"/>
              <a:gd name="connsiteY118" fmla="*/ 1590675 h 2143125"/>
              <a:gd name="connsiteX119" fmla="*/ 4497167 w 5021042"/>
              <a:gd name="connsiteY119" fmla="*/ 1647825 h 2143125"/>
              <a:gd name="connsiteX120" fmla="*/ 4478117 w 5021042"/>
              <a:gd name="connsiteY120" fmla="*/ 1676400 h 2143125"/>
              <a:gd name="connsiteX121" fmla="*/ 4449542 w 5021042"/>
              <a:gd name="connsiteY121" fmla="*/ 1704975 h 2143125"/>
              <a:gd name="connsiteX122" fmla="*/ 4401917 w 5021042"/>
              <a:gd name="connsiteY122" fmla="*/ 1762125 h 2143125"/>
              <a:gd name="connsiteX123" fmla="*/ 4363817 w 5021042"/>
              <a:gd name="connsiteY123" fmla="*/ 1809750 h 2143125"/>
              <a:gd name="connsiteX124" fmla="*/ 4335242 w 5021042"/>
              <a:gd name="connsiteY124" fmla="*/ 1866900 h 2143125"/>
              <a:gd name="connsiteX125" fmla="*/ 4306667 w 5021042"/>
              <a:gd name="connsiteY125" fmla="*/ 1895475 h 2143125"/>
              <a:gd name="connsiteX126" fmla="*/ 4268567 w 5021042"/>
              <a:gd name="connsiteY126" fmla="*/ 1952625 h 2143125"/>
              <a:gd name="connsiteX127" fmla="*/ 4230467 w 5021042"/>
              <a:gd name="connsiteY127" fmla="*/ 2009775 h 2143125"/>
              <a:gd name="connsiteX128" fmla="*/ 4220942 w 5021042"/>
              <a:gd name="connsiteY128" fmla="*/ 2038350 h 2143125"/>
              <a:gd name="connsiteX129" fmla="*/ 4154267 w 5021042"/>
              <a:gd name="connsiteY129" fmla="*/ 2114550 h 2143125"/>
              <a:gd name="connsiteX130" fmla="*/ 4106642 w 5021042"/>
              <a:gd name="connsiteY130" fmla="*/ 2124075 h 2143125"/>
              <a:gd name="connsiteX131" fmla="*/ 3906617 w 5021042"/>
              <a:gd name="connsiteY131" fmla="*/ 2143125 h 2143125"/>
              <a:gd name="connsiteX132" fmla="*/ 3458942 w 5021042"/>
              <a:gd name="connsiteY132" fmla="*/ 2124075 h 2143125"/>
              <a:gd name="connsiteX133" fmla="*/ 3344642 w 5021042"/>
              <a:gd name="connsiteY133" fmla="*/ 2095500 h 2143125"/>
              <a:gd name="connsiteX134" fmla="*/ 3297017 w 5021042"/>
              <a:gd name="connsiteY134" fmla="*/ 2085975 h 2143125"/>
              <a:gd name="connsiteX135" fmla="*/ 3068417 w 5021042"/>
              <a:gd name="connsiteY135" fmla="*/ 2095500 h 2143125"/>
              <a:gd name="connsiteX136" fmla="*/ 3030317 w 5021042"/>
              <a:gd name="connsiteY136" fmla="*/ 2105025 h 2143125"/>
              <a:gd name="connsiteX137" fmla="*/ 2925542 w 5021042"/>
              <a:gd name="connsiteY137" fmla="*/ 2114550 h 2143125"/>
              <a:gd name="connsiteX138" fmla="*/ 2858867 w 5021042"/>
              <a:gd name="connsiteY138" fmla="*/ 2124075 h 2143125"/>
              <a:gd name="connsiteX139" fmla="*/ 2011142 w 5021042"/>
              <a:gd name="connsiteY139" fmla="*/ 2114550 h 2143125"/>
              <a:gd name="connsiteX140" fmla="*/ 1887317 w 5021042"/>
              <a:gd name="connsiteY140" fmla="*/ 2095500 h 2143125"/>
              <a:gd name="connsiteX141" fmla="*/ 1639667 w 5021042"/>
              <a:gd name="connsiteY141" fmla="*/ 2085975 h 2143125"/>
              <a:gd name="connsiteX142" fmla="*/ 1553942 w 5021042"/>
              <a:gd name="connsiteY142" fmla="*/ 2076450 h 2143125"/>
              <a:gd name="connsiteX143" fmla="*/ 1525367 w 5021042"/>
              <a:gd name="connsiteY143" fmla="*/ 2066925 h 2143125"/>
              <a:gd name="connsiteX144" fmla="*/ 687167 w 5021042"/>
              <a:gd name="connsiteY144" fmla="*/ 2085975 h 2143125"/>
              <a:gd name="connsiteX145" fmla="*/ 620492 w 5021042"/>
              <a:gd name="connsiteY145" fmla="*/ 2076450 h 2143125"/>
              <a:gd name="connsiteX146" fmla="*/ 572867 w 5021042"/>
              <a:gd name="connsiteY14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990600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59117 w 4992467"/>
              <a:gd name="connsiteY109" fmla="*/ 1152525 h 2143125"/>
              <a:gd name="connsiteX110" fmla="*/ 4821017 w 4992467"/>
              <a:gd name="connsiteY110" fmla="*/ 1209675 h 2143125"/>
              <a:gd name="connsiteX111" fmla="*/ 4801967 w 4992467"/>
              <a:gd name="connsiteY111" fmla="*/ 1238250 h 2143125"/>
              <a:gd name="connsiteX112" fmla="*/ 4773392 w 4992467"/>
              <a:gd name="connsiteY112" fmla="*/ 1266825 h 2143125"/>
              <a:gd name="connsiteX113" fmla="*/ 4725767 w 4992467"/>
              <a:gd name="connsiteY113" fmla="*/ 1352550 h 2143125"/>
              <a:gd name="connsiteX114" fmla="*/ 4678142 w 4992467"/>
              <a:gd name="connsiteY114" fmla="*/ 1409700 h 2143125"/>
              <a:gd name="connsiteX115" fmla="*/ 4630517 w 4992467"/>
              <a:gd name="connsiteY115" fmla="*/ 1495425 h 2143125"/>
              <a:gd name="connsiteX116" fmla="*/ 4601942 w 4992467"/>
              <a:gd name="connsiteY116" fmla="*/ 1514475 h 2143125"/>
              <a:gd name="connsiteX117" fmla="*/ 4535267 w 4992467"/>
              <a:gd name="connsiteY117" fmla="*/ 1590675 h 2143125"/>
              <a:gd name="connsiteX118" fmla="*/ 4497167 w 4992467"/>
              <a:gd name="connsiteY118" fmla="*/ 1647825 h 2143125"/>
              <a:gd name="connsiteX119" fmla="*/ 4478117 w 4992467"/>
              <a:gd name="connsiteY119" fmla="*/ 1676400 h 2143125"/>
              <a:gd name="connsiteX120" fmla="*/ 4449542 w 4992467"/>
              <a:gd name="connsiteY120" fmla="*/ 1704975 h 2143125"/>
              <a:gd name="connsiteX121" fmla="*/ 4401917 w 4992467"/>
              <a:gd name="connsiteY121" fmla="*/ 1762125 h 2143125"/>
              <a:gd name="connsiteX122" fmla="*/ 4363817 w 4992467"/>
              <a:gd name="connsiteY122" fmla="*/ 1809750 h 2143125"/>
              <a:gd name="connsiteX123" fmla="*/ 4335242 w 4992467"/>
              <a:gd name="connsiteY123" fmla="*/ 1866900 h 2143125"/>
              <a:gd name="connsiteX124" fmla="*/ 4306667 w 4992467"/>
              <a:gd name="connsiteY124" fmla="*/ 1895475 h 2143125"/>
              <a:gd name="connsiteX125" fmla="*/ 4268567 w 4992467"/>
              <a:gd name="connsiteY125" fmla="*/ 1952625 h 2143125"/>
              <a:gd name="connsiteX126" fmla="*/ 4230467 w 4992467"/>
              <a:gd name="connsiteY126" fmla="*/ 2009775 h 2143125"/>
              <a:gd name="connsiteX127" fmla="*/ 4220942 w 4992467"/>
              <a:gd name="connsiteY127" fmla="*/ 2038350 h 2143125"/>
              <a:gd name="connsiteX128" fmla="*/ 4154267 w 4992467"/>
              <a:gd name="connsiteY128" fmla="*/ 2114550 h 2143125"/>
              <a:gd name="connsiteX129" fmla="*/ 4106642 w 4992467"/>
              <a:gd name="connsiteY129" fmla="*/ 2124075 h 2143125"/>
              <a:gd name="connsiteX130" fmla="*/ 3906617 w 4992467"/>
              <a:gd name="connsiteY130" fmla="*/ 2143125 h 2143125"/>
              <a:gd name="connsiteX131" fmla="*/ 3458942 w 4992467"/>
              <a:gd name="connsiteY131" fmla="*/ 2124075 h 2143125"/>
              <a:gd name="connsiteX132" fmla="*/ 3344642 w 4992467"/>
              <a:gd name="connsiteY132" fmla="*/ 2095500 h 2143125"/>
              <a:gd name="connsiteX133" fmla="*/ 3297017 w 4992467"/>
              <a:gd name="connsiteY133" fmla="*/ 2085975 h 2143125"/>
              <a:gd name="connsiteX134" fmla="*/ 3068417 w 4992467"/>
              <a:gd name="connsiteY134" fmla="*/ 2095500 h 2143125"/>
              <a:gd name="connsiteX135" fmla="*/ 3030317 w 4992467"/>
              <a:gd name="connsiteY135" fmla="*/ 2105025 h 2143125"/>
              <a:gd name="connsiteX136" fmla="*/ 2925542 w 4992467"/>
              <a:gd name="connsiteY136" fmla="*/ 2114550 h 2143125"/>
              <a:gd name="connsiteX137" fmla="*/ 2858867 w 4992467"/>
              <a:gd name="connsiteY137" fmla="*/ 2124075 h 2143125"/>
              <a:gd name="connsiteX138" fmla="*/ 2011142 w 4992467"/>
              <a:gd name="connsiteY138" fmla="*/ 2114550 h 2143125"/>
              <a:gd name="connsiteX139" fmla="*/ 1887317 w 4992467"/>
              <a:gd name="connsiteY139" fmla="*/ 2095500 h 2143125"/>
              <a:gd name="connsiteX140" fmla="*/ 1639667 w 4992467"/>
              <a:gd name="connsiteY140" fmla="*/ 2085975 h 2143125"/>
              <a:gd name="connsiteX141" fmla="*/ 1553942 w 4992467"/>
              <a:gd name="connsiteY141" fmla="*/ 2076450 h 2143125"/>
              <a:gd name="connsiteX142" fmla="*/ 1525367 w 4992467"/>
              <a:gd name="connsiteY142" fmla="*/ 2066925 h 2143125"/>
              <a:gd name="connsiteX143" fmla="*/ 687167 w 4992467"/>
              <a:gd name="connsiteY143" fmla="*/ 2085975 h 2143125"/>
              <a:gd name="connsiteX144" fmla="*/ 620492 w 4992467"/>
              <a:gd name="connsiteY144" fmla="*/ 2076450 h 2143125"/>
              <a:gd name="connsiteX145" fmla="*/ 572867 w 4992467"/>
              <a:gd name="connsiteY14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35317 w 4992467"/>
              <a:gd name="connsiteY107" fmla="*/ 1076325 h 2143125"/>
              <a:gd name="connsiteX108" fmla="*/ 4906742 w 4992467"/>
              <a:gd name="connsiteY108" fmla="*/ 1104900 h 2143125"/>
              <a:gd name="connsiteX109" fmla="*/ 4821017 w 4992467"/>
              <a:gd name="connsiteY109" fmla="*/ 1209675 h 2143125"/>
              <a:gd name="connsiteX110" fmla="*/ 4801967 w 4992467"/>
              <a:gd name="connsiteY110" fmla="*/ 1238250 h 2143125"/>
              <a:gd name="connsiteX111" fmla="*/ 4773392 w 4992467"/>
              <a:gd name="connsiteY111" fmla="*/ 1266825 h 2143125"/>
              <a:gd name="connsiteX112" fmla="*/ 4725767 w 4992467"/>
              <a:gd name="connsiteY112" fmla="*/ 1352550 h 2143125"/>
              <a:gd name="connsiteX113" fmla="*/ 4678142 w 4992467"/>
              <a:gd name="connsiteY113" fmla="*/ 1409700 h 2143125"/>
              <a:gd name="connsiteX114" fmla="*/ 4630517 w 4992467"/>
              <a:gd name="connsiteY114" fmla="*/ 1495425 h 2143125"/>
              <a:gd name="connsiteX115" fmla="*/ 4601942 w 4992467"/>
              <a:gd name="connsiteY115" fmla="*/ 1514475 h 2143125"/>
              <a:gd name="connsiteX116" fmla="*/ 4535267 w 4992467"/>
              <a:gd name="connsiteY116" fmla="*/ 1590675 h 2143125"/>
              <a:gd name="connsiteX117" fmla="*/ 4497167 w 4992467"/>
              <a:gd name="connsiteY117" fmla="*/ 1647825 h 2143125"/>
              <a:gd name="connsiteX118" fmla="*/ 4478117 w 4992467"/>
              <a:gd name="connsiteY118" fmla="*/ 1676400 h 2143125"/>
              <a:gd name="connsiteX119" fmla="*/ 4449542 w 4992467"/>
              <a:gd name="connsiteY119" fmla="*/ 1704975 h 2143125"/>
              <a:gd name="connsiteX120" fmla="*/ 4401917 w 4992467"/>
              <a:gd name="connsiteY120" fmla="*/ 1762125 h 2143125"/>
              <a:gd name="connsiteX121" fmla="*/ 4363817 w 4992467"/>
              <a:gd name="connsiteY121" fmla="*/ 1809750 h 2143125"/>
              <a:gd name="connsiteX122" fmla="*/ 4335242 w 4992467"/>
              <a:gd name="connsiteY122" fmla="*/ 1866900 h 2143125"/>
              <a:gd name="connsiteX123" fmla="*/ 4306667 w 4992467"/>
              <a:gd name="connsiteY123" fmla="*/ 1895475 h 2143125"/>
              <a:gd name="connsiteX124" fmla="*/ 4268567 w 4992467"/>
              <a:gd name="connsiteY124" fmla="*/ 1952625 h 2143125"/>
              <a:gd name="connsiteX125" fmla="*/ 4230467 w 4992467"/>
              <a:gd name="connsiteY125" fmla="*/ 2009775 h 2143125"/>
              <a:gd name="connsiteX126" fmla="*/ 4220942 w 4992467"/>
              <a:gd name="connsiteY126" fmla="*/ 2038350 h 2143125"/>
              <a:gd name="connsiteX127" fmla="*/ 4154267 w 4992467"/>
              <a:gd name="connsiteY127" fmla="*/ 2114550 h 2143125"/>
              <a:gd name="connsiteX128" fmla="*/ 4106642 w 4992467"/>
              <a:gd name="connsiteY128" fmla="*/ 2124075 h 2143125"/>
              <a:gd name="connsiteX129" fmla="*/ 3906617 w 4992467"/>
              <a:gd name="connsiteY129" fmla="*/ 2143125 h 2143125"/>
              <a:gd name="connsiteX130" fmla="*/ 3458942 w 4992467"/>
              <a:gd name="connsiteY130" fmla="*/ 2124075 h 2143125"/>
              <a:gd name="connsiteX131" fmla="*/ 3344642 w 4992467"/>
              <a:gd name="connsiteY131" fmla="*/ 2095500 h 2143125"/>
              <a:gd name="connsiteX132" fmla="*/ 3297017 w 4992467"/>
              <a:gd name="connsiteY132" fmla="*/ 2085975 h 2143125"/>
              <a:gd name="connsiteX133" fmla="*/ 3068417 w 4992467"/>
              <a:gd name="connsiteY133" fmla="*/ 2095500 h 2143125"/>
              <a:gd name="connsiteX134" fmla="*/ 3030317 w 4992467"/>
              <a:gd name="connsiteY134" fmla="*/ 2105025 h 2143125"/>
              <a:gd name="connsiteX135" fmla="*/ 2925542 w 4992467"/>
              <a:gd name="connsiteY135" fmla="*/ 2114550 h 2143125"/>
              <a:gd name="connsiteX136" fmla="*/ 2858867 w 4992467"/>
              <a:gd name="connsiteY136" fmla="*/ 2124075 h 2143125"/>
              <a:gd name="connsiteX137" fmla="*/ 2011142 w 4992467"/>
              <a:gd name="connsiteY137" fmla="*/ 2114550 h 2143125"/>
              <a:gd name="connsiteX138" fmla="*/ 1887317 w 4992467"/>
              <a:gd name="connsiteY138" fmla="*/ 2095500 h 2143125"/>
              <a:gd name="connsiteX139" fmla="*/ 1639667 w 4992467"/>
              <a:gd name="connsiteY139" fmla="*/ 2085975 h 2143125"/>
              <a:gd name="connsiteX140" fmla="*/ 1553942 w 4992467"/>
              <a:gd name="connsiteY140" fmla="*/ 2076450 h 2143125"/>
              <a:gd name="connsiteX141" fmla="*/ 1525367 w 4992467"/>
              <a:gd name="connsiteY141" fmla="*/ 2066925 h 2143125"/>
              <a:gd name="connsiteX142" fmla="*/ 687167 w 4992467"/>
              <a:gd name="connsiteY142" fmla="*/ 2085975 h 2143125"/>
              <a:gd name="connsiteX143" fmla="*/ 620492 w 4992467"/>
              <a:gd name="connsiteY143" fmla="*/ 2076450 h 2143125"/>
              <a:gd name="connsiteX144" fmla="*/ 572867 w 4992467"/>
              <a:gd name="connsiteY14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30517 w 4992467"/>
              <a:gd name="connsiteY113" fmla="*/ 1495425 h 2143125"/>
              <a:gd name="connsiteX114" fmla="*/ 4601942 w 4992467"/>
              <a:gd name="connsiteY114" fmla="*/ 1514475 h 2143125"/>
              <a:gd name="connsiteX115" fmla="*/ 4535267 w 4992467"/>
              <a:gd name="connsiteY115" fmla="*/ 1590675 h 2143125"/>
              <a:gd name="connsiteX116" fmla="*/ 4497167 w 4992467"/>
              <a:gd name="connsiteY116" fmla="*/ 1647825 h 2143125"/>
              <a:gd name="connsiteX117" fmla="*/ 4478117 w 4992467"/>
              <a:gd name="connsiteY117" fmla="*/ 1676400 h 2143125"/>
              <a:gd name="connsiteX118" fmla="*/ 4449542 w 4992467"/>
              <a:gd name="connsiteY118" fmla="*/ 1704975 h 2143125"/>
              <a:gd name="connsiteX119" fmla="*/ 4401917 w 4992467"/>
              <a:gd name="connsiteY119" fmla="*/ 1762125 h 2143125"/>
              <a:gd name="connsiteX120" fmla="*/ 4363817 w 4992467"/>
              <a:gd name="connsiteY120" fmla="*/ 1809750 h 2143125"/>
              <a:gd name="connsiteX121" fmla="*/ 4335242 w 4992467"/>
              <a:gd name="connsiteY121" fmla="*/ 1866900 h 2143125"/>
              <a:gd name="connsiteX122" fmla="*/ 4306667 w 4992467"/>
              <a:gd name="connsiteY122" fmla="*/ 1895475 h 2143125"/>
              <a:gd name="connsiteX123" fmla="*/ 4268567 w 4992467"/>
              <a:gd name="connsiteY123" fmla="*/ 1952625 h 2143125"/>
              <a:gd name="connsiteX124" fmla="*/ 4230467 w 4992467"/>
              <a:gd name="connsiteY124" fmla="*/ 2009775 h 2143125"/>
              <a:gd name="connsiteX125" fmla="*/ 4220942 w 4992467"/>
              <a:gd name="connsiteY125" fmla="*/ 2038350 h 2143125"/>
              <a:gd name="connsiteX126" fmla="*/ 4154267 w 4992467"/>
              <a:gd name="connsiteY126" fmla="*/ 2114550 h 2143125"/>
              <a:gd name="connsiteX127" fmla="*/ 4106642 w 4992467"/>
              <a:gd name="connsiteY127" fmla="*/ 2124075 h 2143125"/>
              <a:gd name="connsiteX128" fmla="*/ 3906617 w 4992467"/>
              <a:gd name="connsiteY128" fmla="*/ 2143125 h 2143125"/>
              <a:gd name="connsiteX129" fmla="*/ 3458942 w 4992467"/>
              <a:gd name="connsiteY129" fmla="*/ 2124075 h 2143125"/>
              <a:gd name="connsiteX130" fmla="*/ 3344642 w 4992467"/>
              <a:gd name="connsiteY130" fmla="*/ 2095500 h 2143125"/>
              <a:gd name="connsiteX131" fmla="*/ 3297017 w 4992467"/>
              <a:gd name="connsiteY131" fmla="*/ 2085975 h 2143125"/>
              <a:gd name="connsiteX132" fmla="*/ 3068417 w 4992467"/>
              <a:gd name="connsiteY132" fmla="*/ 2095500 h 2143125"/>
              <a:gd name="connsiteX133" fmla="*/ 3030317 w 4992467"/>
              <a:gd name="connsiteY133" fmla="*/ 2105025 h 2143125"/>
              <a:gd name="connsiteX134" fmla="*/ 2925542 w 4992467"/>
              <a:gd name="connsiteY134" fmla="*/ 2114550 h 2143125"/>
              <a:gd name="connsiteX135" fmla="*/ 2858867 w 4992467"/>
              <a:gd name="connsiteY135" fmla="*/ 2124075 h 2143125"/>
              <a:gd name="connsiteX136" fmla="*/ 2011142 w 4992467"/>
              <a:gd name="connsiteY136" fmla="*/ 2114550 h 2143125"/>
              <a:gd name="connsiteX137" fmla="*/ 1887317 w 4992467"/>
              <a:gd name="connsiteY137" fmla="*/ 2095500 h 2143125"/>
              <a:gd name="connsiteX138" fmla="*/ 1639667 w 4992467"/>
              <a:gd name="connsiteY138" fmla="*/ 2085975 h 2143125"/>
              <a:gd name="connsiteX139" fmla="*/ 1553942 w 4992467"/>
              <a:gd name="connsiteY139" fmla="*/ 2076450 h 2143125"/>
              <a:gd name="connsiteX140" fmla="*/ 1525367 w 4992467"/>
              <a:gd name="connsiteY140" fmla="*/ 2066925 h 2143125"/>
              <a:gd name="connsiteX141" fmla="*/ 687167 w 4992467"/>
              <a:gd name="connsiteY141" fmla="*/ 2085975 h 2143125"/>
              <a:gd name="connsiteX142" fmla="*/ 620492 w 4992467"/>
              <a:gd name="connsiteY142" fmla="*/ 2076450 h 2143125"/>
              <a:gd name="connsiteX143" fmla="*/ 572867 w 4992467"/>
              <a:gd name="connsiteY14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801967 w 4992467"/>
              <a:gd name="connsiteY109" fmla="*/ 1238250 h 2143125"/>
              <a:gd name="connsiteX110" fmla="*/ 4773392 w 4992467"/>
              <a:gd name="connsiteY110" fmla="*/ 1266825 h 2143125"/>
              <a:gd name="connsiteX111" fmla="*/ 4725767 w 4992467"/>
              <a:gd name="connsiteY111" fmla="*/ 1352550 h 2143125"/>
              <a:gd name="connsiteX112" fmla="*/ 4678142 w 4992467"/>
              <a:gd name="connsiteY112" fmla="*/ 1409700 h 2143125"/>
              <a:gd name="connsiteX113" fmla="*/ 4601942 w 4992467"/>
              <a:gd name="connsiteY113" fmla="*/ 1514475 h 2143125"/>
              <a:gd name="connsiteX114" fmla="*/ 4535267 w 4992467"/>
              <a:gd name="connsiteY114" fmla="*/ 1590675 h 2143125"/>
              <a:gd name="connsiteX115" fmla="*/ 4497167 w 4992467"/>
              <a:gd name="connsiteY115" fmla="*/ 1647825 h 2143125"/>
              <a:gd name="connsiteX116" fmla="*/ 4478117 w 4992467"/>
              <a:gd name="connsiteY116" fmla="*/ 1676400 h 2143125"/>
              <a:gd name="connsiteX117" fmla="*/ 4449542 w 4992467"/>
              <a:gd name="connsiteY117" fmla="*/ 1704975 h 2143125"/>
              <a:gd name="connsiteX118" fmla="*/ 4401917 w 4992467"/>
              <a:gd name="connsiteY118" fmla="*/ 1762125 h 2143125"/>
              <a:gd name="connsiteX119" fmla="*/ 4363817 w 4992467"/>
              <a:gd name="connsiteY119" fmla="*/ 1809750 h 2143125"/>
              <a:gd name="connsiteX120" fmla="*/ 4335242 w 4992467"/>
              <a:gd name="connsiteY120" fmla="*/ 1866900 h 2143125"/>
              <a:gd name="connsiteX121" fmla="*/ 4306667 w 4992467"/>
              <a:gd name="connsiteY121" fmla="*/ 1895475 h 2143125"/>
              <a:gd name="connsiteX122" fmla="*/ 4268567 w 4992467"/>
              <a:gd name="connsiteY122" fmla="*/ 1952625 h 2143125"/>
              <a:gd name="connsiteX123" fmla="*/ 4230467 w 4992467"/>
              <a:gd name="connsiteY123" fmla="*/ 2009775 h 2143125"/>
              <a:gd name="connsiteX124" fmla="*/ 4220942 w 4992467"/>
              <a:gd name="connsiteY124" fmla="*/ 2038350 h 2143125"/>
              <a:gd name="connsiteX125" fmla="*/ 4154267 w 4992467"/>
              <a:gd name="connsiteY125" fmla="*/ 2114550 h 2143125"/>
              <a:gd name="connsiteX126" fmla="*/ 4106642 w 4992467"/>
              <a:gd name="connsiteY126" fmla="*/ 2124075 h 2143125"/>
              <a:gd name="connsiteX127" fmla="*/ 3906617 w 4992467"/>
              <a:gd name="connsiteY127" fmla="*/ 2143125 h 2143125"/>
              <a:gd name="connsiteX128" fmla="*/ 3458942 w 4992467"/>
              <a:gd name="connsiteY128" fmla="*/ 2124075 h 2143125"/>
              <a:gd name="connsiteX129" fmla="*/ 3344642 w 4992467"/>
              <a:gd name="connsiteY129" fmla="*/ 2095500 h 2143125"/>
              <a:gd name="connsiteX130" fmla="*/ 3297017 w 4992467"/>
              <a:gd name="connsiteY130" fmla="*/ 2085975 h 2143125"/>
              <a:gd name="connsiteX131" fmla="*/ 3068417 w 4992467"/>
              <a:gd name="connsiteY131" fmla="*/ 2095500 h 2143125"/>
              <a:gd name="connsiteX132" fmla="*/ 3030317 w 4992467"/>
              <a:gd name="connsiteY132" fmla="*/ 2105025 h 2143125"/>
              <a:gd name="connsiteX133" fmla="*/ 2925542 w 4992467"/>
              <a:gd name="connsiteY133" fmla="*/ 2114550 h 2143125"/>
              <a:gd name="connsiteX134" fmla="*/ 2858867 w 4992467"/>
              <a:gd name="connsiteY134" fmla="*/ 2124075 h 2143125"/>
              <a:gd name="connsiteX135" fmla="*/ 2011142 w 4992467"/>
              <a:gd name="connsiteY135" fmla="*/ 2114550 h 2143125"/>
              <a:gd name="connsiteX136" fmla="*/ 1887317 w 4992467"/>
              <a:gd name="connsiteY136" fmla="*/ 2095500 h 2143125"/>
              <a:gd name="connsiteX137" fmla="*/ 1639667 w 4992467"/>
              <a:gd name="connsiteY137" fmla="*/ 2085975 h 2143125"/>
              <a:gd name="connsiteX138" fmla="*/ 1553942 w 4992467"/>
              <a:gd name="connsiteY138" fmla="*/ 2076450 h 2143125"/>
              <a:gd name="connsiteX139" fmla="*/ 1525367 w 4992467"/>
              <a:gd name="connsiteY139" fmla="*/ 2066925 h 2143125"/>
              <a:gd name="connsiteX140" fmla="*/ 687167 w 4992467"/>
              <a:gd name="connsiteY140" fmla="*/ 2085975 h 2143125"/>
              <a:gd name="connsiteX141" fmla="*/ 620492 w 4992467"/>
              <a:gd name="connsiteY141" fmla="*/ 2076450 h 2143125"/>
              <a:gd name="connsiteX142" fmla="*/ 572867 w 4992467"/>
              <a:gd name="connsiteY14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906742 w 4992467"/>
              <a:gd name="connsiteY107" fmla="*/ 1104900 h 2143125"/>
              <a:gd name="connsiteX108" fmla="*/ 4821017 w 4992467"/>
              <a:gd name="connsiteY108" fmla="*/ 1209675 h 2143125"/>
              <a:gd name="connsiteX109" fmla="*/ 4773392 w 4992467"/>
              <a:gd name="connsiteY109" fmla="*/ 1266825 h 2143125"/>
              <a:gd name="connsiteX110" fmla="*/ 4725767 w 4992467"/>
              <a:gd name="connsiteY110" fmla="*/ 1352550 h 2143125"/>
              <a:gd name="connsiteX111" fmla="*/ 4678142 w 4992467"/>
              <a:gd name="connsiteY111" fmla="*/ 1409700 h 2143125"/>
              <a:gd name="connsiteX112" fmla="*/ 4601942 w 4992467"/>
              <a:gd name="connsiteY112" fmla="*/ 1514475 h 2143125"/>
              <a:gd name="connsiteX113" fmla="*/ 4535267 w 4992467"/>
              <a:gd name="connsiteY113" fmla="*/ 1590675 h 2143125"/>
              <a:gd name="connsiteX114" fmla="*/ 4497167 w 4992467"/>
              <a:gd name="connsiteY114" fmla="*/ 1647825 h 2143125"/>
              <a:gd name="connsiteX115" fmla="*/ 4478117 w 4992467"/>
              <a:gd name="connsiteY115" fmla="*/ 1676400 h 2143125"/>
              <a:gd name="connsiteX116" fmla="*/ 4449542 w 4992467"/>
              <a:gd name="connsiteY116" fmla="*/ 1704975 h 2143125"/>
              <a:gd name="connsiteX117" fmla="*/ 4401917 w 4992467"/>
              <a:gd name="connsiteY117" fmla="*/ 1762125 h 2143125"/>
              <a:gd name="connsiteX118" fmla="*/ 4363817 w 4992467"/>
              <a:gd name="connsiteY118" fmla="*/ 1809750 h 2143125"/>
              <a:gd name="connsiteX119" fmla="*/ 4335242 w 4992467"/>
              <a:gd name="connsiteY119" fmla="*/ 1866900 h 2143125"/>
              <a:gd name="connsiteX120" fmla="*/ 4306667 w 4992467"/>
              <a:gd name="connsiteY120" fmla="*/ 1895475 h 2143125"/>
              <a:gd name="connsiteX121" fmla="*/ 4268567 w 4992467"/>
              <a:gd name="connsiteY121" fmla="*/ 1952625 h 2143125"/>
              <a:gd name="connsiteX122" fmla="*/ 4230467 w 4992467"/>
              <a:gd name="connsiteY122" fmla="*/ 2009775 h 2143125"/>
              <a:gd name="connsiteX123" fmla="*/ 4220942 w 4992467"/>
              <a:gd name="connsiteY123" fmla="*/ 2038350 h 2143125"/>
              <a:gd name="connsiteX124" fmla="*/ 4154267 w 4992467"/>
              <a:gd name="connsiteY124" fmla="*/ 2114550 h 2143125"/>
              <a:gd name="connsiteX125" fmla="*/ 4106642 w 4992467"/>
              <a:gd name="connsiteY125" fmla="*/ 2124075 h 2143125"/>
              <a:gd name="connsiteX126" fmla="*/ 3906617 w 4992467"/>
              <a:gd name="connsiteY126" fmla="*/ 2143125 h 2143125"/>
              <a:gd name="connsiteX127" fmla="*/ 3458942 w 4992467"/>
              <a:gd name="connsiteY127" fmla="*/ 2124075 h 2143125"/>
              <a:gd name="connsiteX128" fmla="*/ 3344642 w 4992467"/>
              <a:gd name="connsiteY128" fmla="*/ 2095500 h 2143125"/>
              <a:gd name="connsiteX129" fmla="*/ 3297017 w 4992467"/>
              <a:gd name="connsiteY129" fmla="*/ 2085975 h 2143125"/>
              <a:gd name="connsiteX130" fmla="*/ 3068417 w 4992467"/>
              <a:gd name="connsiteY130" fmla="*/ 2095500 h 2143125"/>
              <a:gd name="connsiteX131" fmla="*/ 3030317 w 4992467"/>
              <a:gd name="connsiteY131" fmla="*/ 2105025 h 2143125"/>
              <a:gd name="connsiteX132" fmla="*/ 2925542 w 4992467"/>
              <a:gd name="connsiteY132" fmla="*/ 2114550 h 2143125"/>
              <a:gd name="connsiteX133" fmla="*/ 2858867 w 4992467"/>
              <a:gd name="connsiteY133" fmla="*/ 2124075 h 2143125"/>
              <a:gd name="connsiteX134" fmla="*/ 2011142 w 4992467"/>
              <a:gd name="connsiteY134" fmla="*/ 2114550 h 2143125"/>
              <a:gd name="connsiteX135" fmla="*/ 1887317 w 4992467"/>
              <a:gd name="connsiteY135" fmla="*/ 2095500 h 2143125"/>
              <a:gd name="connsiteX136" fmla="*/ 1639667 w 4992467"/>
              <a:gd name="connsiteY136" fmla="*/ 2085975 h 2143125"/>
              <a:gd name="connsiteX137" fmla="*/ 1553942 w 4992467"/>
              <a:gd name="connsiteY137" fmla="*/ 2076450 h 2143125"/>
              <a:gd name="connsiteX138" fmla="*/ 1525367 w 4992467"/>
              <a:gd name="connsiteY138" fmla="*/ 2066925 h 2143125"/>
              <a:gd name="connsiteX139" fmla="*/ 687167 w 4992467"/>
              <a:gd name="connsiteY139" fmla="*/ 2085975 h 2143125"/>
              <a:gd name="connsiteX140" fmla="*/ 620492 w 4992467"/>
              <a:gd name="connsiteY140" fmla="*/ 2076450 h 2143125"/>
              <a:gd name="connsiteX141" fmla="*/ 572867 w 4992467"/>
              <a:gd name="connsiteY14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821017 w 4992467"/>
              <a:gd name="connsiteY107" fmla="*/ 1209675 h 2143125"/>
              <a:gd name="connsiteX108" fmla="*/ 4773392 w 4992467"/>
              <a:gd name="connsiteY108" fmla="*/ 1266825 h 2143125"/>
              <a:gd name="connsiteX109" fmla="*/ 4725767 w 4992467"/>
              <a:gd name="connsiteY109" fmla="*/ 1352550 h 2143125"/>
              <a:gd name="connsiteX110" fmla="*/ 4678142 w 4992467"/>
              <a:gd name="connsiteY110" fmla="*/ 1409700 h 2143125"/>
              <a:gd name="connsiteX111" fmla="*/ 4601942 w 4992467"/>
              <a:gd name="connsiteY111" fmla="*/ 1514475 h 2143125"/>
              <a:gd name="connsiteX112" fmla="*/ 4535267 w 4992467"/>
              <a:gd name="connsiteY112" fmla="*/ 1590675 h 2143125"/>
              <a:gd name="connsiteX113" fmla="*/ 4497167 w 4992467"/>
              <a:gd name="connsiteY113" fmla="*/ 1647825 h 2143125"/>
              <a:gd name="connsiteX114" fmla="*/ 4478117 w 4992467"/>
              <a:gd name="connsiteY114" fmla="*/ 1676400 h 2143125"/>
              <a:gd name="connsiteX115" fmla="*/ 4449542 w 4992467"/>
              <a:gd name="connsiteY115" fmla="*/ 1704975 h 2143125"/>
              <a:gd name="connsiteX116" fmla="*/ 4401917 w 4992467"/>
              <a:gd name="connsiteY116" fmla="*/ 1762125 h 2143125"/>
              <a:gd name="connsiteX117" fmla="*/ 4363817 w 4992467"/>
              <a:gd name="connsiteY117" fmla="*/ 1809750 h 2143125"/>
              <a:gd name="connsiteX118" fmla="*/ 4335242 w 4992467"/>
              <a:gd name="connsiteY118" fmla="*/ 1866900 h 2143125"/>
              <a:gd name="connsiteX119" fmla="*/ 4306667 w 4992467"/>
              <a:gd name="connsiteY119" fmla="*/ 1895475 h 2143125"/>
              <a:gd name="connsiteX120" fmla="*/ 4268567 w 4992467"/>
              <a:gd name="connsiteY120" fmla="*/ 1952625 h 2143125"/>
              <a:gd name="connsiteX121" fmla="*/ 4230467 w 4992467"/>
              <a:gd name="connsiteY121" fmla="*/ 2009775 h 2143125"/>
              <a:gd name="connsiteX122" fmla="*/ 4220942 w 4992467"/>
              <a:gd name="connsiteY122" fmla="*/ 2038350 h 2143125"/>
              <a:gd name="connsiteX123" fmla="*/ 4154267 w 4992467"/>
              <a:gd name="connsiteY123" fmla="*/ 2114550 h 2143125"/>
              <a:gd name="connsiteX124" fmla="*/ 4106642 w 4992467"/>
              <a:gd name="connsiteY124" fmla="*/ 2124075 h 2143125"/>
              <a:gd name="connsiteX125" fmla="*/ 3906617 w 4992467"/>
              <a:gd name="connsiteY125" fmla="*/ 2143125 h 2143125"/>
              <a:gd name="connsiteX126" fmla="*/ 3458942 w 4992467"/>
              <a:gd name="connsiteY126" fmla="*/ 2124075 h 2143125"/>
              <a:gd name="connsiteX127" fmla="*/ 3344642 w 4992467"/>
              <a:gd name="connsiteY127" fmla="*/ 2095500 h 2143125"/>
              <a:gd name="connsiteX128" fmla="*/ 3297017 w 4992467"/>
              <a:gd name="connsiteY128" fmla="*/ 2085975 h 2143125"/>
              <a:gd name="connsiteX129" fmla="*/ 3068417 w 4992467"/>
              <a:gd name="connsiteY129" fmla="*/ 2095500 h 2143125"/>
              <a:gd name="connsiteX130" fmla="*/ 3030317 w 4992467"/>
              <a:gd name="connsiteY130" fmla="*/ 2105025 h 2143125"/>
              <a:gd name="connsiteX131" fmla="*/ 2925542 w 4992467"/>
              <a:gd name="connsiteY131" fmla="*/ 2114550 h 2143125"/>
              <a:gd name="connsiteX132" fmla="*/ 2858867 w 4992467"/>
              <a:gd name="connsiteY132" fmla="*/ 2124075 h 2143125"/>
              <a:gd name="connsiteX133" fmla="*/ 2011142 w 4992467"/>
              <a:gd name="connsiteY133" fmla="*/ 2114550 h 2143125"/>
              <a:gd name="connsiteX134" fmla="*/ 1887317 w 4992467"/>
              <a:gd name="connsiteY134" fmla="*/ 2095500 h 2143125"/>
              <a:gd name="connsiteX135" fmla="*/ 1639667 w 4992467"/>
              <a:gd name="connsiteY135" fmla="*/ 2085975 h 2143125"/>
              <a:gd name="connsiteX136" fmla="*/ 1553942 w 4992467"/>
              <a:gd name="connsiteY136" fmla="*/ 2076450 h 2143125"/>
              <a:gd name="connsiteX137" fmla="*/ 1525367 w 4992467"/>
              <a:gd name="connsiteY137" fmla="*/ 2066925 h 2143125"/>
              <a:gd name="connsiteX138" fmla="*/ 687167 w 4992467"/>
              <a:gd name="connsiteY138" fmla="*/ 2085975 h 2143125"/>
              <a:gd name="connsiteX139" fmla="*/ 620492 w 4992467"/>
              <a:gd name="connsiteY139" fmla="*/ 2076450 h 2143125"/>
              <a:gd name="connsiteX140" fmla="*/ 572867 w 4992467"/>
              <a:gd name="connsiteY14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73392 w 4992467"/>
              <a:gd name="connsiteY107" fmla="*/ 1266825 h 2143125"/>
              <a:gd name="connsiteX108" fmla="*/ 4725767 w 4992467"/>
              <a:gd name="connsiteY108" fmla="*/ 1352550 h 2143125"/>
              <a:gd name="connsiteX109" fmla="*/ 4678142 w 4992467"/>
              <a:gd name="connsiteY109" fmla="*/ 1409700 h 2143125"/>
              <a:gd name="connsiteX110" fmla="*/ 4601942 w 4992467"/>
              <a:gd name="connsiteY110" fmla="*/ 1514475 h 2143125"/>
              <a:gd name="connsiteX111" fmla="*/ 4535267 w 4992467"/>
              <a:gd name="connsiteY111" fmla="*/ 1590675 h 2143125"/>
              <a:gd name="connsiteX112" fmla="*/ 4497167 w 4992467"/>
              <a:gd name="connsiteY112" fmla="*/ 1647825 h 2143125"/>
              <a:gd name="connsiteX113" fmla="*/ 4478117 w 4992467"/>
              <a:gd name="connsiteY113" fmla="*/ 1676400 h 2143125"/>
              <a:gd name="connsiteX114" fmla="*/ 4449542 w 4992467"/>
              <a:gd name="connsiteY114" fmla="*/ 1704975 h 2143125"/>
              <a:gd name="connsiteX115" fmla="*/ 4401917 w 4992467"/>
              <a:gd name="connsiteY115" fmla="*/ 1762125 h 2143125"/>
              <a:gd name="connsiteX116" fmla="*/ 4363817 w 4992467"/>
              <a:gd name="connsiteY116" fmla="*/ 1809750 h 2143125"/>
              <a:gd name="connsiteX117" fmla="*/ 4335242 w 4992467"/>
              <a:gd name="connsiteY117" fmla="*/ 1866900 h 2143125"/>
              <a:gd name="connsiteX118" fmla="*/ 4306667 w 4992467"/>
              <a:gd name="connsiteY118" fmla="*/ 1895475 h 2143125"/>
              <a:gd name="connsiteX119" fmla="*/ 4268567 w 4992467"/>
              <a:gd name="connsiteY119" fmla="*/ 1952625 h 2143125"/>
              <a:gd name="connsiteX120" fmla="*/ 4230467 w 4992467"/>
              <a:gd name="connsiteY120" fmla="*/ 2009775 h 2143125"/>
              <a:gd name="connsiteX121" fmla="*/ 4220942 w 4992467"/>
              <a:gd name="connsiteY121" fmla="*/ 2038350 h 2143125"/>
              <a:gd name="connsiteX122" fmla="*/ 4154267 w 4992467"/>
              <a:gd name="connsiteY122" fmla="*/ 2114550 h 2143125"/>
              <a:gd name="connsiteX123" fmla="*/ 4106642 w 4992467"/>
              <a:gd name="connsiteY123" fmla="*/ 2124075 h 2143125"/>
              <a:gd name="connsiteX124" fmla="*/ 3906617 w 4992467"/>
              <a:gd name="connsiteY124" fmla="*/ 2143125 h 2143125"/>
              <a:gd name="connsiteX125" fmla="*/ 3458942 w 4992467"/>
              <a:gd name="connsiteY125" fmla="*/ 2124075 h 2143125"/>
              <a:gd name="connsiteX126" fmla="*/ 3344642 w 4992467"/>
              <a:gd name="connsiteY126" fmla="*/ 2095500 h 2143125"/>
              <a:gd name="connsiteX127" fmla="*/ 3297017 w 4992467"/>
              <a:gd name="connsiteY127" fmla="*/ 2085975 h 2143125"/>
              <a:gd name="connsiteX128" fmla="*/ 3068417 w 4992467"/>
              <a:gd name="connsiteY128" fmla="*/ 2095500 h 2143125"/>
              <a:gd name="connsiteX129" fmla="*/ 3030317 w 4992467"/>
              <a:gd name="connsiteY129" fmla="*/ 2105025 h 2143125"/>
              <a:gd name="connsiteX130" fmla="*/ 2925542 w 4992467"/>
              <a:gd name="connsiteY130" fmla="*/ 2114550 h 2143125"/>
              <a:gd name="connsiteX131" fmla="*/ 2858867 w 4992467"/>
              <a:gd name="connsiteY131" fmla="*/ 2124075 h 2143125"/>
              <a:gd name="connsiteX132" fmla="*/ 2011142 w 4992467"/>
              <a:gd name="connsiteY132" fmla="*/ 2114550 h 2143125"/>
              <a:gd name="connsiteX133" fmla="*/ 1887317 w 4992467"/>
              <a:gd name="connsiteY133" fmla="*/ 2095500 h 2143125"/>
              <a:gd name="connsiteX134" fmla="*/ 1639667 w 4992467"/>
              <a:gd name="connsiteY134" fmla="*/ 2085975 h 2143125"/>
              <a:gd name="connsiteX135" fmla="*/ 1553942 w 4992467"/>
              <a:gd name="connsiteY135" fmla="*/ 2076450 h 2143125"/>
              <a:gd name="connsiteX136" fmla="*/ 1525367 w 4992467"/>
              <a:gd name="connsiteY136" fmla="*/ 2066925 h 2143125"/>
              <a:gd name="connsiteX137" fmla="*/ 687167 w 4992467"/>
              <a:gd name="connsiteY137" fmla="*/ 2085975 h 2143125"/>
              <a:gd name="connsiteX138" fmla="*/ 620492 w 4992467"/>
              <a:gd name="connsiteY138" fmla="*/ 2076450 h 2143125"/>
              <a:gd name="connsiteX139" fmla="*/ 572867 w 4992467"/>
              <a:gd name="connsiteY13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49542 w 4992467"/>
              <a:gd name="connsiteY113" fmla="*/ 1704975 h 2143125"/>
              <a:gd name="connsiteX114" fmla="*/ 4401917 w 4992467"/>
              <a:gd name="connsiteY114" fmla="*/ 1762125 h 2143125"/>
              <a:gd name="connsiteX115" fmla="*/ 4363817 w 4992467"/>
              <a:gd name="connsiteY115" fmla="*/ 1809750 h 2143125"/>
              <a:gd name="connsiteX116" fmla="*/ 4335242 w 4992467"/>
              <a:gd name="connsiteY116" fmla="*/ 1866900 h 2143125"/>
              <a:gd name="connsiteX117" fmla="*/ 4306667 w 4992467"/>
              <a:gd name="connsiteY117" fmla="*/ 1895475 h 2143125"/>
              <a:gd name="connsiteX118" fmla="*/ 4268567 w 4992467"/>
              <a:gd name="connsiteY118" fmla="*/ 1952625 h 2143125"/>
              <a:gd name="connsiteX119" fmla="*/ 4230467 w 4992467"/>
              <a:gd name="connsiteY119" fmla="*/ 2009775 h 2143125"/>
              <a:gd name="connsiteX120" fmla="*/ 4220942 w 4992467"/>
              <a:gd name="connsiteY120" fmla="*/ 2038350 h 2143125"/>
              <a:gd name="connsiteX121" fmla="*/ 4154267 w 4992467"/>
              <a:gd name="connsiteY121" fmla="*/ 2114550 h 2143125"/>
              <a:gd name="connsiteX122" fmla="*/ 4106642 w 4992467"/>
              <a:gd name="connsiteY122" fmla="*/ 2124075 h 2143125"/>
              <a:gd name="connsiteX123" fmla="*/ 3906617 w 4992467"/>
              <a:gd name="connsiteY123" fmla="*/ 2143125 h 2143125"/>
              <a:gd name="connsiteX124" fmla="*/ 3458942 w 4992467"/>
              <a:gd name="connsiteY124" fmla="*/ 2124075 h 2143125"/>
              <a:gd name="connsiteX125" fmla="*/ 3344642 w 4992467"/>
              <a:gd name="connsiteY125" fmla="*/ 2095500 h 2143125"/>
              <a:gd name="connsiteX126" fmla="*/ 3297017 w 4992467"/>
              <a:gd name="connsiteY126" fmla="*/ 2085975 h 2143125"/>
              <a:gd name="connsiteX127" fmla="*/ 3068417 w 4992467"/>
              <a:gd name="connsiteY127" fmla="*/ 2095500 h 2143125"/>
              <a:gd name="connsiteX128" fmla="*/ 3030317 w 4992467"/>
              <a:gd name="connsiteY128" fmla="*/ 2105025 h 2143125"/>
              <a:gd name="connsiteX129" fmla="*/ 2925542 w 4992467"/>
              <a:gd name="connsiteY129" fmla="*/ 2114550 h 2143125"/>
              <a:gd name="connsiteX130" fmla="*/ 2858867 w 4992467"/>
              <a:gd name="connsiteY130" fmla="*/ 2124075 h 2143125"/>
              <a:gd name="connsiteX131" fmla="*/ 2011142 w 4992467"/>
              <a:gd name="connsiteY131" fmla="*/ 2114550 h 2143125"/>
              <a:gd name="connsiteX132" fmla="*/ 1887317 w 4992467"/>
              <a:gd name="connsiteY132" fmla="*/ 2095500 h 2143125"/>
              <a:gd name="connsiteX133" fmla="*/ 1639667 w 4992467"/>
              <a:gd name="connsiteY133" fmla="*/ 2085975 h 2143125"/>
              <a:gd name="connsiteX134" fmla="*/ 1553942 w 4992467"/>
              <a:gd name="connsiteY134" fmla="*/ 2076450 h 2143125"/>
              <a:gd name="connsiteX135" fmla="*/ 1525367 w 4992467"/>
              <a:gd name="connsiteY135" fmla="*/ 2066925 h 2143125"/>
              <a:gd name="connsiteX136" fmla="*/ 687167 w 4992467"/>
              <a:gd name="connsiteY136" fmla="*/ 2085975 h 2143125"/>
              <a:gd name="connsiteX137" fmla="*/ 620492 w 4992467"/>
              <a:gd name="connsiteY137" fmla="*/ 2076450 h 2143125"/>
              <a:gd name="connsiteX138" fmla="*/ 572867 w 4992467"/>
              <a:gd name="connsiteY13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535267 w 4992467"/>
              <a:gd name="connsiteY110" fmla="*/ 1590675 h 2143125"/>
              <a:gd name="connsiteX111" fmla="*/ 4497167 w 4992467"/>
              <a:gd name="connsiteY111" fmla="*/ 1647825 h 2143125"/>
              <a:gd name="connsiteX112" fmla="*/ 4478117 w 4992467"/>
              <a:gd name="connsiteY112" fmla="*/ 1676400 h 2143125"/>
              <a:gd name="connsiteX113" fmla="*/ 4401917 w 4992467"/>
              <a:gd name="connsiteY113" fmla="*/ 1762125 h 2143125"/>
              <a:gd name="connsiteX114" fmla="*/ 4363817 w 4992467"/>
              <a:gd name="connsiteY114" fmla="*/ 1809750 h 2143125"/>
              <a:gd name="connsiteX115" fmla="*/ 4335242 w 4992467"/>
              <a:gd name="connsiteY115" fmla="*/ 1866900 h 2143125"/>
              <a:gd name="connsiteX116" fmla="*/ 4306667 w 4992467"/>
              <a:gd name="connsiteY116" fmla="*/ 1895475 h 2143125"/>
              <a:gd name="connsiteX117" fmla="*/ 4268567 w 4992467"/>
              <a:gd name="connsiteY117" fmla="*/ 1952625 h 2143125"/>
              <a:gd name="connsiteX118" fmla="*/ 4230467 w 4992467"/>
              <a:gd name="connsiteY118" fmla="*/ 2009775 h 2143125"/>
              <a:gd name="connsiteX119" fmla="*/ 4220942 w 4992467"/>
              <a:gd name="connsiteY119" fmla="*/ 2038350 h 2143125"/>
              <a:gd name="connsiteX120" fmla="*/ 4154267 w 4992467"/>
              <a:gd name="connsiteY120" fmla="*/ 2114550 h 2143125"/>
              <a:gd name="connsiteX121" fmla="*/ 4106642 w 4992467"/>
              <a:gd name="connsiteY121" fmla="*/ 2124075 h 2143125"/>
              <a:gd name="connsiteX122" fmla="*/ 3906617 w 4992467"/>
              <a:gd name="connsiteY122" fmla="*/ 2143125 h 2143125"/>
              <a:gd name="connsiteX123" fmla="*/ 3458942 w 4992467"/>
              <a:gd name="connsiteY123" fmla="*/ 2124075 h 2143125"/>
              <a:gd name="connsiteX124" fmla="*/ 3344642 w 4992467"/>
              <a:gd name="connsiteY124" fmla="*/ 2095500 h 2143125"/>
              <a:gd name="connsiteX125" fmla="*/ 3297017 w 4992467"/>
              <a:gd name="connsiteY125" fmla="*/ 2085975 h 2143125"/>
              <a:gd name="connsiteX126" fmla="*/ 3068417 w 4992467"/>
              <a:gd name="connsiteY126" fmla="*/ 2095500 h 2143125"/>
              <a:gd name="connsiteX127" fmla="*/ 3030317 w 4992467"/>
              <a:gd name="connsiteY127" fmla="*/ 2105025 h 2143125"/>
              <a:gd name="connsiteX128" fmla="*/ 2925542 w 4992467"/>
              <a:gd name="connsiteY128" fmla="*/ 2114550 h 2143125"/>
              <a:gd name="connsiteX129" fmla="*/ 2858867 w 4992467"/>
              <a:gd name="connsiteY129" fmla="*/ 2124075 h 2143125"/>
              <a:gd name="connsiteX130" fmla="*/ 2011142 w 4992467"/>
              <a:gd name="connsiteY130" fmla="*/ 2114550 h 2143125"/>
              <a:gd name="connsiteX131" fmla="*/ 1887317 w 4992467"/>
              <a:gd name="connsiteY131" fmla="*/ 2095500 h 2143125"/>
              <a:gd name="connsiteX132" fmla="*/ 1639667 w 4992467"/>
              <a:gd name="connsiteY132" fmla="*/ 2085975 h 2143125"/>
              <a:gd name="connsiteX133" fmla="*/ 1553942 w 4992467"/>
              <a:gd name="connsiteY133" fmla="*/ 2076450 h 2143125"/>
              <a:gd name="connsiteX134" fmla="*/ 1525367 w 4992467"/>
              <a:gd name="connsiteY134" fmla="*/ 2066925 h 2143125"/>
              <a:gd name="connsiteX135" fmla="*/ 687167 w 4992467"/>
              <a:gd name="connsiteY135" fmla="*/ 2085975 h 2143125"/>
              <a:gd name="connsiteX136" fmla="*/ 620492 w 4992467"/>
              <a:gd name="connsiteY136" fmla="*/ 2076450 h 2143125"/>
              <a:gd name="connsiteX137" fmla="*/ 572867 w 4992467"/>
              <a:gd name="connsiteY13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601942 w 4992467"/>
              <a:gd name="connsiteY109" fmla="*/ 1514475 h 2143125"/>
              <a:gd name="connsiteX110" fmla="*/ 4497167 w 4992467"/>
              <a:gd name="connsiteY110" fmla="*/ 1647825 h 2143125"/>
              <a:gd name="connsiteX111" fmla="*/ 4478117 w 4992467"/>
              <a:gd name="connsiteY111" fmla="*/ 1676400 h 2143125"/>
              <a:gd name="connsiteX112" fmla="*/ 4401917 w 4992467"/>
              <a:gd name="connsiteY112" fmla="*/ 1762125 h 2143125"/>
              <a:gd name="connsiteX113" fmla="*/ 4363817 w 4992467"/>
              <a:gd name="connsiteY113" fmla="*/ 1809750 h 2143125"/>
              <a:gd name="connsiteX114" fmla="*/ 4335242 w 4992467"/>
              <a:gd name="connsiteY114" fmla="*/ 1866900 h 2143125"/>
              <a:gd name="connsiteX115" fmla="*/ 4306667 w 4992467"/>
              <a:gd name="connsiteY115" fmla="*/ 1895475 h 2143125"/>
              <a:gd name="connsiteX116" fmla="*/ 4268567 w 4992467"/>
              <a:gd name="connsiteY116" fmla="*/ 1952625 h 2143125"/>
              <a:gd name="connsiteX117" fmla="*/ 4230467 w 4992467"/>
              <a:gd name="connsiteY117" fmla="*/ 2009775 h 2143125"/>
              <a:gd name="connsiteX118" fmla="*/ 4220942 w 4992467"/>
              <a:gd name="connsiteY118" fmla="*/ 2038350 h 2143125"/>
              <a:gd name="connsiteX119" fmla="*/ 4154267 w 4992467"/>
              <a:gd name="connsiteY119" fmla="*/ 2114550 h 2143125"/>
              <a:gd name="connsiteX120" fmla="*/ 4106642 w 4992467"/>
              <a:gd name="connsiteY120" fmla="*/ 2124075 h 2143125"/>
              <a:gd name="connsiteX121" fmla="*/ 3906617 w 4992467"/>
              <a:gd name="connsiteY121" fmla="*/ 2143125 h 2143125"/>
              <a:gd name="connsiteX122" fmla="*/ 3458942 w 4992467"/>
              <a:gd name="connsiteY122" fmla="*/ 2124075 h 2143125"/>
              <a:gd name="connsiteX123" fmla="*/ 3344642 w 4992467"/>
              <a:gd name="connsiteY123" fmla="*/ 2095500 h 2143125"/>
              <a:gd name="connsiteX124" fmla="*/ 3297017 w 4992467"/>
              <a:gd name="connsiteY124" fmla="*/ 2085975 h 2143125"/>
              <a:gd name="connsiteX125" fmla="*/ 3068417 w 4992467"/>
              <a:gd name="connsiteY125" fmla="*/ 2095500 h 2143125"/>
              <a:gd name="connsiteX126" fmla="*/ 3030317 w 4992467"/>
              <a:gd name="connsiteY126" fmla="*/ 2105025 h 2143125"/>
              <a:gd name="connsiteX127" fmla="*/ 2925542 w 4992467"/>
              <a:gd name="connsiteY127" fmla="*/ 2114550 h 2143125"/>
              <a:gd name="connsiteX128" fmla="*/ 2858867 w 4992467"/>
              <a:gd name="connsiteY128" fmla="*/ 2124075 h 2143125"/>
              <a:gd name="connsiteX129" fmla="*/ 2011142 w 4992467"/>
              <a:gd name="connsiteY129" fmla="*/ 2114550 h 2143125"/>
              <a:gd name="connsiteX130" fmla="*/ 1887317 w 4992467"/>
              <a:gd name="connsiteY130" fmla="*/ 2095500 h 2143125"/>
              <a:gd name="connsiteX131" fmla="*/ 1639667 w 4992467"/>
              <a:gd name="connsiteY131" fmla="*/ 2085975 h 2143125"/>
              <a:gd name="connsiteX132" fmla="*/ 1553942 w 4992467"/>
              <a:gd name="connsiteY132" fmla="*/ 2076450 h 2143125"/>
              <a:gd name="connsiteX133" fmla="*/ 1525367 w 4992467"/>
              <a:gd name="connsiteY133" fmla="*/ 2066925 h 2143125"/>
              <a:gd name="connsiteX134" fmla="*/ 687167 w 4992467"/>
              <a:gd name="connsiteY134" fmla="*/ 2085975 h 2143125"/>
              <a:gd name="connsiteX135" fmla="*/ 620492 w 4992467"/>
              <a:gd name="connsiteY135" fmla="*/ 2076450 h 2143125"/>
              <a:gd name="connsiteX136" fmla="*/ 572867 w 4992467"/>
              <a:gd name="connsiteY13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678142 w 4992467"/>
              <a:gd name="connsiteY108" fmla="*/ 1409700 h 2143125"/>
              <a:gd name="connsiteX109" fmla="*/ 4497167 w 4992467"/>
              <a:gd name="connsiteY109" fmla="*/ 1647825 h 2143125"/>
              <a:gd name="connsiteX110" fmla="*/ 4478117 w 4992467"/>
              <a:gd name="connsiteY110" fmla="*/ 1676400 h 2143125"/>
              <a:gd name="connsiteX111" fmla="*/ 4401917 w 4992467"/>
              <a:gd name="connsiteY111" fmla="*/ 1762125 h 2143125"/>
              <a:gd name="connsiteX112" fmla="*/ 4363817 w 4992467"/>
              <a:gd name="connsiteY112" fmla="*/ 1809750 h 2143125"/>
              <a:gd name="connsiteX113" fmla="*/ 4335242 w 4992467"/>
              <a:gd name="connsiteY113" fmla="*/ 1866900 h 2143125"/>
              <a:gd name="connsiteX114" fmla="*/ 4306667 w 4992467"/>
              <a:gd name="connsiteY114" fmla="*/ 1895475 h 2143125"/>
              <a:gd name="connsiteX115" fmla="*/ 4268567 w 4992467"/>
              <a:gd name="connsiteY115" fmla="*/ 1952625 h 2143125"/>
              <a:gd name="connsiteX116" fmla="*/ 4230467 w 4992467"/>
              <a:gd name="connsiteY116" fmla="*/ 2009775 h 2143125"/>
              <a:gd name="connsiteX117" fmla="*/ 4220942 w 4992467"/>
              <a:gd name="connsiteY117" fmla="*/ 2038350 h 2143125"/>
              <a:gd name="connsiteX118" fmla="*/ 4154267 w 4992467"/>
              <a:gd name="connsiteY118" fmla="*/ 2114550 h 2143125"/>
              <a:gd name="connsiteX119" fmla="*/ 4106642 w 4992467"/>
              <a:gd name="connsiteY119" fmla="*/ 2124075 h 2143125"/>
              <a:gd name="connsiteX120" fmla="*/ 3906617 w 4992467"/>
              <a:gd name="connsiteY120" fmla="*/ 2143125 h 2143125"/>
              <a:gd name="connsiteX121" fmla="*/ 3458942 w 4992467"/>
              <a:gd name="connsiteY121" fmla="*/ 2124075 h 2143125"/>
              <a:gd name="connsiteX122" fmla="*/ 3344642 w 4992467"/>
              <a:gd name="connsiteY122" fmla="*/ 2095500 h 2143125"/>
              <a:gd name="connsiteX123" fmla="*/ 3297017 w 4992467"/>
              <a:gd name="connsiteY123" fmla="*/ 2085975 h 2143125"/>
              <a:gd name="connsiteX124" fmla="*/ 3068417 w 4992467"/>
              <a:gd name="connsiteY124" fmla="*/ 2095500 h 2143125"/>
              <a:gd name="connsiteX125" fmla="*/ 3030317 w 4992467"/>
              <a:gd name="connsiteY125" fmla="*/ 2105025 h 2143125"/>
              <a:gd name="connsiteX126" fmla="*/ 2925542 w 4992467"/>
              <a:gd name="connsiteY126" fmla="*/ 2114550 h 2143125"/>
              <a:gd name="connsiteX127" fmla="*/ 2858867 w 4992467"/>
              <a:gd name="connsiteY127" fmla="*/ 2124075 h 2143125"/>
              <a:gd name="connsiteX128" fmla="*/ 2011142 w 4992467"/>
              <a:gd name="connsiteY128" fmla="*/ 2114550 h 2143125"/>
              <a:gd name="connsiteX129" fmla="*/ 1887317 w 4992467"/>
              <a:gd name="connsiteY129" fmla="*/ 2095500 h 2143125"/>
              <a:gd name="connsiteX130" fmla="*/ 1639667 w 4992467"/>
              <a:gd name="connsiteY130" fmla="*/ 2085975 h 2143125"/>
              <a:gd name="connsiteX131" fmla="*/ 1553942 w 4992467"/>
              <a:gd name="connsiteY131" fmla="*/ 2076450 h 2143125"/>
              <a:gd name="connsiteX132" fmla="*/ 1525367 w 4992467"/>
              <a:gd name="connsiteY132" fmla="*/ 2066925 h 2143125"/>
              <a:gd name="connsiteX133" fmla="*/ 687167 w 4992467"/>
              <a:gd name="connsiteY133" fmla="*/ 2085975 h 2143125"/>
              <a:gd name="connsiteX134" fmla="*/ 620492 w 4992467"/>
              <a:gd name="connsiteY134" fmla="*/ 2076450 h 2143125"/>
              <a:gd name="connsiteX135" fmla="*/ 572867 w 4992467"/>
              <a:gd name="connsiteY13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725767 w 4992467"/>
              <a:gd name="connsiteY107" fmla="*/ 1352550 h 2143125"/>
              <a:gd name="connsiteX108" fmla="*/ 4497167 w 4992467"/>
              <a:gd name="connsiteY108" fmla="*/ 1647825 h 2143125"/>
              <a:gd name="connsiteX109" fmla="*/ 4478117 w 4992467"/>
              <a:gd name="connsiteY109" fmla="*/ 1676400 h 2143125"/>
              <a:gd name="connsiteX110" fmla="*/ 4401917 w 4992467"/>
              <a:gd name="connsiteY110" fmla="*/ 1762125 h 2143125"/>
              <a:gd name="connsiteX111" fmla="*/ 4363817 w 4992467"/>
              <a:gd name="connsiteY111" fmla="*/ 1809750 h 2143125"/>
              <a:gd name="connsiteX112" fmla="*/ 4335242 w 4992467"/>
              <a:gd name="connsiteY112" fmla="*/ 1866900 h 2143125"/>
              <a:gd name="connsiteX113" fmla="*/ 4306667 w 4992467"/>
              <a:gd name="connsiteY113" fmla="*/ 1895475 h 2143125"/>
              <a:gd name="connsiteX114" fmla="*/ 4268567 w 4992467"/>
              <a:gd name="connsiteY114" fmla="*/ 1952625 h 2143125"/>
              <a:gd name="connsiteX115" fmla="*/ 4230467 w 4992467"/>
              <a:gd name="connsiteY115" fmla="*/ 2009775 h 2143125"/>
              <a:gd name="connsiteX116" fmla="*/ 4220942 w 4992467"/>
              <a:gd name="connsiteY116" fmla="*/ 2038350 h 2143125"/>
              <a:gd name="connsiteX117" fmla="*/ 4154267 w 4992467"/>
              <a:gd name="connsiteY117" fmla="*/ 2114550 h 2143125"/>
              <a:gd name="connsiteX118" fmla="*/ 4106642 w 4992467"/>
              <a:gd name="connsiteY118" fmla="*/ 2124075 h 2143125"/>
              <a:gd name="connsiteX119" fmla="*/ 3906617 w 4992467"/>
              <a:gd name="connsiteY119" fmla="*/ 2143125 h 2143125"/>
              <a:gd name="connsiteX120" fmla="*/ 3458942 w 4992467"/>
              <a:gd name="connsiteY120" fmla="*/ 2124075 h 2143125"/>
              <a:gd name="connsiteX121" fmla="*/ 3344642 w 4992467"/>
              <a:gd name="connsiteY121" fmla="*/ 2095500 h 2143125"/>
              <a:gd name="connsiteX122" fmla="*/ 3297017 w 4992467"/>
              <a:gd name="connsiteY122" fmla="*/ 2085975 h 2143125"/>
              <a:gd name="connsiteX123" fmla="*/ 3068417 w 4992467"/>
              <a:gd name="connsiteY123" fmla="*/ 2095500 h 2143125"/>
              <a:gd name="connsiteX124" fmla="*/ 3030317 w 4992467"/>
              <a:gd name="connsiteY124" fmla="*/ 2105025 h 2143125"/>
              <a:gd name="connsiteX125" fmla="*/ 2925542 w 4992467"/>
              <a:gd name="connsiteY125" fmla="*/ 2114550 h 2143125"/>
              <a:gd name="connsiteX126" fmla="*/ 2858867 w 4992467"/>
              <a:gd name="connsiteY126" fmla="*/ 2124075 h 2143125"/>
              <a:gd name="connsiteX127" fmla="*/ 2011142 w 4992467"/>
              <a:gd name="connsiteY127" fmla="*/ 2114550 h 2143125"/>
              <a:gd name="connsiteX128" fmla="*/ 1887317 w 4992467"/>
              <a:gd name="connsiteY128" fmla="*/ 2095500 h 2143125"/>
              <a:gd name="connsiteX129" fmla="*/ 1639667 w 4992467"/>
              <a:gd name="connsiteY129" fmla="*/ 2085975 h 2143125"/>
              <a:gd name="connsiteX130" fmla="*/ 1553942 w 4992467"/>
              <a:gd name="connsiteY130" fmla="*/ 2076450 h 2143125"/>
              <a:gd name="connsiteX131" fmla="*/ 1525367 w 4992467"/>
              <a:gd name="connsiteY131" fmla="*/ 2066925 h 2143125"/>
              <a:gd name="connsiteX132" fmla="*/ 687167 w 4992467"/>
              <a:gd name="connsiteY132" fmla="*/ 2085975 h 2143125"/>
              <a:gd name="connsiteX133" fmla="*/ 620492 w 4992467"/>
              <a:gd name="connsiteY133" fmla="*/ 2076450 h 2143125"/>
              <a:gd name="connsiteX134" fmla="*/ 572867 w 4992467"/>
              <a:gd name="connsiteY13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78117 w 4992467"/>
              <a:gd name="connsiteY108" fmla="*/ 1676400 h 2143125"/>
              <a:gd name="connsiteX109" fmla="*/ 4401917 w 4992467"/>
              <a:gd name="connsiteY109" fmla="*/ 1762125 h 2143125"/>
              <a:gd name="connsiteX110" fmla="*/ 4363817 w 4992467"/>
              <a:gd name="connsiteY110" fmla="*/ 1809750 h 2143125"/>
              <a:gd name="connsiteX111" fmla="*/ 4335242 w 4992467"/>
              <a:gd name="connsiteY111" fmla="*/ 1866900 h 2143125"/>
              <a:gd name="connsiteX112" fmla="*/ 4306667 w 4992467"/>
              <a:gd name="connsiteY112" fmla="*/ 1895475 h 2143125"/>
              <a:gd name="connsiteX113" fmla="*/ 4268567 w 4992467"/>
              <a:gd name="connsiteY113" fmla="*/ 1952625 h 2143125"/>
              <a:gd name="connsiteX114" fmla="*/ 4230467 w 4992467"/>
              <a:gd name="connsiteY114" fmla="*/ 2009775 h 2143125"/>
              <a:gd name="connsiteX115" fmla="*/ 4220942 w 4992467"/>
              <a:gd name="connsiteY115" fmla="*/ 2038350 h 2143125"/>
              <a:gd name="connsiteX116" fmla="*/ 4154267 w 4992467"/>
              <a:gd name="connsiteY116" fmla="*/ 2114550 h 2143125"/>
              <a:gd name="connsiteX117" fmla="*/ 4106642 w 4992467"/>
              <a:gd name="connsiteY117" fmla="*/ 2124075 h 2143125"/>
              <a:gd name="connsiteX118" fmla="*/ 3906617 w 4992467"/>
              <a:gd name="connsiteY118" fmla="*/ 2143125 h 2143125"/>
              <a:gd name="connsiteX119" fmla="*/ 3458942 w 4992467"/>
              <a:gd name="connsiteY119" fmla="*/ 2124075 h 2143125"/>
              <a:gd name="connsiteX120" fmla="*/ 3344642 w 4992467"/>
              <a:gd name="connsiteY120" fmla="*/ 2095500 h 2143125"/>
              <a:gd name="connsiteX121" fmla="*/ 3297017 w 4992467"/>
              <a:gd name="connsiteY121" fmla="*/ 2085975 h 2143125"/>
              <a:gd name="connsiteX122" fmla="*/ 3068417 w 4992467"/>
              <a:gd name="connsiteY122" fmla="*/ 2095500 h 2143125"/>
              <a:gd name="connsiteX123" fmla="*/ 3030317 w 4992467"/>
              <a:gd name="connsiteY123" fmla="*/ 2105025 h 2143125"/>
              <a:gd name="connsiteX124" fmla="*/ 2925542 w 4992467"/>
              <a:gd name="connsiteY124" fmla="*/ 2114550 h 2143125"/>
              <a:gd name="connsiteX125" fmla="*/ 2858867 w 4992467"/>
              <a:gd name="connsiteY125" fmla="*/ 2124075 h 2143125"/>
              <a:gd name="connsiteX126" fmla="*/ 2011142 w 4992467"/>
              <a:gd name="connsiteY126" fmla="*/ 2114550 h 2143125"/>
              <a:gd name="connsiteX127" fmla="*/ 1887317 w 4992467"/>
              <a:gd name="connsiteY127" fmla="*/ 2095500 h 2143125"/>
              <a:gd name="connsiteX128" fmla="*/ 1639667 w 4992467"/>
              <a:gd name="connsiteY128" fmla="*/ 2085975 h 2143125"/>
              <a:gd name="connsiteX129" fmla="*/ 1553942 w 4992467"/>
              <a:gd name="connsiteY129" fmla="*/ 2076450 h 2143125"/>
              <a:gd name="connsiteX130" fmla="*/ 1525367 w 4992467"/>
              <a:gd name="connsiteY130" fmla="*/ 2066925 h 2143125"/>
              <a:gd name="connsiteX131" fmla="*/ 687167 w 4992467"/>
              <a:gd name="connsiteY131" fmla="*/ 2085975 h 2143125"/>
              <a:gd name="connsiteX132" fmla="*/ 620492 w 4992467"/>
              <a:gd name="connsiteY132" fmla="*/ 2076450 h 2143125"/>
              <a:gd name="connsiteX133" fmla="*/ 572867 w 4992467"/>
              <a:gd name="connsiteY13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97167 w 4992467"/>
              <a:gd name="connsiteY107" fmla="*/ 1647825 h 2143125"/>
              <a:gd name="connsiteX108" fmla="*/ 4401917 w 4992467"/>
              <a:gd name="connsiteY108" fmla="*/ 1762125 h 2143125"/>
              <a:gd name="connsiteX109" fmla="*/ 4363817 w 4992467"/>
              <a:gd name="connsiteY109" fmla="*/ 1809750 h 2143125"/>
              <a:gd name="connsiteX110" fmla="*/ 4335242 w 4992467"/>
              <a:gd name="connsiteY110" fmla="*/ 1866900 h 2143125"/>
              <a:gd name="connsiteX111" fmla="*/ 4306667 w 4992467"/>
              <a:gd name="connsiteY111" fmla="*/ 1895475 h 2143125"/>
              <a:gd name="connsiteX112" fmla="*/ 4268567 w 4992467"/>
              <a:gd name="connsiteY112" fmla="*/ 1952625 h 2143125"/>
              <a:gd name="connsiteX113" fmla="*/ 4230467 w 4992467"/>
              <a:gd name="connsiteY113" fmla="*/ 2009775 h 2143125"/>
              <a:gd name="connsiteX114" fmla="*/ 4220942 w 4992467"/>
              <a:gd name="connsiteY114" fmla="*/ 2038350 h 2143125"/>
              <a:gd name="connsiteX115" fmla="*/ 4154267 w 4992467"/>
              <a:gd name="connsiteY115" fmla="*/ 2114550 h 2143125"/>
              <a:gd name="connsiteX116" fmla="*/ 4106642 w 4992467"/>
              <a:gd name="connsiteY116" fmla="*/ 2124075 h 2143125"/>
              <a:gd name="connsiteX117" fmla="*/ 3906617 w 4992467"/>
              <a:gd name="connsiteY117" fmla="*/ 2143125 h 2143125"/>
              <a:gd name="connsiteX118" fmla="*/ 3458942 w 4992467"/>
              <a:gd name="connsiteY118" fmla="*/ 2124075 h 2143125"/>
              <a:gd name="connsiteX119" fmla="*/ 3344642 w 4992467"/>
              <a:gd name="connsiteY119" fmla="*/ 2095500 h 2143125"/>
              <a:gd name="connsiteX120" fmla="*/ 3297017 w 4992467"/>
              <a:gd name="connsiteY120" fmla="*/ 2085975 h 2143125"/>
              <a:gd name="connsiteX121" fmla="*/ 3068417 w 4992467"/>
              <a:gd name="connsiteY121" fmla="*/ 2095500 h 2143125"/>
              <a:gd name="connsiteX122" fmla="*/ 3030317 w 4992467"/>
              <a:gd name="connsiteY122" fmla="*/ 2105025 h 2143125"/>
              <a:gd name="connsiteX123" fmla="*/ 2925542 w 4992467"/>
              <a:gd name="connsiteY123" fmla="*/ 2114550 h 2143125"/>
              <a:gd name="connsiteX124" fmla="*/ 2858867 w 4992467"/>
              <a:gd name="connsiteY124" fmla="*/ 2124075 h 2143125"/>
              <a:gd name="connsiteX125" fmla="*/ 2011142 w 4992467"/>
              <a:gd name="connsiteY125" fmla="*/ 2114550 h 2143125"/>
              <a:gd name="connsiteX126" fmla="*/ 1887317 w 4992467"/>
              <a:gd name="connsiteY126" fmla="*/ 2095500 h 2143125"/>
              <a:gd name="connsiteX127" fmla="*/ 1639667 w 4992467"/>
              <a:gd name="connsiteY127" fmla="*/ 2085975 h 2143125"/>
              <a:gd name="connsiteX128" fmla="*/ 1553942 w 4992467"/>
              <a:gd name="connsiteY128" fmla="*/ 2076450 h 2143125"/>
              <a:gd name="connsiteX129" fmla="*/ 1525367 w 4992467"/>
              <a:gd name="connsiteY129" fmla="*/ 2066925 h 2143125"/>
              <a:gd name="connsiteX130" fmla="*/ 687167 w 4992467"/>
              <a:gd name="connsiteY130" fmla="*/ 2085975 h 2143125"/>
              <a:gd name="connsiteX131" fmla="*/ 620492 w 4992467"/>
              <a:gd name="connsiteY131" fmla="*/ 2076450 h 2143125"/>
              <a:gd name="connsiteX132" fmla="*/ 572867 w 4992467"/>
              <a:gd name="connsiteY13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63817 w 4992467"/>
              <a:gd name="connsiteY108" fmla="*/ 1809750 h 2143125"/>
              <a:gd name="connsiteX109" fmla="*/ 4335242 w 4992467"/>
              <a:gd name="connsiteY109" fmla="*/ 1866900 h 2143125"/>
              <a:gd name="connsiteX110" fmla="*/ 4306667 w 4992467"/>
              <a:gd name="connsiteY110" fmla="*/ 1895475 h 2143125"/>
              <a:gd name="connsiteX111" fmla="*/ 4268567 w 4992467"/>
              <a:gd name="connsiteY111" fmla="*/ 1952625 h 2143125"/>
              <a:gd name="connsiteX112" fmla="*/ 4230467 w 4992467"/>
              <a:gd name="connsiteY112" fmla="*/ 2009775 h 2143125"/>
              <a:gd name="connsiteX113" fmla="*/ 4220942 w 4992467"/>
              <a:gd name="connsiteY113" fmla="*/ 2038350 h 2143125"/>
              <a:gd name="connsiteX114" fmla="*/ 4154267 w 4992467"/>
              <a:gd name="connsiteY114" fmla="*/ 2114550 h 2143125"/>
              <a:gd name="connsiteX115" fmla="*/ 4106642 w 4992467"/>
              <a:gd name="connsiteY115" fmla="*/ 2124075 h 2143125"/>
              <a:gd name="connsiteX116" fmla="*/ 3906617 w 4992467"/>
              <a:gd name="connsiteY116" fmla="*/ 2143125 h 2143125"/>
              <a:gd name="connsiteX117" fmla="*/ 3458942 w 4992467"/>
              <a:gd name="connsiteY117" fmla="*/ 2124075 h 2143125"/>
              <a:gd name="connsiteX118" fmla="*/ 3344642 w 4992467"/>
              <a:gd name="connsiteY118" fmla="*/ 2095500 h 2143125"/>
              <a:gd name="connsiteX119" fmla="*/ 3297017 w 4992467"/>
              <a:gd name="connsiteY119" fmla="*/ 2085975 h 2143125"/>
              <a:gd name="connsiteX120" fmla="*/ 3068417 w 4992467"/>
              <a:gd name="connsiteY120" fmla="*/ 2095500 h 2143125"/>
              <a:gd name="connsiteX121" fmla="*/ 3030317 w 4992467"/>
              <a:gd name="connsiteY121" fmla="*/ 2105025 h 2143125"/>
              <a:gd name="connsiteX122" fmla="*/ 2925542 w 4992467"/>
              <a:gd name="connsiteY122" fmla="*/ 2114550 h 2143125"/>
              <a:gd name="connsiteX123" fmla="*/ 2858867 w 4992467"/>
              <a:gd name="connsiteY123" fmla="*/ 2124075 h 2143125"/>
              <a:gd name="connsiteX124" fmla="*/ 2011142 w 4992467"/>
              <a:gd name="connsiteY124" fmla="*/ 2114550 h 2143125"/>
              <a:gd name="connsiteX125" fmla="*/ 1887317 w 4992467"/>
              <a:gd name="connsiteY125" fmla="*/ 2095500 h 2143125"/>
              <a:gd name="connsiteX126" fmla="*/ 1639667 w 4992467"/>
              <a:gd name="connsiteY126" fmla="*/ 2085975 h 2143125"/>
              <a:gd name="connsiteX127" fmla="*/ 1553942 w 4992467"/>
              <a:gd name="connsiteY127" fmla="*/ 2076450 h 2143125"/>
              <a:gd name="connsiteX128" fmla="*/ 1525367 w 4992467"/>
              <a:gd name="connsiteY128" fmla="*/ 2066925 h 2143125"/>
              <a:gd name="connsiteX129" fmla="*/ 687167 w 4992467"/>
              <a:gd name="connsiteY129" fmla="*/ 2085975 h 2143125"/>
              <a:gd name="connsiteX130" fmla="*/ 620492 w 4992467"/>
              <a:gd name="connsiteY130" fmla="*/ 2076450 h 2143125"/>
              <a:gd name="connsiteX131" fmla="*/ 572867 w 4992467"/>
              <a:gd name="connsiteY13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401917 w 4992467"/>
              <a:gd name="connsiteY107" fmla="*/ 1762125 h 2143125"/>
              <a:gd name="connsiteX108" fmla="*/ 4335242 w 4992467"/>
              <a:gd name="connsiteY108" fmla="*/ 1866900 h 2143125"/>
              <a:gd name="connsiteX109" fmla="*/ 4306667 w 4992467"/>
              <a:gd name="connsiteY109" fmla="*/ 1895475 h 2143125"/>
              <a:gd name="connsiteX110" fmla="*/ 4268567 w 4992467"/>
              <a:gd name="connsiteY110" fmla="*/ 1952625 h 2143125"/>
              <a:gd name="connsiteX111" fmla="*/ 4230467 w 4992467"/>
              <a:gd name="connsiteY111" fmla="*/ 2009775 h 2143125"/>
              <a:gd name="connsiteX112" fmla="*/ 4220942 w 4992467"/>
              <a:gd name="connsiteY112" fmla="*/ 2038350 h 2143125"/>
              <a:gd name="connsiteX113" fmla="*/ 4154267 w 4992467"/>
              <a:gd name="connsiteY113" fmla="*/ 2114550 h 2143125"/>
              <a:gd name="connsiteX114" fmla="*/ 4106642 w 4992467"/>
              <a:gd name="connsiteY114" fmla="*/ 2124075 h 2143125"/>
              <a:gd name="connsiteX115" fmla="*/ 3906617 w 4992467"/>
              <a:gd name="connsiteY115" fmla="*/ 2143125 h 2143125"/>
              <a:gd name="connsiteX116" fmla="*/ 3458942 w 4992467"/>
              <a:gd name="connsiteY116" fmla="*/ 2124075 h 2143125"/>
              <a:gd name="connsiteX117" fmla="*/ 3344642 w 4992467"/>
              <a:gd name="connsiteY117" fmla="*/ 2095500 h 2143125"/>
              <a:gd name="connsiteX118" fmla="*/ 3297017 w 4992467"/>
              <a:gd name="connsiteY118" fmla="*/ 2085975 h 2143125"/>
              <a:gd name="connsiteX119" fmla="*/ 3068417 w 4992467"/>
              <a:gd name="connsiteY119" fmla="*/ 2095500 h 2143125"/>
              <a:gd name="connsiteX120" fmla="*/ 3030317 w 4992467"/>
              <a:gd name="connsiteY120" fmla="*/ 2105025 h 2143125"/>
              <a:gd name="connsiteX121" fmla="*/ 2925542 w 4992467"/>
              <a:gd name="connsiteY121" fmla="*/ 2114550 h 2143125"/>
              <a:gd name="connsiteX122" fmla="*/ 2858867 w 4992467"/>
              <a:gd name="connsiteY122" fmla="*/ 2124075 h 2143125"/>
              <a:gd name="connsiteX123" fmla="*/ 2011142 w 4992467"/>
              <a:gd name="connsiteY123" fmla="*/ 2114550 h 2143125"/>
              <a:gd name="connsiteX124" fmla="*/ 1887317 w 4992467"/>
              <a:gd name="connsiteY124" fmla="*/ 2095500 h 2143125"/>
              <a:gd name="connsiteX125" fmla="*/ 1639667 w 4992467"/>
              <a:gd name="connsiteY125" fmla="*/ 2085975 h 2143125"/>
              <a:gd name="connsiteX126" fmla="*/ 1553942 w 4992467"/>
              <a:gd name="connsiteY126" fmla="*/ 2076450 h 2143125"/>
              <a:gd name="connsiteX127" fmla="*/ 1525367 w 4992467"/>
              <a:gd name="connsiteY127" fmla="*/ 2066925 h 2143125"/>
              <a:gd name="connsiteX128" fmla="*/ 687167 w 4992467"/>
              <a:gd name="connsiteY128" fmla="*/ 2085975 h 2143125"/>
              <a:gd name="connsiteX129" fmla="*/ 620492 w 4992467"/>
              <a:gd name="connsiteY129" fmla="*/ 2076450 h 2143125"/>
              <a:gd name="connsiteX130" fmla="*/ 572867 w 4992467"/>
              <a:gd name="connsiteY13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306667 w 4992467"/>
              <a:gd name="connsiteY108" fmla="*/ 1895475 h 2143125"/>
              <a:gd name="connsiteX109" fmla="*/ 4268567 w 4992467"/>
              <a:gd name="connsiteY109" fmla="*/ 1952625 h 2143125"/>
              <a:gd name="connsiteX110" fmla="*/ 4230467 w 4992467"/>
              <a:gd name="connsiteY110" fmla="*/ 2009775 h 2143125"/>
              <a:gd name="connsiteX111" fmla="*/ 4220942 w 4992467"/>
              <a:gd name="connsiteY111" fmla="*/ 2038350 h 2143125"/>
              <a:gd name="connsiteX112" fmla="*/ 4154267 w 4992467"/>
              <a:gd name="connsiteY112" fmla="*/ 2114550 h 2143125"/>
              <a:gd name="connsiteX113" fmla="*/ 4106642 w 4992467"/>
              <a:gd name="connsiteY113" fmla="*/ 2124075 h 2143125"/>
              <a:gd name="connsiteX114" fmla="*/ 3906617 w 4992467"/>
              <a:gd name="connsiteY114" fmla="*/ 2143125 h 2143125"/>
              <a:gd name="connsiteX115" fmla="*/ 3458942 w 4992467"/>
              <a:gd name="connsiteY115" fmla="*/ 2124075 h 2143125"/>
              <a:gd name="connsiteX116" fmla="*/ 3344642 w 4992467"/>
              <a:gd name="connsiteY116" fmla="*/ 2095500 h 2143125"/>
              <a:gd name="connsiteX117" fmla="*/ 3297017 w 4992467"/>
              <a:gd name="connsiteY117" fmla="*/ 2085975 h 2143125"/>
              <a:gd name="connsiteX118" fmla="*/ 3068417 w 4992467"/>
              <a:gd name="connsiteY118" fmla="*/ 2095500 h 2143125"/>
              <a:gd name="connsiteX119" fmla="*/ 3030317 w 4992467"/>
              <a:gd name="connsiteY119" fmla="*/ 2105025 h 2143125"/>
              <a:gd name="connsiteX120" fmla="*/ 2925542 w 4992467"/>
              <a:gd name="connsiteY120" fmla="*/ 2114550 h 2143125"/>
              <a:gd name="connsiteX121" fmla="*/ 2858867 w 4992467"/>
              <a:gd name="connsiteY121" fmla="*/ 2124075 h 2143125"/>
              <a:gd name="connsiteX122" fmla="*/ 2011142 w 4992467"/>
              <a:gd name="connsiteY122" fmla="*/ 2114550 h 2143125"/>
              <a:gd name="connsiteX123" fmla="*/ 1887317 w 4992467"/>
              <a:gd name="connsiteY123" fmla="*/ 2095500 h 2143125"/>
              <a:gd name="connsiteX124" fmla="*/ 1639667 w 4992467"/>
              <a:gd name="connsiteY124" fmla="*/ 2085975 h 2143125"/>
              <a:gd name="connsiteX125" fmla="*/ 1553942 w 4992467"/>
              <a:gd name="connsiteY125" fmla="*/ 2076450 h 2143125"/>
              <a:gd name="connsiteX126" fmla="*/ 1525367 w 4992467"/>
              <a:gd name="connsiteY126" fmla="*/ 2066925 h 2143125"/>
              <a:gd name="connsiteX127" fmla="*/ 687167 w 4992467"/>
              <a:gd name="connsiteY127" fmla="*/ 2085975 h 2143125"/>
              <a:gd name="connsiteX128" fmla="*/ 620492 w 4992467"/>
              <a:gd name="connsiteY128" fmla="*/ 2076450 h 2143125"/>
              <a:gd name="connsiteX129" fmla="*/ 572867 w 4992467"/>
              <a:gd name="connsiteY12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335242 w 4992467"/>
              <a:gd name="connsiteY107" fmla="*/ 1866900 h 2143125"/>
              <a:gd name="connsiteX108" fmla="*/ 4268567 w 4992467"/>
              <a:gd name="connsiteY108" fmla="*/ 1952625 h 2143125"/>
              <a:gd name="connsiteX109" fmla="*/ 4230467 w 4992467"/>
              <a:gd name="connsiteY109" fmla="*/ 2009775 h 2143125"/>
              <a:gd name="connsiteX110" fmla="*/ 4220942 w 4992467"/>
              <a:gd name="connsiteY110" fmla="*/ 2038350 h 2143125"/>
              <a:gd name="connsiteX111" fmla="*/ 4154267 w 4992467"/>
              <a:gd name="connsiteY111" fmla="*/ 2114550 h 2143125"/>
              <a:gd name="connsiteX112" fmla="*/ 4106642 w 4992467"/>
              <a:gd name="connsiteY112" fmla="*/ 2124075 h 2143125"/>
              <a:gd name="connsiteX113" fmla="*/ 3906617 w 4992467"/>
              <a:gd name="connsiteY113" fmla="*/ 2143125 h 2143125"/>
              <a:gd name="connsiteX114" fmla="*/ 3458942 w 4992467"/>
              <a:gd name="connsiteY114" fmla="*/ 2124075 h 2143125"/>
              <a:gd name="connsiteX115" fmla="*/ 3344642 w 4992467"/>
              <a:gd name="connsiteY115" fmla="*/ 2095500 h 2143125"/>
              <a:gd name="connsiteX116" fmla="*/ 3297017 w 4992467"/>
              <a:gd name="connsiteY116" fmla="*/ 2085975 h 2143125"/>
              <a:gd name="connsiteX117" fmla="*/ 3068417 w 4992467"/>
              <a:gd name="connsiteY117" fmla="*/ 2095500 h 2143125"/>
              <a:gd name="connsiteX118" fmla="*/ 3030317 w 4992467"/>
              <a:gd name="connsiteY118" fmla="*/ 2105025 h 2143125"/>
              <a:gd name="connsiteX119" fmla="*/ 2925542 w 4992467"/>
              <a:gd name="connsiteY119" fmla="*/ 2114550 h 2143125"/>
              <a:gd name="connsiteX120" fmla="*/ 2858867 w 4992467"/>
              <a:gd name="connsiteY120" fmla="*/ 2124075 h 2143125"/>
              <a:gd name="connsiteX121" fmla="*/ 2011142 w 4992467"/>
              <a:gd name="connsiteY121" fmla="*/ 2114550 h 2143125"/>
              <a:gd name="connsiteX122" fmla="*/ 1887317 w 4992467"/>
              <a:gd name="connsiteY122" fmla="*/ 2095500 h 2143125"/>
              <a:gd name="connsiteX123" fmla="*/ 1639667 w 4992467"/>
              <a:gd name="connsiteY123" fmla="*/ 2085975 h 2143125"/>
              <a:gd name="connsiteX124" fmla="*/ 1553942 w 4992467"/>
              <a:gd name="connsiteY124" fmla="*/ 2076450 h 2143125"/>
              <a:gd name="connsiteX125" fmla="*/ 1525367 w 4992467"/>
              <a:gd name="connsiteY125" fmla="*/ 2066925 h 2143125"/>
              <a:gd name="connsiteX126" fmla="*/ 687167 w 4992467"/>
              <a:gd name="connsiteY126" fmla="*/ 2085975 h 2143125"/>
              <a:gd name="connsiteX127" fmla="*/ 620492 w 4992467"/>
              <a:gd name="connsiteY127" fmla="*/ 2076450 h 2143125"/>
              <a:gd name="connsiteX128" fmla="*/ 572867 w 4992467"/>
              <a:gd name="connsiteY12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68567 w 4992467"/>
              <a:gd name="connsiteY107" fmla="*/ 1952625 h 2143125"/>
              <a:gd name="connsiteX108" fmla="*/ 4230467 w 4992467"/>
              <a:gd name="connsiteY108" fmla="*/ 2009775 h 2143125"/>
              <a:gd name="connsiteX109" fmla="*/ 4220942 w 4992467"/>
              <a:gd name="connsiteY109" fmla="*/ 2038350 h 2143125"/>
              <a:gd name="connsiteX110" fmla="*/ 4154267 w 4992467"/>
              <a:gd name="connsiteY110" fmla="*/ 2114550 h 2143125"/>
              <a:gd name="connsiteX111" fmla="*/ 4106642 w 4992467"/>
              <a:gd name="connsiteY111" fmla="*/ 2124075 h 2143125"/>
              <a:gd name="connsiteX112" fmla="*/ 3906617 w 4992467"/>
              <a:gd name="connsiteY112" fmla="*/ 2143125 h 2143125"/>
              <a:gd name="connsiteX113" fmla="*/ 3458942 w 4992467"/>
              <a:gd name="connsiteY113" fmla="*/ 2124075 h 2143125"/>
              <a:gd name="connsiteX114" fmla="*/ 3344642 w 4992467"/>
              <a:gd name="connsiteY114" fmla="*/ 2095500 h 2143125"/>
              <a:gd name="connsiteX115" fmla="*/ 3297017 w 4992467"/>
              <a:gd name="connsiteY115" fmla="*/ 2085975 h 2143125"/>
              <a:gd name="connsiteX116" fmla="*/ 3068417 w 4992467"/>
              <a:gd name="connsiteY116" fmla="*/ 2095500 h 2143125"/>
              <a:gd name="connsiteX117" fmla="*/ 3030317 w 4992467"/>
              <a:gd name="connsiteY117" fmla="*/ 2105025 h 2143125"/>
              <a:gd name="connsiteX118" fmla="*/ 2925542 w 4992467"/>
              <a:gd name="connsiteY118" fmla="*/ 2114550 h 2143125"/>
              <a:gd name="connsiteX119" fmla="*/ 2858867 w 4992467"/>
              <a:gd name="connsiteY119" fmla="*/ 2124075 h 2143125"/>
              <a:gd name="connsiteX120" fmla="*/ 2011142 w 4992467"/>
              <a:gd name="connsiteY120" fmla="*/ 2114550 h 2143125"/>
              <a:gd name="connsiteX121" fmla="*/ 1887317 w 4992467"/>
              <a:gd name="connsiteY121" fmla="*/ 2095500 h 2143125"/>
              <a:gd name="connsiteX122" fmla="*/ 1639667 w 4992467"/>
              <a:gd name="connsiteY122" fmla="*/ 2085975 h 2143125"/>
              <a:gd name="connsiteX123" fmla="*/ 1553942 w 4992467"/>
              <a:gd name="connsiteY123" fmla="*/ 2076450 h 2143125"/>
              <a:gd name="connsiteX124" fmla="*/ 1525367 w 4992467"/>
              <a:gd name="connsiteY124" fmla="*/ 2066925 h 2143125"/>
              <a:gd name="connsiteX125" fmla="*/ 687167 w 4992467"/>
              <a:gd name="connsiteY125" fmla="*/ 2085975 h 2143125"/>
              <a:gd name="connsiteX126" fmla="*/ 620492 w 4992467"/>
              <a:gd name="connsiteY126" fmla="*/ 2076450 h 2143125"/>
              <a:gd name="connsiteX127" fmla="*/ 572867 w 4992467"/>
              <a:gd name="connsiteY12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30467 w 4992467"/>
              <a:gd name="connsiteY107" fmla="*/ 2009775 h 2143125"/>
              <a:gd name="connsiteX108" fmla="*/ 4220942 w 4992467"/>
              <a:gd name="connsiteY108" fmla="*/ 2038350 h 2143125"/>
              <a:gd name="connsiteX109" fmla="*/ 4154267 w 4992467"/>
              <a:gd name="connsiteY109" fmla="*/ 2114550 h 2143125"/>
              <a:gd name="connsiteX110" fmla="*/ 4106642 w 4992467"/>
              <a:gd name="connsiteY110" fmla="*/ 2124075 h 2143125"/>
              <a:gd name="connsiteX111" fmla="*/ 3906617 w 4992467"/>
              <a:gd name="connsiteY111" fmla="*/ 2143125 h 2143125"/>
              <a:gd name="connsiteX112" fmla="*/ 3458942 w 4992467"/>
              <a:gd name="connsiteY112" fmla="*/ 2124075 h 2143125"/>
              <a:gd name="connsiteX113" fmla="*/ 3344642 w 4992467"/>
              <a:gd name="connsiteY113" fmla="*/ 2095500 h 2143125"/>
              <a:gd name="connsiteX114" fmla="*/ 3297017 w 4992467"/>
              <a:gd name="connsiteY114" fmla="*/ 2085975 h 2143125"/>
              <a:gd name="connsiteX115" fmla="*/ 3068417 w 4992467"/>
              <a:gd name="connsiteY115" fmla="*/ 2095500 h 2143125"/>
              <a:gd name="connsiteX116" fmla="*/ 3030317 w 4992467"/>
              <a:gd name="connsiteY116" fmla="*/ 2105025 h 2143125"/>
              <a:gd name="connsiteX117" fmla="*/ 2925542 w 4992467"/>
              <a:gd name="connsiteY117" fmla="*/ 2114550 h 2143125"/>
              <a:gd name="connsiteX118" fmla="*/ 2858867 w 4992467"/>
              <a:gd name="connsiteY118" fmla="*/ 2124075 h 2143125"/>
              <a:gd name="connsiteX119" fmla="*/ 2011142 w 4992467"/>
              <a:gd name="connsiteY119" fmla="*/ 2114550 h 2143125"/>
              <a:gd name="connsiteX120" fmla="*/ 1887317 w 4992467"/>
              <a:gd name="connsiteY120" fmla="*/ 2095500 h 2143125"/>
              <a:gd name="connsiteX121" fmla="*/ 1639667 w 4992467"/>
              <a:gd name="connsiteY121" fmla="*/ 2085975 h 2143125"/>
              <a:gd name="connsiteX122" fmla="*/ 1553942 w 4992467"/>
              <a:gd name="connsiteY122" fmla="*/ 2076450 h 2143125"/>
              <a:gd name="connsiteX123" fmla="*/ 1525367 w 4992467"/>
              <a:gd name="connsiteY123" fmla="*/ 2066925 h 2143125"/>
              <a:gd name="connsiteX124" fmla="*/ 687167 w 4992467"/>
              <a:gd name="connsiteY124" fmla="*/ 2085975 h 2143125"/>
              <a:gd name="connsiteX125" fmla="*/ 620492 w 4992467"/>
              <a:gd name="connsiteY125" fmla="*/ 2076450 h 2143125"/>
              <a:gd name="connsiteX126" fmla="*/ 572867 w 4992467"/>
              <a:gd name="connsiteY12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39467 w 4992467"/>
              <a:gd name="connsiteY23" fmla="*/ 933450 h 2143125"/>
              <a:gd name="connsiteX24" fmla="*/ 10892 w 4992467"/>
              <a:gd name="connsiteY24" fmla="*/ 838200 h 2143125"/>
              <a:gd name="connsiteX25" fmla="*/ 1367 w 4992467"/>
              <a:gd name="connsiteY25" fmla="*/ 809625 h 2143125"/>
              <a:gd name="connsiteX26" fmla="*/ 68042 w 4992467"/>
              <a:gd name="connsiteY26" fmla="*/ 733425 h 2143125"/>
              <a:gd name="connsiteX27" fmla="*/ 96617 w 4992467"/>
              <a:gd name="connsiteY27" fmla="*/ 714375 h 2143125"/>
              <a:gd name="connsiteX28" fmla="*/ 125192 w 4992467"/>
              <a:gd name="connsiteY28" fmla="*/ 695325 h 2143125"/>
              <a:gd name="connsiteX29" fmla="*/ 172817 w 4992467"/>
              <a:gd name="connsiteY29" fmla="*/ 647700 h 2143125"/>
              <a:gd name="connsiteX30" fmla="*/ 201392 w 4992467"/>
              <a:gd name="connsiteY30" fmla="*/ 638175 h 2143125"/>
              <a:gd name="connsiteX31" fmla="*/ 258542 w 4992467"/>
              <a:gd name="connsiteY31" fmla="*/ 600075 h 2143125"/>
              <a:gd name="connsiteX32" fmla="*/ 315692 w 4992467"/>
              <a:gd name="connsiteY32" fmla="*/ 571500 h 2143125"/>
              <a:gd name="connsiteX33" fmla="*/ 344267 w 4992467"/>
              <a:gd name="connsiteY33" fmla="*/ 561975 h 2143125"/>
              <a:gd name="connsiteX34" fmla="*/ 401417 w 4992467"/>
              <a:gd name="connsiteY34" fmla="*/ 523875 h 2143125"/>
              <a:gd name="connsiteX35" fmla="*/ 429992 w 4992467"/>
              <a:gd name="connsiteY35" fmla="*/ 504825 h 2143125"/>
              <a:gd name="connsiteX36" fmla="*/ 458567 w 4992467"/>
              <a:gd name="connsiteY36" fmla="*/ 495300 h 2143125"/>
              <a:gd name="connsiteX37" fmla="*/ 487142 w 4992467"/>
              <a:gd name="connsiteY37" fmla="*/ 476250 h 2143125"/>
              <a:gd name="connsiteX38" fmla="*/ 544292 w 4992467"/>
              <a:gd name="connsiteY38" fmla="*/ 457200 h 2143125"/>
              <a:gd name="connsiteX39" fmla="*/ 649067 w 4992467"/>
              <a:gd name="connsiteY39" fmla="*/ 428625 h 2143125"/>
              <a:gd name="connsiteX40" fmla="*/ 830042 w 4992467"/>
              <a:gd name="connsiteY40" fmla="*/ 409575 h 2143125"/>
              <a:gd name="connsiteX41" fmla="*/ 925292 w 4992467"/>
              <a:gd name="connsiteY41" fmla="*/ 381000 h 2143125"/>
              <a:gd name="connsiteX42" fmla="*/ 953867 w 4992467"/>
              <a:gd name="connsiteY42" fmla="*/ 361950 h 2143125"/>
              <a:gd name="connsiteX43" fmla="*/ 1011017 w 4992467"/>
              <a:gd name="connsiteY43" fmla="*/ 342900 h 2143125"/>
              <a:gd name="connsiteX44" fmla="*/ 1096742 w 4992467"/>
              <a:gd name="connsiteY44" fmla="*/ 304800 h 2143125"/>
              <a:gd name="connsiteX45" fmla="*/ 1182467 w 4992467"/>
              <a:gd name="connsiteY45" fmla="*/ 285750 h 2143125"/>
              <a:gd name="connsiteX46" fmla="*/ 1220567 w 4992467"/>
              <a:gd name="connsiteY46" fmla="*/ 276225 h 2143125"/>
              <a:gd name="connsiteX47" fmla="*/ 1411067 w 4992467"/>
              <a:gd name="connsiteY47" fmla="*/ 266700 h 2143125"/>
              <a:gd name="connsiteX48" fmla="*/ 1458692 w 4992467"/>
              <a:gd name="connsiteY48" fmla="*/ 257175 h 2143125"/>
              <a:gd name="connsiteX49" fmla="*/ 1487267 w 4992467"/>
              <a:gd name="connsiteY49" fmla="*/ 247650 h 2143125"/>
              <a:gd name="connsiteX50" fmla="*/ 1544417 w 4992467"/>
              <a:gd name="connsiteY50" fmla="*/ 238125 h 2143125"/>
              <a:gd name="connsiteX51" fmla="*/ 1658717 w 4992467"/>
              <a:gd name="connsiteY51" fmla="*/ 247650 h 2143125"/>
              <a:gd name="connsiteX52" fmla="*/ 1868267 w 4992467"/>
              <a:gd name="connsiteY52" fmla="*/ 228600 h 2143125"/>
              <a:gd name="connsiteX53" fmla="*/ 1953992 w 4992467"/>
              <a:gd name="connsiteY53" fmla="*/ 200025 h 2143125"/>
              <a:gd name="connsiteX54" fmla="*/ 1982567 w 4992467"/>
              <a:gd name="connsiteY54" fmla="*/ 190500 h 2143125"/>
              <a:gd name="connsiteX55" fmla="*/ 2011142 w 4992467"/>
              <a:gd name="connsiteY55" fmla="*/ 171450 h 2143125"/>
              <a:gd name="connsiteX56" fmla="*/ 2068292 w 4992467"/>
              <a:gd name="connsiteY56" fmla="*/ 152400 h 2143125"/>
              <a:gd name="connsiteX57" fmla="*/ 2154017 w 4992467"/>
              <a:gd name="connsiteY57" fmla="*/ 114300 h 2143125"/>
              <a:gd name="connsiteX58" fmla="*/ 2496917 w 4992467"/>
              <a:gd name="connsiteY58" fmla="*/ 95250 h 2143125"/>
              <a:gd name="connsiteX59" fmla="*/ 2582642 w 4992467"/>
              <a:gd name="connsiteY59" fmla="*/ 66675 h 2143125"/>
              <a:gd name="connsiteX60" fmla="*/ 2611217 w 4992467"/>
              <a:gd name="connsiteY60" fmla="*/ 57150 h 2143125"/>
              <a:gd name="connsiteX61" fmla="*/ 2639792 w 4992467"/>
              <a:gd name="connsiteY61" fmla="*/ 38100 h 2143125"/>
              <a:gd name="connsiteX62" fmla="*/ 2696942 w 4992467"/>
              <a:gd name="connsiteY62" fmla="*/ 19050 h 2143125"/>
              <a:gd name="connsiteX63" fmla="*/ 2763617 w 4992467"/>
              <a:gd name="connsiteY63" fmla="*/ 0 h 2143125"/>
              <a:gd name="connsiteX64" fmla="*/ 2982692 w 4992467"/>
              <a:gd name="connsiteY64" fmla="*/ 9525 h 2143125"/>
              <a:gd name="connsiteX65" fmla="*/ 3039842 w 4992467"/>
              <a:gd name="connsiteY65" fmla="*/ 28575 h 2143125"/>
              <a:gd name="connsiteX66" fmla="*/ 3077942 w 4992467"/>
              <a:gd name="connsiteY66" fmla="*/ 38100 h 2143125"/>
              <a:gd name="connsiteX67" fmla="*/ 3135092 w 4992467"/>
              <a:gd name="connsiteY67" fmla="*/ 57150 h 2143125"/>
              <a:gd name="connsiteX68" fmla="*/ 3192242 w 4992467"/>
              <a:gd name="connsiteY68" fmla="*/ 76200 h 2143125"/>
              <a:gd name="connsiteX69" fmla="*/ 3220817 w 4992467"/>
              <a:gd name="connsiteY69" fmla="*/ 85725 h 2143125"/>
              <a:gd name="connsiteX70" fmla="*/ 3249392 w 4992467"/>
              <a:gd name="connsiteY70" fmla="*/ 95250 h 2143125"/>
              <a:gd name="connsiteX71" fmla="*/ 3363692 w 4992467"/>
              <a:gd name="connsiteY71" fmla="*/ 104775 h 2143125"/>
              <a:gd name="connsiteX72" fmla="*/ 3420842 w 4992467"/>
              <a:gd name="connsiteY72" fmla="*/ 133350 h 2143125"/>
              <a:gd name="connsiteX73" fmla="*/ 3449417 w 4992467"/>
              <a:gd name="connsiteY73" fmla="*/ 161925 h 2143125"/>
              <a:gd name="connsiteX74" fmla="*/ 3506567 w 4992467"/>
              <a:gd name="connsiteY74" fmla="*/ 200025 h 2143125"/>
              <a:gd name="connsiteX75" fmla="*/ 3535142 w 4992467"/>
              <a:gd name="connsiteY75" fmla="*/ 219075 h 2143125"/>
              <a:gd name="connsiteX76" fmla="*/ 3563717 w 4992467"/>
              <a:gd name="connsiteY76" fmla="*/ 247650 h 2143125"/>
              <a:gd name="connsiteX77" fmla="*/ 3620867 w 4992467"/>
              <a:gd name="connsiteY77" fmla="*/ 266700 h 2143125"/>
              <a:gd name="connsiteX78" fmla="*/ 3678017 w 4992467"/>
              <a:gd name="connsiteY78" fmla="*/ 295275 h 2143125"/>
              <a:gd name="connsiteX79" fmla="*/ 3706592 w 4992467"/>
              <a:gd name="connsiteY79" fmla="*/ 314325 h 2143125"/>
              <a:gd name="connsiteX80" fmla="*/ 3744692 w 4992467"/>
              <a:gd name="connsiteY80" fmla="*/ 323850 h 2143125"/>
              <a:gd name="connsiteX81" fmla="*/ 3887567 w 4992467"/>
              <a:gd name="connsiteY81" fmla="*/ 342900 h 2143125"/>
              <a:gd name="connsiteX82" fmla="*/ 3944717 w 4992467"/>
              <a:gd name="connsiteY82" fmla="*/ 361950 h 2143125"/>
              <a:gd name="connsiteX83" fmla="*/ 3973292 w 4992467"/>
              <a:gd name="connsiteY83" fmla="*/ 371475 h 2143125"/>
              <a:gd name="connsiteX84" fmla="*/ 4030442 w 4992467"/>
              <a:gd name="connsiteY84" fmla="*/ 419100 h 2143125"/>
              <a:gd name="connsiteX85" fmla="*/ 4087592 w 4992467"/>
              <a:gd name="connsiteY85" fmla="*/ 457200 h 2143125"/>
              <a:gd name="connsiteX86" fmla="*/ 4116167 w 4992467"/>
              <a:gd name="connsiteY86" fmla="*/ 476250 h 2143125"/>
              <a:gd name="connsiteX87" fmla="*/ 4173317 w 4992467"/>
              <a:gd name="connsiteY87" fmla="*/ 514350 h 2143125"/>
              <a:gd name="connsiteX88" fmla="*/ 4201892 w 4992467"/>
              <a:gd name="connsiteY88" fmla="*/ 533400 h 2143125"/>
              <a:gd name="connsiteX89" fmla="*/ 4230467 w 4992467"/>
              <a:gd name="connsiteY89" fmla="*/ 542925 h 2143125"/>
              <a:gd name="connsiteX90" fmla="*/ 4259042 w 4992467"/>
              <a:gd name="connsiteY90" fmla="*/ 571500 h 2143125"/>
              <a:gd name="connsiteX91" fmla="*/ 4316192 w 4992467"/>
              <a:gd name="connsiteY91" fmla="*/ 600075 h 2143125"/>
              <a:gd name="connsiteX92" fmla="*/ 4344767 w 4992467"/>
              <a:gd name="connsiteY92" fmla="*/ 628650 h 2143125"/>
              <a:gd name="connsiteX93" fmla="*/ 4373342 w 4992467"/>
              <a:gd name="connsiteY93" fmla="*/ 638175 h 2143125"/>
              <a:gd name="connsiteX94" fmla="*/ 4459067 w 4992467"/>
              <a:gd name="connsiteY94" fmla="*/ 695325 h 2143125"/>
              <a:gd name="connsiteX95" fmla="*/ 4487642 w 4992467"/>
              <a:gd name="connsiteY95" fmla="*/ 714375 h 2143125"/>
              <a:gd name="connsiteX96" fmla="*/ 4516217 w 4992467"/>
              <a:gd name="connsiteY96" fmla="*/ 733425 h 2143125"/>
              <a:gd name="connsiteX97" fmla="*/ 4601942 w 4992467"/>
              <a:gd name="connsiteY97" fmla="*/ 809625 h 2143125"/>
              <a:gd name="connsiteX98" fmla="*/ 4630517 w 4992467"/>
              <a:gd name="connsiteY98" fmla="*/ 819150 h 2143125"/>
              <a:gd name="connsiteX99" fmla="*/ 4687667 w 4992467"/>
              <a:gd name="connsiteY99" fmla="*/ 857250 h 2143125"/>
              <a:gd name="connsiteX100" fmla="*/ 4754342 w 4992467"/>
              <a:gd name="connsiteY100" fmla="*/ 876300 h 2143125"/>
              <a:gd name="connsiteX101" fmla="*/ 4782917 w 4992467"/>
              <a:gd name="connsiteY101" fmla="*/ 885825 h 2143125"/>
              <a:gd name="connsiteX102" fmla="*/ 4849592 w 4992467"/>
              <a:gd name="connsiteY102" fmla="*/ 904875 h 2143125"/>
              <a:gd name="connsiteX103" fmla="*/ 4878167 w 4992467"/>
              <a:gd name="connsiteY103" fmla="*/ 923925 h 2143125"/>
              <a:gd name="connsiteX104" fmla="*/ 4906742 w 4992467"/>
              <a:gd name="connsiteY104" fmla="*/ 933450 h 2143125"/>
              <a:gd name="connsiteX105" fmla="*/ 4963892 w 4992467"/>
              <a:gd name="connsiteY105" fmla="*/ 971550 h 2143125"/>
              <a:gd name="connsiteX106" fmla="*/ 4992467 w 4992467"/>
              <a:gd name="connsiteY106" fmla="*/ 1008111 h 2143125"/>
              <a:gd name="connsiteX107" fmla="*/ 4220942 w 4992467"/>
              <a:gd name="connsiteY107" fmla="*/ 2038350 h 2143125"/>
              <a:gd name="connsiteX108" fmla="*/ 4154267 w 4992467"/>
              <a:gd name="connsiteY108" fmla="*/ 2114550 h 2143125"/>
              <a:gd name="connsiteX109" fmla="*/ 4106642 w 4992467"/>
              <a:gd name="connsiteY109" fmla="*/ 2124075 h 2143125"/>
              <a:gd name="connsiteX110" fmla="*/ 3906617 w 4992467"/>
              <a:gd name="connsiteY110" fmla="*/ 2143125 h 2143125"/>
              <a:gd name="connsiteX111" fmla="*/ 3458942 w 4992467"/>
              <a:gd name="connsiteY111" fmla="*/ 2124075 h 2143125"/>
              <a:gd name="connsiteX112" fmla="*/ 3344642 w 4992467"/>
              <a:gd name="connsiteY112" fmla="*/ 2095500 h 2143125"/>
              <a:gd name="connsiteX113" fmla="*/ 3297017 w 4992467"/>
              <a:gd name="connsiteY113" fmla="*/ 2085975 h 2143125"/>
              <a:gd name="connsiteX114" fmla="*/ 3068417 w 4992467"/>
              <a:gd name="connsiteY114" fmla="*/ 2095500 h 2143125"/>
              <a:gd name="connsiteX115" fmla="*/ 3030317 w 4992467"/>
              <a:gd name="connsiteY115" fmla="*/ 2105025 h 2143125"/>
              <a:gd name="connsiteX116" fmla="*/ 2925542 w 4992467"/>
              <a:gd name="connsiteY116" fmla="*/ 2114550 h 2143125"/>
              <a:gd name="connsiteX117" fmla="*/ 2858867 w 4992467"/>
              <a:gd name="connsiteY117" fmla="*/ 2124075 h 2143125"/>
              <a:gd name="connsiteX118" fmla="*/ 2011142 w 4992467"/>
              <a:gd name="connsiteY118" fmla="*/ 2114550 h 2143125"/>
              <a:gd name="connsiteX119" fmla="*/ 1887317 w 4992467"/>
              <a:gd name="connsiteY119" fmla="*/ 2095500 h 2143125"/>
              <a:gd name="connsiteX120" fmla="*/ 1639667 w 4992467"/>
              <a:gd name="connsiteY120" fmla="*/ 2085975 h 2143125"/>
              <a:gd name="connsiteX121" fmla="*/ 1553942 w 4992467"/>
              <a:gd name="connsiteY121" fmla="*/ 2076450 h 2143125"/>
              <a:gd name="connsiteX122" fmla="*/ 1525367 w 4992467"/>
              <a:gd name="connsiteY122" fmla="*/ 2066925 h 2143125"/>
              <a:gd name="connsiteX123" fmla="*/ 687167 w 4992467"/>
              <a:gd name="connsiteY123" fmla="*/ 2085975 h 2143125"/>
              <a:gd name="connsiteX124" fmla="*/ 620492 w 4992467"/>
              <a:gd name="connsiteY124" fmla="*/ 2076450 h 2143125"/>
              <a:gd name="connsiteX125" fmla="*/ 572867 w 4992467"/>
              <a:gd name="connsiteY12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58517 w 4992467"/>
              <a:gd name="connsiteY22" fmla="*/ 962025 h 2143125"/>
              <a:gd name="connsiteX23" fmla="*/ 10892 w 4992467"/>
              <a:gd name="connsiteY23" fmla="*/ 838200 h 2143125"/>
              <a:gd name="connsiteX24" fmla="*/ 1367 w 4992467"/>
              <a:gd name="connsiteY24" fmla="*/ 809625 h 2143125"/>
              <a:gd name="connsiteX25" fmla="*/ 68042 w 4992467"/>
              <a:gd name="connsiteY25" fmla="*/ 733425 h 2143125"/>
              <a:gd name="connsiteX26" fmla="*/ 96617 w 4992467"/>
              <a:gd name="connsiteY26" fmla="*/ 714375 h 2143125"/>
              <a:gd name="connsiteX27" fmla="*/ 125192 w 4992467"/>
              <a:gd name="connsiteY27" fmla="*/ 695325 h 2143125"/>
              <a:gd name="connsiteX28" fmla="*/ 172817 w 4992467"/>
              <a:gd name="connsiteY28" fmla="*/ 647700 h 2143125"/>
              <a:gd name="connsiteX29" fmla="*/ 201392 w 4992467"/>
              <a:gd name="connsiteY29" fmla="*/ 638175 h 2143125"/>
              <a:gd name="connsiteX30" fmla="*/ 258542 w 4992467"/>
              <a:gd name="connsiteY30" fmla="*/ 600075 h 2143125"/>
              <a:gd name="connsiteX31" fmla="*/ 315692 w 4992467"/>
              <a:gd name="connsiteY31" fmla="*/ 571500 h 2143125"/>
              <a:gd name="connsiteX32" fmla="*/ 344267 w 4992467"/>
              <a:gd name="connsiteY32" fmla="*/ 561975 h 2143125"/>
              <a:gd name="connsiteX33" fmla="*/ 401417 w 4992467"/>
              <a:gd name="connsiteY33" fmla="*/ 523875 h 2143125"/>
              <a:gd name="connsiteX34" fmla="*/ 429992 w 4992467"/>
              <a:gd name="connsiteY34" fmla="*/ 504825 h 2143125"/>
              <a:gd name="connsiteX35" fmla="*/ 458567 w 4992467"/>
              <a:gd name="connsiteY35" fmla="*/ 495300 h 2143125"/>
              <a:gd name="connsiteX36" fmla="*/ 487142 w 4992467"/>
              <a:gd name="connsiteY36" fmla="*/ 476250 h 2143125"/>
              <a:gd name="connsiteX37" fmla="*/ 544292 w 4992467"/>
              <a:gd name="connsiteY37" fmla="*/ 457200 h 2143125"/>
              <a:gd name="connsiteX38" fmla="*/ 649067 w 4992467"/>
              <a:gd name="connsiteY38" fmla="*/ 428625 h 2143125"/>
              <a:gd name="connsiteX39" fmla="*/ 830042 w 4992467"/>
              <a:gd name="connsiteY39" fmla="*/ 409575 h 2143125"/>
              <a:gd name="connsiteX40" fmla="*/ 925292 w 4992467"/>
              <a:gd name="connsiteY40" fmla="*/ 381000 h 2143125"/>
              <a:gd name="connsiteX41" fmla="*/ 953867 w 4992467"/>
              <a:gd name="connsiteY41" fmla="*/ 361950 h 2143125"/>
              <a:gd name="connsiteX42" fmla="*/ 1011017 w 4992467"/>
              <a:gd name="connsiteY42" fmla="*/ 342900 h 2143125"/>
              <a:gd name="connsiteX43" fmla="*/ 1096742 w 4992467"/>
              <a:gd name="connsiteY43" fmla="*/ 304800 h 2143125"/>
              <a:gd name="connsiteX44" fmla="*/ 1182467 w 4992467"/>
              <a:gd name="connsiteY44" fmla="*/ 285750 h 2143125"/>
              <a:gd name="connsiteX45" fmla="*/ 1220567 w 4992467"/>
              <a:gd name="connsiteY45" fmla="*/ 276225 h 2143125"/>
              <a:gd name="connsiteX46" fmla="*/ 1411067 w 4992467"/>
              <a:gd name="connsiteY46" fmla="*/ 266700 h 2143125"/>
              <a:gd name="connsiteX47" fmla="*/ 1458692 w 4992467"/>
              <a:gd name="connsiteY47" fmla="*/ 257175 h 2143125"/>
              <a:gd name="connsiteX48" fmla="*/ 1487267 w 4992467"/>
              <a:gd name="connsiteY48" fmla="*/ 247650 h 2143125"/>
              <a:gd name="connsiteX49" fmla="*/ 1544417 w 4992467"/>
              <a:gd name="connsiteY49" fmla="*/ 238125 h 2143125"/>
              <a:gd name="connsiteX50" fmla="*/ 1658717 w 4992467"/>
              <a:gd name="connsiteY50" fmla="*/ 247650 h 2143125"/>
              <a:gd name="connsiteX51" fmla="*/ 1868267 w 4992467"/>
              <a:gd name="connsiteY51" fmla="*/ 228600 h 2143125"/>
              <a:gd name="connsiteX52" fmla="*/ 1953992 w 4992467"/>
              <a:gd name="connsiteY52" fmla="*/ 200025 h 2143125"/>
              <a:gd name="connsiteX53" fmla="*/ 1982567 w 4992467"/>
              <a:gd name="connsiteY53" fmla="*/ 190500 h 2143125"/>
              <a:gd name="connsiteX54" fmla="*/ 2011142 w 4992467"/>
              <a:gd name="connsiteY54" fmla="*/ 171450 h 2143125"/>
              <a:gd name="connsiteX55" fmla="*/ 2068292 w 4992467"/>
              <a:gd name="connsiteY55" fmla="*/ 152400 h 2143125"/>
              <a:gd name="connsiteX56" fmla="*/ 2154017 w 4992467"/>
              <a:gd name="connsiteY56" fmla="*/ 114300 h 2143125"/>
              <a:gd name="connsiteX57" fmla="*/ 2496917 w 4992467"/>
              <a:gd name="connsiteY57" fmla="*/ 95250 h 2143125"/>
              <a:gd name="connsiteX58" fmla="*/ 2582642 w 4992467"/>
              <a:gd name="connsiteY58" fmla="*/ 66675 h 2143125"/>
              <a:gd name="connsiteX59" fmla="*/ 2611217 w 4992467"/>
              <a:gd name="connsiteY59" fmla="*/ 57150 h 2143125"/>
              <a:gd name="connsiteX60" fmla="*/ 2639792 w 4992467"/>
              <a:gd name="connsiteY60" fmla="*/ 38100 h 2143125"/>
              <a:gd name="connsiteX61" fmla="*/ 2696942 w 4992467"/>
              <a:gd name="connsiteY61" fmla="*/ 19050 h 2143125"/>
              <a:gd name="connsiteX62" fmla="*/ 2763617 w 4992467"/>
              <a:gd name="connsiteY62" fmla="*/ 0 h 2143125"/>
              <a:gd name="connsiteX63" fmla="*/ 2982692 w 4992467"/>
              <a:gd name="connsiteY63" fmla="*/ 9525 h 2143125"/>
              <a:gd name="connsiteX64" fmla="*/ 3039842 w 4992467"/>
              <a:gd name="connsiteY64" fmla="*/ 28575 h 2143125"/>
              <a:gd name="connsiteX65" fmla="*/ 3077942 w 4992467"/>
              <a:gd name="connsiteY65" fmla="*/ 38100 h 2143125"/>
              <a:gd name="connsiteX66" fmla="*/ 3135092 w 4992467"/>
              <a:gd name="connsiteY66" fmla="*/ 57150 h 2143125"/>
              <a:gd name="connsiteX67" fmla="*/ 3192242 w 4992467"/>
              <a:gd name="connsiteY67" fmla="*/ 76200 h 2143125"/>
              <a:gd name="connsiteX68" fmla="*/ 3220817 w 4992467"/>
              <a:gd name="connsiteY68" fmla="*/ 85725 h 2143125"/>
              <a:gd name="connsiteX69" fmla="*/ 3249392 w 4992467"/>
              <a:gd name="connsiteY69" fmla="*/ 95250 h 2143125"/>
              <a:gd name="connsiteX70" fmla="*/ 3363692 w 4992467"/>
              <a:gd name="connsiteY70" fmla="*/ 104775 h 2143125"/>
              <a:gd name="connsiteX71" fmla="*/ 3420842 w 4992467"/>
              <a:gd name="connsiteY71" fmla="*/ 133350 h 2143125"/>
              <a:gd name="connsiteX72" fmla="*/ 3449417 w 4992467"/>
              <a:gd name="connsiteY72" fmla="*/ 161925 h 2143125"/>
              <a:gd name="connsiteX73" fmla="*/ 3506567 w 4992467"/>
              <a:gd name="connsiteY73" fmla="*/ 200025 h 2143125"/>
              <a:gd name="connsiteX74" fmla="*/ 3535142 w 4992467"/>
              <a:gd name="connsiteY74" fmla="*/ 219075 h 2143125"/>
              <a:gd name="connsiteX75" fmla="*/ 3563717 w 4992467"/>
              <a:gd name="connsiteY75" fmla="*/ 247650 h 2143125"/>
              <a:gd name="connsiteX76" fmla="*/ 3620867 w 4992467"/>
              <a:gd name="connsiteY76" fmla="*/ 266700 h 2143125"/>
              <a:gd name="connsiteX77" fmla="*/ 3678017 w 4992467"/>
              <a:gd name="connsiteY77" fmla="*/ 295275 h 2143125"/>
              <a:gd name="connsiteX78" fmla="*/ 3706592 w 4992467"/>
              <a:gd name="connsiteY78" fmla="*/ 314325 h 2143125"/>
              <a:gd name="connsiteX79" fmla="*/ 3744692 w 4992467"/>
              <a:gd name="connsiteY79" fmla="*/ 323850 h 2143125"/>
              <a:gd name="connsiteX80" fmla="*/ 3887567 w 4992467"/>
              <a:gd name="connsiteY80" fmla="*/ 342900 h 2143125"/>
              <a:gd name="connsiteX81" fmla="*/ 3944717 w 4992467"/>
              <a:gd name="connsiteY81" fmla="*/ 361950 h 2143125"/>
              <a:gd name="connsiteX82" fmla="*/ 3973292 w 4992467"/>
              <a:gd name="connsiteY82" fmla="*/ 371475 h 2143125"/>
              <a:gd name="connsiteX83" fmla="*/ 4030442 w 4992467"/>
              <a:gd name="connsiteY83" fmla="*/ 419100 h 2143125"/>
              <a:gd name="connsiteX84" fmla="*/ 4087592 w 4992467"/>
              <a:gd name="connsiteY84" fmla="*/ 457200 h 2143125"/>
              <a:gd name="connsiteX85" fmla="*/ 4116167 w 4992467"/>
              <a:gd name="connsiteY85" fmla="*/ 476250 h 2143125"/>
              <a:gd name="connsiteX86" fmla="*/ 4173317 w 4992467"/>
              <a:gd name="connsiteY86" fmla="*/ 514350 h 2143125"/>
              <a:gd name="connsiteX87" fmla="*/ 4201892 w 4992467"/>
              <a:gd name="connsiteY87" fmla="*/ 533400 h 2143125"/>
              <a:gd name="connsiteX88" fmla="*/ 4230467 w 4992467"/>
              <a:gd name="connsiteY88" fmla="*/ 542925 h 2143125"/>
              <a:gd name="connsiteX89" fmla="*/ 4259042 w 4992467"/>
              <a:gd name="connsiteY89" fmla="*/ 571500 h 2143125"/>
              <a:gd name="connsiteX90" fmla="*/ 4316192 w 4992467"/>
              <a:gd name="connsiteY90" fmla="*/ 600075 h 2143125"/>
              <a:gd name="connsiteX91" fmla="*/ 4344767 w 4992467"/>
              <a:gd name="connsiteY91" fmla="*/ 628650 h 2143125"/>
              <a:gd name="connsiteX92" fmla="*/ 4373342 w 4992467"/>
              <a:gd name="connsiteY92" fmla="*/ 638175 h 2143125"/>
              <a:gd name="connsiteX93" fmla="*/ 4459067 w 4992467"/>
              <a:gd name="connsiteY93" fmla="*/ 695325 h 2143125"/>
              <a:gd name="connsiteX94" fmla="*/ 4487642 w 4992467"/>
              <a:gd name="connsiteY94" fmla="*/ 714375 h 2143125"/>
              <a:gd name="connsiteX95" fmla="*/ 4516217 w 4992467"/>
              <a:gd name="connsiteY95" fmla="*/ 733425 h 2143125"/>
              <a:gd name="connsiteX96" fmla="*/ 4601942 w 4992467"/>
              <a:gd name="connsiteY96" fmla="*/ 809625 h 2143125"/>
              <a:gd name="connsiteX97" fmla="*/ 4630517 w 4992467"/>
              <a:gd name="connsiteY97" fmla="*/ 819150 h 2143125"/>
              <a:gd name="connsiteX98" fmla="*/ 4687667 w 4992467"/>
              <a:gd name="connsiteY98" fmla="*/ 857250 h 2143125"/>
              <a:gd name="connsiteX99" fmla="*/ 4754342 w 4992467"/>
              <a:gd name="connsiteY99" fmla="*/ 876300 h 2143125"/>
              <a:gd name="connsiteX100" fmla="*/ 4782917 w 4992467"/>
              <a:gd name="connsiteY100" fmla="*/ 885825 h 2143125"/>
              <a:gd name="connsiteX101" fmla="*/ 4849592 w 4992467"/>
              <a:gd name="connsiteY101" fmla="*/ 904875 h 2143125"/>
              <a:gd name="connsiteX102" fmla="*/ 4878167 w 4992467"/>
              <a:gd name="connsiteY102" fmla="*/ 923925 h 2143125"/>
              <a:gd name="connsiteX103" fmla="*/ 4906742 w 4992467"/>
              <a:gd name="connsiteY103" fmla="*/ 933450 h 2143125"/>
              <a:gd name="connsiteX104" fmla="*/ 4963892 w 4992467"/>
              <a:gd name="connsiteY104" fmla="*/ 971550 h 2143125"/>
              <a:gd name="connsiteX105" fmla="*/ 4992467 w 4992467"/>
              <a:gd name="connsiteY105" fmla="*/ 1008111 h 2143125"/>
              <a:gd name="connsiteX106" fmla="*/ 4220942 w 4992467"/>
              <a:gd name="connsiteY106" fmla="*/ 2038350 h 2143125"/>
              <a:gd name="connsiteX107" fmla="*/ 4154267 w 4992467"/>
              <a:gd name="connsiteY107" fmla="*/ 2114550 h 2143125"/>
              <a:gd name="connsiteX108" fmla="*/ 4106642 w 4992467"/>
              <a:gd name="connsiteY108" fmla="*/ 2124075 h 2143125"/>
              <a:gd name="connsiteX109" fmla="*/ 3906617 w 4992467"/>
              <a:gd name="connsiteY109" fmla="*/ 2143125 h 2143125"/>
              <a:gd name="connsiteX110" fmla="*/ 3458942 w 4992467"/>
              <a:gd name="connsiteY110" fmla="*/ 2124075 h 2143125"/>
              <a:gd name="connsiteX111" fmla="*/ 3344642 w 4992467"/>
              <a:gd name="connsiteY111" fmla="*/ 2095500 h 2143125"/>
              <a:gd name="connsiteX112" fmla="*/ 3297017 w 4992467"/>
              <a:gd name="connsiteY112" fmla="*/ 2085975 h 2143125"/>
              <a:gd name="connsiteX113" fmla="*/ 3068417 w 4992467"/>
              <a:gd name="connsiteY113" fmla="*/ 2095500 h 2143125"/>
              <a:gd name="connsiteX114" fmla="*/ 3030317 w 4992467"/>
              <a:gd name="connsiteY114" fmla="*/ 2105025 h 2143125"/>
              <a:gd name="connsiteX115" fmla="*/ 2925542 w 4992467"/>
              <a:gd name="connsiteY115" fmla="*/ 2114550 h 2143125"/>
              <a:gd name="connsiteX116" fmla="*/ 2858867 w 4992467"/>
              <a:gd name="connsiteY116" fmla="*/ 2124075 h 2143125"/>
              <a:gd name="connsiteX117" fmla="*/ 2011142 w 4992467"/>
              <a:gd name="connsiteY117" fmla="*/ 2114550 h 2143125"/>
              <a:gd name="connsiteX118" fmla="*/ 1887317 w 4992467"/>
              <a:gd name="connsiteY118" fmla="*/ 2095500 h 2143125"/>
              <a:gd name="connsiteX119" fmla="*/ 1639667 w 4992467"/>
              <a:gd name="connsiteY119" fmla="*/ 2085975 h 2143125"/>
              <a:gd name="connsiteX120" fmla="*/ 1553942 w 4992467"/>
              <a:gd name="connsiteY120" fmla="*/ 2076450 h 2143125"/>
              <a:gd name="connsiteX121" fmla="*/ 1525367 w 4992467"/>
              <a:gd name="connsiteY121" fmla="*/ 2066925 h 2143125"/>
              <a:gd name="connsiteX122" fmla="*/ 687167 w 4992467"/>
              <a:gd name="connsiteY122" fmla="*/ 2085975 h 2143125"/>
              <a:gd name="connsiteX123" fmla="*/ 620492 w 4992467"/>
              <a:gd name="connsiteY123" fmla="*/ 2076450 h 2143125"/>
              <a:gd name="connsiteX124" fmla="*/ 572867 w 4992467"/>
              <a:gd name="connsiteY124" fmla="*/ 2095500 h 2143125"/>
              <a:gd name="connsiteX0" fmla="*/ 573088 w 4992688"/>
              <a:gd name="connsiteY0" fmla="*/ 2095500 h 2143125"/>
              <a:gd name="connsiteX1" fmla="*/ 573088 w 4992688"/>
              <a:gd name="connsiteY1" fmla="*/ 2095500 h 2143125"/>
              <a:gd name="connsiteX2" fmla="*/ 544513 w 4992688"/>
              <a:gd name="connsiteY2" fmla="*/ 2019300 h 2143125"/>
              <a:gd name="connsiteX3" fmla="*/ 515938 w 4992688"/>
              <a:gd name="connsiteY3" fmla="*/ 1933575 h 2143125"/>
              <a:gd name="connsiteX4" fmla="*/ 506413 w 4992688"/>
              <a:gd name="connsiteY4" fmla="*/ 1905000 h 2143125"/>
              <a:gd name="connsiteX5" fmla="*/ 496888 w 4992688"/>
              <a:gd name="connsiteY5" fmla="*/ 1876425 h 2143125"/>
              <a:gd name="connsiteX6" fmla="*/ 430213 w 4992688"/>
              <a:gd name="connsiteY6" fmla="*/ 1790700 h 2143125"/>
              <a:gd name="connsiteX7" fmla="*/ 392113 w 4992688"/>
              <a:gd name="connsiteY7" fmla="*/ 1676400 h 2143125"/>
              <a:gd name="connsiteX8" fmla="*/ 382588 w 4992688"/>
              <a:gd name="connsiteY8" fmla="*/ 1647825 h 2143125"/>
              <a:gd name="connsiteX9" fmla="*/ 344488 w 4992688"/>
              <a:gd name="connsiteY9" fmla="*/ 1590675 h 2143125"/>
              <a:gd name="connsiteX10" fmla="*/ 325438 w 4992688"/>
              <a:gd name="connsiteY10" fmla="*/ 1533525 h 2143125"/>
              <a:gd name="connsiteX11" fmla="*/ 315913 w 4992688"/>
              <a:gd name="connsiteY11" fmla="*/ 1504950 h 2143125"/>
              <a:gd name="connsiteX12" fmla="*/ 239713 w 4992688"/>
              <a:gd name="connsiteY12" fmla="*/ 1390650 h 2143125"/>
              <a:gd name="connsiteX13" fmla="*/ 220663 w 4992688"/>
              <a:gd name="connsiteY13" fmla="*/ 1362075 h 2143125"/>
              <a:gd name="connsiteX14" fmla="*/ 211138 w 4992688"/>
              <a:gd name="connsiteY14" fmla="*/ 1333500 h 2143125"/>
              <a:gd name="connsiteX15" fmla="*/ 192088 w 4992688"/>
              <a:gd name="connsiteY15" fmla="*/ 1304925 h 2143125"/>
              <a:gd name="connsiteX16" fmla="*/ 173038 w 4992688"/>
              <a:gd name="connsiteY16" fmla="*/ 1247775 h 2143125"/>
              <a:gd name="connsiteX17" fmla="*/ 153988 w 4992688"/>
              <a:gd name="connsiteY17" fmla="*/ 1190625 h 2143125"/>
              <a:gd name="connsiteX18" fmla="*/ 144463 w 4992688"/>
              <a:gd name="connsiteY18" fmla="*/ 1162050 h 2143125"/>
              <a:gd name="connsiteX19" fmla="*/ 106363 w 4992688"/>
              <a:gd name="connsiteY19" fmla="*/ 1076325 h 2143125"/>
              <a:gd name="connsiteX20" fmla="*/ 96838 w 4992688"/>
              <a:gd name="connsiteY20" fmla="*/ 1047750 h 2143125"/>
              <a:gd name="connsiteX21" fmla="*/ 87313 w 4992688"/>
              <a:gd name="connsiteY21" fmla="*/ 1019175 h 2143125"/>
              <a:gd name="connsiteX22" fmla="*/ 58738 w 4992688"/>
              <a:gd name="connsiteY22" fmla="*/ 962025 h 2143125"/>
              <a:gd name="connsiteX23" fmla="*/ 1588 w 4992688"/>
              <a:gd name="connsiteY23" fmla="*/ 809625 h 2143125"/>
              <a:gd name="connsiteX24" fmla="*/ 68263 w 4992688"/>
              <a:gd name="connsiteY24" fmla="*/ 733425 h 2143125"/>
              <a:gd name="connsiteX25" fmla="*/ 96838 w 4992688"/>
              <a:gd name="connsiteY25" fmla="*/ 714375 h 2143125"/>
              <a:gd name="connsiteX26" fmla="*/ 125413 w 4992688"/>
              <a:gd name="connsiteY26" fmla="*/ 695325 h 2143125"/>
              <a:gd name="connsiteX27" fmla="*/ 173038 w 4992688"/>
              <a:gd name="connsiteY27" fmla="*/ 647700 h 2143125"/>
              <a:gd name="connsiteX28" fmla="*/ 201613 w 4992688"/>
              <a:gd name="connsiteY28" fmla="*/ 638175 h 2143125"/>
              <a:gd name="connsiteX29" fmla="*/ 258763 w 4992688"/>
              <a:gd name="connsiteY29" fmla="*/ 600075 h 2143125"/>
              <a:gd name="connsiteX30" fmla="*/ 315913 w 4992688"/>
              <a:gd name="connsiteY30" fmla="*/ 571500 h 2143125"/>
              <a:gd name="connsiteX31" fmla="*/ 344488 w 4992688"/>
              <a:gd name="connsiteY31" fmla="*/ 561975 h 2143125"/>
              <a:gd name="connsiteX32" fmla="*/ 401638 w 4992688"/>
              <a:gd name="connsiteY32" fmla="*/ 523875 h 2143125"/>
              <a:gd name="connsiteX33" fmla="*/ 430213 w 4992688"/>
              <a:gd name="connsiteY33" fmla="*/ 504825 h 2143125"/>
              <a:gd name="connsiteX34" fmla="*/ 458788 w 4992688"/>
              <a:gd name="connsiteY34" fmla="*/ 495300 h 2143125"/>
              <a:gd name="connsiteX35" fmla="*/ 487363 w 4992688"/>
              <a:gd name="connsiteY35" fmla="*/ 476250 h 2143125"/>
              <a:gd name="connsiteX36" fmla="*/ 544513 w 4992688"/>
              <a:gd name="connsiteY36" fmla="*/ 457200 h 2143125"/>
              <a:gd name="connsiteX37" fmla="*/ 649288 w 4992688"/>
              <a:gd name="connsiteY37" fmla="*/ 428625 h 2143125"/>
              <a:gd name="connsiteX38" fmla="*/ 830263 w 4992688"/>
              <a:gd name="connsiteY38" fmla="*/ 409575 h 2143125"/>
              <a:gd name="connsiteX39" fmla="*/ 925513 w 4992688"/>
              <a:gd name="connsiteY39" fmla="*/ 381000 h 2143125"/>
              <a:gd name="connsiteX40" fmla="*/ 954088 w 4992688"/>
              <a:gd name="connsiteY40" fmla="*/ 361950 h 2143125"/>
              <a:gd name="connsiteX41" fmla="*/ 1011238 w 4992688"/>
              <a:gd name="connsiteY41" fmla="*/ 342900 h 2143125"/>
              <a:gd name="connsiteX42" fmla="*/ 1096963 w 4992688"/>
              <a:gd name="connsiteY42" fmla="*/ 304800 h 2143125"/>
              <a:gd name="connsiteX43" fmla="*/ 1182688 w 4992688"/>
              <a:gd name="connsiteY43" fmla="*/ 285750 h 2143125"/>
              <a:gd name="connsiteX44" fmla="*/ 1220788 w 4992688"/>
              <a:gd name="connsiteY44" fmla="*/ 276225 h 2143125"/>
              <a:gd name="connsiteX45" fmla="*/ 1411288 w 4992688"/>
              <a:gd name="connsiteY45" fmla="*/ 266700 h 2143125"/>
              <a:gd name="connsiteX46" fmla="*/ 1458913 w 4992688"/>
              <a:gd name="connsiteY46" fmla="*/ 257175 h 2143125"/>
              <a:gd name="connsiteX47" fmla="*/ 1487488 w 4992688"/>
              <a:gd name="connsiteY47" fmla="*/ 247650 h 2143125"/>
              <a:gd name="connsiteX48" fmla="*/ 1544638 w 4992688"/>
              <a:gd name="connsiteY48" fmla="*/ 238125 h 2143125"/>
              <a:gd name="connsiteX49" fmla="*/ 1658938 w 4992688"/>
              <a:gd name="connsiteY49" fmla="*/ 247650 h 2143125"/>
              <a:gd name="connsiteX50" fmla="*/ 1868488 w 4992688"/>
              <a:gd name="connsiteY50" fmla="*/ 228600 h 2143125"/>
              <a:gd name="connsiteX51" fmla="*/ 1954213 w 4992688"/>
              <a:gd name="connsiteY51" fmla="*/ 200025 h 2143125"/>
              <a:gd name="connsiteX52" fmla="*/ 1982788 w 4992688"/>
              <a:gd name="connsiteY52" fmla="*/ 190500 h 2143125"/>
              <a:gd name="connsiteX53" fmla="*/ 2011363 w 4992688"/>
              <a:gd name="connsiteY53" fmla="*/ 171450 h 2143125"/>
              <a:gd name="connsiteX54" fmla="*/ 2068513 w 4992688"/>
              <a:gd name="connsiteY54" fmla="*/ 152400 h 2143125"/>
              <a:gd name="connsiteX55" fmla="*/ 2154238 w 4992688"/>
              <a:gd name="connsiteY55" fmla="*/ 114300 h 2143125"/>
              <a:gd name="connsiteX56" fmla="*/ 2497138 w 4992688"/>
              <a:gd name="connsiteY56" fmla="*/ 95250 h 2143125"/>
              <a:gd name="connsiteX57" fmla="*/ 2582863 w 4992688"/>
              <a:gd name="connsiteY57" fmla="*/ 66675 h 2143125"/>
              <a:gd name="connsiteX58" fmla="*/ 2611438 w 4992688"/>
              <a:gd name="connsiteY58" fmla="*/ 57150 h 2143125"/>
              <a:gd name="connsiteX59" fmla="*/ 2640013 w 4992688"/>
              <a:gd name="connsiteY59" fmla="*/ 38100 h 2143125"/>
              <a:gd name="connsiteX60" fmla="*/ 2697163 w 4992688"/>
              <a:gd name="connsiteY60" fmla="*/ 19050 h 2143125"/>
              <a:gd name="connsiteX61" fmla="*/ 2763838 w 4992688"/>
              <a:gd name="connsiteY61" fmla="*/ 0 h 2143125"/>
              <a:gd name="connsiteX62" fmla="*/ 2982913 w 4992688"/>
              <a:gd name="connsiteY62" fmla="*/ 9525 h 2143125"/>
              <a:gd name="connsiteX63" fmla="*/ 3040063 w 4992688"/>
              <a:gd name="connsiteY63" fmla="*/ 28575 h 2143125"/>
              <a:gd name="connsiteX64" fmla="*/ 3078163 w 4992688"/>
              <a:gd name="connsiteY64" fmla="*/ 38100 h 2143125"/>
              <a:gd name="connsiteX65" fmla="*/ 3135313 w 4992688"/>
              <a:gd name="connsiteY65" fmla="*/ 57150 h 2143125"/>
              <a:gd name="connsiteX66" fmla="*/ 3192463 w 4992688"/>
              <a:gd name="connsiteY66" fmla="*/ 76200 h 2143125"/>
              <a:gd name="connsiteX67" fmla="*/ 3221038 w 4992688"/>
              <a:gd name="connsiteY67" fmla="*/ 85725 h 2143125"/>
              <a:gd name="connsiteX68" fmla="*/ 3249613 w 4992688"/>
              <a:gd name="connsiteY68" fmla="*/ 95250 h 2143125"/>
              <a:gd name="connsiteX69" fmla="*/ 3363913 w 4992688"/>
              <a:gd name="connsiteY69" fmla="*/ 104775 h 2143125"/>
              <a:gd name="connsiteX70" fmla="*/ 3421063 w 4992688"/>
              <a:gd name="connsiteY70" fmla="*/ 133350 h 2143125"/>
              <a:gd name="connsiteX71" fmla="*/ 3449638 w 4992688"/>
              <a:gd name="connsiteY71" fmla="*/ 161925 h 2143125"/>
              <a:gd name="connsiteX72" fmla="*/ 3506788 w 4992688"/>
              <a:gd name="connsiteY72" fmla="*/ 200025 h 2143125"/>
              <a:gd name="connsiteX73" fmla="*/ 3535363 w 4992688"/>
              <a:gd name="connsiteY73" fmla="*/ 219075 h 2143125"/>
              <a:gd name="connsiteX74" fmla="*/ 3563938 w 4992688"/>
              <a:gd name="connsiteY74" fmla="*/ 247650 h 2143125"/>
              <a:gd name="connsiteX75" fmla="*/ 3621088 w 4992688"/>
              <a:gd name="connsiteY75" fmla="*/ 266700 h 2143125"/>
              <a:gd name="connsiteX76" fmla="*/ 3678238 w 4992688"/>
              <a:gd name="connsiteY76" fmla="*/ 295275 h 2143125"/>
              <a:gd name="connsiteX77" fmla="*/ 3706813 w 4992688"/>
              <a:gd name="connsiteY77" fmla="*/ 314325 h 2143125"/>
              <a:gd name="connsiteX78" fmla="*/ 3744913 w 4992688"/>
              <a:gd name="connsiteY78" fmla="*/ 323850 h 2143125"/>
              <a:gd name="connsiteX79" fmla="*/ 3887788 w 4992688"/>
              <a:gd name="connsiteY79" fmla="*/ 342900 h 2143125"/>
              <a:gd name="connsiteX80" fmla="*/ 3944938 w 4992688"/>
              <a:gd name="connsiteY80" fmla="*/ 361950 h 2143125"/>
              <a:gd name="connsiteX81" fmla="*/ 3973513 w 4992688"/>
              <a:gd name="connsiteY81" fmla="*/ 371475 h 2143125"/>
              <a:gd name="connsiteX82" fmla="*/ 4030663 w 4992688"/>
              <a:gd name="connsiteY82" fmla="*/ 419100 h 2143125"/>
              <a:gd name="connsiteX83" fmla="*/ 4087813 w 4992688"/>
              <a:gd name="connsiteY83" fmla="*/ 457200 h 2143125"/>
              <a:gd name="connsiteX84" fmla="*/ 4116388 w 4992688"/>
              <a:gd name="connsiteY84" fmla="*/ 476250 h 2143125"/>
              <a:gd name="connsiteX85" fmla="*/ 4173538 w 4992688"/>
              <a:gd name="connsiteY85" fmla="*/ 514350 h 2143125"/>
              <a:gd name="connsiteX86" fmla="*/ 4202113 w 4992688"/>
              <a:gd name="connsiteY86" fmla="*/ 533400 h 2143125"/>
              <a:gd name="connsiteX87" fmla="*/ 4230688 w 4992688"/>
              <a:gd name="connsiteY87" fmla="*/ 542925 h 2143125"/>
              <a:gd name="connsiteX88" fmla="*/ 4259263 w 4992688"/>
              <a:gd name="connsiteY88" fmla="*/ 571500 h 2143125"/>
              <a:gd name="connsiteX89" fmla="*/ 4316413 w 4992688"/>
              <a:gd name="connsiteY89" fmla="*/ 600075 h 2143125"/>
              <a:gd name="connsiteX90" fmla="*/ 4344988 w 4992688"/>
              <a:gd name="connsiteY90" fmla="*/ 628650 h 2143125"/>
              <a:gd name="connsiteX91" fmla="*/ 4373563 w 4992688"/>
              <a:gd name="connsiteY91" fmla="*/ 638175 h 2143125"/>
              <a:gd name="connsiteX92" fmla="*/ 4459288 w 4992688"/>
              <a:gd name="connsiteY92" fmla="*/ 695325 h 2143125"/>
              <a:gd name="connsiteX93" fmla="*/ 4487863 w 4992688"/>
              <a:gd name="connsiteY93" fmla="*/ 714375 h 2143125"/>
              <a:gd name="connsiteX94" fmla="*/ 4516438 w 4992688"/>
              <a:gd name="connsiteY94" fmla="*/ 733425 h 2143125"/>
              <a:gd name="connsiteX95" fmla="*/ 4602163 w 4992688"/>
              <a:gd name="connsiteY95" fmla="*/ 809625 h 2143125"/>
              <a:gd name="connsiteX96" fmla="*/ 4630738 w 4992688"/>
              <a:gd name="connsiteY96" fmla="*/ 819150 h 2143125"/>
              <a:gd name="connsiteX97" fmla="*/ 4687888 w 4992688"/>
              <a:gd name="connsiteY97" fmla="*/ 857250 h 2143125"/>
              <a:gd name="connsiteX98" fmla="*/ 4754563 w 4992688"/>
              <a:gd name="connsiteY98" fmla="*/ 876300 h 2143125"/>
              <a:gd name="connsiteX99" fmla="*/ 4783138 w 4992688"/>
              <a:gd name="connsiteY99" fmla="*/ 885825 h 2143125"/>
              <a:gd name="connsiteX100" fmla="*/ 4849813 w 4992688"/>
              <a:gd name="connsiteY100" fmla="*/ 904875 h 2143125"/>
              <a:gd name="connsiteX101" fmla="*/ 4878388 w 4992688"/>
              <a:gd name="connsiteY101" fmla="*/ 923925 h 2143125"/>
              <a:gd name="connsiteX102" fmla="*/ 4906963 w 4992688"/>
              <a:gd name="connsiteY102" fmla="*/ 933450 h 2143125"/>
              <a:gd name="connsiteX103" fmla="*/ 4964113 w 4992688"/>
              <a:gd name="connsiteY103" fmla="*/ 971550 h 2143125"/>
              <a:gd name="connsiteX104" fmla="*/ 4992688 w 4992688"/>
              <a:gd name="connsiteY104" fmla="*/ 1008111 h 2143125"/>
              <a:gd name="connsiteX105" fmla="*/ 4221163 w 4992688"/>
              <a:gd name="connsiteY105" fmla="*/ 2038350 h 2143125"/>
              <a:gd name="connsiteX106" fmla="*/ 4154488 w 4992688"/>
              <a:gd name="connsiteY106" fmla="*/ 2114550 h 2143125"/>
              <a:gd name="connsiteX107" fmla="*/ 4106863 w 4992688"/>
              <a:gd name="connsiteY107" fmla="*/ 2124075 h 2143125"/>
              <a:gd name="connsiteX108" fmla="*/ 3906838 w 4992688"/>
              <a:gd name="connsiteY108" fmla="*/ 2143125 h 2143125"/>
              <a:gd name="connsiteX109" fmla="*/ 3459163 w 4992688"/>
              <a:gd name="connsiteY109" fmla="*/ 2124075 h 2143125"/>
              <a:gd name="connsiteX110" fmla="*/ 3344863 w 4992688"/>
              <a:gd name="connsiteY110" fmla="*/ 2095500 h 2143125"/>
              <a:gd name="connsiteX111" fmla="*/ 3297238 w 4992688"/>
              <a:gd name="connsiteY111" fmla="*/ 2085975 h 2143125"/>
              <a:gd name="connsiteX112" fmla="*/ 3068638 w 4992688"/>
              <a:gd name="connsiteY112" fmla="*/ 2095500 h 2143125"/>
              <a:gd name="connsiteX113" fmla="*/ 3030538 w 4992688"/>
              <a:gd name="connsiteY113" fmla="*/ 2105025 h 2143125"/>
              <a:gd name="connsiteX114" fmla="*/ 2925763 w 4992688"/>
              <a:gd name="connsiteY114" fmla="*/ 2114550 h 2143125"/>
              <a:gd name="connsiteX115" fmla="*/ 2859088 w 4992688"/>
              <a:gd name="connsiteY115" fmla="*/ 2124075 h 2143125"/>
              <a:gd name="connsiteX116" fmla="*/ 2011363 w 4992688"/>
              <a:gd name="connsiteY116" fmla="*/ 2114550 h 2143125"/>
              <a:gd name="connsiteX117" fmla="*/ 1887538 w 4992688"/>
              <a:gd name="connsiteY117" fmla="*/ 2095500 h 2143125"/>
              <a:gd name="connsiteX118" fmla="*/ 1639888 w 4992688"/>
              <a:gd name="connsiteY118" fmla="*/ 2085975 h 2143125"/>
              <a:gd name="connsiteX119" fmla="*/ 1554163 w 4992688"/>
              <a:gd name="connsiteY119" fmla="*/ 2076450 h 2143125"/>
              <a:gd name="connsiteX120" fmla="*/ 1525588 w 4992688"/>
              <a:gd name="connsiteY120" fmla="*/ 2066925 h 2143125"/>
              <a:gd name="connsiteX121" fmla="*/ 687388 w 4992688"/>
              <a:gd name="connsiteY121" fmla="*/ 2085975 h 2143125"/>
              <a:gd name="connsiteX122" fmla="*/ 620713 w 4992688"/>
              <a:gd name="connsiteY122" fmla="*/ 2076450 h 2143125"/>
              <a:gd name="connsiteX123" fmla="*/ 573088 w 4992688"/>
              <a:gd name="connsiteY12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06142 w 4992467"/>
              <a:gd name="connsiteY19" fmla="*/ 1076325 h 2143125"/>
              <a:gd name="connsiteX20" fmla="*/ 96617 w 4992467"/>
              <a:gd name="connsiteY20" fmla="*/ 1047750 h 2143125"/>
              <a:gd name="connsiteX21" fmla="*/ 87092 w 4992467"/>
              <a:gd name="connsiteY21" fmla="*/ 1019175 h 2143125"/>
              <a:gd name="connsiteX22" fmla="*/ 1367 w 4992467"/>
              <a:gd name="connsiteY22" fmla="*/ 809625 h 2143125"/>
              <a:gd name="connsiteX23" fmla="*/ 68042 w 4992467"/>
              <a:gd name="connsiteY23" fmla="*/ 733425 h 2143125"/>
              <a:gd name="connsiteX24" fmla="*/ 96617 w 4992467"/>
              <a:gd name="connsiteY24" fmla="*/ 714375 h 2143125"/>
              <a:gd name="connsiteX25" fmla="*/ 125192 w 4992467"/>
              <a:gd name="connsiteY25" fmla="*/ 695325 h 2143125"/>
              <a:gd name="connsiteX26" fmla="*/ 172817 w 4992467"/>
              <a:gd name="connsiteY26" fmla="*/ 647700 h 2143125"/>
              <a:gd name="connsiteX27" fmla="*/ 201392 w 4992467"/>
              <a:gd name="connsiteY27" fmla="*/ 638175 h 2143125"/>
              <a:gd name="connsiteX28" fmla="*/ 258542 w 4992467"/>
              <a:gd name="connsiteY28" fmla="*/ 600075 h 2143125"/>
              <a:gd name="connsiteX29" fmla="*/ 315692 w 4992467"/>
              <a:gd name="connsiteY29" fmla="*/ 571500 h 2143125"/>
              <a:gd name="connsiteX30" fmla="*/ 344267 w 4992467"/>
              <a:gd name="connsiteY30" fmla="*/ 561975 h 2143125"/>
              <a:gd name="connsiteX31" fmla="*/ 401417 w 4992467"/>
              <a:gd name="connsiteY31" fmla="*/ 523875 h 2143125"/>
              <a:gd name="connsiteX32" fmla="*/ 429992 w 4992467"/>
              <a:gd name="connsiteY32" fmla="*/ 504825 h 2143125"/>
              <a:gd name="connsiteX33" fmla="*/ 458567 w 4992467"/>
              <a:gd name="connsiteY33" fmla="*/ 495300 h 2143125"/>
              <a:gd name="connsiteX34" fmla="*/ 487142 w 4992467"/>
              <a:gd name="connsiteY34" fmla="*/ 476250 h 2143125"/>
              <a:gd name="connsiteX35" fmla="*/ 544292 w 4992467"/>
              <a:gd name="connsiteY35" fmla="*/ 457200 h 2143125"/>
              <a:gd name="connsiteX36" fmla="*/ 649067 w 4992467"/>
              <a:gd name="connsiteY36" fmla="*/ 428625 h 2143125"/>
              <a:gd name="connsiteX37" fmla="*/ 830042 w 4992467"/>
              <a:gd name="connsiteY37" fmla="*/ 409575 h 2143125"/>
              <a:gd name="connsiteX38" fmla="*/ 925292 w 4992467"/>
              <a:gd name="connsiteY38" fmla="*/ 381000 h 2143125"/>
              <a:gd name="connsiteX39" fmla="*/ 953867 w 4992467"/>
              <a:gd name="connsiteY39" fmla="*/ 361950 h 2143125"/>
              <a:gd name="connsiteX40" fmla="*/ 1011017 w 4992467"/>
              <a:gd name="connsiteY40" fmla="*/ 342900 h 2143125"/>
              <a:gd name="connsiteX41" fmla="*/ 1096742 w 4992467"/>
              <a:gd name="connsiteY41" fmla="*/ 304800 h 2143125"/>
              <a:gd name="connsiteX42" fmla="*/ 1182467 w 4992467"/>
              <a:gd name="connsiteY42" fmla="*/ 285750 h 2143125"/>
              <a:gd name="connsiteX43" fmla="*/ 1220567 w 4992467"/>
              <a:gd name="connsiteY43" fmla="*/ 276225 h 2143125"/>
              <a:gd name="connsiteX44" fmla="*/ 1411067 w 4992467"/>
              <a:gd name="connsiteY44" fmla="*/ 266700 h 2143125"/>
              <a:gd name="connsiteX45" fmla="*/ 1458692 w 4992467"/>
              <a:gd name="connsiteY45" fmla="*/ 257175 h 2143125"/>
              <a:gd name="connsiteX46" fmla="*/ 1487267 w 4992467"/>
              <a:gd name="connsiteY46" fmla="*/ 247650 h 2143125"/>
              <a:gd name="connsiteX47" fmla="*/ 1544417 w 4992467"/>
              <a:gd name="connsiteY47" fmla="*/ 238125 h 2143125"/>
              <a:gd name="connsiteX48" fmla="*/ 1658717 w 4992467"/>
              <a:gd name="connsiteY48" fmla="*/ 247650 h 2143125"/>
              <a:gd name="connsiteX49" fmla="*/ 1868267 w 4992467"/>
              <a:gd name="connsiteY49" fmla="*/ 228600 h 2143125"/>
              <a:gd name="connsiteX50" fmla="*/ 1953992 w 4992467"/>
              <a:gd name="connsiteY50" fmla="*/ 200025 h 2143125"/>
              <a:gd name="connsiteX51" fmla="*/ 1982567 w 4992467"/>
              <a:gd name="connsiteY51" fmla="*/ 190500 h 2143125"/>
              <a:gd name="connsiteX52" fmla="*/ 2011142 w 4992467"/>
              <a:gd name="connsiteY52" fmla="*/ 171450 h 2143125"/>
              <a:gd name="connsiteX53" fmla="*/ 2068292 w 4992467"/>
              <a:gd name="connsiteY53" fmla="*/ 152400 h 2143125"/>
              <a:gd name="connsiteX54" fmla="*/ 2154017 w 4992467"/>
              <a:gd name="connsiteY54" fmla="*/ 114300 h 2143125"/>
              <a:gd name="connsiteX55" fmla="*/ 2496917 w 4992467"/>
              <a:gd name="connsiteY55" fmla="*/ 95250 h 2143125"/>
              <a:gd name="connsiteX56" fmla="*/ 2582642 w 4992467"/>
              <a:gd name="connsiteY56" fmla="*/ 66675 h 2143125"/>
              <a:gd name="connsiteX57" fmla="*/ 2611217 w 4992467"/>
              <a:gd name="connsiteY57" fmla="*/ 57150 h 2143125"/>
              <a:gd name="connsiteX58" fmla="*/ 2639792 w 4992467"/>
              <a:gd name="connsiteY58" fmla="*/ 38100 h 2143125"/>
              <a:gd name="connsiteX59" fmla="*/ 2696942 w 4992467"/>
              <a:gd name="connsiteY59" fmla="*/ 19050 h 2143125"/>
              <a:gd name="connsiteX60" fmla="*/ 2763617 w 4992467"/>
              <a:gd name="connsiteY60" fmla="*/ 0 h 2143125"/>
              <a:gd name="connsiteX61" fmla="*/ 2982692 w 4992467"/>
              <a:gd name="connsiteY61" fmla="*/ 9525 h 2143125"/>
              <a:gd name="connsiteX62" fmla="*/ 3039842 w 4992467"/>
              <a:gd name="connsiteY62" fmla="*/ 28575 h 2143125"/>
              <a:gd name="connsiteX63" fmla="*/ 3077942 w 4992467"/>
              <a:gd name="connsiteY63" fmla="*/ 38100 h 2143125"/>
              <a:gd name="connsiteX64" fmla="*/ 3135092 w 4992467"/>
              <a:gd name="connsiteY64" fmla="*/ 57150 h 2143125"/>
              <a:gd name="connsiteX65" fmla="*/ 3192242 w 4992467"/>
              <a:gd name="connsiteY65" fmla="*/ 76200 h 2143125"/>
              <a:gd name="connsiteX66" fmla="*/ 3220817 w 4992467"/>
              <a:gd name="connsiteY66" fmla="*/ 85725 h 2143125"/>
              <a:gd name="connsiteX67" fmla="*/ 3249392 w 4992467"/>
              <a:gd name="connsiteY67" fmla="*/ 95250 h 2143125"/>
              <a:gd name="connsiteX68" fmla="*/ 3363692 w 4992467"/>
              <a:gd name="connsiteY68" fmla="*/ 104775 h 2143125"/>
              <a:gd name="connsiteX69" fmla="*/ 3420842 w 4992467"/>
              <a:gd name="connsiteY69" fmla="*/ 133350 h 2143125"/>
              <a:gd name="connsiteX70" fmla="*/ 3449417 w 4992467"/>
              <a:gd name="connsiteY70" fmla="*/ 161925 h 2143125"/>
              <a:gd name="connsiteX71" fmla="*/ 3506567 w 4992467"/>
              <a:gd name="connsiteY71" fmla="*/ 200025 h 2143125"/>
              <a:gd name="connsiteX72" fmla="*/ 3535142 w 4992467"/>
              <a:gd name="connsiteY72" fmla="*/ 219075 h 2143125"/>
              <a:gd name="connsiteX73" fmla="*/ 3563717 w 4992467"/>
              <a:gd name="connsiteY73" fmla="*/ 247650 h 2143125"/>
              <a:gd name="connsiteX74" fmla="*/ 3620867 w 4992467"/>
              <a:gd name="connsiteY74" fmla="*/ 266700 h 2143125"/>
              <a:gd name="connsiteX75" fmla="*/ 3678017 w 4992467"/>
              <a:gd name="connsiteY75" fmla="*/ 295275 h 2143125"/>
              <a:gd name="connsiteX76" fmla="*/ 3706592 w 4992467"/>
              <a:gd name="connsiteY76" fmla="*/ 314325 h 2143125"/>
              <a:gd name="connsiteX77" fmla="*/ 3744692 w 4992467"/>
              <a:gd name="connsiteY77" fmla="*/ 323850 h 2143125"/>
              <a:gd name="connsiteX78" fmla="*/ 3887567 w 4992467"/>
              <a:gd name="connsiteY78" fmla="*/ 342900 h 2143125"/>
              <a:gd name="connsiteX79" fmla="*/ 3944717 w 4992467"/>
              <a:gd name="connsiteY79" fmla="*/ 361950 h 2143125"/>
              <a:gd name="connsiteX80" fmla="*/ 3973292 w 4992467"/>
              <a:gd name="connsiteY80" fmla="*/ 371475 h 2143125"/>
              <a:gd name="connsiteX81" fmla="*/ 4030442 w 4992467"/>
              <a:gd name="connsiteY81" fmla="*/ 419100 h 2143125"/>
              <a:gd name="connsiteX82" fmla="*/ 4087592 w 4992467"/>
              <a:gd name="connsiteY82" fmla="*/ 457200 h 2143125"/>
              <a:gd name="connsiteX83" fmla="*/ 4116167 w 4992467"/>
              <a:gd name="connsiteY83" fmla="*/ 476250 h 2143125"/>
              <a:gd name="connsiteX84" fmla="*/ 4173317 w 4992467"/>
              <a:gd name="connsiteY84" fmla="*/ 514350 h 2143125"/>
              <a:gd name="connsiteX85" fmla="*/ 4201892 w 4992467"/>
              <a:gd name="connsiteY85" fmla="*/ 533400 h 2143125"/>
              <a:gd name="connsiteX86" fmla="*/ 4230467 w 4992467"/>
              <a:gd name="connsiteY86" fmla="*/ 542925 h 2143125"/>
              <a:gd name="connsiteX87" fmla="*/ 4259042 w 4992467"/>
              <a:gd name="connsiteY87" fmla="*/ 571500 h 2143125"/>
              <a:gd name="connsiteX88" fmla="*/ 4316192 w 4992467"/>
              <a:gd name="connsiteY88" fmla="*/ 600075 h 2143125"/>
              <a:gd name="connsiteX89" fmla="*/ 4344767 w 4992467"/>
              <a:gd name="connsiteY89" fmla="*/ 628650 h 2143125"/>
              <a:gd name="connsiteX90" fmla="*/ 4373342 w 4992467"/>
              <a:gd name="connsiteY90" fmla="*/ 638175 h 2143125"/>
              <a:gd name="connsiteX91" fmla="*/ 4459067 w 4992467"/>
              <a:gd name="connsiteY91" fmla="*/ 695325 h 2143125"/>
              <a:gd name="connsiteX92" fmla="*/ 4487642 w 4992467"/>
              <a:gd name="connsiteY92" fmla="*/ 714375 h 2143125"/>
              <a:gd name="connsiteX93" fmla="*/ 4516217 w 4992467"/>
              <a:gd name="connsiteY93" fmla="*/ 733425 h 2143125"/>
              <a:gd name="connsiteX94" fmla="*/ 4601942 w 4992467"/>
              <a:gd name="connsiteY94" fmla="*/ 809625 h 2143125"/>
              <a:gd name="connsiteX95" fmla="*/ 4630517 w 4992467"/>
              <a:gd name="connsiteY95" fmla="*/ 819150 h 2143125"/>
              <a:gd name="connsiteX96" fmla="*/ 4687667 w 4992467"/>
              <a:gd name="connsiteY96" fmla="*/ 857250 h 2143125"/>
              <a:gd name="connsiteX97" fmla="*/ 4754342 w 4992467"/>
              <a:gd name="connsiteY97" fmla="*/ 876300 h 2143125"/>
              <a:gd name="connsiteX98" fmla="*/ 4782917 w 4992467"/>
              <a:gd name="connsiteY98" fmla="*/ 885825 h 2143125"/>
              <a:gd name="connsiteX99" fmla="*/ 4849592 w 4992467"/>
              <a:gd name="connsiteY99" fmla="*/ 904875 h 2143125"/>
              <a:gd name="connsiteX100" fmla="*/ 4878167 w 4992467"/>
              <a:gd name="connsiteY100" fmla="*/ 923925 h 2143125"/>
              <a:gd name="connsiteX101" fmla="*/ 4906742 w 4992467"/>
              <a:gd name="connsiteY101" fmla="*/ 933450 h 2143125"/>
              <a:gd name="connsiteX102" fmla="*/ 4963892 w 4992467"/>
              <a:gd name="connsiteY102" fmla="*/ 971550 h 2143125"/>
              <a:gd name="connsiteX103" fmla="*/ 4992467 w 4992467"/>
              <a:gd name="connsiteY103" fmla="*/ 1008111 h 2143125"/>
              <a:gd name="connsiteX104" fmla="*/ 4220942 w 4992467"/>
              <a:gd name="connsiteY104" fmla="*/ 2038350 h 2143125"/>
              <a:gd name="connsiteX105" fmla="*/ 4154267 w 4992467"/>
              <a:gd name="connsiteY105" fmla="*/ 2114550 h 2143125"/>
              <a:gd name="connsiteX106" fmla="*/ 4106642 w 4992467"/>
              <a:gd name="connsiteY106" fmla="*/ 2124075 h 2143125"/>
              <a:gd name="connsiteX107" fmla="*/ 3906617 w 4992467"/>
              <a:gd name="connsiteY107" fmla="*/ 2143125 h 2143125"/>
              <a:gd name="connsiteX108" fmla="*/ 3458942 w 4992467"/>
              <a:gd name="connsiteY108" fmla="*/ 2124075 h 2143125"/>
              <a:gd name="connsiteX109" fmla="*/ 3344642 w 4992467"/>
              <a:gd name="connsiteY109" fmla="*/ 2095500 h 2143125"/>
              <a:gd name="connsiteX110" fmla="*/ 3297017 w 4992467"/>
              <a:gd name="connsiteY110" fmla="*/ 2085975 h 2143125"/>
              <a:gd name="connsiteX111" fmla="*/ 3068417 w 4992467"/>
              <a:gd name="connsiteY111" fmla="*/ 2095500 h 2143125"/>
              <a:gd name="connsiteX112" fmla="*/ 3030317 w 4992467"/>
              <a:gd name="connsiteY112" fmla="*/ 2105025 h 2143125"/>
              <a:gd name="connsiteX113" fmla="*/ 2925542 w 4992467"/>
              <a:gd name="connsiteY113" fmla="*/ 2114550 h 2143125"/>
              <a:gd name="connsiteX114" fmla="*/ 2858867 w 4992467"/>
              <a:gd name="connsiteY114" fmla="*/ 2124075 h 2143125"/>
              <a:gd name="connsiteX115" fmla="*/ 2011142 w 4992467"/>
              <a:gd name="connsiteY115" fmla="*/ 2114550 h 2143125"/>
              <a:gd name="connsiteX116" fmla="*/ 1887317 w 4992467"/>
              <a:gd name="connsiteY116" fmla="*/ 2095500 h 2143125"/>
              <a:gd name="connsiteX117" fmla="*/ 1639667 w 4992467"/>
              <a:gd name="connsiteY117" fmla="*/ 2085975 h 2143125"/>
              <a:gd name="connsiteX118" fmla="*/ 1553942 w 4992467"/>
              <a:gd name="connsiteY118" fmla="*/ 2076450 h 2143125"/>
              <a:gd name="connsiteX119" fmla="*/ 1525367 w 4992467"/>
              <a:gd name="connsiteY119" fmla="*/ 2066925 h 2143125"/>
              <a:gd name="connsiteX120" fmla="*/ 687167 w 4992467"/>
              <a:gd name="connsiteY120" fmla="*/ 2085975 h 2143125"/>
              <a:gd name="connsiteX121" fmla="*/ 620492 w 4992467"/>
              <a:gd name="connsiteY121" fmla="*/ 2076450 h 2143125"/>
              <a:gd name="connsiteX122" fmla="*/ 572867 w 4992467"/>
              <a:gd name="connsiteY12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96617 w 4992467"/>
              <a:gd name="connsiteY19" fmla="*/ 1047750 h 2143125"/>
              <a:gd name="connsiteX20" fmla="*/ 87092 w 4992467"/>
              <a:gd name="connsiteY20" fmla="*/ 1019175 h 2143125"/>
              <a:gd name="connsiteX21" fmla="*/ 1367 w 4992467"/>
              <a:gd name="connsiteY21" fmla="*/ 809625 h 2143125"/>
              <a:gd name="connsiteX22" fmla="*/ 68042 w 4992467"/>
              <a:gd name="connsiteY22" fmla="*/ 733425 h 2143125"/>
              <a:gd name="connsiteX23" fmla="*/ 96617 w 4992467"/>
              <a:gd name="connsiteY23" fmla="*/ 714375 h 2143125"/>
              <a:gd name="connsiteX24" fmla="*/ 125192 w 4992467"/>
              <a:gd name="connsiteY24" fmla="*/ 695325 h 2143125"/>
              <a:gd name="connsiteX25" fmla="*/ 172817 w 4992467"/>
              <a:gd name="connsiteY25" fmla="*/ 647700 h 2143125"/>
              <a:gd name="connsiteX26" fmla="*/ 201392 w 4992467"/>
              <a:gd name="connsiteY26" fmla="*/ 638175 h 2143125"/>
              <a:gd name="connsiteX27" fmla="*/ 258542 w 4992467"/>
              <a:gd name="connsiteY27" fmla="*/ 600075 h 2143125"/>
              <a:gd name="connsiteX28" fmla="*/ 315692 w 4992467"/>
              <a:gd name="connsiteY28" fmla="*/ 571500 h 2143125"/>
              <a:gd name="connsiteX29" fmla="*/ 344267 w 4992467"/>
              <a:gd name="connsiteY29" fmla="*/ 561975 h 2143125"/>
              <a:gd name="connsiteX30" fmla="*/ 401417 w 4992467"/>
              <a:gd name="connsiteY30" fmla="*/ 523875 h 2143125"/>
              <a:gd name="connsiteX31" fmla="*/ 429992 w 4992467"/>
              <a:gd name="connsiteY31" fmla="*/ 504825 h 2143125"/>
              <a:gd name="connsiteX32" fmla="*/ 458567 w 4992467"/>
              <a:gd name="connsiteY32" fmla="*/ 495300 h 2143125"/>
              <a:gd name="connsiteX33" fmla="*/ 487142 w 4992467"/>
              <a:gd name="connsiteY33" fmla="*/ 476250 h 2143125"/>
              <a:gd name="connsiteX34" fmla="*/ 544292 w 4992467"/>
              <a:gd name="connsiteY34" fmla="*/ 457200 h 2143125"/>
              <a:gd name="connsiteX35" fmla="*/ 649067 w 4992467"/>
              <a:gd name="connsiteY35" fmla="*/ 428625 h 2143125"/>
              <a:gd name="connsiteX36" fmla="*/ 830042 w 4992467"/>
              <a:gd name="connsiteY36" fmla="*/ 409575 h 2143125"/>
              <a:gd name="connsiteX37" fmla="*/ 925292 w 4992467"/>
              <a:gd name="connsiteY37" fmla="*/ 381000 h 2143125"/>
              <a:gd name="connsiteX38" fmla="*/ 953867 w 4992467"/>
              <a:gd name="connsiteY38" fmla="*/ 361950 h 2143125"/>
              <a:gd name="connsiteX39" fmla="*/ 1011017 w 4992467"/>
              <a:gd name="connsiteY39" fmla="*/ 342900 h 2143125"/>
              <a:gd name="connsiteX40" fmla="*/ 1096742 w 4992467"/>
              <a:gd name="connsiteY40" fmla="*/ 304800 h 2143125"/>
              <a:gd name="connsiteX41" fmla="*/ 1182467 w 4992467"/>
              <a:gd name="connsiteY41" fmla="*/ 285750 h 2143125"/>
              <a:gd name="connsiteX42" fmla="*/ 1220567 w 4992467"/>
              <a:gd name="connsiteY42" fmla="*/ 276225 h 2143125"/>
              <a:gd name="connsiteX43" fmla="*/ 1411067 w 4992467"/>
              <a:gd name="connsiteY43" fmla="*/ 266700 h 2143125"/>
              <a:gd name="connsiteX44" fmla="*/ 1458692 w 4992467"/>
              <a:gd name="connsiteY44" fmla="*/ 257175 h 2143125"/>
              <a:gd name="connsiteX45" fmla="*/ 1487267 w 4992467"/>
              <a:gd name="connsiteY45" fmla="*/ 247650 h 2143125"/>
              <a:gd name="connsiteX46" fmla="*/ 1544417 w 4992467"/>
              <a:gd name="connsiteY46" fmla="*/ 238125 h 2143125"/>
              <a:gd name="connsiteX47" fmla="*/ 1658717 w 4992467"/>
              <a:gd name="connsiteY47" fmla="*/ 247650 h 2143125"/>
              <a:gd name="connsiteX48" fmla="*/ 1868267 w 4992467"/>
              <a:gd name="connsiteY48" fmla="*/ 228600 h 2143125"/>
              <a:gd name="connsiteX49" fmla="*/ 1953992 w 4992467"/>
              <a:gd name="connsiteY49" fmla="*/ 200025 h 2143125"/>
              <a:gd name="connsiteX50" fmla="*/ 1982567 w 4992467"/>
              <a:gd name="connsiteY50" fmla="*/ 190500 h 2143125"/>
              <a:gd name="connsiteX51" fmla="*/ 2011142 w 4992467"/>
              <a:gd name="connsiteY51" fmla="*/ 171450 h 2143125"/>
              <a:gd name="connsiteX52" fmla="*/ 2068292 w 4992467"/>
              <a:gd name="connsiteY52" fmla="*/ 152400 h 2143125"/>
              <a:gd name="connsiteX53" fmla="*/ 2154017 w 4992467"/>
              <a:gd name="connsiteY53" fmla="*/ 114300 h 2143125"/>
              <a:gd name="connsiteX54" fmla="*/ 2496917 w 4992467"/>
              <a:gd name="connsiteY54" fmla="*/ 95250 h 2143125"/>
              <a:gd name="connsiteX55" fmla="*/ 2582642 w 4992467"/>
              <a:gd name="connsiteY55" fmla="*/ 66675 h 2143125"/>
              <a:gd name="connsiteX56" fmla="*/ 2611217 w 4992467"/>
              <a:gd name="connsiteY56" fmla="*/ 57150 h 2143125"/>
              <a:gd name="connsiteX57" fmla="*/ 2639792 w 4992467"/>
              <a:gd name="connsiteY57" fmla="*/ 38100 h 2143125"/>
              <a:gd name="connsiteX58" fmla="*/ 2696942 w 4992467"/>
              <a:gd name="connsiteY58" fmla="*/ 19050 h 2143125"/>
              <a:gd name="connsiteX59" fmla="*/ 2763617 w 4992467"/>
              <a:gd name="connsiteY59" fmla="*/ 0 h 2143125"/>
              <a:gd name="connsiteX60" fmla="*/ 2982692 w 4992467"/>
              <a:gd name="connsiteY60" fmla="*/ 9525 h 2143125"/>
              <a:gd name="connsiteX61" fmla="*/ 3039842 w 4992467"/>
              <a:gd name="connsiteY61" fmla="*/ 28575 h 2143125"/>
              <a:gd name="connsiteX62" fmla="*/ 3077942 w 4992467"/>
              <a:gd name="connsiteY62" fmla="*/ 38100 h 2143125"/>
              <a:gd name="connsiteX63" fmla="*/ 3135092 w 4992467"/>
              <a:gd name="connsiteY63" fmla="*/ 57150 h 2143125"/>
              <a:gd name="connsiteX64" fmla="*/ 3192242 w 4992467"/>
              <a:gd name="connsiteY64" fmla="*/ 76200 h 2143125"/>
              <a:gd name="connsiteX65" fmla="*/ 3220817 w 4992467"/>
              <a:gd name="connsiteY65" fmla="*/ 85725 h 2143125"/>
              <a:gd name="connsiteX66" fmla="*/ 3249392 w 4992467"/>
              <a:gd name="connsiteY66" fmla="*/ 95250 h 2143125"/>
              <a:gd name="connsiteX67" fmla="*/ 3363692 w 4992467"/>
              <a:gd name="connsiteY67" fmla="*/ 104775 h 2143125"/>
              <a:gd name="connsiteX68" fmla="*/ 3420842 w 4992467"/>
              <a:gd name="connsiteY68" fmla="*/ 133350 h 2143125"/>
              <a:gd name="connsiteX69" fmla="*/ 3449417 w 4992467"/>
              <a:gd name="connsiteY69" fmla="*/ 161925 h 2143125"/>
              <a:gd name="connsiteX70" fmla="*/ 3506567 w 4992467"/>
              <a:gd name="connsiteY70" fmla="*/ 200025 h 2143125"/>
              <a:gd name="connsiteX71" fmla="*/ 3535142 w 4992467"/>
              <a:gd name="connsiteY71" fmla="*/ 219075 h 2143125"/>
              <a:gd name="connsiteX72" fmla="*/ 3563717 w 4992467"/>
              <a:gd name="connsiteY72" fmla="*/ 247650 h 2143125"/>
              <a:gd name="connsiteX73" fmla="*/ 3620867 w 4992467"/>
              <a:gd name="connsiteY73" fmla="*/ 266700 h 2143125"/>
              <a:gd name="connsiteX74" fmla="*/ 3678017 w 4992467"/>
              <a:gd name="connsiteY74" fmla="*/ 295275 h 2143125"/>
              <a:gd name="connsiteX75" fmla="*/ 3706592 w 4992467"/>
              <a:gd name="connsiteY75" fmla="*/ 314325 h 2143125"/>
              <a:gd name="connsiteX76" fmla="*/ 3744692 w 4992467"/>
              <a:gd name="connsiteY76" fmla="*/ 323850 h 2143125"/>
              <a:gd name="connsiteX77" fmla="*/ 3887567 w 4992467"/>
              <a:gd name="connsiteY77" fmla="*/ 342900 h 2143125"/>
              <a:gd name="connsiteX78" fmla="*/ 3944717 w 4992467"/>
              <a:gd name="connsiteY78" fmla="*/ 361950 h 2143125"/>
              <a:gd name="connsiteX79" fmla="*/ 3973292 w 4992467"/>
              <a:gd name="connsiteY79" fmla="*/ 371475 h 2143125"/>
              <a:gd name="connsiteX80" fmla="*/ 4030442 w 4992467"/>
              <a:gd name="connsiteY80" fmla="*/ 419100 h 2143125"/>
              <a:gd name="connsiteX81" fmla="*/ 4087592 w 4992467"/>
              <a:gd name="connsiteY81" fmla="*/ 457200 h 2143125"/>
              <a:gd name="connsiteX82" fmla="*/ 4116167 w 4992467"/>
              <a:gd name="connsiteY82" fmla="*/ 476250 h 2143125"/>
              <a:gd name="connsiteX83" fmla="*/ 4173317 w 4992467"/>
              <a:gd name="connsiteY83" fmla="*/ 514350 h 2143125"/>
              <a:gd name="connsiteX84" fmla="*/ 4201892 w 4992467"/>
              <a:gd name="connsiteY84" fmla="*/ 533400 h 2143125"/>
              <a:gd name="connsiteX85" fmla="*/ 4230467 w 4992467"/>
              <a:gd name="connsiteY85" fmla="*/ 542925 h 2143125"/>
              <a:gd name="connsiteX86" fmla="*/ 4259042 w 4992467"/>
              <a:gd name="connsiteY86" fmla="*/ 571500 h 2143125"/>
              <a:gd name="connsiteX87" fmla="*/ 4316192 w 4992467"/>
              <a:gd name="connsiteY87" fmla="*/ 600075 h 2143125"/>
              <a:gd name="connsiteX88" fmla="*/ 4344767 w 4992467"/>
              <a:gd name="connsiteY88" fmla="*/ 628650 h 2143125"/>
              <a:gd name="connsiteX89" fmla="*/ 4373342 w 4992467"/>
              <a:gd name="connsiteY89" fmla="*/ 638175 h 2143125"/>
              <a:gd name="connsiteX90" fmla="*/ 4459067 w 4992467"/>
              <a:gd name="connsiteY90" fmla="*/ 695325 h 2143125"/>
              <a:gd name="connsiteX91" fmla="*/ 4487642 w 4992467"/>
              <a:gd name="connsiteY91" fmla="*/ 714375 h 2143125"/>
              <a:gd name="connsiteX92" fmla="*/ 4516217 w 4992467"/>
              <a:gd name="connsiteY92" fmla="*/ 733425 h 2143125"/>
              <a:gd name="connsiteX93" fmla="*/ 4601942 w 4992467"/>
              <a:gd name="connsiteY93" fmla="*/ 809625 h 2143125"/>
              <a:gd name="connsiteX94" fmla="*/ 4630517 w 4992467"/>
              <a:gd name="connsiteY94" fmla="*/ 819150 h 2143125"/>
              <a:gd name="connsiteX95" fmla="*/ 4687667 w 4992467"/>
              <a:gd name="connsiteY95" fmla="*/ 857250 h 2143125"/>
              <a:gd name="connsiteX96" fmla="*/ 4754342 w 4992467"/>
              <a:gd name="connsiteY96" fmla="*/ 876300 h 2143125"/>
              <a:gd name="connsiteX97" fmla="*/ 4782917 w 4992467"/>
              <a:gd name="connsiteY97" fmla="*/ 885825 h 2143125"/>
              <a:gd name="connsiteX98" fmla="*/ 4849592 w 4992467"/>
              <a:gd name="connsiteY98" fmla="*/ 904875 h 2143125"/>
              <a:gd name="connsiteX99" fmla="*/ 4878167 w 4992467"/>
              <a:gd name="connsiteY99" fmla="*/ 923925 h 2143125"/>
              <a:gd name="connsiteX100" fmla="*/ 4906742 w 4992467"/>
              <a:gd name="connsiteY100" fmla="*/ 933450 h 2143125"/>
              <a:gd name="connsiteX101" fmla="*/ 4963892 w 4992467"/>
              <a:gd name="connsiteY101" fmla="*/ 971550 h 2143125"/>
              <a:gd name="connsiteX102" fmla="*/ 4992467 w 4992467"/>
              <a:gd name="connsiteY102" fmla="*/ 1008111 h 2143125"/>
              <a:gd name="connsiteX103" fmla="*/ 4220942 w 4992467"/>
              <a:gd name="connsiteY103" fmla="*/ 2038350 h 2143125"/>
              <a:gd name="connsiteX104" fmla="*/ 4154267 w 4992467"/>
              <a:gd name="connsiteY104" fmla="*/ 2114550 h 2143125"/>
              <a:gd name="connsiteX105" fmla="*/ 4106642 w 4992467"/>
              <a:gd name="connsiteY105" fmla="*/ 2124075 h 2143125"/>
              <a:gd name="connsiteX106" fmla="*/ 3906617 w 4992467"/>
              <a:gd name="connsiteY106" fmla="*/ 2143125 h 2143125"/>
              <a:gd name="connsiteX107" fmla="*/ 3458942 w 4992467"/>
              <a:gd name="connsiteY107" fmla="*/ 2124075 h 2143125"/>
              <a:gd name="connsiteX108" fmla="*/ 3344642 w 4992467"/>
              <a:gd name="connsiteY108" fmla="*/ 2095500 h 2143125"/>
              <a:gd name="connsiteX109" fmla="*/ 3297017 w 4992467"/>
              <a:gd name="connsiteY109" fmla="*/ 2085975 h 2143125"/>
              <a:gd name="connsiteX110" fmla="*/ 3068417 w 4992467"/>
              <a:gd name="connsiteY110" fmla="*/ 2095500 h 2143125"/>
              <a:gd name="connsiteX111" fmla="*/ 3030317 w 4992467"/>
              <a:gd name="connsiteY111" fmla="*/ 2105025 h 2143125"/>
              <a:gd name="connsiteX112" fmla="*/ 2925542 w 4992467"/>
              <a:gd name="connsiteY112" fmla="*/ 2114550 h 2143125"/>
              <a:gd name="connsiteX113" fmla="*/ 2858867 w 4992467"/>
              <a:gd name="connsiteY113" fmla="*/ 2124075 h 2143125"/>
              <a:gd name="connsiteX114" fmla="*/ 2011142 w 4992467"/>
              <a:gd name="connsiteY114" fmla="*/ 2114550 h 2143125"/>
              <a:gd name="connsiteX115" fmla="*/ 1887317 w 4992467"/>
              <a:gd name="connsiteY115" fmla="*/ 2095500 h 2143125"/>
              <a:gd name="connsiteX116" fmla="*/ 1639667 w 4992467"/>
              <a:gd name="connsiteY116" fmla="*/ 2085975 h 2143125"/>
              <a:gd name="connsiteX117" fmla="*/ 1553942 w 4992467"/>
              <a:gd name="connsiteY117" fmla="*/ 2076450 h 2143125"/>
              <a:gd name="connsiteX118" fmla="*/ 1525367 w 4992467"/>
              <a:gd name="connsiteY118" fmla="*/ 2066925 h 2143125"/>
              <a:gd name="connsiteX119" fmla="*/ 687167 w 4992467"/>
              <a:gd name="connsiteY119" fmla="*/ 2085975 h 2143125"/>
              <a:gd name="connsiteX120" fmla="*/ 620492 w 4992467"/>
              <a:gd name="connsiteY120" fmla="*/ 2076450 h 2143125"/>
              <a:gd name="connsiteX121" fmla="*/ 572867 w 4992467"/>
              <a:gd name="connsiteY12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87092 w 4992467"/>
              <a:gd name="connsiteY19" fmla="*/ 1019175 h 2143125"/>
              <a:gd name="connsiteX20" fmla="*/ 1367 w 4992467"/>
              <a:gd name="connsiteY20" fmla="*/ 809625 h 2143125"/>
              <a:gd name="connsiteX21" fmla="*/ 68042 w 4992467"/>
              <a:gd name="connsiteY21" fmla="*/ 733425 h 2143125"/>
              <a:gd name="connsiteX22" fmla="*/ 96617 w 4992467"/>
              <a:gd name="connsiteY22" fmla="*/ 714375 h 2143125"/>
              <a:gd name="connsiteX23" fmla="*/ 125192 w 4992467"/>
              <a:gd name="connsiteY23" fmla="*/ 695325 h 2143125"/>
              <a:gd name="connsiteX24" fmla="*/ 172817 w 4992467"/>
              <a:gd name="connsiteY24" fmla="*/ 647700 h 2143125"/>
              <a:gd name="connsiteX25" fmla="*/ 201392 w 4992467"/>
              <a:gd name="connsiteY25" fmla="*/ 638175 h 2143125"/>
              <a:gd name="connsiteX26" fmla="*/ 258542 w 4992467"/>
              <a:gd name="connsiteY26" fmla="*/ 600075 h 2143125"/>
              <a:gd name="connsiteX27" fmla="*/ 315692 w 4992467"/>
              <a:gd name="connsiteY27" fmla="*/ 571500 h 2143125"/>
              <a:gd name="connsiteX28" fmla="*/ 344267 w 4992467"/>
              <a:gd name="connsiteY28" fmla="*/ 561975 h 2143125"/>
              <a:gd name="connsiteX29" fmla="*/ 401417 w 4992467"/>
              <a:gd name="connsiteY29" fmla="*/ 523875 h 2143125"/>
              <a:gd name="connsiteX30" fmla="*/ 429992 w 4992467"/>
              <a:gd name="connsiteY30" fmla="*/ 504825 h 2143125"/>
              <a:gd name="connsiteX31" fmla="*/ 458567 w 4992467"/>
              <a:gd name="connsiteY31" fmla="*/ 495300 h 2143125"/>
              <a:gd name="connsiteX32" fmla="*/ 487142 w 4992467"/>
              <a:gd name="connsiteY32" fmla="*/ 476250 h 2143125"/>
              <a:gd name="connsiteX33" fmla="*/ 544292 w 4992467"/>
              <a:gd name="connsiteY33" fmla="*/ 457200 h 2143125"/>
              <a:gd name="connsiteX34" fmla="*/ 649067 w 4992467"/>
              <a:gd name="connsiteY34" fmla="*/ 428625 h 2143125"/>
              <a:gd name="connsiteX35" fmla="*/ 830042 w 4992467"/>
              <a:gd name="connsiteY35" fmla="*/ 409575 h 2143125"/>
              <a:gd name="connsiteX36" fmla="*/ 925292 w 4992467"/>
              <a:gd name="connsiteY36" fmla="*/ 381000 h 2143125"/>
              <a:gd name="connsiteX37" fmla="*/ 953867 w 4992467"/>
              <a:gd name="connsiteY37" fmla="*/ 361950 h 2143125"/>
              <a:gd name="connsiteX38" fmla="*/ 1011017 w 4992467"/>
              <a:gd name="connsiteY38" fmla="*/ 342900 h 2143125"/>
              <a:gd name="connsiteX39" fmla="*/ 1096742 w 4992467"/>
              <a:gd name="connsiteY39" fmla="*/ 304800 h 2143125"/>
              <a:gd name="connsiteX40" fmla="*/ 1182467 w 4992467"/>
              <a:gd name="connsiteY40" fmla="*/ 285750 h 2143125"/>
              <a:gd name="connsiteX41" fmla="*/ 1220567 w 4992467"/>
              <a:gd name="connsiteY41" fmla="*/ 276225 h 2143125"/>
              <a:gd name="connsiteX42" fmla="*/ 1411067 w 4992467"/>
              <a:gd name="connsiteY42" fmla="*/ 266700 h 2143125"/>
              <a:gd name="connsiteX43" fmla="*/ 1458692 w 4992467"/>
              <a:gd name="connsiteY43" fmla="*/ 257175 h 2143125"/>
              <a:gd name="connsiteX44" fmla="*/ 1487267 w 4992467"/>
              <a:gd name="connsiteY44" fmla="*/ 247650 h 2143125"/>
              <a:gd name="connsiteX45" fmla="*/ 1544417 w 4992467"/>
              <a:gd name="connsiteY45" fmla="*/ 238125 h 2143125"/>
              <a:gd name="connsiteX46" fmla="*/ 1658717 w 4992467"/>
              <a:gd name="connsiteY46" fmla="*/ 247650 h 2143125"/>
              <a:gd name="connsiteX47" fmla="*/ 1868267 w 4992467"/>
              <a:gd name="connsiteY47" fmla="*/ 228600 h 2143125"/>
              <a:gd name="connsiteX48" fmla="*/ 1953992 w 4992467"/>
              <a:gd name="connsiteY48" fmla="*/ 200025 h 2143125"/>
              <a:gd name="connsiteX49" fmla="*/ 1982567 w 4992467"/>
              <a:gd name="connsiteY49" fmla="*/ 190500 h 2143125"/>
              <a:gd name="connsiteX50" fmla="*/ 2011142 w 4992467"/>
              <a:gd name="connsiteY50" fmla="*/ 171450 h 2143125"/>
              <a:gd name="connsiteX51" fmla="*/ 2068292 w 4992467"/>
              <a:gd name="connsiteY51" fmla="*/ 152400 h 2143125"/>
              <a:gd name="connsiteX52" fmla="*/ 2154017 w 4992467"/>
              <a:gd name="connsiteY52" fmla="*/ 114300 h 2143125"/>
              <a:gd name="connsiteX53" fmla="*/ 2496917 w 4992467"/>
              <a:gd name="connsiteY53" fmla="*/ 95250 h 2143125"/>
              <a:gd name="connsiteX54" fmla="*/ 2582642 w 4992467"/>
              <a:gd name="connsiteY54" fmla="*/ 66675 h 2143125"/>
              <a:gd name="connsiteX55" fmla="*/ 2611217 w 4992467"/>
              <a:gd name="connsiteY55" fmla="*/ 57150 h 2143125"/>
              <a:gd name="connsiteX56" fmla="*/ 2639792 w 4992467"/>
              <a:gd name="connsiteY56" fmla="*/ 38100 h 2143125"/>
              <a:gd name="connsiteX57" fmla="*/ 2696942 w 4992467"/>
              <a:gd name="connsiteY57" fmla="*/ 19050 h 2143125"/>
              <a:gd name="connsiteX58" fmla="*/ 2763617 w 4992467"/>
              <a:gd name="connsiteY58" fmla="*/ 0 h 2143125"/>
              <a:gd name="connsiteX59" fmla="*/ 2982692 w 4992467"/>
              <a:gd name="connsiteY59" fmla="*/ 9525 h 2143125"/>
              <a:gd name="connsiteX60" fmla="*/ 3039842 w 4992467"/>
              <a:gd name="connsiteY60" fmla="*/ 28575 h 2143125"/>
              <a:gd name="connsiteX61" fmla="*/ 3077942 w 4992467"/>
              <a:gd name="connsiteY61" fmla="*/ 38100 h 2143125"/>
              <a:gd name="connsiteX62" fmla="*/ 3135092 w 4992467"/>
              <a:gd name="connsiteY62" fmla="*/ 57150 h 2143125"/>
              <a:gd name="connsiteX63" fmla="*/ 3192242 w 4992467"/>
              <a:gd name="connsiteY63" fmla="*/ 76200 h 2143125"/>
              <a:gd name="connsiteX64" fmla="*/ 3220817 w 4992467"/>
              <a:gd name="connsiteY64" fmla="*/ 85725 h 2143125"/>
              <a:gd name="connsiteX65" fmla="*/ 3249392 w 4992467"/>
              <a:gd name="connsiteY65" fmla="*/ 95250 h 2143125"/>
              <a:gd name="connsiteX66" fmla="*/ 3363692 w 4992467"/>
              <a:gd name="connsiteY66" fmla="*/ 104775 h 2143125"/>
              <a:gd name="connsiteX67" fmla="*/ 3420842 w 4992467"/>
              <a:gd name="connsiteY67" fmla="*/ 133350 h 2143125"/>
              <a:gd name="connsiteX68" fmla="*/ 3449417 w 4992467"/>
              <a:gd name="connsiteY68" fmla="*/ 161925 h 2143125"/>
              <a:gd name="connsiteX69" fmla="*/ 3506567 w 4992467"/>
              <a:gd name="connsiteY69" fmla="*/ 200025 h 2143125"/>
              <a:gd name="connsiteX70" fmla="*/ 3535142 w 4992467"/>
              <a:gd name="connsiteY70" fmla="*/ 219075 h 2143125"/>
              <a:gd name="connsiteX71" fmla="*/ 3563717 w 4992467"/>
              <a:gd name="connsiteY71" fmla="*/ 247650 h 2143125"/>
              <a:gd name="connsiteX72" fmla="*/ 3620867 w 4992467"/>
              <a:gd name="connsiteY72" fmla="*/ 266700 h 2143125"/>
              <a:gd name="connsiteX73" fmla="*/ 3678017 w 4992467"/>
              <a:gd name="connsiteY73" fmla="*/ 295275 h 2143125"/>
              <a:gd name="connsiteX74" fmla="*/ 3706592 w 4992467"/>
              <a:gd name="connsiteY74" fmla="*/ 314325 h 2143125"/>
              <a:gd name="connsiteX75" fmla="*/ 3744692 w 4992467"/>
              <a:gd name="connsiteY75" fmla="*/ 323850 h 2143125"/>
              <a:gd name="connsiteX76" fmla="*/ 3887567 w 4992467"/>
              <a:gd name="connsiteY76" fmla="*/ 342900 h 2143125"/>
              <a:gd name="connsiteX77" fmla="*/ 3944717 w 4992467"/>
              <a:gd name="connsiteY77" fmla="*/ 361950 h 2143125"/>
              <a:gd name="connsiteX78" fmla="*/ 3973292 w 4992467"/>
              <a:gd name="connsiteY78" fmla="*/ 371475 h 2143125"/>
              <a:gd name="connsiteX79" fmla="*/ 4030442 w 4992467"/>
              <a:gd name="connsiteY79" fmla="*/ 419100 h 2143125"/>
              <a:gd name="connsiteX80" fmla="*/ 4087592 w 4992467"/>
              <a:gd name="connsiteY80" fmla="*/ 457200 h 2143125"/>
              <a:gd name="connsiteX81" fmla="*/ 4116167 w 4992467"/>
              <a:gd name="connsiteY81" fmla="*/ 476250 h 2143125"/>
              <a:gd name="connsiteX82" fmla="*/ 4173317 w 4992467"/>
              <a:gd name="connsiteY82" fmla="*/ 514350 h 2143125"/>
              <a:gd name="connsiteX83" fmla="*/ 4201892 w 4992467"/>
              <a:gd name="connsiteY83" fmla="*/ 533400 h 2143125"/>
              <a:gd name="connsiteX84" fmla="*/ 4230467 w 4992467"/>
              <a:gd name="connsiteY84" fmla="*/ 542925 h 2143125"/>
              <a:gd name="connsiteX85" fmla="*/ 4259042 w 4992467"/>
              <a:gd name="connsiteY85" fmla="*/ 571500 h 2143125"/>
              <a:gd name="connsiteX86" fmla="*/ 4316192 w 4992467"/>
              <a:gd name="connsiteY86" fmla="*/ 600075 h 2143125"/>
              <a:gd name="connsiteX87" fmla="*/ 4344767 w 4992467"/>
              <a:gd name="connsiteY87" fmla="*/ 628650 h 2143125"/>
              <a:gd name="connsiteX88" fmla="*/ 4373342 w 4992467"/>
              <a:gd name="connsiteY88" fmla="*/ 638175 h 2143125"/>
              <a:gd name="connsiteX89" fmla="*/ 4459067 w 4992467"/>
              <a:gd name="connsiteY89" fmla="*/ 695325 h 2143125"/>
              <a:gd name="connsiteX90" fmla="*/ 4487642 w 4992467"/>
              <a:gd name="connsiteY90" fmla="*/ 714375 h 2143125"/>
              <a:gd name="connsiteX91" fmla="*/ 4516217 w 4992467"/>
              <a:gd name="connsiteY91" fmla="*/ 733425 h 2143125"/>
              <a:gd name="connsiteX92" fmla="*/ 4601942 w 4992467"/>
              <a:gd name="connsiteY92" fmla="*/ 809625 h 2143125"/>
              <a:gd name="connsiteX93" fmla="*/ 4630517 w 4992467"/>
              <a:gd name="connsiteY93" fmla="*/ 819150 h 2143125"/>
              <a:gd name="connsiteX94" fmla="*/ 4687667 w 4992467"/>
              <a:gd name="connsiteY94" fmla="*/ 857250 h 2143125"/>
              <a:gd name="connsiteX95" fmla="*/ 4754342 w 4992467"/>
              <a:gd name="connsiteY95" fmla="*/ 876300 h 2143125"/>
              <a:gd name="connsiteX96" fmla="*/ 4782917 w 4992467"/>
              <a:gd name="connsiteY96" fmla="*/ 885825 h 2143125"/>
              <a:gd name="connsiteX97" fmla="*/ 4849592 w 4992467"/>
              <a:gd name="connsiteY97" fmla="*/ 904875 h 2143125"/>
              <a:gd name="connsiteX98" fmla="*/ 4878167 w 4992467"/>
              <a:gd name="connsiteY98" fmla="*/ 923925 h 2143125"/>
              <a:gd name="connsiteX99" fmla="*/ 4906742 w 4992467"/>
              <a:gd name="connsiteY99" fmla="*/ 933450 h 2143125"/>
              <a:gd name="connsiteX100" fmla="*/ 4963892 w 4992467"/>
              <a:gd name="connsiteY100" fmla="*/ 971550 h 2143125"/>
              <a:gd name="connsiteX101" fmla="*/ 4992467 w 4992467"/>
              <a:gd name="connsiteY101" fmla="*/ 1008111 h 2143125"/>
              <a:gd name="connsiteX102" fmla="*/ 4220942 w 4992467"/>
              <a:gd name="connsiteY102" fmla="*/ 2038350 h 2143125"/>
              <a:gd name="connsiteX103" fmla="*/ 4154267 w 4992467"/>
              <a:gd name="connsiteY103" fmla="*/ 2114550 h 2143125"/>
              <a:gd name="connsiteX104" fmla="*/ 4106642 w 4992467"/>
              <a:gd name="connsiteY104" fmla="*/ 2124075 h 2143125"/>
              <a:gd name="connsiteX105" fmla="*/ 3906617 w 4992467"/>
              <a:gd name="connsiteY105" fmla="*/ 2143125 h 2143125"/>
              <a:gd name="connsiteX106" fmla="*/ 3458942 w 4992467"/>
              <a:gd name="connsiteY106" fmla="*/ 2124075 h 2143125"/>
              <a:gd name="connsiteX107" fmla="*/ 3344642 w 4992467"/>
              <a:gd name="connsiteY107" fmla="*/ 2095500 h 2143125"/>
              <a:gd name="connsiteX108" fmla="*/ 3297017 w 4992467"/>
              <a:gd name="connsiteY108" fmla="*/ 2085975 h 2143125"/>
              <a:gd name="connsiteX109" fmla="*/ 3068417 w 4992467"/>
              <a:gd name="connsiteY109" fmla="*/ 2095500 h 2143125"/>
              <a:gd name="connsiteX110" fmla="*/ 3030317 w 4992467"/>
              <a:gd name="connsiteY110" fmla="*/ 2105025 h 2143125"/>
              <a:gd name="connsiteX111" fmla="*/ 2925542 w 4992467"/>
              <a:gd name="connsiteY111" fmla="*/ 2114550 h 2143125"/>
              <a:gd name="connsiteX112" fmla="*/ 2858867 w 4992467"/>
              <a:gd name="connsiteY112" fmla="*/ 2124075 h 2143125"/>
              <a:gd name="connsiteX113" fmla="*/ 2011142 w 4992467"/>
              <a:gd name="connsiteY113" fmla="*/ 2114550 h 2143125"/>
              <a:gd name="connsiteX114" fmla="*/ 1887317 w 4992467"/>
              <a:gd name="connsiteY114" fmla="*/ 2095500 h 2143125"/>
              <a:gd name="connsiteX115" fmla="*/ 1639667 w 4992467"/>
              <a:gd name="connsiteY115" fmla="*/ 2085975 h 2143125"/>
              <a:gd name="connsiteX116" fmla="*/ 1553942 w 4992467"/>
              <a:gd name="connsiteY116" fmla="*/ 2076450 h 2143125"/>
              <a:gd name="connsiteX117" fmla="*/ 1525367 w 4992467"/>
              <a:gd name="connsiteY117" fmla="*/ 2066925 h 2143125"/>
              <a:gd name="connsiteX118" fmla="*/ 687167 w 4992467"/>
              <a:gd name="connsiteY118" fmla="*/ 2085975 h 2143125"/>
              <a:gd name="connsiteX119" fmla="*/ 620492 w 4992467"/>
              <a:gd name="connsiteY119" fmla="*/ 2076450 h 2143125"/>
              <a:gd name="connsiteX120" fmla="*/ 572867 w 4992467"/>
              <a:gd name="connsiteY12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44242 w 4992467"/>
              <a:gd name="connsiteY18" fmla="*/ 1162050 h 2143125"/>
              <a:gd name="connsiteX19" fmla="*/ 1367 w 4992467"/>
              <a:gd name="connsiteY19" fmla="*/ 809625 h 2143125"/>
              <a:gd name="connsiteX20" fmla="*/ 68042 w 4992467"/>
              <a:gd name="connsiteY20" fmla="*/ 733425 h 2143125"/>
              <a:gd name="connsiteX21" fmla="*/ 96617 w 4992467"/>
              <a:gd name="connsiteY21" fmla="*/ 714375 h 2143125"/>
              <a:gd name="connsiteX22" fmla="*/ 125192 w 4992467"/>
              <a:gd name="connsiteY22" fmla="*/ 695325 h 2143125"/>
              <a:gd name="connsiteX23" fmla="*/ 172817 w 4992467"/>
              <a:gd name="connsiteY23" fmla="*/ 647700 h 2143125"/>
              <a:gd name="connsiteX24" fmla="*/ 201392 w 4992467"/>
              <a:gd name="connsiteY24" fmla="*/ 638175 h 2143125"/>
              <a:gd name="connsiteX25" fmla="*/ 258542 w 4992467"/>
              <a:gd name="connsiteY25" fmla="*/ 600075 h 2143125"/>
              <a:gd name="connsiteX26" fmla="*/ 315692 w 4992467"/>
              <a:gd name="connsiteY26" fmla="*/ 571500 h 2143125"/>
              <a:gd name="connsiteX27" fmla="*/ 344267 w 4992467"/>
              <a:gd name="connsiteY27" fmla="*/ 561975 h 2143125"/>
              <a:gd name="connsiteX28" fmla="*/ 401417 w 4992467"/>
              <a:gd name="connsiteY28" fmla="*/ 523875 h 2143125"/>
              <a:gd name="connsiteX29" fmla="*/ 429992 w 4992467"/>
              <a:gd name="connsiteY29" fmla="*/ 504825 h 2143125"/>
              <a:gd name="connsiteX30" fmla="*/ 458567 w 4992467"/>
              <a:gd name="connsiteY30" fmla="*/ 495300 h 2143125"/>
              <a:gd name="connsiteX31" fmla="*/ 487142 w 4992467"/>
              <a:gd name="connsiteY31" fmla="*/ 476250 h 2143125"/>
              <a:gd name="connsiteX32" fmla="*/ 544292 w 4992467"/>
              <a:gd name="connsiteY32" fmla="*/ 457200 h 2143125"/>
              <a:gd name="connsiteX33" fmla="*/ 649067 w 4992467"/>
              <a:gd name="connsiteY33" fmla="*/ 428625 h 2143125"/>
              <a:gd name="connsiteX34" fmla="*/ 830042 w 4992467"/>
              <a:gd name="connsiteY34" fmla="*/ 409575 h 2143125"/>
              <a:gd name="connsiteX35" fmla="*/ 925292 w 4992467"/>
              <a:gd name="connsiteY35" fmla="*/ 381000 h 2143125"/>
              <a:gd name="connsiteX36" fmla="*/ 953867 w 4992467"/>
              <a:gd name="connsiteY36" fmla="*/ 361950 h 2143125"/>
              <a:gd name="connsiteX37" fmla="*/ 1011017 w 4992467"/>
              <a:gd name="connsiteY37" fmla="*/ 342900 h 2143125"/>
              <a:gd name="connsiteX38" fmla="*/ 1096742 w 4992467"/>
              <a:gd name="connsiteY38" fmla="*/ 304800 h 2143125"/>
              <a:gd name="connsiteX39" fmla="*/ 1182467 w 4992467"/>
              <a:gd name="connsiteY39" fmla="*/ 285750 h 2143125"/>
              <a:gd name="connsiteX40" fmla="*/ 1220567 w 4992467"/>
              <a:gd name="connsiteY40" fmla="*/ 276225 h 2143125"/>
              <a:gd name="connsiteX41" fmla="*/ 1411067 w 4992467"/>
              <a:gd name="connsiteY41" fmla="*/ 266700 h 2143125"/>
              <a:gd name="connsiteX42" fmla="*/ 1458692 w 4992467"/>
              <a:gd name="connsiteY42" fmla="*/ 257175 h 2143125"/>
              <a:gd name="connsiteX43" fmla="*/ 1487267 w 4992467"/>
              <a:gd name="connsiteY43" fmla="*/ 247650 h 2143125"/>
              <a:gd name="connsiteX44" fmla="*/ 1544417 w 4992467"/>
              <a:gd name="connsiteY44" fmla="*/ 238125 h 2143125"/>
              <a:gd name="connsiteX45" fmla="*/ 1658717 w 4992467"/>
              <a:gd name="connsiteY45" fmla="*/ 247650 h 2143125"/>
              <a:gd name="connsiteX46" fmla="*/ 1868267 w 4992467"/>
              <a:gd name="connsiteY46" fmla="*/ 228600 h 2143125"/>
              <a:gd name="connsiteX47" fmla="*/ 1953992 w 4992467"/>
              <a:gd name="connsiteY47" fmla="*/ 200025 h 2143125"/>
              <a:gd name="connsiteX48" fmla="*/ 1982567 w 4992467"/>
              <a:gd name="connsiteY48" fmla="*/ 190500 h 2143125"/>
              <a:gd name="connsiteX49" fmla="*/ 2011142 w 4992467"/>
              <a:gd name="connsiteY49" fmla="*/ 171450 h 2143125"/>
              <a:gd name="connsiteX50" fmla="*/ 2068292 w 4992467"/>
              <a:gd name="connsiteY50" fmla="*/ 152400 h 2143125"/>
              <a:gd name="connsiteX51" fmla="*/ 2154017 w 4992467"/>
              <a:gd name="connsiteY51" fmla="*/ 114300 h 2143125"/>
              <a:gd name="connsiteX52" fmla="*/ 2496917 w 4992467"/>
              <a:gd name="connsiteY52" fmla="*/ 95250 h 2143125"/>
              <a:gd name="connsiteX53" fmla="*/ 2582642 w 4992467"/>
              <a:gd name="connsiteY53" fmla="*/ 66675 h 2143125"/>
              <a:gd name="connsiteX54" fmla="*/ 2611217 w 4992467"/>
              <a:gd name="connsiteY54" fmla="*/ 57150 h 2143125"/>
              <a:gd name="connsiteX55" fmla="*/ 2639792 w 4992467"/>
              <a:gd name="connsiteY55" fmla="*/ 38100 h 2143125"/>
              <a:gd name="connsiteX56" fmla="*/ 2696942 w 4992467"/>
              <a:gd name="connsiteY56" fmla="*/ 19050 h 2143125"/>
              <a:gd name="connsiteX57" fmla="*/ 2763617 w 4992467"/>
              <a:gd name="connsiteY57" fmla="*/ 0 h 2143125"/>
              <a:gd name="connsiteX58" fmla="*/ 2982692 w 4992467"/>
              <a:gd name="connsiteY58" fmla="*/ 9525 h 2143125"/>
              <a:gd name="connsiteX59" fmla="*/ 3039842 w 4992467"/>
              <a:gd name="connsiteY59" fmla="*/ 28575 h 2143125"/>
              <a:gd name="connsiteX60" fmla="*/ 3077942 w 4992467"/>
              <a:gd name="connsiteY60" fmla="*/ 38100 h 2143125"/>
              <a:gd name="connsiteX61" fmla="*/ 3135092 w 4992467"/>
              <a:gd name="connsiteY61" fmla="*/ 57150 h 2143125"/>
              <a:gd name="connsiteX62" fmla="*/ 3192242 w 4992467"/>
              <a:gd name="connsiteY62" fmla="*/ 76200 h 2143125"/>
              <a:gd name="connsiteX63" fmla="*/ 3220817 w 4992467"/>
              <a:gd name="connsiteY63" fmla="*/ 85725 h 2143125"/>
              <a:gd name="connsiteX64" fmla="*/ 3249392 w 4992467"/>
              <a:gd name="connsiteY64" fmla="*/ 95250 h 2143125"/>
              <a:gd name="connsiteX65" fmla="*/ 3363692 w 4992467"/>
              <a:gd name="connsiteY65" fmla="*/ 104775 h 2143125"/>
              <a:gd name="connsiteX66" fmla="*/ 3420842 w 4992467"/>
              <a:gd name="connsiteY66" fmla="*/ 133350 h 2143125"/>
              <a:gd name="connsiteX67" fmla="*/ 3449417 w 4992467"/>
              <a:gd name="connsiteY67" fmla="*/ 161925 h 2143125"/>
              <a:gd name="connsiteX68" fmla="*/ 3506567 w 4992467"/>
              <a:gd name="connsiteY68" fmla="*/ 200025 h 2143125"/>
              <a:gd name="connsiteX69" fmla="*/ 3535142 w 4992467"/>
              <a:gd name="connsiteY69" fmla="*/ 219075 h 2143125"/>
              <a:gd name="connsiteX70" fmla="*/ 3563717 w 4992467"/>
              <a:gd name="connsiteY70" fmla="*/ 247650 h 2143125"/>
              <a:gd name="connsiteX71" fmla="*/ 3620867 w 4992467"/>
              <a:gd name="connsiteY71" fmla="*/ 266700 h 2143125"/>
              <a:gd name="connsiteX72" fmla="*/ 3678017 w 4992467"/>
              <a:gd name="connsiteY72" fmla="*/ 295275 h 2143125"/>
              <a:gd name="connsiteX73" fmla="*/ 3706592 w 4992467"/>
              <a:gd name="connsiteY73" fmla="*/ 314325 h 2143125"/>
              <a:gd name="connsiteX74" fmla="*/ 3744692 w 4992467"/>
              <a:gd name="connsiteY74" fmla="*/ 323850 h 2143125"/>
              <a:gd name="connsiteX75" fmla="*/ 3887567 w 4992467"/>
              <a:gd name="connsiteY75" fmla="*/ 342900 h 2143125"/>
              <a:gd name="connsiteX76" fmla="*/ 3944717 w 4992467"/>
              <a:gd name="connsiteY76" fmla="*/ 361950 h 2143125"/>
              <a:gd name="connsiteX77" fmla="*/ 3973292 w 4992467"/>
              <a:gd name="connsiteY77" fmla="*/ 371475 h 2143125"/>
              <a:gd name="connsiteX78" fmla="*/ 4030442 w 4992467"/>
              <a:gd name="connsiteY78" fmla="*/ 419100 h 2143125"/>
              <a:gd name="connsiteX79" fmla="*/ 4087592 w 4992467"/>
              <a:gd name="connsiteY79" fmla="*/ 457200 h 2143125"/>
              <a:gd name="connsiteX80" fmla="*/ 4116167 w 4992467"/>
              <a:gd name="connsiteY80" fmla="*/ 476250 h 2143125"/>
              <a:gd name="connsiteX81" fmla="*/ 4173317 w 4992467"/>
              <a:gd name="connsiteY81" fmla="*/ 514350 h 2143125"/>
              <a:gd name="connsiteX82" fmla="*/ 4201892 w 4992467"/>
              <a:gd name="connsiteY82" fmla="*/ 533400 h 2143125"/>
              <a:gd name="connsiteX83" fmla="*/ 4230467 w 4992467"/>
              <a:gd name="connsiteY83" fmla="*/ 542925 h 2143125"/>
              <a:gd name="connsiteX84" fmla="*/ 4259042 w 4992467"/>
              <a:gd name="connsiteY84" fmla="*/ 571500 h 2143125"/>
              <a:gd name="connsiteX85" fmla="*/ 4316192 w 4992467"/>
              <a:gd name="connsiteY85" fmla="*/ 600075 h 2143125"/>
              <a:gd name="connsiteX86" fmla="*/ 4344767 w 4992467"/>
              <a:gd name="connsiteY86" fmla="*/ 628650 h 2143125"/>
              <a:gd name="connsiteX87" fmla="*/ 4373342 w 4992467"/>
              <a:gd name="connsiteY87" fmla="*/ 638175 h 2143125"/>
              <a:gd name="connsiteX88" fmla="*/ 4459067 w 4992467"/>
              <a:gd name="connsiteY88" fmla="*/ 695325 h 2143125"/>
              <a:gd name="connsiteX89" fmla="*/ 4487642 w 4992467"/>
              <a:gd name="connsiteY89" fmla="*/ 714375 h 2143125"/>
              <a:gd name="connsiteX90" fmla="*/ 4516217 w 4992467"/>
              <a:gd name="connsiteY90" fmla="*/ 733425 h 2143125"/>
              <a:gd name="connsiteX91" fmla="*/ 4601942 w 4992467"/>
              <a:gd name="connsiteY91" fmla="*/ 809625 h 2143125"/>
              <a:gd name="connsiteX92" fmla="*/ 4630517 w 4992467"/>
              <a:gd name="connsiteY92" fmla="*/ 819150 h 2143125"/>
              <a:gd name="connsiteX93" fmla="*/ 4687667 w 4992467"/>
              <a:gd name="connsiteY93" fmla="*/ 857250 h 2143125"/>
              <a:gd name="connsiteX94" fmla="*/ 4754342 w 4992467"/>
              <a:gd name="connsiteY94" fmla="*/ 876300 h 2143125"/>
              <a:gd name="connsiteX95" fmla="*/ 4782917 w 4992467"/>
              <a:gd name="connsiteY95" fmla="*/ 885825 h 2143125"/>
              <a:gd name="connsiteX96" fmla="*/ 4849592 w 4992467"/>
              <a:gd name="connsiteY96" fmla="*/ 904875 h 2143125"/>
              <a:gd name="connsiteX97" fmla="*/ 4878167 w 4992467"/>
              <a:gd name="connsiteY97" fmla="*/ 923925 h 2143125"/>
              <a:gd name="connsiteX98" fmla="*/ 4906742 w 4992467"/>
              <a:gd name="connsiteY98" fmla="*/ 933450 h 2143125"/>
              <a:gd name="connsiteX99" fmla="*/ 4963892 w 4992467"/>
              <a:gd name="connsiteY99" fmla="*/ 971550 h 2143125"/>
              <a:gd name="connsiteX100" fmla="*/ 4992467 w 4992467"/>
              <a:gd name="connsiteY100" fmla="*/ 1008111 h 2143125"/>
              <a:gd name="connsiteX101" fmla="*/ 4220942 w 4992467"/>
              <a:gd name="connsiteY101" fmla="*/ 2038350 h 2143125"/>
              <a:gd name="connsiteX102" fmla="*/ 4154267 w 4992467"/>
              <a:gd name="connsiteY102" fmla="*/ 2114550 h 2143125"/>
              <a:gd name="connsiteX103" fmla="*/ 4106642 w 4992467"/>
              <a:gd name="connsiteY103" fmla="*/ 2124075 h 2143125"/>
              <a:gd name="connsiteX104" fmla="*/ 3906617 w 4992467"/>
              <a:gd name="connsiteY104" fmla="*/ 2143125 h 2143125"/>
              <a:gd name="connsiteX105" fmla="*/ 3458942 w 4992467"/>
              <a:gd name="connsiteY105" fmla="*/ 2124075 h 2143125"/>
              <a:gd name="connsiteX106" fmla="*/ 3344642 w 4992467"/>
              <a:gd name="connsiteY106" fmla="*/ 2095500 h 2143125"/>
              <a:gd name="connsiteX107" fmla="*/ 3297017 w 4992467"/>
              <a:gd name="connsiteY107" fmla="*/ 2085975 h 2143125"/>
              <a:gd name="connsiteX108" fmla="*/ 3068417 w 4992467"/>
              <a:gd name="connsiteY108" fmla="*/ 2095500 h 2143125"/>
              <a:gd name="connsiteX109" fmla="*/ 3030317 w 4992467"/>
              <a:gd name="connsiteY109" fmla="*/ 2105025 h 2143125"/>
              <a:gd name="connsiteX110" fmla="*/ 2925542 w 4992467"/>
              <a:gd name="connsiteY110" fmla="*/ 2114550 h 2143125"/>
              <a:gd name="connsiteX111" fmla="*/ 2858867 w 4992467"/>
              <a:gd name="connsiteY111" fmla="*/ 2124075 h 2143125"/>
              <a:gd name="connsiteX112" fmla="*/ 2011142 w 4992467"/>
              <a:gd name="connsiteY112" fmla="*/ 2114550 h 2143125"/>
              <a:gd name="connsiteX113" fmla="*/ 1887317 w 4992467"/>
              <a:gd name="connsiteY113" fmla="*/ 2095500 h 2143125"/>
              <a:gd name="connsiteX114" fmla="*/ 1639667 w 4992467"/>
              <a:gd name="connsiteY114" fmla="*/ 2085975 h 2143125"/>
              <a:gd name="connsiteX115" fmla="*/ 1553942 w 4992467"/>
              <a:gd name="connsiteY115" fmla="*/ 2076450 h 2143125"/>
              <a:gd name="connsiteX116" fmla="*/ 1525367 w 4992467"/>
              <a:gd name="connsiteY116" fmla="*/ 2066925 h 2143125"/>
              <a:gd name="connsiteX117" fmla="*/ 687167 w 4992467"/>
              <a:gd name="connsiteY117" fmla="*/ 2085975 h 2143125"/>
              <a:gd name="connsiteX118" fmla="*/ 620492 w 4992467"/>
              <a:gd name="connsiteY118" fmla="*/ 2076450 h 2143125"/>
              <a:gd name="connsiteX119" fmla="*/ 572867 w 4992467"/>
              <a:gd name="connsiteY11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53767 w 4992467"/>
              <a:gd name="connsiteY17" fmla="*/ 1190625 h 2143125"/>
              <a:gd name="connsiteX18" fmla="*/ 1367 w 4992467"/>
              <a:gd name="connsiteY18" fmla="*/ 809625 h 2143125"/>
              <a:gd name="connsiteX19" fmla="*/ 68042 w 4992467"/>
              <a:gd name="connsiteY19" fmla="*/ 733425 h 2143125"/>
              <a:gd name="connsiteX20" fmla="*/ 96617 w 4992467"/>
              <a:gd name="connsiteY20" fmla="*/ 714375 h 2143125"/>
              <a:gd name="connsiteX21" fmla="*/ 125192 w 4992467"/>
              <a:gd name="connsiteY21" fmla="*/ 695325 h 2143125"/>
              <a:gd name="connsiteX22" fmla="*/ 172817 w 4992467"/>
              <a:gd name="connsiteY22" fmla="*/ 647700 h 2143125"/>
              <a:gd name="connsiteX23" fmla="*/ 201392 w 4992467"/>
              <a:gd name="connsiteY23" fmla="*/ 638175 h 2143125"/>
              <a:gd name="connsiteX24" fmla="*/ 258542 w 4992467"/>
              <a:gd name="connsiteY24" fmla="*/ 600075 h 2143125"/>
              <a:gd name="connsiteX25" fmla="*/ 315692 w 4992467"/>
              <a:gd name="connsiteY25" fmla="*/ 571500 h 2143125"/>
              <a:gd name="connsiteX26" fmla="*/ 344267 w 4992467"/>
              <a:gd name="connsiteY26" fmla="*/ 561975 h 2143125"/>
              <a:gd name="connsiteX27" fmla="*/ 401417 w 4992467"/>
              <a:gd name="connsiteY27" fmla="*/ 523875 h 2143125"/>
              <a:gd name="connsiteX28" fmla="*/ 429992 w 4992467"/>
              <a:gd name="connsiteY28" fmla="*/ 504825 h 2143125"/>
              <a:gd name="connsiteX29" fmla="*/ 458567 w 4992467"/>
              <a:gd name="connsiteY29" fmla="*/ 495300 h 2143125"/>
              <a:gd name="connsiteX30" fmla="*/ 487142 w 4992467"/>
              <a:gd name="connsiteY30" fmla="*/ 476250 h 2143125"/>
              <a:gd name="connsiteX31" fmla="*/ 544292 w 4992467"/>
              <a:gd name="connsiteY31" fmla="*/ 457200 h 2143125"/>
              <a:gd name="connsiteX32" fmla="*/ 649067 w 4992467"/>
              <a:gd name="connsiteY32" fmla="*/ 428625 h 2143125"/>
              <a:gd name="connsiteX33" fmla="*/ 830042 w 4992467"/>
              <a:gd name="connsiteY33" fmla="*/ 409575 h 2143125"/>
              <a:gd name="connsiteX34" fmla="*/ 925292 w 4992467"/>
              <a:gd name="connsiteY34" fmla="*/ 381000 h 2143125"/>
              <a:gd name="connsiteX35" fmla="*/ 953867 w 4992467"/>
              <a:gd name="connsiteY35" fmla="*/ 361950 h 2143125"/>
              <a:gd name="connsiteX36" fmla="*/ 1011017 w 4992467"/>
              <a:gd name="connsiteY36" fmla="*/ 342900 h 2143125"/>
              <a:gd name="connsiteX37" fmla="*/ 1096742 w 4992467"/>
              <a:gd name="connsiteY37" fmla="*/ 304800 h 2143125"/>
              <a:gd name="connsiteX38" fmla="*/ 1182467 w 4992467"/>
              <a:gd name="connsiteY38" fmla="*/ 285750 h 2143125"/>
              <a:gd name="connsiteX39" fmla="*/ 1220567 w 4992467"/>
              <a:gd name="connsiteY39" fmla="*/ 276225 h 2143125"/>
              <a:gd name="connsiteX40" fmla="*/ 1411067 w 4992467"/>
              <a:gd name="connsiteY40" fmla="*/ 266700 h 2143125"/>
              <a:gd name="connsiteX41" fmla="*/ 1458692 w 4992467"/>
              <a:gd name="connsiteY41" fmla="*/ 257175 h 2143125"/>
              <a:gd name="connsiteX42" fmla="*/ 1487267 w 4992467"/>
              <a:gd name="connsiteY42" fmla="*/ 247650 h 2143125"/>
              <a:gd name="connsiteX43" fmla="*/ 1544417 w 4992467"/>
              <a:gd name="connsiteY43" fmla="*/ 238125 h 2143125"/>
              <a:gd name="connsiteX44" fmla="*/ 1658717 w 4992467"/>
              <a:gd name="connsiteY44" fmla="*/ 247650 h 2143125"/>
              <a:gd name="connsiteX45" fmla="*/ 1868267 w 4992467"/>
              <a:gd name="connsiteY45" fmla="*/ 228600 h 2143125"/>
              <a:gd name="connsiteX46" fmla="*/ 1953992 w 4992467"/>
              <a:gd name="connsiteY46" fmla="*/ 200025 h 2143125"/>
              <a:gd name="connsiteX47" fmla="*/ 1982567 w 4992467"/>
              <a:gd name="connsiteY47" fmla="*/ 190500 h 2143125"/>
              <a:gd name="connsiteX48" fmla="*/ 2011142 w 4992467"/>
              <a:gd name="connsiteY48" fmla="*/ 171450 h 2143125"/>
              <a:gd name="connsiteX49" fmla="*/ 2068292 w 4992467"/>
              <a:gd name="connsiteY49" fmla="*/ 152400 h 2143125"/>
              <a:gd name="connsiteX50" fmla="*/ 2154017 w 4992467"/>
              <a:gd name="connsiteY50" fmla="*/ 114300 h 2143125"/>
              <a:gd name="connsiteX51" fmla="*/ 2496917 w 4992467"/>
              <a:gd name="connsiteY51" fmla="*/ 95250 h 2143125"/>
              <a:gd name="connsiteX52" fmla="*/ 2582642 w 4992467"/>
              <a:gd name="connsiteY52" fmla="*/ 66675 h 2143125"/>
              <a:gd name="connsiteX53" fmla="*/ 2611217 w 4992467"/>
              <a:gd name="connsiteY53" fmla="*/ 57150 h 2143125"/>
              <a:gd name="connsiteX54" fmla="*/ 2639792 w 4992467"/>
              <a:gd name="connsiteY54" fmla="*/ 38100 h 2143125"/>
              <a:gd name="connsiteX55" fmla="*/ 2696942 w 4992467"/>
              <a:gd name="connsiteY55" fmla="*/ 19050 h 2143125"/>
              <a:gd name="connsiteX56" fmla="*/ 2763617 w 4992467"/>
              <a:gd name="connsiteY56" fmla="*/ 0 h 2143125"/>
              <a:gd name="connsiteX57" fmla="*/ 2982692 w 4992467"/>
              <a:gd name="connsiteY57" fmla="*/ 9525 h 2143125"/>
              <a:gd name="connsiteX58" fmla="*/ 3039842 w 4992467"/>
              <a:gd name="connsiteY58" fmla="*/ 28575 h 2143125"/>
              <a:gd name="connsiteX59" fmla="*/ 3077942 w 4992467"/>
              <a:gd name="connsiteY59" fmla="*/ 38100 h 2143125"/>
              <a:gd name="connsiteX60" fmla="*/ 3135092 w 4992467"/>
              <a:gd name="connsiteY60" fmla="*/ 57150 h 2143125"/>
              <a:gd name="connsiteX61" fmla="*/ 3192242 w 4992467"/>
              <a:gd name="connsiteY61" fmla="*/ 76200 h 2143125"/>
              <a:gd name="connsiteX62" fmla="*/ 3220817 w 4992467"/>
              <a:gd name="connsiteY62" fmla="*/ 85725 h 2143125"/>
              <a:gd name="connsiteX63" fmla="*/ 3249392 w 4992467"/>
              <a:gd name="connsiteY63" fmla="*/ 95250 h 2143125"/>
              <a:gd name="connsiteX64" fmla="*/ 3363692 w 4992467"/>
              <a:gd name="connsiteY64" fmla="*/ 104775 h 2143125"/>
              <a:gd name="connsiteX65" fmla="*/ 3420842 w 4992467"/>
              <a:gd name="connsiteY65" fmla="*/ 133350 h 2143125"/>
              <a:gd name="connsiteX66" fmla="*/ 3449417 w 4992467"/>
              <a:gd name="connsiteY66" fmla="*/ 161925 h 2143125"/>
              <a:gd name="connsiteX67" fmla="*/ 3506567 w 4992467"/>
              <a:gd name="connsiteY67" fmla="*/ 200025 h 2143125"/>
              <a:gd name="connsiteX68" fmla="*/ 3535142 w 4992467"/>
              <a:gd name="connsiteY68" fmla="*/ 219075 h 2143125"/>
              <a:gd name="connsiteX69" fmla="*/ 3563717 w 4992467"/>
              <a:gd name="connsiteY69" fmla="*/ 247650 h 2143125"/>
              <a:gd name="connsiteX70" fmla="*/ 3620867 w 4992467"/>
              <a:gd name="connsiteY70" fmla="*/ 266700 h 2143125"/>
              <a:gd name="connsiteX71" fmla="*/ 3678017 w 4992467"/>
              <a:gd name="connsiteY71" fmla="*/ 295275 h 2143125"/>
              <a:gd name="connsiteX72" fmla="*/ 3706592 w 4992467"/>
              <a:gd name="connsiteY72" fmla="*/ 314325 h 2143125"/>
              <a:gd name="connsiteX73" fmla="*/ 3744692 w 4992467"/>
              <a:gd name="connsiteY73" fmla="*/ 323850 h 2143125"/>
              <a:gd name="connsiteX74" fmla="*/ 3887567 w 4992467"/>
              <a:gd name="connsiteY74" fmla="*/ 342900 h 2143125"/>
              <a:gd name="connsiteX75" fmla="*/ 3944717 w 4992467"/>
              <a:gd name="connsiteY75" fmla="*/ 361950 h 2143125"/>
              <a:gd name="connsiteX76" fmla="*/ 3973292 w 4992467"/>
              <a:gd name="connsiteY76" fmla="*/ 371475 h 2143125"/>
              <a:gd name="connsiteX77" fmla="*/ 4030442 w 4992467"/>
              <a:gd name="connsiteY77" fmla="*/ 419100 h 2143125"/>
              <a:gd name="connsiteX78" fmla="*/ 4087592 w 4992467"/>
              <a:gd name="connsiteY78" fmla="*/ 457200 h 2143125"/>
              <a:gd name="connsiteX79" fmla="*/ 4116167 w 4992467"/>
              <a:gd name="connsiteY79" fmla="*/ 476250 h 2143125"/>
              <a:gd name="connsiteX80" fmla="*/ 4173317 w 4992467"/>
              <a:gd name="connsiteY80" fmla="*/ 514350 h 2143125"/>
              <a:gd name="connsiteX81" fmla="*/ 4201892 w 4992467"/>
              <a:gd name="connsiteY81" fmla="*/ 533400 h 2143125"/>
              <a:gd name="connsiteX82" fmla="*/ 4230467 w 4992467"/>
              <a:gd name="connsiteY82" fmla="*/ 542925 h 2143125"/>
              <a:gd name="connsiteX83" fmla="*/ 4259042 w 4992467"/>
              <a:gd name="connsiteY83" fmla="*/ 571500 h 2143125"/>
              <a:gd name="connsiteX84" fmla="*/ 4316192 w 4992467"/>
              <a:gd name="connsiteY84" fmla="*/ 600075 h 2143125"/>
              <a:gd name="connsiteX85" fmla="*/ 4344767 w 4992467"/>
              <a:gd name="connsiteY85" fmla="*/ 628650 h 2143125"/>
              <a:gd name="connsiteX86" fmla="*/ 4373342 w 4992467"/>
              <a:gd name="connsiteY86" fmla="*/ 638175 h 2143125"/>
              <a:gd name="connsiteX87" fmla="*/ 4459067 w 4992467"/>
              <a:gd name="connsiteY87" fmla="*/ 695325 h 2143125"/>
              <a:gd name="connsiteX88" fmla="*/ 4487642 w 4992467"/>
              <a:gd name="connsiteY88" fmla="*/ 714375 h 2143125"/>
              <a:gd name="connsiteX89" fmla="*/ 4516217 w 4992467"/>
              <a:gd name="connsiteY89" fmla="*/ 733425 h 2143125"/>
              <a:gd name="connsiteX90" fmla="*/ 4601942 w 4992467"/>
              <a:gd name="connsiteY90" fmla="*/ 809625 h 2143125"/>
              <a:gd name="connsiteX91" fmla="*/ 4630517 w 4992467"/>
              <a:gd name="connsiteY91" fmla="*/ 819150 h 2143125"/>
              <a:gd name="connsiteX92" fmla="*/ 4687667 w 4992467"/>
              <a:gd name="connsiteY92" fmla="*/ 857250 h 2143125"/>
              <a:gd name="connsiteX93" fmla="*/ 4754342 w 4992467"/>
              <a:gd name="connsiteY93" fmla="*/ 876300 h 2143125"/>
              <a:gd name="connsiteX94" fmla="*/ 4782917 w 4992467"/>
              <a:gd name="connsiteY94" fmla="*/ 885825 h 2143125"/>
              <a:gd name="connsiteX95" fmla="*/ 4849592 w 4992467"/>
              <a:gd name="connsiteY95" fmla="*/ 904875 h 2143125"/>
              <a:gd name="connsiteX96" fmla="*/ 4878167 w 4992467"/>
              <a:gd name="connsiteY96" fmla="*/ 923925 h 2143125"/>
              <a:gd name="connsiteX97" fmla="*/ 4906742 w 4992467"/>
              <a:gd name="connsiteY97" fmla="*/ 933450 h 2143125"/>
              <a:gd name="connsiteX98" fmla="*/ 4963892 w 4992467"/>
              <a:gd name="connsiteY98" fmla="*/ 971550 h 2143125"/>
              <a:gd name="connsiteX99" fmla="*/ 4992467 w 4992467"/>
              <a:gd name="connsiteY99" fmla="*/ 1008111 h 2143125"/>
              <a:gd name="connsiteX100" fmla="*/ 4220942 w 4992467"/>
              <a:gd name="connsiteY100" fmla="*/ 2038350 h 2143125"/>
              <a:gd name="connsiteX101" fmla="*/ 4154267 w 4992467"/>
              <a:gd name="connsiteY101" fmla="*/ 2114550 h 2143125"/>
              <a:gd name="connsiteX102" fmla="*/ 4106642 w 4992467"/>
              <a:gd name="connsiteY102" fmla="*/ 2124075 h 2143125"/>
              <a:gd name="connsiteX103" fmla="*/ 3906617 w 4992467"/>
              <a:gd name="connsiteY103" fmla="*/ 2143125 h 2143125"/>
              <a:gd name="connsiteX104" fmla="*/ 3458942 w 4992467"/>
              <a:gd name="connsiteY104" fmla="*/ 2124075 h 2143125"/>
              <a:gd name="connsiteX105" fmla="*/ 3344642 w 4992467"/>
              <a:gd name="connsiteY105" fmla="*/ 2095500 h 2143125"/>
              <a:gd name="connsiteX106" fmla="*/ 3297017 w 4992467"/>
              <a:gd name="connsiteY106" fmla="*/ 2085975 h 2143125"/>
              <a:gd name="connsiteX107" fmla="*/ 3068417 w 4992467"/>
              <a:gd name="connsiteY107" fmla="*/ 2095500 h 2143125"/>
              <a:gd name="connsiteX108" fmla="*/ 3030317 w 4992467"/>
              <a:gd name="connsiteY108" fmla="*/ 2105025 h 2143125"/>
              <a:gd name="connsiteX109" fmla="*/ 2925542 w 4992467"/>
              <a:gd name="connsiteY109" fmla="*/ 2114550 h 2143125"/>
              <a:gd name="connsiteX110" fmla="*/ 2858867 w 4992467"/>
              <a:gd name="connsiteY110" fmla="*/ 2124075 h 2143125"/>
              <a:gd name="connsiteX111" fmla="*/ 2011142 w 4992467"/>
              <a:gd name="connsiteY111" fmla="*/ 2114550 h 2143125"/>
              <a:gd name="connsiteX112" fmla="*/ 1887317 w 4992467"/>
              <a:gd name="connsiteY112" fmla="*/ 2095500 h 2143125"/>
              <a:gd name="connsiteX113" fmla="*/ 1639667 w 4992467"/>
              <a:gd name="connsiteY113" fmla="*/ 2085975 h 2143125"/>
              <a:gd name="connsiteX114" fmla="*/ 1553942 w 4992467"/>
              <a:gd name="connsiteY114" fmla="*/ 2076450 h 2143125"/>
              <a:gd name="connsiteX115" fmla="*/ 1525367 w 4992467"/>
              <a:gd name="connsiteY115" fmla="*/ 2066925 h 2143125"/>
              <a:gd name="connsiteX116" fmla="*/ 687167 w 4992467"/>
              <a:gd name="connsiteY116" fmla="*/ 2085975 h 2143125"/>
              <a:gd name="connsiteX117" fmla="*/ 620492 w 4992467"/>
              <a:gd name="connsiteY117" fmla="*/ 2076450 h 2143125"/>
              <a:gd name="connsiteX118" fmla="*/ 572867 w 4992467"/>
              <a:gd name="connsiteY11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72817 w 4992467"/>
              <a:gd name="connsiteY16" fmla="*/ 1247775 h 2143125"/>
              <a:gd name="connsiteX17" fmla="*/ 1367 w 4992467"/>
              <a:gd name="connsiteY17" fmla="*/ 809625 h 2143125"/>
              <a:gd name="connsiteX18" fmla="*/ 68042 w 4992467"/>
              <a:gd name="connsiteY18" fmla="*/ 733425 h 2143125"/>
              <a:gd name="connsiteX19" fmla="*/ 96617 w 4992467"/>
              <a:gd name="connsiteY19" fmla="*/ 714375 h 2143125"/>
              <a:gd name="connsiteX20" fmla="*/ 125192 w 4992467"/>
              <a:gd name="connsiteY20" fmla="*/ 695325 h 2143125"/>
              <a:gd name="connsiteX21" fmla="*/ 172817 w 4992467"/>
              <a:gd name="connsiteY21" fmla="*/ 647700 h 2143125"/>
              <a:gd name="connsiteX22" fmla="*/ 201392 w 4992467"/>
              <a:gd name="connsiteY22" fmla="*/ 638175 h 2143125"/>
              <a:gd name="connsiteX23" fmla="*/ 258542 w 4992467"/>
              <a:gd name="connsiteY23" fmla="*/ 600075 h 2143125"/>
              <a:gd name="connsiteX24" fmla="*/ 315692 w 4992467"/>
              <a:gd name="connsiteY24" fmla="*/ 571500 h 2143125"/>
              <a:gd name="connsiteX25" fmla="*/ 344267 w 4992467"/>
              <a:gd name="connsiteY25" fmla="*/ 561975 h 2143125"/>
              <a:gd name="connsiteX26" fmla="*/ 401417 w 4992467"/>
              <a:gd name="connsiteY26" fmla="*/ 523875 h 2143125"/>
              <a:gd name="connsiteX27" fmla="*/ 429992 w 4992467"/>
              <a:gd name="connsiteY27" fmla="*/ 504825 h 2143125"/>
              <a:gd name="connsiteX28" fmla="*/ 458567 w 4992467"/>
              <a:gd name="connsiteY28" fmla="*/ 495300 h 2143125"/>
              <a:gd name="connsiteX29" fmla="*/ 487142 w 4992467"/>
              <a:gd name="connsiteY29" fmla="*/ 476250 h 2143125"/>
              <a:gd name="connsiteX30" fmla="*/ 544292 w 4992467"/>
              <a:gd name="connsiteY30" fmla="*/ 457200 h 2143125"/>
              <a:gd name="connsiteX31" fmla="*/ 649067 w 4992467"/>
              <a:gd name="connsiteY31" fmla="*/ 428625 h 2143125"/>
              <a:gd name="connsiteX32" fmla="*/ 830042 w 4992467"/>
              <a:gd name="connsiteY32" fmla="*/ 409575 h 2143125"/>
              <a:gd name="connsiteX33" fmla="*/ 925292 w 4992467"/>
              <a:gd name="connsiteY33" fmla="*/ 381000 h 2143125"/>
              <a:gd name="connsiteX34" fmla="*/ 953867 w 4992467"/>
              <a:gd name="connsiteY34" fmla="*/ 361950 h 2143125"/>
              <a:gd name="connsiteX35" fmla="*/ 1011017 w 4992467"/>
              <a:gd name="connsiteY35" fmla="*/ 342900 h 2143125"/>
              <a:gd name="connsiteX36" fmla="*/ 1096742 w 4992467"/>
              <a:gd name="connsiteY36" fmla="*/ 304800 h 2143125"/>
              <a:gd name="connsiteX37" fmla="*/ 1182467 w 4992467"/>
              <a:gd name="connsiteY37" fmla="*/ 285750 h 2143125"/>
              <a:gd name="connsiteX38" fmla="*/ 1220567 w 4992467"/>
              <a:gd name="connsiteY38" fmla="*/ 276225 h 2143125"/>
              <a:gd name="connsiteX39" fmla="*/ 1411067 w 4992467"/>
              <a:gd name="connsiteY39" fmla="*/ 266700 h 2143125"/>
              <a:gd name="connsiteX40" fmla="*/ 1458692 w 4992467"/>
              <a:gd name="connsiteY40" fmla="*/ 257175 h 2143125"/>
              <a:gd name="connsiteX41" fmla="*/ 1487267 w 4992467"/>
              <a:gd name="connsiteY41" fmla="*/ 247650 h 2143125"/>
              <a:gd name="connsiteX42" fmla="*/ 1544417 w 4992467"/>
              <a:gd name="connsiteY42" fmla="*/ 238125 h 2143125"/>
              <a:gd name="connsiteX43" fmla="*/ 1658717 w 4992467"/>
              <a:gd name="connsiteY43" fmla="*/ 247650 h 2143125"/>
              <a:gd name="connsiteX44" fmla="*/ 1868267 w 4992467"/>
              <a:gd name="connsiteY44" fmla="*/ 228600 h 2143125"/>
              <a:gd name="connsiteX45" fmla="*/ 1953992 w 4992467"/>
              <a:gd name="connsiteY45" fmla="*/ 200025 h 2143125"/>
              <a:gd name="connsiteX46" fmla="*/ 1982567 w 4992467"/>
              <a:gd name="connsiteY46" fmla="*/ 190500 h 2143125"/>
              <a:gd name="connsiteX47" fmla="*/ 2011142 w 4992467"/>
              <a:gd name="connsiteY47" fmla="*/ 171450 h 2143125"/>
              <a:gd name="connsiteX48" fmla="*/ 2068292 w 4992467"/>
              <a:gd name="connsiteY48" fmla="*/ 152400 h 2143125"/>
              <a:gd name="connsiteX49" fmla="*/ 2154017 w 4992467"/>
              <a:gd name="connsiteY49" fmla="*/ 114300 h 2143125"/>
              <a:gd name="connsiteX50" fmla="*/ 2496917 w 4992467"/>
              <a:gd name="connsiteY50" fmla="*/ 95250 h 2143125"/>
              <a:gd name="connsiteX51" fmla="*/ 2582642 w 4992467"/>
              <a:gd name="connsiteY51" fmla="*/ 66675 h 2143125"/>
              <a:gd name="connsiteX52" fmla="*/ 2611217 w 4992467"/>
              <a:gd name="connsiteY52" fmla="*/ 57150 h 2143125"/>
              <a:gd name="connsiteX53" fmla="*/ 2639792 w 4992467"/>
              <a:gd name="connsiteY53" fmla="*/ 38100 h 2143125"/>
              <a:gd name="connsiteX54" fmla="*/ 2696942 w 4992467"/>
              <a:gd name="connsiteY54" fmla="*/ 19050 h 2143125"/>
              <a:gd name="connsiteX55" fmla="*/ 2763617 w 4992467"/>
              <a:gd name="connsiteY55" fmla="*/ 0 h 2143125"/>
              <a:gd name="connsiteX56" fmla="*/ 2982692 w 4992467"/>
              <a:gd name="connsiteY56" fmla="*/ 9525 h 2143125"/>
              <a:gd name="connsiteX57" fmla="*/ 3039842 w 4992467"/>
              <a:gd name="connsiteY57" fmla="*/ 28575 h 2143125"/>
              <a:gd name="connsiteX58" fmla="*/ 3077942 w 4992467"/>
              <a:gd name="connsiteY58" fmla="*/ 38100 h 2143125"/>
              <a:gd name="connsiteX59" fmla="*/ 3135092 w 4992467"/>
              <a:gd name="connsiteY59" fmla="*/ 57150 h 2143125"/>
              <a:gd name="connsiteX60" fmla="*/ 3192242 w 4992467"/>
              <a:gd name="connsiteY60" fmla="*/ 76200 h 2143125"/>
              <a:gd name="connsiteX61" fmla="*/ 3220817 w 4992467"/>
              <a:gd name="connsiteY61" fmla="*/ 85725 h 2143125"/>
              <a:gd name="connsiteX62" fmla="*/ 3249392 w 4992467"/>
              <a:gd name="connsiteY62" fmla="*/ 95250 h 2143125"/>
              <a:gd name="connsiteX63" fmla="*/ 3363692 w 4992467"/>
              <a:gd name="connsiteY63" fmla="*/ 104775 h 2143125"/>
              <a:gd name="connsiteX64" fmla="*/ 3420842 w 4992467"/>
              <a:gd name="connsiteY64" fmla="*/ 133350 h 2143125"/>
              <a:gd name="connsiteX65" fmla="*/ 3449417 w 4992467"/>
              <a:gd name="connsiteY65" fmla="*/ 161925 h 2143125"/>
              <a:gd name="connsiteX66" fmla="*/ 3506567 w 4992467"/>
              <a:gd name="connsiteY66" fmla="*/ 200025 h 2143125"/>
              <a:gd name="connsiteX67" fmla="*/ 3535142 w 4992467"/>
              <a:gd name="connsiteY67" fmla="*/ 219075 h 2143125"/>
              <a:gd name="connsiteX68" fmla="*/ 3563717 w 4992467"/>
              <a:gd name="connsiteY68" fmla="*/ 247650 h 2143125"/>
              <a:gd name="connsiteX69" fmla="*/ 3620867 w 4992467"/>
              <a:gd name="connsiteY69" fmla="*/ 266700 h 2143125"/>
              <a:gd name="connsiteX70" fmla="*/ 3678017 w 4992467"/>
              <a:gd name="connsiteY70" fmla="*/ 295275 h 2143125"/>
              <a:gd name="connsiteX71" fmla="*/ 3706592 w 4992467"/>
              <a:gd name="connsiteY71" fmla="*/ 314325 h 2143125"/>
              <a:gd name="connsiteX72" fmla="*/ 3744692 w 4992467"/>
              <a:gd name="connsiteY72" fmla="*/ 323850 h 2143125"/>
              <a:gd name="connsiteX73" fmla="*/ 3887567 w 4992467"/>
              <a:gd name="connsiteY73" fmla="*/ 342900 h 2143125"/>
              <a:gd name="connsiteX74" fmla="*/ 3944717 w 4992467"/>
              <a:gd name="connsiteY74" fmla="*/ 361950 h 2143125"/>
              <a:gd name="connsiteX75" fmla="*/ 3973292 w 4992467"/>
              <a:gd name="connsiteY75" fmla="*/ 371475 h 2143125"/>
              <a:gd name="connsiteX76" fmla="*/ 4030442 w 4992467"/>
              <a:gd name="connsiteY76" fmla="*/ 419100 h 2143125"/>
              <a:gd name="connsiteX77" fmla="*/ 4087592 w 4992467"/>
              <a:gd name="connsiteY77" fmla="*/ 457200 h 2143125"/>
              <a:gd name="connsiteX78" fmla="*/ 4116167 w 4992467"/>
              <a:gd name="connsiteY78" fmla="*/ 476250 h 2143125"/>
              <a:gd name="connsiteX79" fmla="*/ 4173317 w 4992467"/>
              <a:gd name="connsiteY79" fmla="*/ 514350 h 2143125"/>
              <a:gd name="connsiteX80" fmla="*/ 4201892 w 4992467"/>
              <a:gd name="connsiteY80" fmla="*/ 533400 h 2143125"/>
              <a:gd name="connsiteX81" fmla="*/ 4230467 w 4992467"/>
              <a:gd name="connsiteY81" fmla="*/ 542925 h 2143125"/>
              <a:gd name="connsiteX82" fmla="*/ 4259042 w 4992467"/>
              <a:gd name="connsiteY82" fmla="*/ 571500 h 2143125"/>
              <a:gd name="connsiteX83" fmla="*/ 4316192 w 4992467"/>
              <a:gd name="connsiteY83" fmla="*/ 600075 h 2143125"/>
              <a:gd name="connsiteX84" fmla="*/ 4344767 w 4992467"/>
              <a:gd name="connsiteY84" fmla="*/ 628650 h 2143125"/>
              <a:gd name="connsiteX85" fmla="*/ 4373342 w 4992467"/>
              <a:gd name="connsiteY85" fmla="*/ 638175 h 2143125"/>
              <a:gd name="connsiteX86" fmla="*/ 4459067 w 4992467"/>
              <a:gd name="connsiteY86" fmla="*/ 695325 h 2143125"/>
              <a:gd name="connsiteX87" fmla="*/ 4487642 w 4992467"/>
              <a:gd name="connsiteY87" fmla="*/ 714375 h 2143125"/>
              <a:gd name="connsiteX88" fmla="*/ 4516217 w 4992467"/>
              <a:gd name="connsiteY88" fmla="*/ 733425 h 2143125"/>
              <a:gd name="connsiteX89" fmla="*/ 4601942 w 4992467"/>
              <a:gd name="connsiteY89" fmla="*/ 809625 h 2143125"/>
              <a:gd name="connsiteX90" fmla="*/ 4630517 w 4992467"/>
              <a:gd name="connsiteY90" fmla="*/ 819150 h 2143125"/>
              <a:gd name="connsiteX91" fmla="*/ 4687667 w 4992467"/>
              <a:gd name="connsiteY91" fmla="*/ 857250 h 2143125"/>
              <a:gd name="connsiteX92" fmla="*/ 4754342 w 4992467"/>
              <a:gd name="connsiteY92" fmla="*/ 876300 h 2143125"/>
              <a:gd name="connsiteX93" fmla="*/ 4782917 w 4992467"/>
              <a:gd name="connsiteY93" fmla="*/ 885825 h 2143125"/>
              <a:gd name="connsiteX94" fmla="*/ 4849592 w 4992467"/>
              <a:gd name="connsiteY94" fmla="*/ 904875 h 2143125"/>
              <a:gd name="connsiteX95" fmla="*/ 4878167 w 4992467"/>
              <a:gd name="connsiteY95" fmla="*/ 923925 h 2143125"/>
              <a:gd name="connsiteX96" fmla="*/ 4906742 w 4992467"/>
              <a:gd name="connsiteY96" fmla="*/ 933450 h 2143125"/>
              <a:gd name="connsiteX97" fmla="*/ 4963892 w 4992467"/>
              <a:gd name="connsiteY97" fmla="*/ 971550 h 2143125"/>
              <a:gd name="connsiteX98" fmla="*/ 4992467 w 4992467"/>
              <a:gd name="connsiteY98" fmla="*/ 1008111 h 2143125"/>
              <a:gd name="connsiteX99" fmla="*/ 4220942 w 4992467"/>
              <a:gd name="connsiteY99" fmla="*/ 2038350 h 2143125"/>
              <a:gd name="connsiteX100" fmla="*/ 4154267 w 4992467"/>
              <a:gd name="connsiteY100" fmla="*/ 2114550 h 2143125"/>
              <a:gd name="connsiteX101" fmla="*/ 4106642 w 4992467"/>
              <a:gd name="connsiteY101" fmla="*/ 2124075 h 2143125"/>
              <a:gd name="connsiteX102" fmla="*/ 3906617 w 4992467"/>
              <a:gd name="connsiteY102" fmla="*/ 2143125 h 2143125"/>
              <a:gd name="connsiteX103" fmla="*/ 3458942 w 4992467"/>
              <a:gd name="connsiteY103" fmla="*/ 2124075 h 2143125"/>
              <a:gd name="connsiteX104" fmla="*/ 3344642 w 4992467"/>
              <a:gd name="connsiteY104" fmla="*/ 2095500 h 2143125"/>
              <a:gd name="connsiteX105" fmla="*/ 3297017 w 4992467"/>
              <a:gd name="connsiteY105" fmla="*/ 2085975 h 2143125"/>
              <a:gd name="connsiteX106" fmla="*/ 3068417 w 4992467"/>
              <a:gd name="connsiteY106" fmla="*/ 2095500 h 2143125"/>
              <a:gd name="connsiteX107" fmla="*/ 3030317 w 4992467"/>
              <a:gd name="connsiteY107" fmla="*/ 2105025 h 2143125"/>
              <a:gd name="connsiteX108" fmla="*/ 2925542 w 4992467"/>
              <a:gd name="connsiteY108" fmla="*/ 2114550 h 2143125"/>
              <a:gd name="connsiteX109" fmla="*/ 2858867 w 4992467"/>
              <a:gd name="connsiteY109" fmla="*/ 2124075 h 2143125"/>
              <a:gd name="connsiteX110" fmla="*/ 2011142 w 4992467"/>
              <a:gd name="connsiteY110" fmla="*/ 2114550 h 2143125"/>
              <a:gd name="connsiteX111" fmla="*/ 1887317 w 4992467"/>
              <a:gd name="connsiteY111" fmla="*/ 2095500 h 2143125"/>
              <a:gd name="connsiteX112" fmla="*/ 1639667 w 4992467"/>
              <a:gd name="connsiteY112" fmla="*/ 2085975 h 2143125"/>
              <a:gd name="connsiteX113" fmla="*/ 1553942 w 4992467"/>
              <a:gd name="connsiteY113" fmla="*/ 2076450 h 2143125"/>
              <a:gd name="connsiteX114" fmla="*/ 1525367 w 4992467"/>
              <a:gd name="connsiteY114" fmla="*/ 2066925 h 2143125"/>
              <a:gd name="connsiteX115" fmla="*/ 687167 w 4992467"/>
              <a:gd name="connsiteY115" fmla="*/ 2085975 h 2143125"/>
              <a:gd name="connsiteX116" fmla="*/ 620492 w 4992467"/>
              <a:gd name="connsiteY116" fmla="*/ 2076450 h 2143125"/>
              <a:gd name="connsiteX117" fmla="*/ 572867 w 4992467"/>
              <a:gd name="connsiteY11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91867 w 4992467"/>
              <a:gd name="connsiteY15" fmla="*/ 1304925 h 2143125"/>
              <a:gd name="connsiteX16" fmla="*/ 1367 w 4992467"/>
              <a:gd name="connsiteY16" fmla="*/ 809625 h 2143125"/>
              <a:gd name="connsiteX17" fmla="*/ 68042 w 4992467"/>
              <a:gd name="connsiteY17" fmla="*/ 733425 h 2143125"/>
              <a:gd name="connsiteX18" fmla="*/ 96617 w 4992467"/>
              <a:gd name="connsiteY18" fmla="*/ 714375 h 2143125"/>
              <a:gd name="connsiteX19" fmla="*/ 125192 w 4992467"/>
              <a:gd name="connsiteY19" fmla="*/ 695325 h 2143125"/>
              <a:gd name="connsiteX20" fmla="*/ 172817 w 4992467"/>
              <a:gd name="connsiteY20" fmla="*/ 647700 h 2143125"/>
              <a:gd name="connsiteX21" fmla="*/ 201392 w 4992467"/>
              <a:gd name="connsiteY21" fmla="*/ 638175 h 2143125"/>
              <a:gd name="connsiteX22" fmla="*/ 258542 w 4992467"/>
              <a:gd name="connsiteY22" fmla="*/ 600075 h 2143125"/>
              <a:gd name="connsiteX23" fmla="*/ 315692 w 4992467"/>
              <a:gd name="connsiteY23" fmla="*/ 571500 h 2143125"/>
              <a:gd name="connsiteX24" fmla="*/ 344267 w 4992467"/>
              <a:gd name="connsiteY24" fmla="*/ 561975 h 2143125"/>
              <a:gd name="connsiteX25" fmla="*/ 401417 w 4992467"/>
              <a:gd name="connsiteY25" fmla="*/ 523875 h 2143125"/>
              <a:gd name="connsiteX26" fmla="*/ 429992 w 4992467"/>
              <a:gd name="connsiteY26" fmla="*/ 504825 h 2143125"/>
              <a:gd name="connsiteX27" fmla="*/ 458567 w 4992467"/>
              <a:gd name="connsiteY27" fmla="*/ 495300 h 2143125"/>
              <a:gd name="connsiteX28" fmla="*/ 487142 w 4992467"/>
              <a:gd name="connsiteY28" fmla="*/ 476250 h 2143125"/>
              <a:gd name="connsiteX29" fmla="*/ 544292 w 4992467"/>
              <a:gd name="connsiteY29" fmla="*/ 457200 h 2143125"/>
              <a:gd name="connsiteX30" fmla="*/ 649067 w 4992467"/>
              <a:gd name="connsiteY30" fmla="*/ 428625 h 2143125"/>
              <a:gd name="connsiteX31" fmla="*/ 830042 w 4992467"/>
              <a:gd name="connsiteY31" fmla="*/ 409575 h 2143125"/>
              <a:gd name="connsiteX32" fmla="*/ 925292 w 4992467"/>
              <a:gd name="connsiteY32" fmla="*/ 381000 h 2143125"/>
              <a:gd name="connsiteX33" fmla="*/ 953867 w 4992467"/>
              <a:gd name="connsiteY33" fmla="*/ 361950 h 2143125"/>
              <a:gd name="connsiteX34" fmla="*/ 1011017 w 4992467"/>
              <a:gd name="connsiteY34" fmla="*/ 342900 h 2143125"/>
              <a:gd name="connsiteX35" fmla="*/ 1096742 w 4992467"/>
              <a:gd name="connsiteY35" fmla="*/ 304800 h 2143125"/>
              <a:gd name="connsiteX36" fmla="*/ 1182467 w 4992467"/>
              <a:gd name="connsiteY36" fmla="*/ 285750 h 2143125"/>
              <a:gd name="connsiteX37" fmla="*/ 1220567 w 4992467"/>
              <a:gd name="connsiteY37" fmla="*/ 276225 h 2143125"/>
              <a:gd name="connsiteX38" fmla="*/ 1411067 w 4992467"/>
              <a:gd name="connsiteY38" fmla="*/ 266700 h 2143125"/>
              <a:gd name="connsiteX39" fmla="*/ 1458692 w 4992467"/>
              <a:gd name="connsiteY39" fmla="*/ 257175 h 2143125"/>
              <a:gd name="connsiteX40" fmla="*/ 1487267 w 4992467"/>
              <a:gd name="connsiteY40" fmla="*/ 247650 h 2143125"/>
              <a:gd name="connsiteX41" fmla="*/ 1544417 w 4992467"/>
              <a:gd name="connsiteY41" fmla="*/ 238125 h 2143125"/>
              <a:gd name="connsiteX42" fmla="*/ 1658717 w 4992467"/>
              <a:gd name="connsiteY42" fmla="*/ 247650 h 2143125"/>
              <a:gd name="connsiteX43" fmla="*/ 1868267 w 4992467"/>
              <a:gd name="connsiteY43" fmla="*/ 228600 h 2143125"/>
              <a:gd name="connsiteX44" fmla="*/ 1953992 w 4992467"/>
              <a:gd name="connsiteY44" fmla="*/ 200025 h 2143125"/>
              <a:gd name="connsiteX45" fmla="*/ 1982567 w 4992467"/>
              <a:gd name="connsiteY45" fmla="*/ 190500 h 2143125"/>
              <a:gd name="connsiteX46" fmla="*/ 2011142 w 4992467"/>
              <a:gd name="connsiteY46" fmla="*/ 171450 h 2143125"/>
              <a:gd name="connsiteX47" fmla="*/ 2068292 w 4992467"/>
              <a:gd name="connsiteY47" fmla="*/ 152400 h 2143125"/>
              <a:gd name="connsiteX48" fmla="*/ 2154017 w 4992467"/>
              <a:gd name="connsiteY48" fmla="*/ 114300 h 2143125"/>
              <a:gd name="connsiteX49" fmla="*/ 2496917 w 4992467"/>
              <a:gd name="connsiteY49" fmla="*/ 95250 h 2143125"/>
              <a:gd name="connsiteX50" fmla="*/ 2582642 w 4992467"/>
              <a:gd name="connsiteY50" fmla="*/ 66675 h 2143125"/>
              <a:gd name="connsiteX51" fmla="*/ 2611217 w 4992467"/>
              <a:gd name="connsiteY51" fmla="*/ 57150 h 2143125"/>
              <a:gd name="connsiteX52" fmla="*/ 2639792 w 4992467"/>
              <a:gd name="connsiteY52" fmla="*/ 38100 h 2143125"/>
              <a:gd name="connsiteX53" fmla="*/ 2696942 w 4992467"/>
              <a:gd name="connsiteY53" fmla="*/ 19050 h 2143125"/>
              <a:gd name="connsiteX54" fmla="*/ 2763617 w 4992467"/>
              <a:gd name="connsiteY54" fmla="*/ 0 h 2143125"/>
              <a:gd name="connsiteX55" fmla="*/ 2982692 w 4992467"/>
              <a:gd name="connsiteY55" fmla="*/ 9525 h 2143125"/>
              <a:gd name="connsiteX56" fmla="*/ 3039842 w 4992467"/>
              <a:gd name="connsiteY56" fmla="*/ 28575 h 2143125"/>
              <a:gd name="connsiteX57" fmla="*/ 3077942 w 4992467"/>
              <a:gd name="connsiteY57" fmla="*/ 38100 h 2143125"/>
              <a:gd name="connsiteX58" fmla="*/ 3135092 w 4992467"/>
              <a:gd name="connsiteY58" fmla="*/ 57150 h 2143125"/>
              <a:gd name="connsiteX59" fmla="*/ 3192242 w 4992467"/>
              <a:gd name="connsiteY59" fmla="*/ 76200 h 2143125"/>
              <a:gd name="connsiteX60" fmla="*/ 3220817 w 4992467"/>
              <a:gd name="connsiteY60" fmla="*/ 85725 h 2143125"/>
              <a:gd name="connsiteX61" fmla="*/ 3249392 w 4992467"/>
              <a:gd name="connsiteY61" fmla="*/ 95250 h 2143125"/>
              <a:gd name="connsiteX62" fmla="*/ 3363692 w 4992467"/>
              <a:gd name="connsiteY62" fmla="*/ 104775 h 2143125"/>
              <a:gd name="connsiteX63" fmla="*/ 3420842 w 4992467"/>
              <a:gd name="connsiteY63" fmla="*/ 133350 h 2143125"/>
              <a:gd name="connsiteX64" fmla="*/ 3449417 w 4992467"/>
              <a:gd name="connsiteY64" fmla="*/ 161925 h 2143125"/>
              <a:gd name="connsiteX65" fmla="*/ 3506567 w 4992467"/>
              <a:gd name="connsiteY65" fmla="*/ 200025 h 2143125"/>
              <a:gd name="connsiteX66" fmla="*/ 3535142 w 4992467"/>
              <a:gd name="connsiteY66" fmla="*/ 219075 h 2143125"/>
              <a:gd name="connsiteX67" fmla="*/ 3563717 w 4992467"/>
              <a:gd name="connsiteY67" fmla="*/ 247650 h 2143125"/>
              <a:gd name="connsiteX68" fmla="*/ 3620867 w 4992467"/>
              <a:gd name="connsiteY68" fmla="*/ 266700 h 2143125"/>
              <a:gd name="connsiteX69" fmla="*/ 3678017 w 4992467"/>
              <a:gd name="connsiteY69" fmla="*/ 295275 h 2143125"/>
              <a:gd name="connsiteX70" fmla="*/ 3706592 w 4992467"/>
              <a:gd name="connsiteY70" fmla="*/ 314325 h 2143125"/>
              <a:gd name="connsiteX71" fmla="*/ 3744692 w 4992467"/>
              <a:gd name="connsiteY71" fmla="*/ 323850 h 2143125"/>
              <a:gd name="connsiteX72" fmla="*/ 3887567 w 4992467"/>
              <a:gd name="connsiteY72" fmla="*/ 342900 h 2143125"/>
              <a:gd name="connsiteX73" fmla="*/ 3944717 w 4992467"/>
              <a:gd name="connsiteY73" fmla="*/ 361950 h 2143125"/>
              <a:gd name="connsiteX74" fmla="*/ 3973292 w 4992467"/>
              <a:gd name="connsiteY74" fmla="*/ 371475 h 2143125"/>
              <a:gd name="connsiteX75" fmla="*/ 4030442 w 4992467"/>
              <a:gd name="connsiteY75" fmla="*/ 419100 h 2143125"/>
              <a:gd name="connsiteX76" fmla="*/ 4087592 w 4992467"/>
              <a:gd name="connsiteY76" fmla="*/ 457200 h 2143125"/>
              <a:gd name="connsiteX77" fmla="*/ 4116167 w 4992467"/>
              <a:gd name="connsiteY77" fmla="*/ 476250 h 2143125"/>
              <a:gd name="connsiteX78" fmla="*/ 4173317 w 4992467"/>
              <a:gd name="connsiteY78" fmla="*/ 514350 h 2143125"/>
              <a:gd name="connsiteX79" fmla="*/ 4201892 w 4992467"/>
              <a:gd name="connsiteY79" fmla="*/ 533400 h 2143125"/>
              <a:gd name="connsiteX80" fmla="*/ 4230467 w 4992467"/>
              <a:gd name="connsiteY80" fmla="*/ 542925 h 2143125"/>
              <a:gd name="connsiteX81" fmla="*/ 4259042 w 4992467"/>
              <a:gd name="connsiteY81" fmla="*/ 571500 h 2143125"/>
              <a:gd name="connsiteX82" fmla="*/ 4316192 w 4992467"/>
              <a:gd name="connsiteY82" fmla="*/ 600075 h 2143125"/>
              <a:gd name="connsiteX83" fmla="*/ 4344767 w 4992467"/>
              <a:gd name="connsiteY83" fmla="*/ 628650 h 2143125"/>
              <a:gd name="connsiteX84" fmla="*/ 4373342 w 4992467"/>
              <a:gd name="connsiteY84" fmla="*/ 638175 h 2143125"/>
              <a:gd name="connsiteX85" fmla="*/ 4459067 w 4992467"/>
              <a:gd name="connsiteY85" fmla="*/ 695325 h 2143125"/>
              <a:gd name="connsiteX86" fmla="*/ 4487642 w 4992467"/>
              <a:gd name="connsiteY86" fmla="*/ 714375 h 2143125"/>
              <a:gd name="connsiteX87" fmla="*/ 4516217 w 4992467"/>
              <a:gd name="connsiteY87" fmla="*/ 733425 h 2143125"/>
              <a:gd name="connsiteX88" fmla="*/ 4601942 w 4992467"/>
              <a:gd name="connsiteY88" fmla="*/ 809625 h 2143125"/>
              <a:gd name="connsiteX89" fmla="*/ 4630517 w 4992467"/>
              <a:gd name="connsiteY89" fmla="*/ 819150 h 2143125"/>
              <a:gd name="connsiteX90" fmla="*/ 4687667 w 4992467"/>
              <a:gd name="connsiteY90" fmla="*/ 857250 h 2143125"/>
              <a:gd name="connsiteX91" fmla="*/ 4754342 w 4992467"/>
              <a:gd name="connsiteY91" fmla="*/ 876300 h 2143125"/>
              <a:gd name="connsiteX92" fmla="*/ 4782917 w 4992467"/>
              <a:gd name="connsiteY92" fmla="*/ 885825 h 2143125"/>
              <a:gd name="connsiteX93" fmla="*/ 4849592 w 4992467"/>
              <a:gd name="connsiteY93" fmla="*/ 904875 h 2143125"/>
              <a:gd name="connsiteX94" fmla="*/ 4878167 w 4992467"/>
              <a:gd name="connsiteY94" fmla="*/ 923925 h 2143125"/>
              <a:gd name="connsiteX95" fmla="*/ 4906742 w 4992467"/>
              <a:gd name="connsiteY95" fmla="*/ 933450 h 2143125"/>
              <a:gd name="connsiteX96" fmla="*/ 4963892 w 4992467"/>
              <a:gd name="connsiteY96" fmla="*/ 971550 h 2143125"/>
              <a:gd name="connsiteX97" fmla="*/ 4992467 w 4992467"/>
              <a:gd name="connsiteY97" fmla="*/ 1008111 h 2143125"/>
              <a:gd name="connsiteX98" fmla="*/ 4220942 w 4992467"/>
              <a:gd name="connsiteY98" fmla="*/ 2038350 h 2143125"/>
              <a:gd name="connsiteX99" fmla="*/ 4154267 w 4992467"/>
              <a:gd name="connsiteY99" fmla="*/ 2114550 h 2143125"/>
              <a:gd name="connsiteX100" fmla="*/ 4106642 w 4992467"/>
              <a:gd name="connsiteY100" fmla="*/ 2124075 h 2143125"/>
              <a:gd name="connsiteX101" fmla="*/ 3906617 w 4992467"/>
              <a:gd name="connsiteY101" fmla="*/ 2143125 h 2143125"/>
              <a:gd name="connsiteX102" fmla="*/ 3458942 w 4992467"/>
              <a:gd name="connsiteY102" fmla="*/ 2124075 h 2143125"/>
              <a:gd name="connsiteX103" fmla="*/ 3344642 w 4992467"/>
              <a:gd name="connsiteY103" fmla="*/ 2095500 h 2143125"/>
              <a:gd name="connsiteX104" fmla="*/ 3297017 w 4992467"/>
              <a:gd name="connsiteY104" fmla="*/ 2085975 h 2143125"/>
              <a:gd name="connsiteX105" fmla="*/ 3068417 w 4992467"/>
              <a:gd name="connsiteY105" fmla="*/ 2095500 h 2143125"/>
              <a:gd name="connsiteX106" fmla="*/ 3030317 w 4992467"/>
              <a:gd name="connsiteY106" fmla="*/ 2105025 h 2143125"/>
              <a:gd name="connsiteX107" fmla="*/ 2925542 w 4992467"/>
              <a:gd name="connsiteY107" fmla="*/ 2114550 h 2143125"/>
              <a:gd name="connsiteX108" fmla="*/ 2858867 w 4992467"/>
              <a:gd name="connsiteY108" fmla="*/ 2124075 h 2143125"/>
              <a:gd name="connsiteX109" fmla="*/ 2011142 w 4992467"/>
              <a:gd name="connsiteY109" fmla="*/ 2114550 h 2143125"/>
              <a:gd name="connsiteX110" fmla="*/ 1887317 w 4992467"/>
              <a:gd name="connsiteY110" fmla="*/ 2095500 h 2143125"/>
              <a:gd name="connsiteX111" fmla="*/ 1639667 w 4992467"/>
              <a:gd name="connsiteY111" fmla="*/ 2085975 h 2143125"/>
              <a:gd name="connsiteX112" fmla="*/ 1553942 w 4992467"/>
              <a:gd name="connsiteY112" fmla="*/ 2076450 h 2143125"/>
              <a:gd name="connsiteX113" fmla="*/ 1525367 w 4992467"/>
              <a:gd name="connsiteY113" fmla="*/ 2066925 h 2143125"/>
              <a:gd name="connsiteX114" fmla="*/ 687167 w 4992467"/>
              <a:gd name="connsiteY114" fmla="*/ 2085975 h 2143125"/>
              <a:gd name="connsiteX115" fmla="*/ 620492 w 4992467"/>
              <a:gd name="connsiteY115" fmla="*/ 2076450 h 2143125"/>
              <a:gd name="connsiteX116" fmla="*/ 572867 w 4992467"/>
              <a:gd name="connsiteY11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20442 w 4992467"/>
              <a:gd name="connsiteY13" fmla="*/ 1362075 h 2143125"/>
              <a:gd name="connsiteX14" fmla="*/ 210917 w 4992467"/>
              <a:gd name="connsiteY14" fmla="*/ 1333500 h 2143125"/>
              <a:gd name="connsiteX15" fmla="*/ 1367 w 4992467"/>
              <a:gd name="connsiteY15" fmla="*/ 809625 h 2143125"/>
              <a:gd name="connsiteX16" fmla="*/ 68042 w 4992467"/>
              <a:gd name="connsiteY16" fmla="*/ 733425 h 2143125"/>
              <a:gd name="connsiteX17" fmla="*/ 96617 w 4992467"/>
              <a:gd name="connsiteY17" fmla="*/ 714375 h 2143125"/>
              <a:gd name="connsiteX18" fmla="*/ 125192 w 4992467"/>
              <a:gd name="connsiteY18" fmla="*/ 695325 h 2143125"/>
              <a:gd name="connsiteX19" fmla="*/ 172817 w 4992467"/>
              <a:gd name="connsiteY19" fmla="*/ 647700 h 2143125"/>
              <a:gd name="connsiteX20" fmla="*/ 201392 w 4992467"/>
              <a:gd name="connsiteY20" fmla="*/ 638175 h 2143125"/>
              <a:gd name="connsiteX21" fmla="*/ 258542 w 4992467"/>
              <a:gd name="connsiteY21" fmla="*/ 600075 h 2143125"/>
              <a:gd name="connsiteX22" fmla="*/ 315692 w 4992467"/>
              <a:gd name="connsiteY22" fmla="*/ 571500 h 2143125"/>
              <a:gd name="connsiteX23" fmla="*/ 344267 w 4992467"/>
              <a:gd name="connsiteY23" fmla="*/ 561975 h 2143125"/>
              <a:gd name="connsiteX24" fmla="*/ 401417 w 4992467"/>
              <a:gd name="connsiteY24" fmla="*/ 523875 h 2143125"/>
              <a:gd name="connsiteX25" fmla="*/ 429992 w 4992467"/>
              <a:gd name="connsiteY25" fmla="*/ 504825 h 2143125"/>
              <a:gd name="connsiteX26" fmla="*/ 458567 w 4992467"/>
              <a:gd name="connsiteY26" fmla="*/ 495300 h 2143125"/>
              <a:gd name="connsiteX27" fmla="*/ 487142 w 4992467"/>
              <a:gd name="connsiteY27" fmla="*/ 476250 h 2143125"/>
              <a:gd name="connsiteX28" fmla="*/ 544292 w 4992467"/>
              <a:gd name="connsiteY28" fmla="*/ 457200 h 2143125"/>
              <a:gd name="connsiteX29" fmla="*/ 649067 w 4992467"/>
              <a:gd name="connsiteY29" fmla="*/ 428625 h 2143125"/>
              <a:gd name="connsiteX30" fmla="*/ 830042 w 4992467"/>
              <a:gd name="connsiteY30" fmla="*/ 409575 h 2143125"/>
              <a:gd name="connsiteX31" fmla="*/ 925292 w 4992467"/>
              <a:gd name="connsiteY31" fmla="*/ 381000 h 2143125"/>
              <a:gd name="connsiteX32" fmla="*/ 953867 w 4992467"/>
              <a:gd name="connsiteY32" fmla="*/ 361950 h 2143125"/>
              <a:gd name="connsiteX33" fmla="*/ 1011017 w 4992467"/>
              <a:gd name="connsiteY33" fmla="*/ 342900 h 2143125"/>
              <a:gd name="connsiteX34" fmla="*/ 1096742 w 4992467"/>
              <a:gd name="connsiteY34" fmla="*/ 304800 h 2143125"/>
              <a:gd name="connsiteX35" fmla="*/ 1182467 w 4992467"/>
              <a:gd name="connsiteY35" fmla="*/ 285750 h 2143125"/>
              <a:gd name="connsiteX36" fmla="*/ 1220567 w 4992467"/>
              <a:gd name="connsiteY36" fmla="*/ 276225 h 2143125"/>
              <a:gd name="connsiteX37" fmla="*/ 1411067 w 4992467"/>
              <a:gd name="connsiteY37" fmla="*/ 266700 h 2143125"/>
              <a:gd name="connsiteX38" fmla="*/ 1458692 w 4992467"/>
              <a:gd name="connsiteY38" fmla="*/ 257175 h 2143125"/>
              <a:gd name="connsiteX39" fmla="*/ 1487267 w 4992467"/>
              <a:gd name="connsiteY39" fmla="*/ 247650 h 2143125"/>
              <a:gd name="connsiteX40" fmla="*/ 1544417 w 4992467"/>
              <a:gd name="connsiteY40" fmla="*/ 238125 h 2143125"/>
              <a:gd name="connsiteX41" fmla="*/ 1658717 w 4992467"/>
              <a:gd name="connsiteY41" fmla="*/ 247650 h 2143125"/>
              <a:gd name="connsiteX42" fmla="*/ 1868267 w 4992467"/>
              <a:gd name="connsiteY42" fmla="*/ 228600 h 2143125"/>
              <a:gd name="connsiteX43" fmla="*/ 1953992 w 4992467"/>
              <a:gd name="connsiteY43" fmla="*/ 200025 h 2143125"/>
              <a:gd name="connsiteX44" fmla="*/ 1982567 w 4992467"/>
              <a:gd name="connsiteY44" fmla="*/ 190500 h 2143125"/>
              <a:gd name="connsiteX45" fmla="*/ 2011142 w 4992467"/>
              <a:gd name="connsiteY45" fmla="*/ 171450 h 2143125"/>
              <a:gd name="connsiteX46" fmla="*/ 2068292 w 4992467"/>
              <a:gd name="connsiteY46" fmla="*/ 152400 h 2143125"/>
              <a:gd name="connsiteX47" fmla="*/ 2154017 w 4992467"/>
              <a:gd name="connsiteY47" fmla="*/ 114300 h 2143125"/>
              <a:gd name="connsiteX48" fmla="*/ 2496917 w 4992467"/>
              <a:gd name="connsiteY48" fmla="*/ 95250 h 2143125"/>
              <a:gd name="connsiteX49" fmla="*/ 2582642 w 4992467"/>
              <a:gd name="connsiteY49" fmla="*/ 66675 h 2143125"/>
              <a:gd name="connsiteX50" fmla="*/ 2611217 w 4992467"/>
              <a:gd name="connsiteY50" fmla="*/ 57150 h 2143125"/>
              <a:gd name="connsiteX51" fmla="*/ 2639792 w 4992467"/>
              <a:gd name="connsiteY51" fmla="*/ 38100 h 2143125"/>
              <a:gd name="connsiteX52" fmla="*/ 2696942 w 4992467"/>
              <a:gd name="connsiteY52" fmla="*/ 19050 h 2143125"/>
              <a:gd name="connsiteX53" fmla="*/ 2763617 w 4992467"/>
              <a:gd name="connsiteY53" fmla="*/ 0 h 2143125"/>
              <a:gd name="connsiteX54" fmla="*/ 2982692 w 4992467"/>
              <a:gd name="connsiteY54" fmla="*/ 9525 h 2143125"/>
              <a:gd name="connsiteX55" fmla="*/ 3039842 w 4992467"/>
              <a:gd name="connsiteY55" fmla="*/ 28575 h 2143125"/>
              <a:gd name="connsiteX56" fmla="*/ 3077942 w 4992467"/>
              <a:gd name="connsiteY56" fmla="*/ 38100 h 2143125"/>
              <a:gd name="connsiteX57" fmla="*/ 3135092 w 4992467"/>
              <a:gd name="connsiteY57" fmla="*/ 57150 h 2143125"/>
              <a:gd name="connsiteX58" fmla="*/ 3192242 w 4992467"/>
              <a:gd name="connsiteY58" fmla="*/ 76200 h 2143125"/>
              <a:gd name="connsiteX59" fmla="*/ 3220817 w 4992467"/>
              <a:gd name="connsiteY59" fmla="*/ 85725 h 2143125"/>
              <a:gd name="connsiteX60" fmla="*/ 3249392 w 4992467"/>
              <a:gd name="connsiteY60" fmla="*/ 95250 h 2143125"/>
              <a:gd name="connsiteX61" fmla="*/ 3363692 w 4992467"/>
              <a:gd name="connsiteY61" fmla="*/ 104775 h 2143125"/>
              <a:gd name="connsiteX62" fmla="*/ 3420842 w 4992467"/>
              <a:gd name="connsiteY62" fmla="*/ 133350 h 2143125"/>
              <a:gd name="connsiteX63" fmla="*/ 3449417 w 4992467"/>
              <a:gd name="connsiteY63" fmla="*/ 161925 h 2143125"/>
              <a:gd name="connsiteX64" fmla="*/ 3506567 w 4992467"/>
              <a:gd name="connsiteY64" fmla="*/ 200025 h 2143125"/>
              <a:gd name="connsiteX65" fmla="*/ 3535142 w 4992467"/>
              <a:gd name="connsiteY65" fmla="*/ 219075 h 2143125"/>
              <a:gd name="connsiteX66" fmla="*/ 3563717 w 4992467"/>
              <a:gd name="connsiteY66" fmla="*/ 247650 h 2143125"/>
              <a:gd name="connsiteX67" fmla="*/ 3620867 w 4992467"/>
              <a:gd name="connsiteY67" fmla="*/ 266700 h 2143125"/>
              <a:gd name="connsiteX68" fmla="*/ 3678017 w 4992467"/>
              <a:gd name="connsiteY68" fmla="*/ 295275 h 2143125"/>
              <a:gd name="connsiteX69" fmla="*/ 3706592 w 4992467"/>
              <a:gd name="connsiteY69" fmla="*/ 314325 h 2143125"/>
              <a:gd name="connsiteX70" fmla="*/ 3744692 w 4992467"/>
              <a:gd name="connsiteY70" fmla="*/ 323850 h 2143125"/>
              <a:gd name="connsiteX71" fmla="*/ 3887567 w 4992467"/>
              <a:gd name="connsiteY71" fmla="*/ 342900 h 2143125"/>
              <a:gd name="connsiteX72" fmla="*/ 3944717 w 4992467"/>
              <a:gd name="connsiteY72" fmla="*/ 361950 h 2143125"/>
              <a:gd name="connsiteX73" fmla="*/ 3973292 w 4992467"/>
              <a:gd name="connsiteY73" fmla="*/ 371475 h 2143125"/>
              <a:gd name="connsiteX74" fmla="*/ 4030442 w 4992467"/>
              <a:gd name="connsiteY74" fmla="*/ 419100 h 2143125"/>
              <a:gd name="connsiteX75" fmla="*/ 4087592 w 4992467"/>
              <a:gd name="connsiteY75" fmla="*/ 457200 h 2143125"/>
              <a:gd name="connsiteX76" fmla="*/ 4116167 w 4992467"/>
              <a:gd name="connsiteY76" fmla="*/ 476250 h 2143125"/>
              <a:gd name="connsiteX77" fmla="*/ 4173317 w 4992467"/>
              <a:gd name="connsiteY77" fmla="*/ 514350 h 2143125"/>
              <a:gd name="connsiteX78" fmla="*/ 4201892 w 4992467"/>
              <a:gd name="connsiteY78" fmla="*/ 533400 h 2143125"/>
              <a:gd name="connsiteX79" fmla="*/ 4230467 w 4992467"/>
              <a:gd name="connsiteY79" fmla="*/ 542925 h 2143125"/>
              <a:gd name="connsiteX80" fmla="*/ 4259042 w 4992467"/>
              <a:gd name="connsiteY80" fmla="*/ 571500 h 2143125"/>
              <a:gd name="connsiteX81" fmla="*/ 4316192 w 4992467"/>
              <a:gd name="connsiteY81" fmla="*/ 600075 h 2143125"/>
              <a:gd name="connsiteX82" fmla="*/ 4344767 w 4992467"/>
              <a:gd name="connsiteY82" fmla="*/ 628650 h 2143125"/>
              <a:gd name="connsiteX83" fmla="*/ 4373342 w 4992467"/>
              <a:gd name="connsiteY83" fmla="*/ 638175 h 2143125"/>
              <a:gd name="connsiteX84" fmla="*/ 4459067 w 4992467"/>
              <a:gd name="connsiteY84" fmla="*/ 695325 h 2143125"/>
              <a:gd name="connsiteX85" fmla="*/ 4487642 w 4992467"/>
              <a:gd name="connsiteY85" fmla="*/ 714375 h 2143125"/>
              <a:gd name="connsiteX86" fmla="*/ 4516217 w 4992467"/>
              <a:gd name="connsiteY86" fmla="*/ 733425 h 2143125"/>
              <a:gd name="connsiteX87" fmla="*/ 4601942 w 4992467"/>
              <a:gd name="connsiteY87" fmla="*/ 809625 h 2143125"/>
              <a:gd name="connsiteX88" fmla="*/ 4630517 w 4992467"/>
              <a:gd name="connsiteY88" fmla="*/ 819150 h 2143125"/>
              <a:gd name="connsiteX89" fmla="*/ 4687667 w 4992467"/>
              <a:gd name="connsiteY89" fmla="*/ 857250 h 2143125"/>
              <a:gd name="connsiteX90" fmla="*/ 4754342 w 4992467"/>
              <a:gd name="connsiteY90" fmla="*/ 876300 h 2143125"/>
              <a:gd name="connsiteX91" fmla="*/ 4782917 w 4992467"/>
              <a:gd name="connsiteY91" fmla="*/ 885825 h 2143125"/>
              <a:gd name="connsiteX92" fmla="*/ 4849592 w 4992467"/>
              <a:gd name="connsiteY92" fmla="*/ 904875 h 2143125"/>
              <a:gd name="connsiteX93" fmla="*/ 4878167 w 4992467"/>
              <a:gd name="connsiteY93" fmla="*/ 923925 h 2143125"/>
              <a:gd name="connsiteX94" fmla="*/ 4906742 w 4992467"/>
              <a:gd name="connsiteY94" fmla="*/ 933450 h 2143125"/>
              <a:gd name="connsiteX95" fmla="*/ 4963892 w 4992467"/>
              <a:gd name="connsiteY95" fmla="*/ 971550 h 2143125"/>
              <a:gd name="connsiteX96" fmla="*/ 4992467 w 4992467"/>
              <a:gd name="connsiteY96" fmla="*/ 1008111 h 2143125"/>
              <a:gd name="connsiteX97" fmla="*/ 4220942 w 4992467"/>
              <a:gd name="connsiteY97" fmla="*/ 2038350 h 2143125"/>
              <a:gd name="connsiteX98" fmla="*/ 4154267 w 4992467"/>
              <a:gd name="connsiteY98" fmla="*/ 2114550 h 2143125"/>
              <a:gd name="connsiteX99" fmla="*/ 4106642 w 4992467"/>
              <a:gd name="connsiteY99" fmla="*/ 2124075 h 2143125"/>
              <a:gd name="connsiteX100" fmla="*/ 3906617 w 4992467"/>
              <a:gd name="connsiteY100" fmla="*/ 2143125 h 2143125"/>
              <a:gd name="connsiteX101" fmla="*/ 3458942 w 4992467"/>
              <a:gd name="connsiteY101" fmla="*/ 2124075 h 2143125"/>
              <a:gd name="connsiteX102" fmla="*/ 3344642 w 4992467"/>
              <a:gd name="connsiteY102" fmla="*/ 2095500 h 2143125"/>
              <a:gd name="connsiteX103" fmla="*/ 3297017 w 4992467"/>
              <a:gd name="connsiteY103" fmla="*/ 2085975 h 2143125"/>
              <a:gd name="connsiteX104" fmla="*/ 3068417 w 4992467"/>
              <a:gd name="connsiteY104" fmla="*/ 2095500 h 2143125"/>
              <a:gd name="connsiteX105" fmla="*/ 3030317 w 4992467"/>
              <a:gd name="connsiteY105" fmla="*/ 2105025 h 2143125"/>
              <a:gd name="connsiteX106" fmla="*/ 2925542 w 4992467"/>
              <a:gd name="connsiteY106" fmla="*/ 2114550 h 2143125"/>
              <a:gd name="connsiteX107" fmla="*/ 2858867 w 4992467"/>
              <a:gd name="connsiteY107" fmla="*/ 2124075 h 2143125"/>
              <a:gd name="connsiteX108" fmla="*/ 2011142 w 4992467"/>
              <a:gd name="connsiteY108" fmla="*/ 2114550 h 2143125"/>
              <a:gd name="connsiteX109" fmla="*/ 1887317 w 4992467"/>
              <a:gd name="connsiteY109" fmla="*/ 2095500 h 2143125"/>
              <a:gd name="connsiteX110" fmla="*/ 1639667 w 4992467"/>
              <a:gd name="connsiteY110" fmla="*/ 2085975 h 2143125"/>
              <a:gd name="connsiteX111" fmla="*/ 1553942 w 4992467"/>
              <a:gd name="connsiteY111" fmla="*/ 2076450 h 2143125"/>
              <a:gd name="connsiteX112" fmla="*/ 1525367 w 4992467"/>
              <a:gd name="connsiteY112" fmla="*/ 2066925 h 2143125"/>
              <a:gd name="connsiteX113" fmla="*/ 687167 w 4992467"/>
              <a:gd name="connsiteY113" fmla="*/ 2085975 h 2143125"/>
              <a:gd name="connsiteX114" fmla="*/ 620492 w 4992467"/>
              <a:gd name="connsiteY114" fmla="*/ 2076450 h 2143125"/>
              <a:gd name="connsiteX115" fmla="*/ 572867 w 4992467"/>
              <a:gd name="connsiteY11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210917 w 4992467"/>
              <a:gd name="connsiteY13" fmla="*/ 1333500 h 2143125"/>
              <a:gd name="connsiteX14" fmla="*/ 1367 w 4992467"/>
              <a:gd name="connsiteY14" fmla="*/ 809625 h 2143125"/>
              <a:gd name="connsiteX15" fmla="*/ 68042 w 4992467"/>
              <a:gd name="connsiteY15" fmla="*/ 733425 h 2143125"/>
              <a:gd name="connsiteX16" fmla="*/ 96617 w 4992467"/>
              <a:gd name="connsiteY16" fmla="*/ 714375 h 2143125"/>
              <a:gd name="connsiteX17" fmla="*/ 125192 w 4992467"/>
              <a:gd name="connsiteY17" fmla="*/ 695325 h 2143125"/>
              <a:gd name="connsiteX18" fmla="*/ 172817 w 4992467"/>
              <a:gd name="connsiteY18" fmla="*/ 647700 h 2143125"/>
              <a:gd name="connsiteX19" fmla="*/ 201392 w 4992467"/>
              <a:gd name="connsiteY19" fmla="*/ 638175 h 2143125"/>
              <a:gd name="connsiteX20" fmla="*/ 258542 w 4992467"/>
              <a:gd name="connsiteY20" fmla="*/ 600075 h 2143125"/>
              <a:gd name="connsiteX21" fmla="*/ 315692 w 4992467"/>
              <a:gd name="connsiteY21" fmla="*/ 571500 h 2143125"/>
              <a:gd name="connsiteX22" fmla="*/ 344267 w 4992467"/>
              <a:gd name="connsiteY22" fmla="*/ 561975 h 2143125"/>
              <a:gd name="connsiteX23" fmla="*/ 401417 w 4992467"/>
              <a:gd name="connsiteY23" fmla="*/ 523875 h 2143125"/>
              <a:gd name="connsiteX24" fmla="*/ 429992 w 4992467"/>
              <a:gd name="connsiteY24" fmla="*/ 504825 h 2143125"/>
              <a:gd name="connsiteX25" fmla="*/ 458567 w 4992467"/>
              <a:gd name="connsiteY25" fmla="*/ 495300 h 2143125"/>
              <a:gd name="connsiteX26" fmla="*/ 487142 w 4992467"/>
              <a:gd name="connsiteY26" fmla="*/ 476250 h 2143125"/>
              <a:gd name="connsiteX27" fmla="*/ 544292 w 4992467"/>
              <a:gd name="connsiteY27" fmla="*/ 457200 h 2143125"/>
              <a:gd name="connsiteX28" fmla="*/ 649067 w 4992467"/>
              <a:gd name="connsiteY28" fmla="*/ 428625 h 2143125"/>
              <a:gd name="connsiteX29" fmla="*/ 830042 w 4992467"/>
              <a:gd name="connsiteY29" fmla="*/ 409575 h 2143125"/>
              <a:gd name="connsiteX30" fmla="*/ 925292 w 4992467"/>
              <a:gd name="connsiteY30" fmla="*/ 381000 h 2143125"/>
              <a:gd name="connsiteX31" fmla="*/ 953867 w 4992467"/>
              <a:gd name="connsiteY31" fmla="*/ 361950 h 2143125"/>
              <a:gd name="connsiteX32" fmla="*/ 1011017 w 4992467"/>
              <a:gd name="connsiteY32" fmla="*/ 342900 h 2143125"/>
              <a:gd name="connsiteX33" fmla="*/ 1096742 w 4992467"/>
              <a:gd name="connsiteY33" fmla="*/ 304800 h 2143125"/>
              <a:gd name="connsiteX34" fmla="*/ 1182467 w 4992467"/>
              <a:gd name="connsiteY34" fmla="*/ 285750 h 2143125"/>
              <a:gd name="connsiteX35" fmla="*/ 1220567 w 4992467"/>
              <a:gd name="connsiteY35" fmla="*/ 276225 h 2143125"/>
              <a:gd name="connsiteX36" fmla="*/ 1411067 w 4992467"/>
              <a:gd name="connsiteY36" fmla="*/ 266700 h 2143125"/>
              <a:gd name="connsiteX37" fmla="*/ 1458692 w 4992467"/>
              <a:gd name="connsiteY37" fmla="*/ 257175 h 2143125"/>
              <a:gd name="connsiteX38" fmla="*/ 1487267 w 4992467"/>
              <a:gd name="connsiteY38" fmla="*/ 247650 h 2143125"/>
              <a:gd name="connsiteX39" fmla="*/ 1544417 w 4992467"/>
              <a:gd name="connsiteY39" fmla="*/ 238125 h 2143125"/>
              <a:gd name="connsiteX40" fmla="*/ 1658717 w 4992467"/>
              <a:gd name="connsiteY40" fmla="*/ 247650 h 2143125"/>
              <a:gd name="connsiteX41" fmla="*/ 1868267 w 4992467"/>
              <a:gd name="connsiteY41" fmla="*/ 228600 h 2143125"/>
              <a:gd name="connsiteX42" fmla="*/ 1953992 w 4992467"/>
              <a:gd name="connsiteY42" fmla="*/ 200025 h 2143125"/>
              <a:gd name="connsiteX43" fmla="*/ 1982567 w 4992467"/>
              <a:gd name="connsiteY43" fmla="*/ 190500 h 2143125"/>
              <a:gd name="connsiteX44" fmla="*/ 2011142 w 4992467"/>
              <a:gd name="connsiteY44" fmla="*/ 171450 h 2143125"/>
              <a:gd name="connsiteX45" fmla="*/ 2068292 w 4992467"/>
              <a:gd name="connsiteY45" fmla="*/ 152400 h 2143125"/>
              <a:gd name="connsiteX46" fmla="*/ 2154017 w 4992467"/>
              <a:gd name="connsiteY46" fmla="*/ 114300 h 2143125"/>
              <a:gd name="connsiteX47" fmla="*/ 2496917 w 4992467"/>
              <a:gd name="connsiteY47" fmla="*/ 95250 h 2143125"/>
              <a:gd name="connsiteX48" fmla="*/ 2582642 w 4992467"/>
              <a:gd name="connsiteY48" fmla="*/ 66675 h 2143125"/>
              <a:gd name="connsiteX49" fmla="*/ 2611217 w 4992467"/>
              <a:gd name="connsiteY49" fmla="*/ 57150 h 2143125"/>
              <a:gd name="connsiteX50" fmla="*/ 2639792 w 4992467"/>
              <a:gd name="connsiteY50" fmla="*/ 38100 h 2143125"/>
              <a:gd name="connsiteX51" fmla="*/ 2696942 w 4992467"/>
              <a:gd name="connsiteY51" fmla="*/ 19050 h 2143125"/>
              <a:gd name="connsiteX52" fmla="*/ 2763617 w 4992467"/>
              <a:gd name="connsiteY52" fmla="*/ 0 h 2143125"/>
              <a:gd name="connsiteX53" fmla="*/ 2982692 w 4992467"/>
              <a:gd name="connsiteY53" fmla="*/ 9525 h 2143125"/>
              <a:gd name="connsiteX54" fmla="*/ 3039842 w 4992467"/>
              <a:gd name="connsiteY54" fmla="*/ 28575 h 2143125"/>
              <a:gd name="connsiteX55" fmla="*/ 3077942 w 4992467"/>
              <a:gd name="connsiteY55" fmla="*/ 38100 h 2143125"/>
              <a:gd name="connsiteX56" fmla="*/ 3135092 w 4992467"/>
              <a:gd name="connsiteY56" fmla="*/ 57150 h 2143125"/>
              <a:gd name="connsiteX57" fmla="*/ 3192242 w 4992467"/>
              <a:gd name="connsiteY57" fmla="*/ 76200 h 2143125"/>
              <a:gd name="connsiteX58" fmla="*/ 3220817 w 4992467"/>
              <a:gd name="connsiteY58" fmla="*/ 85725 h 2143125"/>
              <a:gd name="connsiteX59" fmla="*/ 3249392 w 4992467"/>
              <a:gd name="connsiteY59" fmla="*/ 95250 h 2143125"/>
              <a:gd name="connsiteX60" fmla="*/ 3363692 w 4992467"/>
              <a:gd name="connsiteY60" fmla="*/ 104775 h 2143125"/>
              <a:gd name="connsiteX61" fmla="*/ 3420842 w 4992467"/>
              <a:gd name="connsiteY61" fmla="*/ 133350 h 2143125"/>
              <a:gd name="connsiteX62" fmla="*/ 3449417 w 4992467"/>
              <a:gd name="connsiteY62" fmla="*/ 161925 h 2143125"/>
              <a:gd name="connsiteX63" fmla="*/ 3506567 w 4992467"/>
              <a:gd name="connsiteY63" fmla="*/ 200025 h 2143125"/>
              <a:gd name="connsiteX64" fmla="*/ 3535142 w 4992467"/>
              <a:gd name="connsiteY64" fmla="*/ 219075 h 2143125"/>
              <a:gd name="connsiteX65" fmla="*/ 3563717 w 4992467"/>
              <a:gd name="connsiteY65" fmla="*/ 247650 h 2143125"/>
              <a:gd name="connsiteX66" fmla="*/ 3620867 w 4992467"/>
              <a:gd name="connsiteY66" fmla="*/ 266700 h 2143125"/>
              <a:gd name="connsiteX67" fmla="*/ 3678017 w 4992467"/>
              <a:gd name="connsiteY67" fmla="*/ 295275 h 2143125"/>
              <a:gd name="connsiteX68" fmla="*/ 3706592 w 4992467"/>
              <a:gd name="connsiteY68" fmla="*/ 314325 h 2143125"/>
              <a:gd name="connsiteX69" fmla="*/ 3744692 w 4992467"/>
              <a:gd name="connsiteY69" fmla="*/ 323850 h 2143125"/>
              <a:gd name="connsiteX70" fmla="*/ 3887567 w 4992467"/>
              <a:gd name="connsiteY70" fmla="*/ 342900 h 2143125"/>
              <a:gd name="connsiteX71" fmla="*/ 3944717 w 4992467"/>
              <a:gd name="connsiteY71" fmla="*/ 361950 h 2143125"/>
              <a:gd name="connsiteX72" fmla="*/ 3973292 w 4992467"/>
              <a:gd name="connsiteY72" fmla="*/ 371475 h 2143125"/>
              <a:gd name="connsiteX73" fmla="*/ 4030442 w 4992467"/>
              <a:gd name="connsiteY73" fmla="*/ 419100 h 2143125"/>
              <a:gd name="connsiteX74" fmla="*/ 4087592 w 4992467"/>
              <a:gd name="connsiteY74" fmla="*/ 457200 h 2143125"/>
              <a:gd name="connsiteX75" fmla="*/ 4116167 w 4992467"/>
              <a:gd name="connsiteY75" fmla="*/ 476250 h 2143125"/>
              <a:gd name="connsiteX76" fmla="*/ 4173317 w 4992467"/>
              <a:gd name="connsiteY76" fmla="*/ 514350 h 2143125"/>
              <a:gd name="connsiteX77" fmla="*/ 4201892 w 4992467"/>
              <a:gd name="connsiteY77" fmla="*/ 533400 h 2143125"/>
              <a:gd name="connsiteX78" fmla="*/ 4230467 w 4992467"/>
              <a:gd name="connsiteY78" fmla="*/ 542925 h 2143125"/>
              <a:gd name="connsiteX79" fmla="*/ 4259042 w 4992467"/>
              <a:gd name="connsiteY79" fmla="*/ 571500 h 2143125"/>
              <a:gd name="connsiteX80" fmla="*/ 4316192 w 4992467"/>
              <a:gd name="connsiteY80" fmla="*/ 600075 h 2143125"/>
              <a:gd name="connsiteX81" fmla="*/ 4344767 w 4992467"/>
              <a:gd name="connsiteY81" fmla="*/ 628650 h 2143125"/>
              <a:gd name="connsiteX82" fmla="*/ 4373342 w 4992467"/>
              <a:gd name="connsiteY82" fmla="*/ 638175 h 2143125"/>
              <a:gd name="connsiteX83" fmla="*/ 4459067 w 4992467"/>
              <a:gd name="connsiteY83" fmla="*/ 695325 h 2143125"/>
              <a:gd name="connsiteX84" fmla="*/ 4487642 w 4992467"/>
              <a:gd name="connsiteY84" fmla="*/ 714375 h 2143125"/>
              <a:gd name="connsiteX85" fmla="*/ 4516217 w 4992467"/>
              <a:gd name="connsiteY85" fmla="*/ 733425 h 2143125"/>
              <a:gd name="connsiteX86" fmla="*/ 4601942 w 4992467"/>
              <a:gd name="connsiteY86" fmla="*/ 809625 h 2143125"/>
              <a:gd name="connsiteX87" fmla="*/ 4630517 w 4992467"/>
              <a:gd name="connsiteY87" fmla="*/ 819150 h 2143125"/>
              <a:gd name="connsiteX88" fmla="*/ 4687667 w 4992467"/>
              <a:gd name="connsiteY88" fmla="*/ 857250 h 2143125"/>
              <a:gd name="connsiteX89" fmla="*/ 4754342 w 4992467"/>
              <a:gd name="connsiteY89" fmla="*/ 876300 h 2143125"/>
              <a:gd name="connsiteX90" fmla="*/ 4782917 w 4992467"/>
              <a:gd name="connsiteY90" fmla="*/ 885825 h 2143125"/>
              <a:gd name="connsiteX91" fmla="*/ 4849592 w 4992467"/>
              <a:gd name="connsiteY91" fmla="*/ 904875 h 2143125"/>
              <a:gd name="connsiteX92" fmla="*/ 4878167 w 4992467"/>
              <a:gd name="connsiteY92" fmla="*/ 923925 h 2143125"/>
              <a:gd name="connsiteX93" fmla="*/ 4906742 w 4992467"/>
              <a:gd name="connsiteY93" fmla="*/ 933450 h 2143125"/>
              <a:gd name="connsiteX94" fmla="*/ 4963892 w 4992467"/>
              <a:gd name="connsiteY94" fmla="*/ 971550 h 2143125"/>
              <a:gd name="connsiteX95" fmla="*/ 4992467 w 4992467"/>
              <a:gd name="connsiteY95" fmla="*/ 1008111 h 2143125"/>
              <a:gd name="connsiteX96" fmla="*/ 4220942 w 4992467"/>
              <a:gd name="connsiteY96" fmla="*/ 2038350 h 2143125"/>
              <a:gd name="connsiteX97" fmla="*/ 4154267 w 4992467"/>
              <a:gd name="connsiteY97" fmla="*/ 2114550 h 2143125"/>
              <a:gd name="connsiteX98" fmla="*/ 4106642 w 4992467"/>
              <a:gd name="connsiteY98" fmla="*/ 2124075 h 2143125"/>
              <a:gd name="connsiteX99" fmla="*/ 3906617 w 4992467"/>
              <a:gd name="connsiteY99" fmla="*/ 2143125 h 2143125"/>
              <a:gd name="connsiteX100" fmla="*/ 3458942 w 4992467"/>
              <a:gd name="connsiteY100" fmla="*/ 2124075 h 2143125"/>
              <a:gd name="connsiteX101" fmla="*/ 3344642 w 4992467"/>
              <a:gd name="connsiteY101" fmla="*/ 2095500 h 2143125"/>
              <a:gd name="connsiteX102" fmla="*/ 3297017 w 4992467"/>
              <a:gd name="connsiteY102" fmla="*/ 2085975 h 2143125"/>
              <a:gd name="connsiteX103" fmla="*/ 3068417 w 4992467"/>
              <a:gd name="connsiteY103" fmla="*/ 2095500 h 2143125"/>
              <a:gd name="connsiteX104" fmla="*/ 3030317 w 4992467"/>
              <a:gd name="connsiteY104" fmla="*/ 2105025 h 2143125"/>
              <a:gd name="connsiteX105" fmla="*/ 2925542 w 4992467"/>
              <a:gd name="connsiteY105" fmla="*/ 2114550 h 2143125"/>
              <a:gd name="connsiteX106" fmla="*/ 2858867 w 4992467"/>
              <a:gd name="connsiteY106" fmla="*/ 2124075 h 2143125"/>
              <a:gd name="connsiteX107" fmla="*/ 2011142 w 4992467"/>
              <a:gd name="connsiteY107" fmla="*/ 2114550 h 2143125"/>
              <a:gd name="connsiteX108" fmla="*/ 1887317 w 4992467"/>
              <a:gd name="connsiteY108" fmla="*/ 2095500 h 2143125"/>
              <a:gd name="connsiteX109" fmla="*/ 1639667 w 4992467"/>
              <a:gd name="connsiteY109" fmla="*/ 2085975 h 2143125"/>
              <a:gd name="connsiteX110" fmla="*/ 1553942 w 4992467"/>
              <a:gd name="connsiteY110" fmla="*/ 2076450 h 2143125"/>
              <a:gd name="connsiteX111" fmla="*/ 1525367 w 4992467"/>
              <a:gd name="connsiteY111" fmla="*/ 2066925 h 2143125"/>
              <a:gd name="connsiteX112" fmla="*/ 687167 w 4992467"/>
              <a:gd name="connsiteY112" fmla="*/ 2085975 h 2143125"/>
              <a:gd name="connsiteX113" fmla="*/ 620492 w 4992467"/>
              <a:gd name="connsiteY113" fmla="*/ 2076450 h 2143125"/>
              <a:gd name="connsiteX114" fmla="*/ 572867 w 4992467"/>
              <a:gd name="connsiteY11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239492 w 4992467"/>
              <a:gd name="connsiteY12" fmla="*/ 1390650 h 2143125"/>
              <a:gd name="connsiteX13" fmla="*/ 1367 w 4992467"/>
              <a:gd name="connsiteY13" fmla="*/ 809625 h 2143125"/>
              <a:gd name="connsiteX14" fmla="*/ 68042 w 4992467"/>
              <a:gd name="connsiteY14" fmla="*/ 733425 h 2143125"/>
              <a:gd name="connsiteX15" fmla="*/ 96617 w 4992467"/>
              <a:gd name="connsiteY15" fmla="*/ 714375 h 2143125"/>
              <a:gd name="connsiteX16" fmla="*/ 125192 w 4992467"/>
              <a:gd name="connsiteY16" fmla="*/ 695325 h 2143125"/>
              <a:gd name="connsiteX17" fmla="*/ 172817 w 4992467"/>
              <a:gd name="connsiteY17" fmla="*/ 647700 h 2143125"/>
              <a:gd name="connsiteX18" fmla="*/ 201392 w 4992467"/>
              <a:gd name="connsiteY18" fmla="*/ 638175 h 2143125"/>
              <a:gd name="connsiteX19" fmla="*/ 258542 w 4992467"/>
              <a:gd name="connsiteY19" fmla="*/ 600075 h 2143125"/>
              <a:gd name="connsiteX20" fmla="*/ 315692 w 4992467"/>
              <a:gd name="connsiteY20" fmla="*/ 571500 h 2143125"/>
              <a:gd name="connsiteX21" fmla="*/ 344267 w 4992467"/>
              <a:gd name="connsiteY21" fmla="*/ 561975 h 2143125"/>
              <a:gd name="connsiteX22" fmla="*/ 401417 w 4992467"/>
              <a:gd name="connsiteY22" fmla="*/ 523875 h 2143125"/>
              <a:gd name="connsiteX23" fmla="*/ 429992 w 4992467"/>
              <a:gd name="connsiteY23" fmla="*/ 504825 h 2143125"/>
              <a:gd name="connsiteX24" fmla="*/ 458567 w 4992467"/>
              <a:gd name="connsiteY24" fmla="*/ 495300 h 2143125"/>
              <a:gd name="connsiteX25" fmla="*/ 487142 w 4992467"/>
              <a:gd name="connsiteY25" fmla="*/ 476250 h 2143125"/>
              <a:gd name="connsiteX26" fmla="*/ 544292 w 4992467"/>
              <a:gd name="connsiteY26" fmla="*/ 457200 h 2143125"/>
              <a:gd name="connsiteX27" fmla="*/ 649067 w 4992467"/>
              <a:gd name="connsiteY27" fmla="*/ 428625 h 2143125"/>
              <a:gd name="connsiteX28" fmla="*/ 830042 w 4992467"/>
              <a:gd name="connsiteY28" fmla="*/ 409575 h 2143125"/>
              <a:gd name="connsiteX29" fmla="*/ 925292 w 4992467"/>
              <a:gd name="connsiteY29" fmla="*/ 381000 h 2143125"/>
              <a:gd name="connsiteX30" fmla="*/ 953867 w 4992467"/>
              <a:gd name="connsiteY30" fmla="*/ 361950 h 2143125"/>
              <a:gd name="connsiteX31" fmla="*/ 1011017 w 4992467"/>
              <a:gd name="connsiteY31" fmla="*/ 342900 h 2143125"/>
              <a:gd name="connsiteX32" fmla="*/ 1096742 w 4992467"/>
              <a:gd name="connsiteY32" fmla="*/ 304800 h 2143125"/>
              <a:gd name="connsiteX33" fmla="*/ 1182467 w 4992467"/>
              <a:gd name="connsiteY33" fmla="*/ 285750 h 2143125"/>
              <a:gd name="connsiteX34" fmla="*/ 1220567 w 4992467"/>
              <a:gd name="connsiteY34" fmla="*/ 276225 h 2143125"/>
              <a:gd name="connsiteX35" fmla="*/ 1411067 w 4992467"/>
              <a:gd name="connsiteY35" fmla="*/ 266700 h 2143125"/>
              <a:gd name="connsiteX36" fmla="*/ 1458692 w 4992467"/>
              <a:gd name="connsiteY36" fmla="*/ 257175 h 2143125"/>
              <a:gd name="connsiteX37" fmla="*/ 1487267 w 4992467"/>
              <a:gd name="connsiteY37" fmla="*/ 247650 h 2143125"/>
              <a:gd name="connsiteX38" fmla="*/ 1544417 w 4992467"/>
              <a:gd name="connsiteY38" fmla="*/ 238125 h 2143125"/>
              <a:gd name="connsiteX39" fmla="*/ 1658717 w 4992467"/>
              <a:gd name="connsiteY39" fmla="*/ 247650 h 2143125"/>
              <a:gd name="connsiteX40" fmla="*/ 1868267 w 4992467"/>
              <a:gd name="connsiteY40" fmla="*/ 228600 h 2143125"/>
              <a:gd name="connsiteX41" fmla="*/ 1953992 w 4992467"/>
              <a:gd name="connsiteY41" fmla="*/ 200025 h 2143125"/>
              <a:gd name="connsiteX42" fmla="*/ 1982567 w 4992467"/>
              <a:gd name="connsiteY42" fmla="*/ 190500 h 2143125"/>
              <a:gd name="connsiteX43" fmla="*/ 2011142 w 4992467"/>
              <a:gd name="connsiteY43" fmla="*/ 171450 h 2143125"/>
              <a:gd name="connsiteX44" fmla="*/ 2068292 w 4992467"/>
              <a:gd name="connsiteY44" fmla="*/ 152400 h 2143125"/>
              <a:gd name="connsiteX45" fmla="*/ 2154017 w 4992467"/>
              <a:gd name="connsiteY45" fmla="*/ 114300 h 2143125"/>
              <a:gd name="connsiteX46" fmla="*/ 2496917 w 4992467"/>
              <a:gd name="connsiteY46" fmla="*/ 95250 h 2143125"/>
              <a:gd name="connsiteX47" fmla="*/ 2582642 w 4992467"/>
              <a:gd name="connsiteY47" fmla="*/ 66675 h 2143125"/>
              <a:gd name="connsiteX48" fmla="*/ 2611217 w 4992467"/>
              <a:gd name="connsiteY48" fmla="*/ 57150 h 2143125"/>
              <a:gd name="connsiteX49" fmla="*/ 2639792 w 4992467"/>
              <a:gd name="connsiteY49" fmla="*/ 38100 h 2143125"/>
              <a:gd name="connsiteX50" fmla="*/ 2696942 w 4992467"/>
              <a:gd name="connsiteY50" fmla="*/ 19050 h 2143125"/>
              <a:gd name="connsiteX51" fmla="*/ 2763617 w 4992467"/>
              <a:gd name="connsiteY51" fmla="*/ 0 h 2143125"/>
              <a:gd name="connsiteX52" fmla="*/ 2982692 w 4992467"/>
              <a:gd name="connsiteY52" fmla="*/ 9525 h 2143125"/>
              <a:gd name="connsiteX53" fmla="*/ 3039842 w 4992467"/>
              <a:gd name="connsiteY53" fmla="*/ 28575 h 2143125"/>
              <a:gd name="connsiteX54" fmla="*/ 3077942 w 4992467"/>
              <a:gd name="connsiteY54" fmla="*/ 38100 h 2143125"/>
              <a:gd name="connsiteX55" fmla="*/ 3135092 w 4992467"/>
              <a:gd name="connsiteY55" fmla="*/ 57150 h 2143125"/>
              <a:gd name="connsiteX56" fmla="*/ 3192242 w 4992467"/>
              <a:gd name="connsiteY56" fmla="*/ 76200 h 2143125"/>
              <a:gd name="connsiteX57" fmla="*/ 3220817 w 4992467"/>
              <a:gd name="connsiteY57" fmla="*/ 85725 h 2143125"/>
              <a:gd name="connsiteX58" fmla="*/ 3249392 w 4992467"/>
              <a:gd name="connsiteY58" fmla="*/ 95250 h 2143125"/>
              <a:gd name="connsiteX59" fmla="*/ 3363692 w 4992467"/>
              <a:gd name="connsiteY59" fmla="*/ 104775 h 2143125"/>
              <a:gd name="connsiteX60" fmla="*/ 3420842 w 4992467"/>
              <a:gd name="connsiteY60" fmla="*/ 133350 h 2143125"/>
              <a:gd name="connsiteX61" fmla="*/ 3449417 w 4992467"/>
              <a:gd name="connsiteY61" fmla="*/ 161925 h 2143125"/>
              <a:gd name="connsiteX62" fmla="*/ 3506567 w 4992467"/>
              <a:gd name="connsiteY62" fmla="*/ 200025 h 2143125"/>
              <a:gd name="connsiteX63" fmla="*/ 3535142 w 4992467"/>
              <a:gd name="connsiteY63" fmla="*/ 219075 h 2143125"/>
              <a:gd name="connsiteX64" fmla="*/ 3563717 w 4992467"/>
              <a:gd name="connsiteY64" fmla="*/ 247650 h 2143125"/>
              <a:gd name="connsiteX65" fmla="*/ 3620867 w 4992467"/>
              <a:gd name="connsiteY65" fmla="*/ 266700 h 2143125"/>
              <a:gd name="connsiteX66" fmla="*/ 3678017 w 4992467"/>
              <a:gd name="connsiteY66" fmla="*/ 295275 h 2143125"/>
              <a:gd name="connsiteX67" fmla="*/ 3706592 w 4992467"/>
              <a:gd name="connsiteY67" fmla="*/ 314325 h 2143125"/>
              <a:gd name="connsiteX68" fmla="*/ 3744692 w 4992467"/>
              <a:gd name="connsiteY68" fmla="*/ 323850 h 2143125"/>
              <a:gd name="connsiteX69" fmla="*/ 3887567 w 4992467"/>
              <a:gd name="connsiteY69" fmla="*/ 342900 h 2143125"/>
              <a:gd name="connsiteX70" fmla="*/ 3944717 w 4992467"/>
              <a:gd name="connsiteY70" fmla="*/ 361950 h 2143125"/>
              <a:gd name="connsiteX71" fmla="*/ 3973292 w 4992467"/>
              <a:gd name="connsiteY71" fmla="*/ 371475 h 2143125"/>
              <a:gd name="connsiteX72" fmla="*/ 4030442 w 4992467"/>
              <a:gd name="connsiteY72" fmla="*/ 419100 h 2143125"/>
              <a:gd name="connsiteX73" fmla="*/ 4087592 w 4992467"/>
              <a:gd name="connsiteY73" fmla="*/ 457200 h 2143125"/>
              <a:gd name="connsiteX74" fmla="*/ 4116167 w 4992467"/>
              <a:gd name="connsiteY74" fmla="*/ 476250 h 2143125"/>
              <a:gd name="connsiteX75" fmla="*/ 4173317 w 4992467"/>
              <a:gd name="connsiteY75" fmla="*/ 514350 h 2143125"/>
              <a:gd name="connsiteX76" fmla="*/ 4201892 w 4992467"/>
              <a:gd name="connsiteY76" fmla="*/ 533400 h 2143125"/>
              <a:gd name="connsiteX77" fmla="*/ 4230467 w 4992467"/>
              <a:gd name="connsiteY77" fmla="*/ 542925 h 2143125"/>
              <a:gd name="connsiteX78" fmla="*/ 4259042 w 4992467"/>
              <a:gd name="connsiteY78" fmla="*/ 571500 h 2143125"/>
              <a:gd name="connsiteX79" fmla="*/ 4316192 w 4992467"/>
              <a:gd name="connsiteY79" fmla="*/ 600075 h 2143125"/>
              <a:gd name="connsiteX80" fmla="*/ 4344767 w 4992467"/>
              <a:gd name="connsiteY80" fmla="*/ 628650 h 2143125"/>
              <a:gd name="connsiteX81" fmla="*/ 4373342 w 4992467"/>
              <a:gd name="connsiteY81" fmla="*/ 638175 h 2143125"/>
              <a:gd name="connsiteX82" fmla="*/ 4459067 w 4992467"/>
              <a:gd name="connsiteY82" fmla="*/ 695325 h 2143125"/>
              <a:gd name="connsiteX83" fmla="*/ 4487642 w 4992467"/>
              <a:gd name="connsiteY83" fmla="*/ 714375 h 2143125"/>
              <a:gd name="connsiteX84" fmla="*/ 4516217 w 4992467"/>
              <a:gd name="connsiteY84" fmla="*/ 733425 h 2143125"/>
              <a:gd name="connsiteX85" fmla="*/ 4601942 w 4992467"/>
              <a:gd name="connsiteY85" fmla="*/ 809625 h 2143125"/>
              <a:gd name="connsiteX86" fmla="*/ 4630517 w 4992467"/>
              <a:gd name="connsiteY86" fmla="*/ 819150 h 2143125"/>
              <a:gd name="connsiteX87" fmla="*/ 4687667 w 4992467"/>
              <a:gd name="connsiteY87" fmla="*/ 857250 h 2143125"/>
              <a:gd name="connsiteX88" fmla="*/ 4754342 w 4992467"/>
              <a:gd name="connsiteY88" fmla="*/ 876300 h 2143125"/>
              <a:gd name="connsiteX89" fmla="*/ 4782917 w 4992467"/>
              <a:gd name="connsiteY89" fmla="*/ 885825 h 2143125"/>
              <a:gd name="connsiteX90" fmla="*/ 4849592 w 4992467"/>
              <a:gd name="connsiteY90" fmla="*/ 904875 h 2143125"/>
              <a:gd name="connsiteX91" fmla="*/ 4878167 w 4992467"/>
              <a:gd name="connsiteY91" fmla="*/ 923925 h 2143125"/>
              <a:gd name="connsiteX92" fmla="*/ 4906742 w 4992467"/>
              <a:gd name="connsiteY92" fmla="*/ 933450 h 2143125"/>
              <a:gd name="connsiteX93" fmla="*/ 4963892 w 4992467"/>
              <a:gd name="connsiteY93" fmla="*/ 971550 h 2143125"/>
              <a:gd name="connsiteX94" fmla="*/ 4992467 w 4992467"/>
              <a:gd name="connsiteY94" fmla="*/ 1008111 h 2143125"/>
              <a:gd name="connsiteX95" fmla="*/ 4220942 w 4992467"/>
              <a:gd name="connsiteY95" fmla="*/ 2038350 h 2143125"/>
              <a:gd name="connsiteX96" fmla="*/ 4154267 w 4992467"/>
              <a:gd name="connsiteY96" fmla="*/ 2114550 h 2143125"/>
              <a:gd name="connsiteX97" fmla="*/ 4106642 w 4992467"/>
              <a:gd name="connsiteY97" fmla="*/ 2124075 h 2143125"/>
              <a:gd name="connsiteX98" fmla="*/ 3906617 w 4992467"/>
              <a:gd name="connsiteY98" fmla="*/ 2143125 h 2143125"/>
              <a:gd name="connsiteX99" fmla="*/ 3458942 w 4992467"/>
              <a:gd name="connsiteY99" fmla="*/ 2124075 h 2143125"/>
              <a:gd name="connsiteX100" fmla="*/ 3344642 w 4992467"/>
              <a:gd name="connsiteY100" fmla="*/ 2095500 h 2143125"/>
              <a:gd name="connsiteX101" fmla="*/ 3297017 w 4992467"/>
              <a:gd name="connsiteY101" fmla="*/ 2085975 h 2143125"/>
              <a:gd name="connsiteX102" fmla="*/ 3068417 w 4992467"/>
              <a:gd name="connsiteY102" fmla="*/ 2095500 h 2143125"/>
              <a:gd name="connsiteX103" fmla="*/ 3030317 w 4992467"/>
              <a:gd name="connsiteY103" fmla="*/ 2105025 h 2143125"/>
              <a:gd name="connsiteX104" fmla="*/ 2925542 w 4992467"/>
              <a:gd name="connsiteY104" fmla="*/ 2114550 h 2143125"/>
              <a:gd name="connsiteX105" fmla="*/ 2858867 w 4992467"/>
              <a:gd name="connsiteY105" fmla="*/ 2124075 h 2143125"/>
              <a:gd name="connsiteX106" fmla="*/ 2011142 w 4992467"/>
              <a:gd name="connsiteY106" fmla="*/ 2114550 h 2143125"/>
              <a:gd name="connsiteX107" fmla="*/ 1887317 w 4992467"/>
              <a:gd name="connsiteY107" fmla="*/ 2095500 h 2143125"/>
              <a:gd name="connsiteX108" fmla="*/ 1639667 w 4992467"/>
              <a:gd name="connsiteY108" fmla="*/ 2085975 h 2143125"/>
              <a:gd name="connsiteX109" fmla="*/ 1553942 w 4992467"/>
              <a:gd name="connsiteY109" fmla="*/ 2076450 h 2143125"/>
              <a:gd name="connsiteX110" fmla="*/ 1525367 w 4992467"/>
              <a:gd name="connsiteY110" fmla="*/ 2066925 h 2143125"/>
              <a:gd name="connsiteX111" fmla="*/ 687167 w 4992467"/>
              <a:gd name="connsiteY111" fmla="*/ 2085975 h 2143125"/>
              <a:gd name="connsiteX112" fmla="*/ 620492 w 4992467"/>
              <a:gd name="connsiteY112" fmla="*/ 2076450 h 2143125"/>
              <a:gd name="connsiteX113" fmla="*/ 572867 w 4992467"/>
              <a:gd name="connsiteY11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25217 w 4992467"/>
              <a:gd name="connsiteY10" fmla="*/ 1533525 h 2143125"/>
              <a:gd name="connsiteX11" fmla="*/ 315692 w 4992467"/>
              <a:gd name="connsiteY11" fmla="*/ 1504950 h 2143125"/>
              <a:gd name="connsiteX12" fmla="*/ 1367 w 4992467"/>
              <a:gd name="connsiteY12" fmla="*/ 809625 h 2143125"/>
              <a:gd name="connsiteX13" fmla="*/ 68042 w 4992467"/>
              <a:gd name="connsiteY13" fmla="*/ 733425 h 2143125"/>
              <a:gd name="connsiteX14" fmla="*/ 96617 w 4992467"/>
              <a:gd name="connsiteY14" fmla="*/ 714375 h 2143125"/>
              <a:gd name="connsiteX15" fmla="*/ 125192 w 4992467"/>
              <a:gd name="connsiteY15" fmla="*/ 695325 h 2143125"/>
              <a:gd name="connsiteX16" fmla="*/ 172817 w 4992467"/>
              <a:gd name="connsiteY16" fmla="*/ 647700 h 2143125"/>
              <a:gd name="connsiteX17" fmla="*/ 201392 w 4992467"/>
              <a:gd name="connsiteY17" fmla="*/ 638175 h 2143125"/>
              <a:gd name="connsiteX18" fmla="*/ 258542 w 4992467"/>
              <a:gd name="connsiteY18" fmla="*/ 600075 h 2143125"/>
              <a:gd name="connsiteX19" fmla="*/ 315692 w 4992467"/>
              <a:gd name="connsiteY19" fmla="*/ 571500 h 2143125"/>
              <a:gd name="connsiteX20" fmla="*/ 344267 w 4992467"/>
              <a:gd name="connsiteY20" fmla="*/ 561975 h 2143125"/>
              <a:gd name="connsiteX21" fmla="*/ 401417 w 4992467"/>
              <a:gd name="connsiteY21" fmla="*/ 523875 h 2143125"/>
              <a:gd name="connsiteX22" fmla="*/ 429992 w 4992467"/>
              <a:gd name="connsiteY22" fmla="*/ 504825 h 2143125"/>
              <a:gd name="connsiteX23" fmla="*/ 458567 w 4992467"/>
              <a:gd name="connsiteY23" fmla="*/ 495300 h 2143125"/>
              <a:gd name="connsiteX24" fmla="*/ 487142 w 4992467"/>
              <a:gd name="connsiteY24" fmla="*/ 476250 h 2143125"/>
              <a:gd name="connsiteX25" fmla="*/ 544292 w 4992467"/>
              <a:gd name="connsiteY25" fmla="*/ 457200 h 2143125"/>
              <a:gd name="connsiteX26" fmla="*/ 649067 w 4992467"/>
              <a:gd name="connsiteY26" fmla="*/ 428625 h 2143125"/>
              <a:gd name="connsiteX27" fmla="*/ 830042 w 4992467"/>
              <a:gd name="connsiteY27" fmla="*/ 409575 h 2143125"/>
              <a:gd name="connsiteX28" fmla="*/ 925292 w 4992467"/>
              <a:gd name="connsiteY28" fmla="*/ 381000 h 2143125"/>
              <a:gd name="connsiteX29" fmla="*/ 953867 w 4992467"/>
              <a:gd name="connsiteY29" fmla="*/ 361950 h 2143125"/>
              <a:gd name="connsiteX30" fmla="*/ 1011017 w 4992467"/>
              <a:gd name="connsiteY30" fmla="*/ 342900 h 2143125"/>
              <a:gd name="connsiteX31" fmla="*/ 1096742 w 4992467"/>
              <a:gd name="connsiteY31" fmla="*/ 304800 h 2143125"/>
              <a:gd name="connsiteX32" fmla="*/ 1182467 w 4992467"/>
              <a:gd name="connsiteY32" fmla="*/ 285750 h 2143125"/>
              <a:gd name="connsiteX33" fmla="*/ 1220567 w 4992467"/>
              <a:gd name="connsiteY33" fmla="*/ 276225 h 2143125"/>
              <a:gd name="connsiteX34" fmla="*/ 1411067 w 4992467"/>
              <a:gd name="connsiteY34" fmla="*/ 266700 h 2143125"/>
              <a:gd name="connsiteX35" fmla="*/ 1458692 w 4992467"/>
              <a:gd name="connsiteY35" fmla="*/ 257175 h 2143125"/>
              <a:gd name="connsiteX36" fmla="*/ 1487267 w 4992467"/>
              <a:gd name="connsiteY36" fmla="*/ 247650 h 2143125"/>
              <a:gd name="connsiteX37" fmla="*/ 1544417 w 4992467"/>
              <a:gd name="connsiteY37" fmla="*/ 238125 h 2143125"/>
              <a:gd name="connsiteX38" fmla="*/ 1658717 w 4992467"/>
              <a:gd name="connsiteY38" fmla="*/ 247650 h 2143125"/>
              <a:gd name="connsiteX39" fmla="*/ 1868267 w 4992467"/>
              <a:gd name="connsiteY39" fmla="*/ 228600 h 2143125"/>
              <a:gd name="connsiteX40" fmla="*/ 1953992 w 4992467"/>
              <a:gd name="connsiteY40" fmla="*/ 200025 h 2143125"/>
              <a:gd name="connsiteX41" fmla="*/ 1982567 w 4992467"/>
              <a:gd name="connsiteY41" fmla="*/ 190500 h 2143125"/>
              <a:gd name="connsiteX42" fmla="*/ 2011142 w 4992467"/>
              <a:gd name="connsiteY42" fmla="*/ 171450 h 2143125"/>
              <a:gd name="connsiteX43" fmla="*/ 2068292 w 4992467"/>
              <a:gd name="connsiteY43" fmla="*/ 152400 h 2143125"/>
              <a:gd name="connsiteX44" fmla="*/ 2154017 w 4992467"/>
              <a:gd name="connsiteY44" fmla="*/ 114300 h 2143125"/>
              <a:gd name="connsiteX45" fmla="*/ 2496917 w 4992467"/>
              <a:gd name="connsiteY45" fmla="*/ 95250 h 2143125"/>
              <a:gd name="connsiteX46" fmla="*/ 2582642 w 4992467"/>
              <a:gd name="connsiteY46" fmla="*/ 66675 h 2143125"/>
              <a:gd name="connsiteX47" fmla="*/ 2611217 w 4992467"/>
              <a:gd name="connsiteY47" fmla="*/ 57150 h 2143125"/>
              <a:gd name="connsiteX48" fmla="*/ 2639792 w 4992467"/>
              <a:gd name="connsiteY48" fmla="*/ 38100 h 2143125"/>
              <a:gd name="connsiteX49" fmla="*/ 2696942 w 4992467"/>
              <a:gd name="connsiteY49" fmla="*/ 19050 h 2143125"/>
              <a:gd name="connsiteX50" fmla="*/ 2763617 w 4992467"/>
              <a:gd name="connsiteY50" fmla="*/ 0 h 2143125"/>
              <a:gd name="connsiteX51" fmla="*/ 2982692 w 4992467"/>
              <a:gd name="connsiteY51" fmla="*/ 9525 h 2143125"/>
              <a:gd name="connsiteX52" fmla="*/ 3039842 w 4992467"/>
              <a:gd name="connsiteY52" fmla="*/ 28575 h 2143125"/>
              <a:gd name="connsiteX53" fmla="*/ 3077942 w 4992467"/>
              <a:gd name="connsiteY53" fmla="*/ 38100 h 2143125"/>
              <a:gd name="connsiteX54" fmla="*/ 3135092 w 4992467"/>
              <a:gd name="connsiteY54" fmla="*/ 57150 h 2143125"/>
              <a:gd name="connsiteX55" fmla="*/ 3192242 w 4992467"/>
              <a:gd name="connsiteY55" fmla="*/ 76200 h 2143125"/>
              <a:gd name="connsiteX56" fmla="*/ 3220817 w 4992467"/>
              <a:gd name="connsiteY56" fmla="*/ 85725 h 2143125"/>
              <a:gd name="connsiteX57" fmla="*/ 3249392 w 4992467"/>
              <a:gd name="connsiteY57" fmla="*/ 95250 h 2143125"/>
              <a:gd name="connsiteX58" fmla="*/ 3363692 w 4992467"/>
              <a:gd name="connsiteY58" fmla="*/ 104775 h 2143125"/>
              <a:gd name="connsiteX59" fmla="*/ 3420842 w 4992467"/>
              <a:gd name="connsiteY59" fmla="*/ 133350 h 2143125"/>
              <a:gd name="connsiteX60" fmla="*/ 3449417 w 4992467"/>
              <a:gd name="connsiteY60" fmla="*/ 161925 h 2143125"/>
              <a:gd name="connsiteX61" fmla="*/ 3506567 w 4992467"/>
              <a:gd name="connsiteY61" fmla="*/ 200025 h 2143125"/>
              <a:gd name="connsiteX62" fmla="*/ 3535142 w 4992467"/>
              <a:gd name="connsiteY62" fmla="*/ 219075 h 2143125"/>
              <a:gd name="connsiteX63" fmla="*/ 3563717 w 4992467"/>
              <a:gd name="connsiteY63" fmla="*/ 247650 h 2143125"/>
              <a:gd name="connsiteX64" fmla="*/ 3620867 w 4992467"/>
              <a:gd name="connsiteY64" fmla="*/ 266700 h 2143125"/>
              <a:gd name="connsiteX65" fmla="*/ 3678017 w 4992467"/>
              <a:gd name="connsiteY65" fmla="*/ 295275 h 2143125"/>
              <a:gd name="connsiteX66" fmla="*/ 3706592 w 4992467"/>
              <a:gd name="connsiteY66" fmla="*/ 314325 h 2143125"/>
              <a:gd name="connsiteX67" fmla="*/ 3744692 w 4992467"/>
              <a:gd name="connsiteY67" fmla="*/ 323850 h 2143125"/>
              <a:gd name="connsiteX68" fmla="*/ 3887567 w 4992467"/>
              <a:gd name="connsiteY68" fmla="*/ 342900 h 2143125"/>
              <a:gd name="connsiteX69" fmla="*/ 3944717 w 4992467"/>
              <a:gd name="connsiteY69" fmla="*/ 361950 h 2143125"/>
              <a:gd name="connsiteX70" fmla="*/ 3973292 w 4992467"/>
              <a:gd name="connsiteY70" fmla="*/ 371475 h 2143125"/>
              <a:gd name="connsiteX71" fmla="*/ 4030442 w 4992467"/>
              <a:gd name="connsiteY71" fmla="*/ 419100 h 2143125"/>
              <a:gd name="connsiteX72" fmla="*/ 4087592 w 4992467"/>
              <a:gd name="connsiteY72" fmla="*/ 457200 h 2143125"/>
              <a:gd name="connsiteX73" fmla="*/ 4116167 w 4992467"/>
              <a:gd name="connsiteY73" fmla="*/ 476250 h 2143125"/>
              <a:gd name="connsiteX74" fmla="*/ 4173317 w 4992467"/>
              <a:gd name="connsiteY74" fmla="*/ 514350 h 2143125"/>
              <a:gd name="connsiteX75" fmla="*/ 4201892 w 4992467"/>
              <a:gd name="connsiteY75" fmla="*/ 533400 h 2143125"/>
              <a:gd name="connsiteX76" fmla="*/ 4230467 w 4992467"/>
              <a:gd name="connsiteY76" fmla="*/ 542925 h 2143125"/>
              <a:gd name="connsiteX77" fmla="*/ 4259042 w 4992467"/>
              <a:gd name="connsiteY77" fmla="*/ 571500 h 2143125"/>
              <a:gd name="connsiteX78" fmla="*/ 4316192 w 4992467"/>
              <a:gd name="connsiteY78" fmla="*/ 600075 h 2143125"/>
              <a:gd name="connsiteX79" fmla="*/ 4344767 w 4992467"/>
              <a:gd name="connsiteY79" fmla="*/ 628650 h 2143125"/>
              <a:gd name="connsiteX80" fmla="*/ 4373342 w 4992467"/>
              <a:gd name="connsiteY80" fmla="*/ 638175 h 2143125"/>
              <a:gd name="connsiteX81" fmla="*/ 4459067 w 4992467"/>
              <a:gd name="connsiteY81" fmla="*/ 695325 h 2143125"/>
              <a:gd name="connsiteX82" fmla="*/ 4487642 w 4992467"/>
              <a:gd name="connsiteY82" fmla="*/ 714375 h 2143125"/>
              <a:gd name="connsiteX83" fmla="*/ 4516217 w 4992467"/>
              <a:gd name="connsiteY83" fmla="*/ 733425 h 2143125"/>
              <a:gd name="connsiteX84" fmla="*/ 4601942 w 4992467"/>
              <a:gd name="connsiteY84" fmla="*/ 809625 h 2143125"/>
              <a:gd name="connsiteX85" fmla="*/ 4630517 w 4992467"/>
              <a:gd name="connsiteY85" fmla="*/ 819150 h 2143125"/>
              <a:gd name="connsiteX86" fmla="*/ 4687667 w 4992467"/>
              <a:gd name="connsiteY86" fmla="*/ 857250 h 2143125"/>
              <a:gd name="connsiteX87" fmla="*/ 4754342 w 4992467"/>
              <a:gd name="connsiteY87" fmla="*/ 876300 h 2143125"/>
              <a:gd name="connsiteX88" fmla="*/ 4782917 w 4992467"/>
              <a:gd name="connsiteY88" fmla="*/ 885825 h 2143125"/>
              <a:gd name="connsiteX89" fmla="*/ 4849592 w 4992467"/>
              <a:gd name="connsiteY89" fmla="*/ 904875 h 2143125"/>
              <a:gd name="connsiteX90" fmla="*/ 4878167 w 4992467"/>
              <a:gd name="connsiteY90" fmla="*/ 923925 h 2143125"/>
              <a:gd name="connsiteX91" fmla="*/ 4906742 w 4992467"/>
              <a:gd name="connsiteY91" fmla="*/ 933450 h 2143125"/>
              <a:gd name="connsiteX92" fmla="*/ 4963892 w 4992467"/>
              <a:gd name="connsiteY92" fmla="*/ 971550 h 2143125"/>
              <a:gd name="connsiteX93" fmla="*/ 4992467 w 4992467"/>
              <a:gd name="connsiteY93" fmla="*/ 1008111 h 2143125"/>
              <a:gd name="connsiteX94" fmla="*/ 4220942 w 4992467"/>
              <a:gd name="connsiteY94" fmla="*/ 2038350 h 2143125"/>
              <a:gd name="connsiteX95" fmla="*/ 4154267 w 4992467"/>
              <a:gd name="connsiteY95" fmla="*/ 2114550 h 2143125"/>
              <a:gd name="connsiteX96" fmla="*/ 4106642 w 4992467"/>
              <a:gd name="connsiteY96" fmla="*/ 2124075 h 2143125"/>
              <a:gd name="connsiteX97" fmla="*/ 3906617 w 4992467"/>
              <a:gd name="connsiteY97" fmla="*/ 2143125 h 2143125"/>
              <a:gd name="connsiteX98" fmla="*/ 3458942 w 4992467"/>
              <a:gd name="connsiteY98" fmla="*/ 2124075 h 2143125"/>
              <a:gd name="connsiteX99" fmla="*/ 3344642 w 4992467"/>
              <a:gd name="connsiteY99" fmla="*/ 2095500 h 2143125"/>
              <a:gd name="connsiteX100" fmla="*/ 3297017 w 4992467"/>
              <a:gd name="connsiteY100" fmla="*/ 2085975 h 2143125"/>
              <a:gd name="connsiteX101" fmla="*/ 3068417 w 4992467"/>
              <a:gd name="connsiteY101" fmla="*/ 2095500 h 2143125"/>
              <a:gd name="connsiteX102" fmla="*/ 3030317 w 4992467"/>
              <a:gd name="connsiteY102" fmla="*/ 2105025 h 2143125"/>
              <a:gd name="connsiteX103" fmla="*/ 2925542 w 4992467"/>
              <a:gd name="connsiteY103" fmla="*/ 2114550 h 2143125"/>
              <a:gd name="connsiteX104" fmla="*/ 2858867 w 4992467"/>
              <a:gd name="connsiteY104" fmla="*/ 2124075 h 2143125"/>
              <a:gd name="connsiteX105" fmla="*/ 2011142 w 4992467"/>
              <a:gd name="connsiteY105" fmla="*/ 2114550 h 2143125"/>
              <a:gd name="connsiteX106" fmla="*/ 1887317 w 4992467"/>
              <a:gd name="connsiteY106" fmla="*/ 2095500 h 2143125"/>
              <a:gd name="connsiteX107" fmla="*/ 1639667 w 4992467"/>
              <a:gd name="connsiteY107" fmla="*/ 2085975 h 2143125"/>
              <a:gd name="connsiteX108" fmla="*/ 1553942 w 4992467"/>
              <a:gd name="connsiteY108" fmla="*/ 2076450 h 2143125"/>
              <a:gd name="connsiteX109" fmla="*/ 1525367 w 4992467"/>
              <a:gd name="connsiteY109" fmla="*/ 2066925 h 2143125"/>
              <a:gd name="connsiteX110" fmla="*/ 687167 w 4992467"/>
              <a:gd name="connsiteY110" fmla="*/ 2085975 h 2143125"/>
              <a:gd name="connsiteX111" fmla="*/ 620492 w 4992467"/>
              <a:gd name="connsiteY111" fmla="*/ 2076450 h 2143125"/>
              <a:gd name="connsiteX112" fmla="*/ 572867 w 4992467"/>
              <a:gd name="connsiteY11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315692 w 4992467"/>
              <a:gd name="connsiteY10" fmla="*/ 1504950 h 2143125"/>
              <a:gd name="connsiteX11" fmla="*/ 1367 w 4992467"/>
              <a:gd name="connsiteY11" fmla="*/ 809625 h 2143125"/>
              <a:gd name="connsiteX12" fmla="*/ 68042 w 4992467"/>
              <a:gd name="connsiteY12" fmla="*/ 733425 h 2143125"/>
              <a:gd name="connsiteX13" fmla="*/ 96617 w 4992467"/>
              <a:gd name="connsiteY13" fmla="*/ 714375 h 2143125"/>
              <a:gd name="connsiteX14" fmla="*/ 125192 w 4992467"/>
              <a:gd name="connsiteY14" fmla="*/ 695325 h 2143125"/>
              <a:gd name="connsiteX15" fmla="*/ 172817 w 4992467"/>
              <a:gd name="connsiteY15" fmla="*/ 647700 h 2143125"/>
              <a:gd name="connsiteX16" fmla="*/ 201392 w 4992467"/>
              <a:gd name="connsiteY16" fmla="*/ 638175 h 2143125"/>
              <a:gd name="connsiteX17" fmla="*/ 258542 w 4992467"/>
              <a:gd name="connsiteY17" fmla="*/ 600075 h 2143125"/>
              <a:gd name="connsiteX18" fmla="*/ 315692 w 4992467"/>
              <a:gd name="connsiteY18" fmla="*/ 571500 h 2143125"/>
              <a:gd name="connsiteX19" fmla="*/ 344267 w 4992467"/>
              <a:gd name="connsiteY19" fmla="*/ 561975 h 2143125"/>
              <a:gd name="connsiteX20" fmla="*/ 401417 w 4992467"/>
              <a:gd name="connsiteY20" fmla="*/ 523875 h 2143125"/>
              <a:gd name="connsiteX21" fmla="*/ 429992 w 4992467"/>
              <a:gd name="connsiteY21" fmla="*/ 504825 h 2143125"/>
              <a:gd name="connsiteX22" fmla="*/ 458567 w 4992467"/>
              <a:gd name="connsiteY22" fmla="*/ 495300 h 2143125"/>
              <a:gd name="connsiteX23" fmla="*/ 487142 w 4992467"/>
              <a:gd name="connsiteY23" fmla="*/ 476250 h 2143125"/>
              <a:gd name="connsiteX24" fmla="*/ 544292 w 4992467"/>
              <a:gd name="connsiteY24" fmla="*/ 457200 h 2143125"/>
              <a:gd name="connsiteX25" fmla="*/ 649067 w 4992467"/>
              <a:gd name="connsiteY25" fmla="*/ 428625 h 2143125"/>
              <a:gd name="connsiteX26" fmla="*/ 830042 w 4992467"/>
              <a:gd name="connsiteY26" fmla="*/ 409575 h 2143125"/>
              <a:gd name="connsiteX27" fmla="*/ 925292 w 4992467"/>
              <a:gd name="connsiteY27" fmla="*/ 381000 h 2143125"/>
              <a:gd name="connsiteX28" fmla="*/ 953867 w 4992467"/>
              <a:gd name="connsiteY28" fmla="*/ 361950 h 2143125"/>
              <a:gd name="connsiteX29" fmla="*/ 1011017 w 4992467"/>
              <a:gd name="connsiteY29" fmla="*/ 342900 h 2143125"/>
              <a:gd name="connsiteX30" fmla="*/ 1096742 w 4992467"/>
              <a:gd name="connsiteY30" fmla="*/ 304800 h 2143125"/>
              <a:gd name="connsiteX31" fmla="*/ 1182467 w 4992467"/>
              <a:gd name="connsiteY31" fmla="*/ 285750 h 2143125"/>
              <a:gd name="connsiteX32" fmla="*/ 1220567 w 4992467"/>
              <a:gd name="connsiteY32" fmla="*/ 276225 h 2143125"/>
              <a:gd name="connsiteX33" fmla="*/ 1411067 w 4992467"/>
              <a:gd name="connsiteY33" fmla="*/ 266700 h 2143125"/>
              <a:gd name="connsiteX34" fmla="*/ 1458692 w 4992467"/>
              <a:gd name="connsiteY34" fmla="*/ 257175 h 2143125"/>
              <a:gd name="connsiteX35" fmla="*/ 1487267 w 4992467"/>
              <a:gd name="connsiteY35" fmla="*/ 247650 h 2143125"/>
              <a:gd name="connsiteX36" fmla="*/ 1544417 w 4992467"/>
              <a:gd name="connsiteY36" fmla="*/ 238125 h 2143125"/>
              <a:gd name="connsiteX37" fmla="*/ 1658717 w 4992467"/>
              <a:gd name="connsiteY37" fmla="*/ 247650 h 2143125"/>
              <a:gd name="connsiteX38" fmla="*/ 1868267 w 4992467"/>
              <a:gd name="connsiteY38" fmla="*/ 228600 h 2143125"/>
              <a:gd name="connsiteX39" fmla="*/ 1953992 w 4992467"/>
              <a:gd name="connsiteY39" fmla="*/ 200025 h 2143125"/>
              <a:gd name="connsiteX40" fmla="*/ 1982567 w 4992467"/>
              <a:gd name="connsiteY40" fmla="*/ 190500 h 2143125"/>
              <a:gd name="connsiteX41" fmla="*/ 2011142 w 4992467"/>
              <a:gd name="connsiteY41" fmla="*/ 171450 h 2143125"/>
              <a:gd name="connsiteX42" fmla="*/ 2068292 w 4992467"/>
              <a:gd name="connsiteY42" fmla="*/ 152400 h 2143125"/>
              <a:gd name="connsiteX43" fmla="*/ 2154017 w 4992467"/>
              <a:gd name="connsiteY43" fmla="*/ 114300 h 2143125"/>
              <a:gd name="connsiteX44" fmla="*/ 2496917 w 4992467"/>
              <a:gd name="connsiteY44" fmla="*/ 95250 h 2143125"/>
              <a:gd name="connsiteX45" fmla="*/ 2582642 w 4992467"/>
              <a:gd name="connsiteY45" fmla="*/ 66675 h 2143125"/>
              <a:gd name="connsiteX46" fmla="*/ 2611217 w 4992467"/>
              <a:gd name="connsiteY46" fmla="*/ 57150 h 2143125"/>
              <a:gd name="connsiteX47" fmla="*/ 2639792 w 4992467"/>
              <a:gd name="connsiteY47" fmla="*/ 38100 h 2143125"/>
              <a:gd name="connsiteX48" fmla="*/ 2696942 w 4992467"/>
              <a:gd name="connsiteY48" fmla="*/ 19050 h 2143125"/>
              <a:gd name="connsiteX49" fmla="*/ 2763617 w 4992467"/>
              <a:gd name="connsiteY49" fmla="*/ 0 h 2143125"/>
              <a:gd name="connsiteX50" fmla="*/ 2982692 w 4992467"/>
              <a:gd name="connsiteY50" fmla="*/ 9525 h 2143125"/>
              <a:gd name="connsiteX51" fmla="*/ 3039842 w 4992467"/>
              <a:gd name="connsiteY51" fmla="*/ 28575 h 2143125"/>
              <a:gd name="connsiteX52" fmla="*/ 3077942 w 4992467"/>
              <a:gd name="connsiteY52" fmla="*/ 38100 h 2143125"/>
              <a:gd name="connsiteX53" fmla="*/ 3135092 w 4992467"/>
              <a:gd name="connsiteY53" fmla="*/ 57150 h 2143125"/>
              <a:gd name="connsiteX54" fmla="*/ 3192242 w 4992467"/>
              <a:gd name="connsiteY54" fmla="*/ 76200 h 2143125"/>
              <a:gd name="connsiteX55" fmla="*/ 3220817 w 4992467"/>
              <a:gd name="connsiteY55" fmla="*/ 85725 h 2143125"/>
              <a:gd name="connsiteX56" fmla="*/ 3249392 w 4992467"/>
              <a:gd name="connsiteY56" fmla="*/ 95250 h 2143125"/>
              <a:gd name="connsiteX57" fmla="*/ 3363692 w 4992467"/>
              <a:gd name="connsiteY57" fmla="*/ 104775 h 2143125"/>
              <a:gd name="connsiteX58" fmla="*/ 3420842 w 4992467"/>
              <a:gd name="connsiteY58" fmla="*/ 133350 h 2143125"/>
              <a:gd name="connsiteX59" fmla="*/ 3449417 w 4992467"/>
              <a:gd name="connsiteY59" fmla="*/ 161925 h 2143125"/>
              <a:gd name="connsiteX60" fmla="*/ 3506567 w 4992467"/>
              <a:gd name="connsiteY60" fmla="*/ 200025 h 2143125"/>
              <a:gd name="connsiteX61" fmla="*/ 3535142 w 4992467"/>
              <a:gd name="connsiteY61" fmla="*/ 219075 h 2143125"/>
              <a:gd name="connsiteX62" fmla="*/ 3563717 w 4992467"/>
              <a:gd name="connsiteY62" fmla="*/ 247650 h 2143125"/>
              <a:gd name="connsiteX63" fmla="*/ 3620867 w 4992467"/>
              <a:gd name="connsiteY63" fmla="*/ 266700 h 2143125"/>
              <a:gd name="connsiteX64" fmla="*/ 3678017 w 4992467"/>
              <a:gd name="connsiteY64" fmla="*/ 295275 h 2143125"/>
              <a:gd name="connsiteX65" fmla="*/ 3706592 w 4992467"/>
              <a:gd name="connsiteY65" fmla="*/ 314325 h 2143125"/>
              <a:gd name="connsiteX66" fmla="*/ 3744692 w 4992467"/>
              <a:gd name="connsiteY66" fmla="*/ 323850 h 2143125"/>
              <a:gd name="connsiteX67" fmla="*/ 3887567 w 4992467"/>
              <a:gd name="connsiteY67" fmla="*/ 342900 h 2143125"/>
              <a:gd name="connsiteX68" fmla="*/ 3944717 w 4992467"/>
              <a:gd name="connsiteY68" fmla="*/ 361950 h 2143125"/>
              <a:gd name="connsiteX69" fmla="*/ 3973292 w 4992467"/>
              <a:gd name="connsiteY69" fmla="*/ 371475 h 2143125"/>
              <a:gd name="connsiteX70" fmla="*/ 4030442 w 4992467"/>
              <a:gd name="connsiteY70" fmla="*/ 419100 h 2143125"/>
              <a:gd name="connsiteX71" fmla="*/ 4087592 w 4992467"/>
              <a:gd name="connsiteY71" fmla="*/ 457200 h 2143125"/>
              <a:gd name="connsiteX72" fmla="*/ 4116167 w 4992467"/>
              <a:gd name="connsiteY72" fmla="*/ 476250 h 2143125"/>
              <a:gd name="connsiteX73" fmla="*/ 4173317 w 4992467"/>
              <a:gd name="connsiteY73" fmla="*/ 514350 h 2143125"/>
              <a:gd name="connsiteX74" fmla="*/ 4201892 w 4992467"/>
              <a:gd name="connsiteY74" fmla="*/ 533400 h 2143125"/>
              <a:gd name="connsiteX75" fmla="*/ 4230467 w 4992467"/>
              <a:gd name="connsiteY75" fmla="*/ 542925 h 2143125"/>
              <a:gd name="connsiteX76" fmla="*/ 4259042 w 4992467"/>
              <a:gd name="connsiteY76" fmla="*/ 571500 h 2143125"/>
              <a:gd name="connsiteX77" fmla="*/ 4316192 w 4992467"/>
              <a:gd name="connsiteY77" fmla="*/ 600075 h 2143125"/>
              <a:gd name="connsiteX78" fmla="*/ 4344767 w 4992467"/>
              <a:gd name="connsiteY78" fmla="*/ 628650 h 2143125"/>
              <a:gd name="connsiteX79" fmla="*/ 4373342 w 4992467"/>
              <a:gd name="connsiteY79" fmla="*/ 638175 h 2143125"/>
              <a:gd name="connsiteX80" fmla="*/ 4459067 w 4992467"/>
              <a:gd name="connsiteY80" fmla="*/ 695325 h 2143125"/>
              <a:gd name="connsiteX81" fmla="*/ 4487642 w 4992467"/>
              <a:gd name="connsiteY81" fmla="*/ 714375 h 2143125"/>
              <a:gd name="connsiteX82" fmla="*/ 4516217 w 4992467"/>
              <a:gd name="connsiteY82" fmla="*/ 733425 h 2143125"/>
              <a:gd name="connsiteX83" fmla="*/ 4601942 w 4992467"/>
              <a:gd name="connsiteY83" fmla="*/ 809625 h 2143125"/>
              <a:gd name="connsiteX84" fmla="*/ 4630517 w 4992467"/>
              <a:gd name="connsiteY84" fmla="*/ 819150 h 2143125"/>
              <a:gd name="connsiteX85" fmla="*/ 4687667 w 4992467"/>
              <a:gd name="connsiteY85" fmla="*/ 857250 h 2143125"/>
              <a:gd name="connsiteX86" fmla="*/ 4754342 w 4992467"/>
              <a:gd name="connsiteY86" fmla="*/ 876300 h 2143125"/>
              <a:gd name="connsiteX87" fmla="*/ 4782917 w 4992467"/>
              <a:gd name="connsiteY87" fmla="*/ 885825 h 2143125"/>
              <a:gd name="connsiteX88" fmla="*/ 4849592 w 4992467"/>
              <a:gd name="connsiteY88" fmla="*/ 904875 h 2143125"/>
              <a:gd name="connsiteX89" fmla="*/ 4878167 w 4992467"/>
              <a:gd name="connsiteY89" fmla="*/ 923925 h 2143125"/>
              <a:gd name="connsiteX90" fmla="*/ 4906742 w 4992467"/>
              <a:gd name="connsiteY90" fmla="*/ 933450 h 2143125"/>
              <a:gd name="connsiteX91" fmla="*/ 4963892 w 4992467"/>
              <a:gd name="connsiteY91" fmla="*/ 971550 h 2143125"/>
              <a:gd name="connsiteX92" fmla="*/ 4992467 w 4992467"/>
              <a:gd name="connsiteY92" fmla="*/ 1008111 h 2143125"/>
              <a:gd name="connsiteX93" fmla="*/ 4220942 w 4992467"/>
              <a:gd name="connsiteY93" fmla="*/ 2038350 h 2143125"/>
              <a:gd name="connsiteX94" fmla="*/ 4154267 w 4992467"/>
              <a:gd name="connsiteY94" fmla="*/ 2114550 h 2143125"/>
              <a:gd name="connsiteX95" fmla="*/ 4106642 w 4992467"/>
              <a:gd name="connsiteY95" fmla="*/ 2124075 h 2143125"/>
              <a:gd name="connsiteX96" fmla="*/ 3906617 w 4992467"/>
              <a:gd name="connsiteY96" fmla="*/ 2143125 h 2143125"/>
              <a:gd name="connsiteX97" fmla="*/ 3458942 w 4992467"/>
              <a:gd name="connsiteY97" fmla="*/ 2124075 h 2143125"/>
              <a:gd name="connsiteX98" fmla="*/ 3344642 w 4992467"/>
              <a:gd name="connsiteY98" fmla="*/ 2095500 h 2143125"/>
              <a:gd name="connsiteX99" fmla="*/ 3297017 w 4992467"/>
              <a:gd name="connsiteY99" fmla="*/ 2085975 h 2143125"/>
              <a:gd name="connsiteX100" fmla="*/ 3068417 w 4992467"/>
              <a:gd name="connsiteY100" fmla="*/ 2095500 h 2143125"/>
              <a:gd name="connsiteX101" fmla="*/ 3030317 w 4992467"/>
              <a:gd name="connsiteY101" fmla="*/ 2105025 h 2143125"/>
              <a:gd name="connsiteX102" fmla="*/ 2925542 w 4992467"/>
              <a:gd name="connsiteY102" fmla="*/ 2114550 h 2143125"/>
              <a:gd name="connsiteX103" fmla="*/ 2858867 w 4992467"/>
              <a:gd name="connsiteY103" fmla="*/ 2124075 h 2143125"/>
              <a:gd name="connsiteX104" fmla="*/ 2011142 w 4992467"/>
              <a:gd name="connsiteY104" fmla="*/ 2114550 h 2143125"/>
              <a:gd name="connsiteX105" fmla="*/ 1887317 w 4992467"/>
              <a:gd name="connsiteY105" fmla="*/ 2095500 h 2143125"/>
              <a:gd name="connsiteX106" fmla="*/ 1639667 w 4992467"/>
              <a:gd name="connsiteY106" fmla="*/ 2085975 h 2143125"/>
              <a:gd name="connsiteX107" fmla="*/ 1553942 w 4992467"/>
              <a:gd name="connsiteY107" fmla="*/ 2076450 h 2143125"/>
              <a:gd name="connsiteX108" fmla="*/ 1525367 w 4992467"/>
              <a:gd name="connsiteY108" fmla="*/ 2066925 h 2143125"/>
              <a:gd name="connsiteX109" fmla="*/ 687167 w 4992467"/>
              <a:gd name="connsiteY109" fmla="*/ 2085975 h 2143125"/>
              <a:gd name="connsiteX110" fmla="*/ 620492 w 4992467"/>
              <a:gd name="connsiteY110" fmla="*/ 2076450 h 2143125"/>
              <a:gd name="connsiteX111" fmla="*/ 572867 w 4992467"/>
              <a:gd name="connsiteY11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344267 w 4992467"/>
              <a:gd name="connsiteY9" fmla="*/ 1590675 h 2143125"/>
              <a:gd name="connsiteX10" fmla="*/ 1367 w 4992467"/>
              <a:gd name="connsiteY10" fmla="*/ 809625 h 2143125"/>
              <a:gd name="connsiteX11" fmla="*/ 68042 w 4992467"/>
              <a:gd name="connsiteY11" fmla="*/ 733425 h 2143125"/>
              <a:gd name="connsiteX12" fmla="*/ 96617 w 4992467"/>
              <a:gd name="connsiteY12" fmla="*/ 714375 h 2143125"/>
              <a:gd name="connsiteX13" fmla="*/ 125192 w 4992467"/>
              <a:gd name="connsiteY13" fmla="*/ 695325 h 2143125"/>
              <a:gd name="connsiteX14" fmla="*/ 172817 w 4992467"/>
              <a:gd name="connsiteY14" fmla="*/ 647700 h 2143125"/>
              <a:gd name="connsiteX15" fmla="*/ 201392 w 4992467"/>
              <a:gd name="connsiteY15" fmla="*/ 638175 h 2143125"/>
              <a:gd name="connsiteX16" fmla="*/ 258542 w 4992467"/>
              <a:gd name="connsiteY16" fmla="*/ 600075 h 2143125"/>
              <a:gd name="connsiteX17" fmla="*/ 315692 w 4992467"/>
              <a:gd name="connsiteY17" fmla="*/ 571500 h 2143125"/>
              <a:gd name="connsiteX18" fmla="*/ 344267 w 4992467"/>
              <a:gd name="connsiteY18" fmla="*/ 561975 h 2143125"/>
              <a:gd name="connsiteX19" fmla="*/ 401417 w 4992467"/>
              <a:gd name="connsiteY19" fmla="*/ 523875 h 2143125"/>
              <a:gd name="connsiteX20" fmla="*/ 429992 w 4992467"/>
              <a:gd name="connsiteY20" fmla="*/ 504825 h 2143125"/>
              <a:gd name="connsiteX21" fmla="*/ 458567 w 4992467"/>
              <a:gd name="connsiteY21" fmla="*/ 495300 h 2143125"/>
              <a:gd name="connsiteX22" fmla="*/ 487142 w 4992467"/>
              <a:gd name="connsiteY22" fmla="*/ 476250 h 2143125"/>
              <a:gd name="connsiteX23" fmla="*/ 544292 w 4992467"/>
              <a:gd name="connsiteY23" fmla="*/ 457200 h 2143125"/>
              <a:gd name="connsiteX24" fmla="*/ 649067 w 4992467"/>
              <a:gd name="connsiteY24" fmla="*/ 428625 h 2143125"/>
              <a:gd name="connsiteX25" fmla="*/ 830042 w 4992467"/>
              <a:gd name="connsiteY25" fmla="*/ 409575 h 2143125"/>
              <a:gd name="connsiteX26" fmla="*/ 925292 w 4992467"/>
              <a:gd name="connsiteY26" fmla="*/ 381000 h 2143125"/>
              <a:gd name="connsiteX27" fmla="*/ 953867 w 4992467"/>
              <a:gd name="connsiteY27" fmla="*/ 361950 h 2143125"/>
              <a:gd name="connsiteX28" fmla="*/ 1011017 w 4992467"/>
              <a:gd name="connsiteY28" fmla="*/ 342900 h 2143125"/>
              <a:gd name="connsiteX29" fmla="*/ 1096742 w 4992467"/>
              <a:gd name="connsiteY29" fmla="*/ 304800 h 2143125"/>
              <a:gd name="connsiteX30" fmla="*/ 1182467 w 4992467"/>
              <a:gd name="connsiteY30" fmla="*/ 285750 h 2143125"/>
              <a:gd name="connsiteX31" fmla="*/ 1220567 w 4992467"/>
              <a:gd name="connsiteY31" fmla="*/ 276225 h 2143125"/>
              <a:gd name="connsiteX32" fmla="*/ 1411067 w 4992467"/>
              <a:gd name="connsiteY32" fmla="*/ 266700 h 2143125"/>
              <a:gd name="connsiteX33" fmla="*/ 1458692 w 4992467"/>
              <a:gd name="connsiteY33" fmla="*/ 257175 h 2143125"/>
              <a:gd name="connsiteX34" fmla="*/ 1487267 w 4992467"/>
              <a:gd name="connsiteY34" fmla="*/ 247650 h 2143125"/>
              <a:gd name="connsiteX35" fmla="*/ 1544417 w 4992467"/>
              <a:gd name="connsiteY35" fmla="*/ 238125 h 2143125"/>
              <a:gd name="connsiteX36" fmla="*/ 1658717 w 4992467"/>
              <a:gd name="connsiteY36" fmla="*/ 247650 h 2143125"/>
              <a:gd name="connsiteX37" fmla="*/ 1868267 w 4992467"/>
              <a:gd name="connsiteY37" fmla="*/ 228600 h 2143125"/>
              <a:gd name="connsiteX38" fmla="*/ 1953992 w 4992467"/>
              <a:gd name="connsiteY38" fmla="*/ 200025 h 2143125"/>
              <a:gd name="connsiteX39" fmla="*/ 1982567 w 4992467"/>
              <a:gd name="connsiteY39" fmla="*/ 190500 h 2143125"/>
              <a:gd name="connsiteX40" fmla="*/ 2011142 w 4992467"/>
              <a:gd name="connsiteY40" fmla="*/ 171450 h 2143125"/>
              <a:gd name="connsiteX41" fmla="*/ 2068292 w 4992467"/>
              <a:gd name="connsiteY41" fmla="*/ 152400 h 2143125"/>
              <a:gd name="connsiteX42" fmla="*/ 2154017 w 4992467"/>
              <a:gd name="connsiteY42" fmla="*/ 114300 h 2143125"/>
              <a:gd name="connsiteX43" fmla="*/ 2496917 w 4992467"/>
              <a:gd name="connsiteY43" fmla="*/ 95250 h 2143125"/>
              <a:gd name="connsiteX44" fmla="*/ 2582642 w 4992467"/>
              <a:gd name="connsiteY44" fmla="*/ 66675 h 2143125"/>
              <a:gd name="connsiteX45" fmla="*/ 2611217 w 4992467"/>
              <a:gd name="connsiteY45" fmla="*/ 57150 h 2143125"/>
              <a:gd name="connsiteX46" fmla="*/ 2639792 w 4992467"/>
              <a:gd name="connsiteY46" fmla="*/ 38100 h 2143125"/>
              <a:gd name="connsiteX47" fmla="*/ 2696942 w 4992467"/>
              <a:gd name="connsiteY47" fmla="*/ 19050 h 2143125"/>
              <a:gd name="connsiteX48" fmla="*/ 2763617 w 4992467"/>
              <a:gd name="connsiteY48" fmla="*/ 0 h 2143125"/>
              <a:gd name="connsiteX49" fmla="*/ 2982692 w 4992467"/>
              <a:gd name="connsiteY49" fmla="*/ 9525 h 2143125"/>
              <a:gd name="connsiteX50" fmla="*/ 3039842 w 4992467"/>
              <a:gd name="connsiteY50" fmla="*/ 28575 h 2143125"/>
              <a:gd name="connsiteX51" fmla="*/ 3077942 w 4992467"/>
              <a:gd name="connsiteY51" fmla="*/ 38100 h 2143125"/>
              <a:gd name="connsiteX52" fmla="*/ 3135092 w 4992467"/>
              <a:gd name="connsiteY52" fmla="*/ 57150 h 2143125"/>
              <a:gd name="connsiteX53" fmla="*/ 3192242 w 4992467"/>
              <a:gd name="connsiteY53" fmla="*/ 76200 h 2143125"/>
              <a:gd name="connsiteX54" fmla="*/ 3220817 w 4992467"/>
              <a:gd name="connsiteY54" fmla="*/ 85725 h 2143125"/>
              <a:gd name="connsiteX55" fmla="*/ 3249392 w 4992467"/>
              <a:gd name="connsiteY55" fmla="*/ 95250 h 2143125"/>
              <a:gd name="connsiteX56" fmla="*/ 3363692 w 4992467"/>
              <a:gd name="connsiteY56" fmla="*/ 104775 h 2143125"/>
              <a:gd name="connsiteX57" fmla="*/ 3420842 w 4992467"/>
              <a:gd name="connsiteY57" fmla="*/ 133350 h 2143125"/>
              <a:gd name="connsiteX58" fmla="*/ 3449417 w 4992467"/>
              <a:gd name="connsiteY58" fmla="*/ 161925 h 2143125"/>
              <a:gd name="connsiteX59" fmla="*/ 3506567 w 4992467"/>
              <a:gd name="connsiteY59" fmla="*/ 200025 h 2143125"/>
              <a:gd name="connsiteX60" fmla="*/ 3535142 w 4992467"/>
              <a:gd name="connsiteY60" fmla="*/ 219075 h 2143125"/>
              <a:gd name="connsiteX61" fmla="*/ 3563717 w 4992467"/>
              <a:gd name="connsiteY61" fmla="*/ 247650 h 2143125"/>
              <a:gd name="connsiteX62" fmla="*/ 3620867 w 4992467"/>
              <a:gd name="connsiteY62" fmla="*/ 266700 h 2143125"/>
              <a:gd name="connsiteX63" fmla="*/ 3678017 w 4992467"/>
              <a:gd name="connsiteY63" fmla="*/ 295275 h 2143125"/>
              <a:gd name="connsiteX64" fmla="*/ 3706592 w 4992467"/>
              <a:gd name="connsiteY64" fmla="*/ 314325 h 2143125"/>
              <a:gd name="connsiteX65" fmla="*/ 3744692 w 4992467"/>
              <a:gd name="connsiteY65" fmla="*/ 323850 h 2143125"/>
              <a:gd name="connsiteX66" fmla="*/ 3887567 w 4992467"/>
              <a:gd name="connsiteY66" fmla="*/ 342900 h 2143125"/>
              <a:gd name="connsiteX67" fmla="*/ 3944717 w 4992467"/>
              <a:gd name="connsiteY67" fmla="*/ 361950 h 2143125"/>
              <a:gd name="connsiteX68" fmla="*/ 3973292 w 4992467"/>
              <a:gd name="connsiteY68" fmla="*/ 371475 h 2143125"/>
              <a:gd name="connsiteX69" fmla="*/ 4030442 w 4992467"/>
              <a:gd name="connsiteY69" fmla="*/ 419100 h 2143125"/>
              <a:gd name="connsiteX70" fmla="*/ 4087592 w 4992467"/>
              <a:gd name="connsiteY70" fmla="*/ 457200 h 2143125"/>
              <a:gd name="connsiteX71" fmla="*/ 4116167 w 4992467"/>
              <a:gd name="connsiteY71" fmla="*/ 476250 h 2143125"/>
              <a:gd name="connsiteX72" fmla="*/ 4173317 w 4992467"/>
              <a:gd name="connsiteY72" fmla="*/ 514350 h 2143125"/>
              <a:gd name="connsiteX73" fmla="*/ 4201892 w 4992467"/>
              <a:gd name="connsiteY73" fmla="*/ 533400 h 2143125"/>
              <a:gd name="connsiteX74" fmla="*/ 4230467 w 4992467"/>
              <a:gd name="connsiteY74" fmla="*/ 542925 h 2143125"/>
              <a:gd name="connsiteX75" fmla="*/ 4259042 w 4992467"/>
              <a:gd name="connsiteY75" fmla="*/ 571500 h 2143125"/>
              <a:gd name="connsiteX76" fmla="*/ 4316192 w 4992467"/>
              <a:gd name="connsiteY76" fmla="*/ 600075 h 2143125"/>
              <a:gd name="connsiteX77" fmla="*/ 4344767 w 4992467"/>
              <a:gd name="connsiteY77" fmla="*/ 628650 h 2143125"/>
              <a:gd name="connsiteX78" fmla="*/ 4373342 w 4992467"/>
              <a:gd name="connsiteY78" fmla="*/ 638175 h 2143125"/>
              <a:gd name="connsiteX79" fmla="*/ 4459067 w 4992467"/>
              <a:gd name="connsiteY79" fmla="*/ 695325 h 2143125"/>
              <a:gd name="connsiteX80" fmla="*/ 4487642 w 4992467"/>
              <a:gd name="connsiteY80" fmla="*/ 714375 h 2143125"/>
              <a:gd name="connsiteX81" fmla="*/ 4516217 w 4992467"/>
              <a:gd name="connsiteY81" fmla="*/ 733425 h 2143125"/>
              <a:gd name="connsiteX82" fmla="*/ 4601942 w 4992467"/>
              <a:gd name="connsiteY82" fmla="*/ 809625 h 2143125"/>
              <a:gd name="connsiteX83" fmla="*/ 4630517 w 4992467"/>
              <a:gd name="connsiteY83" fmla="*/ 819150 h 2143125"/>
              <a:gd name="connsiteX84" fmla="*/ 4687667 w 4992467"/>
              <a:gd name="connsiteY84" fmla="*/ 857250 h 2143125"/>
              <a:gd name="connsiteX85" fmla="*/ 4754342 w 4992467"/>
              <a:gd name="connsiteY85" fmla="*/ 876300 h 2143125"/>
              <a:gd name="connsiteX86" fmla="*/ 4782917 w 4992467"/>
              <a:gd name="connsiteY86" fmla="*/ 885825 h 2143125"/>
              <a:gd name="connsiteX87" fmla="*/ 4849592 w 4992467"/>
              <a:gd name="connsiteY87" fmla="*/ 904875 h 2143125"/>
              <a:gd name="connsiteX88" fmla="*/ 4878167 w 4992467"/>
              <a:gd name="connsiteY88" fmla="*/ 923925 h 2143125"/>
              <a:gd name="connsiteX89" fmla="*/ 4906742 w 4992467"/>
              <a:gd name="connsiteY89" fmla="*/ 933450 h 2143125"/>
              <a:gd name="connsiteX90" fmla="*/ 4963892 w 4992467"/>
              <a:gd name="connsiteY90" fmla="*/ 971550 h 2143125"/>
              <a:gd name="connsiteX91" fmla="*/ 4992467 w 4992467"/>
              <a:gd name="connsiteY91" fmla="*/ 1008111 h 2143125"/>
              <a:gd name="connsiteX92" fmla="*/ 4220942 w 4992467"/>
              <a:gd name="connsiteY92" fmla="*/ 2038350 h 2143125"/>
              <a:gd name="connsiteX93" fmla="*/ 4154267 w 4992467"/>
              <a:gd name="connsiteY93" fmla="*/ 2114550 h 2143125"/>
              <a:gd name="connsiteX94" fmla="*/ 4106642 w 4992467"/>
              <a:gd name="connsiteY94" fmla="*/ 2124075 h 2143125"/>
              <a:gd name="connsiteX95" fmla="*/ 3906617 w 4992467"/>
              <a:gd name="connsiteY95" fmla="*/ 2143125 h 2143125"/>
              <a:gd name="connsiteX96" fmla="*/ 3458942 w 4992467"/>
              <a:gd name="connsiteY96" fmla="*/ 2124075 h 2143125"/>
              <a:gd name="connsiteX97" fmla="*/ 3344642 w 4992467"/>
              <a:gd name="connsiteY97" fmla="*/ 2095500 h 2143125"/>
              <a:gd name="connsiteX98" fmla="*/ 3297017 w 4992467"/>
              <a:gd name="connsiteY98" fmla="*/ 2085975 h 2143125"/>
              <a:gd name="connsiteX99" fmla="*/ 3068417 w 4992467"/>
              <a:gd name="connsiteY99" fmla="*/ 2095500 h 2143125"/>
              <a:gd name="connsiteX100" fmla="*/ 3030317 w 4992467"/>
              <a:gd name="connsiteY100" fmla="*/ 2105025 h 2143125"/>
              <a:gd name="connsiteX101" fmla="*/ 2925542 w 4992467"/>
              <a:gd name="connsiteY101" fmla="*/ 2114550 h 2143125"/>
              <a:gd name="connsiteX102" fmla="*/ 2858867 w 4992467"/>
              <a:gd name="connsiteY102" fmla="*/ 2124075 h 2143125"/>
              <a:gd name="connsiteX103" fmla="*/ 2011142 w 4992467"/>
              <a:gd name="connsiteY103" fmla="*/ 2114550 h 2143125"/>
              <a:gd name="connsiteX104" fmla="*/ 1887317 w 4992467"/>
              <a:gd name="connsiteY104" fmla="*/ 2095500 h 2143125"/>
              <a:gd name="connsiteX105" fmla="*/ 1639667 w 4992467"/>
              <a:gd name="connsiteY105" fmla="*/ 2085975 h 2143125"/>
              <a:gd name="connsiteX106" fmla="*/ 1553942 w 4992467"/>
              <a:gd name="connsiteY106" fmla="*/ 2076450 h 2143125"/>
              <a:gd name="connsiteX107" fmla="*/ 1525367 w 4992467"/>
              <a:gd name="connsiteY107" fmla="*/ 2066925 h 2143125"/>
              <a:gd name="connsiteX108" fmla="*/ 687167 w 4992467"/>
              <a:gd name="connsiteY108" fmla="*/ 2085975 h 2143125"/>
              <a:gd name="connsiteX109" fmla="*/ 620492 w 4992467"/>
              <a:gd name="connsiteY109" fmla="*/ 2076450 h 2143125"/>
              <a:gd name="connsiteX110" fmla="*/ 572867 w 4992467"/>
              <a:gd name="connsiteY11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91892 w 4992467"/>
              <a:gd name="connsiteY7" fmla="*/ 1676400 h 2143125"/>
              <a:gd name="connsiteX8" fmla="*/ 382367 w 4992467"/>
              <a:gd name="connsiteY8" fmla="*/ 1647825 h 2143125"/>
              <a:gd name="connsiteX9" fmla="*/ 1367 w 4992467"/>
              <a:gd name="connsiteY9" fmla="*/ 809625 h 2143125"/>
              <a:gd name="connsiteX10" fmla="*/ 68042 w 4992467"/>
              <a:gd name="connsiteY10" fmla="*/ 733425 h 2143125"/>
              <a:gd name="connsiteX11" fmla="*/ 96617 w 4992467"/>
              <a:gd name="connsiteY11" fmla="*/ 714375 h 2143125"/>
              <a:gd name="connsiteX12" fmla="*/ 125192 w 4992467"/>
              <a:gd name="connsiteY12" fmla="*/ 695325 h 2143125"/>
              <a:gd name="connsiteX13" fmla="*/ 172817 w 4992467"/>
              <a:gd name="connsiteY13" fmla="*/ 647700 h 2143125"/>
              <a:gd name="connsiteX14" fmla="*/ 201392 w 4992467"/>
              <a:gd name="connsiteY14" fmla="*/ 638175 h 2143125"/>
              <a:gd name="connsiteX15" fmla="*/ 258542 w 4992467"/>
              <a:gd name="connsiteY15" fmla="*/ 600075 h 2143125"/>
              <a:gd name="connsiteX16" fmla="*/ 315692 w 4992467"/>
              <a:gd name="connsiteY16" fmla="*/ 571500 h 2143125"/>
              <a:gd name="connsiteX17" fmla="*/ 344267 w 4992467"/>
              <a:gd name="connsiteY17" fmla="*/ 561975 h 2143125"/>
              <a:gd name="connsiteX18" fmla="*/ 401417 w 4992467"/>
              <a:gd name="connsiteY18" fmla="*/ 523875 h 2143125"/>
              <a:gd name="connsiteX19" fmla="*/ 429992 w 4992467"/>
              <a:gd name="connsiteY19" fmla="*/ 504825 h 2143125"/>
              <a:gd name="connsiteX20" fmla="*/ 458567 w 4992467"/>
              <a:gd name="connsiteY20" fmla="*/ 495300 h 2143125"/>
              <a:gd name="connsiteX21" fmla="*/ 487142 w 4992467"/>
              <a:gd name="connsiteY21" fmla="*/ 476250 h 2143125"/>
              <a:gd name="connsiteX22" fmla="*/ 544292 w 4992467"/>
              <a:gd name="connsiteY22" fmla="*/ 457200 h 2143125"/>
              <a:gd name="connsiteX23" fmla="*/ 649067 w 4992467"/>
              <a:gd name="connsiteY23" fmla="*/ 428625 h 2143125"/>
              <a:gd name="connsiteX24" fmla="*/ 830042 w 4992467"/>
              <a:gd name="connsiteY24" fmla="*/ 409575 h 2143125"/>
              <a:gd name="connsiteX25" fmla="*/ 925292 w 4992467"/>
              <a:gd name="connsiteY25" fmla="*/ 381000 h 2143125"/>
              <a:gd name="connsiteX26" fmla="*/ 953867 w 4992467"/>
              <a:gd name="connsiteY26" fmla="*/ 361950 h 2143125"/>
              <a:gd name="connsiteX27" fmla="*/ 1011017 w 4992467"/>
              <a:gd name="connsiteY27" fmla="*/ 342900 h 2143125"/>
              <a:gd name="connsiteX28" fmla="*/ 1096742 w 4992467"/>
              <a:gd name="connsiteY28" fmla="*/ 304800 h 2143125"/>
              <a:gd name="connsiteX29" fmla="*/ 1182467 w 4992467"/>
              <a:gd name="connsiteY29" fmla="*/ 285750 h 2143125"/>
              <a:gd name="connsiteX30" fmla="*/ 1220567 w 4992467"/>
              <a:gd name="connsiteY30" fmla="*/ 276225 h 2143125"/>
              <a:gd name="connsiteX31" fmla="*/ 1411067 w 4992467"/>
              <a:gd name="connsiteY31" fmla="*/ 266700 h 2143125"/>
              <a:gd name="connsiteX32" fmla="*/ 1458692 w 4992467"/>
              <a:gd name="connsiteY32" fmla="*/ 257175 h 2143125"/>
              <a:gd name="connsiteX33" fmla="*/ 1487267 w 4992467"/>
              <a:gd name="connsiteY33" fmla="*/ 247650 h 2143125"/>
              <a:gd name="connsiteX34" fmla="*/ 1544417 w 4992467"/>
              <a:gd name="connsiteY34" fmla="*/ 238125 h 2143125"/>
              <a:gd name="connsiteX35" fmla="*/ 1658717 w 4992467"/>
              <a:gd name="connsiteY35" fmla="*/ 247650 h 2143125"/>
              <a:gd name="connsiteX36" fmla="*/ 1868267 w 4992467"/>
              <a:gd name="connsiteY36" fmla="*/ 228600 h 2143125"/>
              <a:gd name="connsiteX37" fmla="*/ 1953992 w 4992467"/>
              <a:gd name="connsiteY37" fmla="*/ 200025 h 2143125"/>
              <a:gd name="connsiteX38" fmla="*/ 1982567 w 4992467"/>
              <a:gd name="connsiteY38" fmla="*/ 190500 h 2143125"/>
              <a:gd name="connsiteX39" fmla="*/ 2011142 w 4992467"/>
              <a:gd name="connsiteY39" fmla="*/ 171450 h 2143125"/>
              <a:gd name="connsiteX40" fmla="*/ 2068292 w 4992467"/>
              <a:gd name="connsiteY40" fmla="*/ 152400 h 2143125"/>
              <a:gd name="connsiteX41" fmla="*/ 2154017 w 4992467"/>
              <a:gd name="connsiteY41" fmla="*/ 114300 h 2143125"/>
              <a:gd name="connsiteX42" fmla="*/ 2496917 w 4992467"/>
              <a:gd name="connsiteY42" fmla="*/ 95250 h 2143125"/>
              <a:gd name="connsiteX43" fmla="*/ 2582642 w 4992467"/>
              <a:gd name="connsiteY43" fmla="*/ 66675 h 2143125"/>
              <a:gd name="connsiteX44" fmla="*/ 2611217 w 4992467"/>
              <a:gd name="connsiteY44" fmla="*/ 57150 h 2143125"/>
              <a:gd name="connsiteX45" fmla="*/ 2639792 w 4992467"/>
              <a:gd name="connsiteY45" fmla="*/ 38100 h 2143125"/>
              <a:gd name="connsiteX46" fmla="*/ 2696942 w 4992467"/>
              <a:gd name="connsiteY46" fmla="*/ 19050 h 2143125"/>
              <a:gd name="connsiteX47" fmla="*/ 2763617 w 4992467"/>
              <a:gd name="connsiteY47" fmla="*/ 0 h 2143125"/>
              <a:gd name="connsiteX48" fmla="*/ 2982692 w 4992467"/>
              <a:gd name="connsiteY48" fmla="*/ 9525 h 2143125"/>
              <a:gd name="connsiteX49" fmla="*/ 3039842 w 4992467"/>
              <a:gd name="connsiteY49" fmla="*/ 28575 h 2143125"/>
              <a:gd name="connsiteX50" fmla="*/ 3077942 w 4992467"/>
              <a:gd name="connsiteY50" fmla="*/ 38100 h 2143125"/>
              <a:gd name="connsiteX51" fmla="*/ 3135092 w 4992467"/>
              <a:gd name="connsiteY51" fmla="*/ 57150 h 2143125"/>
              <a:gd name="connsiteX52" fmla="*/ 3192242 w 4992467"/>
              <a:gd name="connsiteY52" fmla="*/ 76200 h 2143125"/>
              <a:gd name="connsiteX53" fmla="*/ 3220817 w 4992467"/>
              <a:gd name="connsiteY53" fmla="*/ 85725 h 2143125"/>
              <a:gd name="connsiteX54" fmla="*/ 3249392 w 4992467"/>
              <a:gd name="connsiteY54" fmla="*/ 95250 h 2143125"/>
              <a:gd name="connsiteX55" fmla="*/ 3363692 w 4992467"/>
              <a:gd name="connsiteY55" fmla="*/ 104775 h 2143125"/>
              <a:gd name="connsiteX56" fmla="*/ 3420842 w 4992467"/>
              <a:gd name="connsiteY56" fmla="*/ 133350 h 2143125"/>
              <a:gd name="connsiteX57" fmla="*/ 3449417 w 4992467"/>
              <a:gd name="connsiteY57" fmla="*/ 161925 h 2143125"/>
              <a:gd name="connsiteX58" fmla="*/ 3506567 w 4992467"/>
              <a:gd name="connsiteY58" fmla="*/ 200025 h 2143125"/>
              <a:gd name="connsiteX59" fmla="*/ 3535142 w 4992467"/>
              <a:gd name="connsiteY59" fmla="*/ 219075 h 2143125"/>
              <a:gd name="connsiteX60" fmla="*/ 3563717 w 4992467"/>
              <a:gd name="connsiteY60" fmla="*/ 247650 h 2143125"/>
              <a:gd name="connsiteX61" fmla="*/ 3620867 w 4992467"/>
              <a:gd name="connsiteY61" fmla="*/ 266700 h 2143125"/>
              <a:gd name="connsiteX62" fmla="*/ 3678017 w 4992467"/>
              <a:gd name="connsiteY62" fmla="*/ 295275 h 2143125"/>
              <a:gd name="connsiteX63" fmla="*/ 3706592 w 4992467"/>
              <a:gd name="connsiteY63" fmla="*/ 314325 h 2143125"/>
              <a:gd name="connsiteX64" fmla="*/ 3744692 w 4992467"/>
              <a:gd name="connsiteY64" fmla="*/ 323850 h 2143125"/>
              <a:gd name="connsiteX65" fmla="*/ 3887567 w 4992467"/>
              <a:gd name="connsiteY65" fmla="*/ 342900 h 2143125"/>
              <a:gd name="connsiteX66" fmla="*/ 3944717 w 4992467"/>
              <a:gd name="connsiteY66" fmla="*/ 361950 h 2143125"/>
              <a:gd name="connsiteX67" fmla="*/ 3973292 w 4992467"/>
              <a:gd name="connsiteY67" fmla="*/ 371475 h 2143125"/>
              <a:gd name="connsiteX68" fmla="*/ 4030442 w 4992467"/>
              <a:gd name="connsiteY68" fmla="*/ 419100 h 2143125"/>
              <a:gd name="connsiteX69" fmla="*/ 4087592 w 4992467"/>
              <a:gd name="connsiteY69" fmla="*/ 457200 h 2143125"/>
              <a:gd name="connsiteX70" fmla="*/ 4116167 w 4992467"/>
              <a:gd name="connsiteY70" fmla="*/ 476250 h 2143125"/>
              <a:gd name="connsiteX71" fmla="*/ 4173317 w 4992467"/>
              <a:gd name="connsiteY71" fmla="*/ 514350 h 2143125"/>
              <a:gd name="connsiteX72" fmla="*/ 4201892 w 4992467"/>
              <a:gd name="connsiteY72" fmla="*/ 533400 h 2143125"/>
              <a:gd name="connsiteX73" fmla="*/ 4230467 w 4992467"/>
              <a:gd name="connsiteY73" fmla="*/ 542925 h 2143125"/>
              <a:gd name="connsiteX74" fmla="*/ 4259042 w 4992467"/>
              <a:gd name="connsiteY74" fmla="*/ 571500 h 2143125"/>
              <a:gd name="connsiteX75" fmla="*/ 4316192 w 4992467"/>
              <a:gd name="connsiteY75" fmla="*/ 600075 h 2143125"/>
              <a:gd name="connsiteX76" fmla="*/ 4344767 w 4992467"/>
              <a:gd name="connsiteY76" fmla="*/ 628650 h 2143125"/>
              <a:gd name="connsiteX77" fmla="*/ 4373342 w 4992467"/>
              <a:gd name="connsiteY77" fmla="*/ 638175 h 2143125"/>
              <a:gd name="connsiteX78" fmla="*/ 4459067 w 4992467"/>
              <a:gd name="connsiteY78" fmla="*/ 695325 h 2143125"/>
              <a:gd name="connsiteX79" fmla="*/ 4487642 w 4992467"/>
              <a:gd name="connsiteY79" fmla="*/ 714375 h 2143125"/>
              <a:gd name="connsiteX80" fmla="*/ 4516217 w 4992467"/>
              <a:gd name="connsiteY80" fmla="*/ 733425 h 2143125"/>
              <a:gd name="connsiteX81" fmla="*/ 4601942 w 4992467"/>
              <a:gd name="connsiteY81" fmla="*/ 809625 h 2143125"/>
              <a:gd name="connsiteX82" fmla="*/ 4630517 w 4992467"/>
              <a:gd name="connsiteY82" fmla="*/ 819150 h 2143125"/>
              <a:gd name="connsiteX83" fmla="*/ 4687667 w 4992467"/>
              <a:gd name="connsiteY83" fmla="*/ 857250 h 2143125"/>
              <a:gd name="connsiteX84" fmla="*/ 4754342 w 4992467"/>
              <a:gd name="connsiteY84" fmla="*/ 876300 h 2143125"/>
              <a:gd name="connsiteX85" fmla="*/ 4782917 w 4992467"/>
              <a:gd name="connsiteY85" fmla="*/ 885825 h 2143125"/>
              <a:gd name="connsiteX86" fmla="*/ 4849592 w 4992467"/>
              <a:gd name="connsiteY86" fmla="*/ 904875 h 2143125"/>
              <a:gd name="connsiteX87" fmla="*/ 4878167 w 4992467"/>
              <a:gd name="connsiteY87" fmla="*/ 923925 h 2143125"/>
              <a:gd name="connsiteX88" fmla="*/ 4906742 w 4992467"/>
              <a:gd name="connsiteY88" fmla="*/ 933450 h 2143125"/>
              <a:gd name="connsiteX89" fmla="*/ 4963892 w 4992467"/>
              <a:gd name="connsiteY89" fmla="*/ 971550 h 2143125"/>
              <a:gd name="connsiteX90" fmla="*/ 4992467 w 4992467"/>
              <a:gd name="connsiteY90" fmla="*/ 1008111 h 2143125"/>
              <a:gd name="connsiteX91" fmla="*/ 4220942 w 4992467"/>
              <a:gd name="connsiteY91" fmla="*/ 2038350 h 2143125"/>
              <a:gd name="connsiteX92" fmla="*/ 4154267 w 4992467"/>
              <a:gd name="connsiteY92" fmla="*/ 2114550 h 2143125"/>
              <a:gd name="connsiteX93" fmla="*/ 4106642 w 4992467"/>
              <a:gd name="connsiteY93" fmla="*/ 2124075 h 2143125"/>
              <a:gd name="connsiteX94" fmla="*/ 3906617 w 4992467"/>
              <a:gd name="connsiteY94" fmla="*/ 2143125 h 2143125"/>
              <a:gd name="connsiteX95" fmla="*/ 3458942 w 4992467"/>
              <a:gd name="connsiteY95" fmla="*/ 2124075 h 2143125"/>
              <a:gd name="connsiteX96" fmla="*/ 3344642 w 4992467"/>
              <a:gd name="connsiteY96" fmla="*/ 2095500 h 2143125"/>
              <a:gd name="connsiteX97" fmla="*/ 3297017 w 4992467"/>
              <a:gd name="connsiteY97" fmla="*/ 2085975 h 2143125"/>
              <a:gd name="connsiteX98" fmla="*/ 3068417 w 4992467"/>
              <a:gd name="connsiteY98" fmla="*/ 2095500 h 2143125"/>
              <a:gd name="connsiteX99" fmla="*/ 3030317 w 4992467"/>
              <a:gd name="connsiteY99" fmla="*/ 2105025 h 2143125"/>
              <a:gd name="connsiteX100" fmla="*/ 2925542 w 4992467"/>
              <a:gd name="connsiteY100" fmla="*/ 2114550 h 2143125"/>
              <a:gd name="connsiteX101" fmla="*/ 2858867 w 4992467"/>
              <a:gd name="connsiteY101" fmla="*/ 2124075 h 2143125"/>
              <a:gd name="connsiteX102" fmla="*/ 2011142 w 4992467"/>
              <a:gd name="connsiteY102" fmla="*/ 2114550 h 2143125"/>
              <a:gd name="connsiteX103" fmla="*/ 1887317 w 4992467"/>
              <a:gd name="connsiteY103" fmla="*/ 2095500 h 2143125"/>
              <a:gd name="connsiteX104" fmla="*/ 1639667 w 4992467"/>
              <a:gd name="connsiteY104" fmla="*/ 2085975 h 2143125"/>
              <a:gd name="connsiteX105" fmla="*/ 1553942 w 4992467"/>
              <a:gd name="connsiteY105" fmla="*/ 2076450 h 2143125"/>
              <a:gd name="connsiteX106" fmla="*/ 1525367 w 4992467"/>
              <a:gd name="connsiteY106" fmla="*/ 2066925 h 2143125"/>
              <a:gd name="connsiteX107" fmla="*/ 687167 w 4992467"/>
              <a:gd name="connsiteY107" fmla="*/ 2085975 h 2143125"/>
              <a:gd name="connsiteX108" fmla="*/ 620492 w 4992467"/>
              <a:gd name="connsiteY108" fmla="*/ 2076450 h 2143125"/>
              <a:gd name="connsiteX109" fmla="*/ 572867 w 4992467"/>
              <a:gd name="connsiteY10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382367 w 4992467"/>
              <a:gd name="connsiteY7" fmla="*/ 1647825 h 2143125"/>
              <a:gd name="connsiteX8" fmla="*/ 1367 w 4992467"/>
              <a:gd name="connsiteY8" fmla="*/ 809625 h 2143125"/>
              <a:gd name="connsiteX9" fmla="*/ 68042 w 4992467"/>
              <a:gd name="connsiteY9" fmla="*/ 733425 h 2143125"/>
              <a:gd name="connsiteX10" fmla="*/ 96617 w 4992467"/>
              <a:gd name="connsiteY10" fmla="*/ 714375 h 2143125"/>
              <a:gd name="connsiteX11" fmla="*/ 125192 w 4992467"/>
              <a:gd name="connsiteY11" fmla="*/ 695325 h 2143125"/>
              <a:gd name="connsiteX12" fmla="*/ 172817 w 4992467"/>
              <a:gd name="connsiteY12" fmla="*/ 647700 h 2143125"/>
              <a:gd name="connsiteX13" fmla="*/ 201392 w 4992467"/>
              <a:gd name="connsiteY13" fmla="*/ 638175 h 2143125"/>
              <a:gd name="connsiteX14" fmla="*/ 258542 w 4992467"/>
              <a:gd name="connsiteY14" fmla="*/ 600075 h 2143125"/>
              <a:gd name="connsiteX15" fmla="*/ 315692 w 4992467"/>
              <a:gd name="connsiteY15" fmla="*/ 571500 h 2143125"/>
              <a:gd name="connsiteX16" fmla="*/ 344267 w 4992467"/>
              <a:gd name="connsiteY16" fmla="*/ 561975 h 2143125"/>
              <a:gd name="connsiteX17" fmla="*/ 401417 w 4992467"/>
              <a:gd name="connsiteY17" fmla="*/ 523875 h 2143125"/>
              <a:gd name="connsiteX18" fmla="*/ 429992 w 4992467"/>
              <a:gd name="connsiteY18" fmla="*/ 504825 h 2143125"/>
              <a:gd name="connsiteX19" fmla="*/ 458567 w 4992467"/>
              <a:gd name="connsiteY19" fmla="*/ 495300 h 2143125"/>
              <a:gd name="connsiteX20" fmla="*/ 487142 w 4992467"/>
              <a:gd name="connsiteY20" fmla="*/ 476250 h 2143125"/>
              <a:gd name="connsiteX21" fmla="*/ 544292 w 4992467"/>
              <a:gd name="connsiteY21" fmla="*/ 457200 h 2143125"/>
              <a:gd name="connsiteX22" fmla="*/ 649067 w 4992467"/>
              <a:gd name="connsiteY22" fmla="*/ 428625 h 2143125"/>
              <a:gd name="connsiteX23" fmla="*/ 830042 w 4992467"/>
              <a:gd name="connsiteY23" fmla="*/ 409575 h 2143125"/>
              <a:gd name="connsiteX24" fmla="*/ 925292 w 4992467"/>
              <a:gd name="connsiteY24" fmla="*/ 381000 h 2143125"/>
              <a:gd name="connsiteX25" fmla="*/ 953867 w 4992467"/>
              <a:gd name="connsiteY25" fmla="*/ 361950 h 2143125"/>
              <a:gd name="connsiteX26" fmla="*/ 1011017 w 4992467"/>
              <a:gd name="connsiteY26" fmla="*/ 342900 h 2143125"/>
              <a:gd name="connsiteX27" fmla="*/ 1096742 w 4992467"/>
              <a:gd name="connsiteY27" fmla="*/ 304800 h 2143125"/>
              <a:gd name="connsiteX28" fmla="*/ 1182467 w 4992467"/>
              <a:gd name="connsiteY28" fmla="*/ 285750 h 2143125"/>
              <a:gd name="connsiteX29" fmla="*/ 1220567 w 4992467"/>
              <a:gd name="connsiteY29" fmla="*/ 276225 h 2143125"/>
              <a:gd name="connsiteX30" fmla="*/ 1411067 w 4992467"/>
              <a:gd name="connsiteY30" fmla="*/ 266700 h 2143125"/>
              <a:gd name="connsiteX31" fmla="*/ 1458692 w 4992467"/>
              <a:gd name="connsiteY31" fmla="*/ 257175 h 2143125"/>
              <a:gd name="connsiteX32" fmla="*/ 1487267 w 4992467"/>
              <a:gd name="connsiteY32" fmla="*/ 247650 h 2143125"/>
              <a:gd name="connsiteX33" fmla="*/ 1544417 w 4992467"/>
              <a:gd name="connsiteY33" fmla="*/ 238125 h 2143125"/>
              <a:gd name="connsiteX34" fmla="*/ 1658717 w 4992467"/>
              <a:gd name="connsiteY34" fmla="*/ 247650 h 2143125"/>
              <a:gd name="connsiteX35" fmla="*/ 1868267 w 4992467"/>
              <a:gd name="connsiteY35" fmla="*/ 228600 h 2143125"/>
              <a:gd name="connsiteX36" fmla="*/ 1953992 w 4992467"/>
              <a:gd name="connsiteY36" fmla="*/ 200025 h 2143125"/>
              <a:gd name="connsiteX37" fmla="*/ 1982567 w 4992467"/>
              <a:gd name="connsiteY37" fmla="*/ 190500 h 2143125"/>
              <a:gd name="connsiteX38" fmla="*/ 2011142 w 4992467"/>
              <a:gd name="connsiteY38" fmla="*/ 171450 h 2143125"/>
              <a:gd name="connsiteX39" fmla="*/ 2068292 w 4992467"/>
              <a:gd name="connsiteY39" fmla="*/ 152400 h 2143125"/>
              <a:gd name="connsiteX40" fmla="*/ 2154017 w 4992467"/>
              <a:gd name="connsiteY40" fmla="*/ 114300 h 2143125"/>
              <a:gd name="connsiteX41" fmla="*/ 2496917 w 4992467"/>
              <a:gd name="connsiteY41" fmla="*/ 95250 h 2143125"/>
              <a:gd name="connsiteX42" fmla="*/ 2582642 w 4992467"/>
              <a:gd name="connsiteY42" fmla="*/ 66675 h 2143125"/>
              <a:gd name="connsiteX43" fmla="*/ 2611217 w 4992467"/>
              <a:gd name="connsiteY43" fmla="*/ 57150 h 2143125"/>
              <a:gd name="connsiteX44" fmla="*/ 2639792 w 4992467"/>
              <a:gd name="connsiteY44" fmla="*/ 38100 h 2143125"/>
              <a:gd name="connsiteX45" fmla="*/ 2696942 w 4992467"/>
              <a:gd name="connsiteY45" fmla="*/ 19050 h 2143125"/>
              <a:gd name="connsiteX46" fmla="*/ 2763617 w 4992467"/>
              <a:gd name="connsiteY46" fmla="*/ 0 h 2143125"/>
              <a:gd name="connsiteX47" fmla="*/ 2982692 w 4992467"/>
              <a:gd name="connsiteY47" fmla="*/ 9525 h 2143125"/>
              <a:gd name="connsiteX48" fmla="*/ 3039842 w 4992467"/>
              <a:gd name="connsiteY48" fmla="*/ 28575 h 2143125"/>
              <a:gd name="connsiteX49" fmla="*/ 3077942 w 4992467"/>
              <a:gd name="connsiteY49" fmla="*/ 38100 h 2143125"/>
              <a:gd name="connsiteX50" fmla="*/ 3135092 w 4992467"/>
              <a:gd name="connsiteY50" fmla="*/ 57150 h 2143125"/>
              <a:gd name="connsiteX51" fmla="*/ 3192242 w 4992467"/>
              <a:gd name="connsiteY51" fmla="*/ 76200 h 2143125"/>
              <a:gd name="connsiteX52" fmla="*/ 3220817 w 4992467"/>
              <a:gd name="connsiteY52" fmla="*/ 85725 h 2143125"/>
              <a:gd name="connsiteX53" fmla="*/ 3249392 w 4992467"/>
              <a:gd name="connsiteY53" fmla="*/ 95250 h 2143125"/>
              <a:gd name="connsiteX54" fmla="*/ 3363692 w 4992467"/>
              <a:gd name="connsiteY54" fmla="*/ 104775 h 2143125"/>
              <a:gd name="connsiteX55" fmla="*/ 3420842 w 4992467"/>
              <a:gd name="connsiteY55" fmla="*/ 133350 h 2143125"/>
              <a:gd name="connsiteX56" fmla="*/ 3449417 w 4992467"/>
              <a:gd name="connsiteY56" fmla="*/ 161925 h 2143125"/>
              <a:gd name="connsiteX57" fmla="*/ 3506567 w 4992467"/>
              <a:gd name="connsiteY57" fmla="*/ 200025 h 2143125"/>
              <a:gd name="connsiteX58" fmla="*/ 3535142 w 4992467"/>
              <a:gd name="connsiteY58" fmla="*/ 219075 h 2143125"/>
              <a:gd name="connsiteX59" fmla="*/ 3563717 w 4992467"/>
              <a:gd name="connsiteY59" fmla="*/ 247650 h 2143125"/>
              <a:gd name="connsiteX60" fmla="*/ 3620867 w 4992467"/>
              <a:gd name="connsiteY60" fmla="*/ 266700 h 2143125"/>
              <a:gd name="connsiteX61" fmla="*/ 3678017 w 4992467"/>
              <a:gd name="connsiteY61" fmla="*/ 295275 h 2143125"/>
              <a:gd name="connsiteX62" fmla="*/ 3706592 w 4992467"/>
              <a:gd name="connsiteY62" fmla="*/ 314325 h 2143125"/>
              <a:gd name="connsiteX63" fmla="*/ 3744692 w 4992467"/>
              <a:gd name="connsiteY63" fmla="*/ 323850 h 2143125"/>
              <a:gd name="connsiteX64" fmla="*/ 3887567 w 4992467"/>
              <a:gd name="connsiteY64" fmla="*/ 342900 h 2143125"/>
              <a:gd name="connsiteX65" fmla="*/ 3944717 w 4992467"/>
              <a:gd name="connsiteY65" fmla="*/ 361950 h 2143125"/>
              <a:gd name="connsiteX66" fmla="*/ 3973292 w 4992467"/>
              <a:gd name="connsiteY66" fmla="*/ 371475 h 2143125"/>
              <a:gd name="connsiteX67" fmla="*/ 4030442 w 4992467"/>
              <a:gd name="connsiteY67" fmla="*/ 419100 h 2143125"/>
              <a:gd name="connsiteX68" fmla="*/ 4087592 w 4992467"/>
              <a:gd name="connsiteY68" fmla="*/ 457200 h 2143125"/>
              <a:gd name="connsiteX69" fmla="*/ 4116167 w 4992467"/>
              <a:gd name="connsiteY69" fmla="*/ 476250 h 2143125"/>
              <a:gd name="connsiteX70" fmla="*/ 4173317 w 4992467"/>
              <a:gd name="connsiteY70" fmla="*/ 514350 h 2143125"/>
              <a:gd name="connsiteX71" fmla="*/ 4201892 w 4992467"/>
              <a:gd name="connsiteY71" fmla="*/ 533400 h 2143125"/>
              <a:gd name="connsiteX72" fmla="*/ 4230467 w 4992467"/>
              <a:gd name="connsiteY72" fmla="*/ 542925 h 2143125"/>
              <a:gd name="connsiteX73" fmla="*/ 4259042 w 4992467"/>
              <a:gd name="connsiteY73" fmla="*/ 571500 h 2143125"/>
              <a:gd name="connsiteX74" fmla="*/ 4316192 w 4992467"/>
              <a:gd name="connsiteY74" fmla="*/ 600075 h 2143125"/>
              <a:gd name="connsiteX75" fmla="*/ 4344767 w 4992467"/>
              <a:gd name="connsiteY75" fmla="*/ 628650 h 2143125"/>
              <a:gd name="connsiteX76" fmla="*/ 4373342 w 4992467"/>
              <a:gd name="connsiteY76" fmla="*/ 638175 h 2143125"/>
              <a:gd name="connsiteX77" fmla="*/ 4459067 w 4992467"/>
              <a:gd name="connsiteY77" fmla="*/ 695325 h 2143125"/>
              <a:gd name="connsiteX78" fmla="*/ 4487642 w 4992467"/>
              <a:gd name="connsiteY78" fmla="*/ 714375 h 2143125"/>
              <a:gd name="connsiteX79" fmla="*/ 4516217 w 4992467"/>
              <a:gd name="connsiteY79" fmla="*/ 733425 h 2143125"/>
              <a:gd name="connsiteX80" fmla="*/ 4601942 w 4992467"/>
              <a:gd name="connsiteY80" fmla="*/ 809625 h 2143125"/>
              <a:gd name="connsiteX81" fmla="*/ 4630517 w 4992467"/>
              <a:gd name="connsiteY81" fmla="*/ 819150 h 2143125"/>
              <a:gd name="connsiteX82" fmla="*/ 4687667 w 4992467"/>
              <a:gd name="connsiteY82" fmla="*/ 857250 h 2143125"/>
              <a:gd name="connsiteX83" fmla="*/ 4754342 w 4992467"/>
              <a:gd name="connsiteY83" fmla="*/ 876300 h 2143125"/>
              <a:gd name="connsiteX84" fmla="*/ 4782917 w 4992467"/>
              <a:gd name="connsiteY84" fmla="*/ 885825 h 2143125"/>
              <a:gd name="connsiteX85" fmla="*/ 4849592 w 4992467"/>
              <a:gd name="connsiteY85" fmla="*/ 904875 h 2143125"/>
              <a:gd name="connsiteX86" fmla="*/ 4878167 w 4992467"/>
              <a:gd name="connsiteY86" fmla="*/ 923925 h 2143125"/>
              <a:gd name="connsiteX87" fmla="*/ 4906742 w 4992467"/>
              <a:gd name="connsiteY87" fmla="*/ 933450 h 2143125"/>
              <a:gd name="connsiteX88" fmla="*/ 4963892 w 4992467"/>
              <a:gd name="connsiteY88" fmla="*/ 971550 h 2143125"/>
              <a:gd name="connsiteX89" fmla="*/ 4992467 w 4992467"/>
              <a:gd name="connsiteY89" fmla="*/ 1008111 h 2143125"/>
              <a:gd name="connsiteX90" fmla="*/ 4220942 w 4992467"/>
              <a:gd name="connsiteY90" fmla="*/ 2038350 h 2143125"/>
              <a:gd name="connsiteX91" fmla="*/ 4154267 w 4992467"/>
              <a:gd name="connsiteY91" fmla="*/ 2114550 h 2143125"/>
              <a:gd name="connsiteX92" fmla="*/ 4106642 w 4992467"/>
              <a:gd name="connsiteY92" fmla="*/ 2124075 h 2143125"/>
              <a:gd name="connsiteX93" fmla="*/ 3906617 w 4992467"/>
              <a:gd name="connsiteY93" fmla="*/ 2143125 h 2143125"/>
              <a:gd name="connsiteX94" fmla="*/ 3458942 w 4992467"/>
              <a:gd name="connsiteY94" fmla="*/ 2124075 h 2143125"/>
              <a:gd name="connsiteX95" fmla="*/ 3344642 w 4992467"/>
              <a:gd name="connsiteY95" fmla="*/ 2095500 h 2143125"/>
              <a:gd name="connsiteX96" fmla="*/ 3297017 w 4992467"/>
              <a:gd name="connsiteY96" fmla="*/ 2085975 h 2143125"/>
              <a:gd name="connsiteX97" fmla="*/ 3068417 w 4992467"/>
              <a:gd name="connsiteY97" fmla="*/ 2095500 h 2143125"/>
              <a:gd name="connsiteX98" fmla="*/ 3030317 w 4992467"/>
              <a:gd name="connsiteY98" fmla="*/ 2105025 h 2143125"/>
              <a:gd name="connsiteX99" fmla="*/ 2925542 w 4992467"/>
              <a:gd name="connsiteY99" fmla="*/ 2114550 h 2143125"/>
              <a:gd name="connsiteX100" fmla="*/ 2858867 w 4992467"/>
              <a:gd name="connsiteY100" fmla="*/ 2124075 h 2143125"/>
              <a:gd name="connsiteX101" fmla="*/ 2011142 w 4992467"/>
              <a:gd name="connsiteY101" fmla="*/ 2114550 h 2143125"/>
              <a:gd name="connsiteX102" fmla="*/ 1887317 w 4992467"/>
              <a:gd name="connsiteY102" fmla="*/ 2095500 h 2143125"/>
              <a:gd name="connsiteX103" fmla="*/ 1639667 w 4992467"/>
              <a:gd name="connsiteY103" fmla="*/ 2085975 h 2143125"/>
              <a:gd name="connsiteX104" fmla="*/ 1553942 w 4992467"/>
              <a:gd name="connsiteY104" fmla="*/ 2076450 h 2143125"/>
              <a:gd name="connsiteX105" fmla="*/ 1525367 w 4992467"/>
              <a:gd name="connsiteY105" fmla="*/ 2066925 h 2143125"/>
              <a:gd name="connsiteX106" fmla="*/ 687167 w 4992467"/>
              <a:gd name="connsiteY106" fmla="*/ 2085975 h 2143125"/>
              <a:gd name="connsiteX107" fmla="*/ 620492 w 4992467"/>
              <a:gd name="connsiteY107" fmla="*/ 2076450 h 2143125"/>
              <a:gd name="connsiteX108" fmla="*/ 572867 w 4992467"/>
              <a:gd name="connsiteY10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429992 w 4992467"/>
              <a:gd name="connsiteY6" fmla="*/ 1790700 h 2143125"/>
              <a:gd name="connsiteX7" fmla="*/ 1367 w 4992467"/>
              <a:gd name="connsiteY7" fmla="*/ 809625 h 2143125"/>
              <a:gd name="connsiteX8" fmla="*/ 68042 w 4992467"/>
              <a:gd name="connsiteY8" fmla="*/ 733425 h 2143125"/>
              <a:gd name="connsiteX9" fmla="*/ 96617 w 4992467"/>
              <a:gd name="connsiteY9" fmla="*/ 714375 h 2143125"/>
              <a:gd name="connsiteX10" fmla="*/ 125192 w 4992467"/>
              <a:gd name="connsiteY10" fmla="*/ 695325 h 2143125"/>
              <a:gd name="connsiteX11" fmla="*/ 172817 w 4992467"/>
              <a:gd name="connsiteY11" fmla="*/ 647700 h 2143125"/>
              <a:gd name="connsiteX12" fmla="*/ 201392 w 4992467"/>
              <a:gd name="connsiteY12" fmla="*/ 638175 h 2143125"/>
              <a:gd name="connsiteX13" fmla="*/ 258542 w 4992467"/>
              <a:gd name="connsiteY13" fmla="*/ 600075 h 2143125"/>
              <a:gd name="connsiteX14" fmla="*/ 315692 w 4992467"/>
              <a:gd name="connsiteY14" fmla="*/ 571500 h 2143125"/>
              <a:gd name="connsiteX15" fmla="*/ 344267 w 4992467"/>
              <a:gd name="connsiteY15" fmla="*/ 561975 h 2143125"/>
              <a:gd name="connsiteX16" fmla="*/ 401417 w 4992467"/>
              <a:gd name="connsiteY16" fmla="*/ 523875 h 2143125"/>
              <a:gd name="connsiteX17" fmla="*/ 429992 w 4992467"/>
              <a:gd name="connsiteY17" fmla="*/ 504825 h 2143125"/>
              <a:gd name="connsiteX18" fmla="*/ 458567 w 4992467"/>
              <a:gd name="connsiteY18" fmla="*/ 495300 h 2143125"/>
              <a:gd name="connsiteX19" fmla="*/ 487142 w 4992467"/>
              <a:gd name="connsiteY19" fmla="*/ 476250 h 2143125"/>
              <a:gd name="connsiteX20" fmla="*/ 544292 w 4992467"/>
              <a:gd name="connsiteY20" fmla="*/ 457200 h 2143125"/>
              <a:gd name="connsiteX21" fmla="*/ 649067 w 4992467"/>
              <a:gd name="connsiteY21" fmla="*/ 428625 h 2143125"/>
              <a:gd name="connsiteX22" fmla="*/ 830042 w 4992467"/>
              <a:gd name="connsiteY22" fmla="*/ 409575 h 2143125"/>
              <a:gd name="connsiteX23" fmla="*/ 925292 w 4992467"/>
              <a:gd name="connsiteY23" fmla="*/ 381000 h 2143125"/>
              <a:gd name="connsiteX24" fmla="*/ 953867 w 4992467"/>
              <a:gd name="connsiteY24" fmla="*/ 361950 h 2143125"/>
              <a:gd name="connsiteX25" fmla="*/ 1011017 w 4992467"/>
              <a:gd name="connsiteY25" fmla="*/ 342900 h 2143125"/>
              <a:gd name="connsiteX26" fmla="*/ 1096742 w 4992467"/>
              <a:gd name="connsiteY26" fmla="*/ 304800 h 2143125"/>
              <a:gd name="connsiteX27" fmla="*/ 1182467 w 4992467"/>
              <a:gd name="connsiteY27" fmla="*/ 285750 h 2143125"/>
              <a:gd name="connsiteX28" fmla="*/ 1220567 w 4992467"/>
              <a:gd name="connsiteY28" fmla="*/ 276225 h 2143125"/>
              <a:gd name="connsiteX29" fmla="*/ 1411067 w 4992467"/>
              <a:gd name="connsiteY29" fmla="*/ 266700 h 2143125"/>
              <a:gd name="connsiteX30" fmla="*/ 1458692 w 4992467"/>
              <a:gd name="connsiteY30" fmla="*/ 257175 h 2143125"/>
              <a:gd name="connsiteX31" fmla="*/ 1487267 w 4992467"/>
              <a:gd name="connsiteY31" fmla="*/ 247650 h 2143125"/>
              <a:gd name="connsiteX32" fmla="*/ 1544417 w 4992467"/>
              <a:gd name="connsiteY32" fmla="*/ 238125 h 2143125"/>
              <a:gd name="connsiteX33" fmla="*/ 1658717 w 4992467"/>
              <a:gd name="connsiteY33" fmla="*/ 247650 h 2143125"/>
              <a:gd name="connsiteX34" fmla="*/ 1868267 w 4992467"/>
              <a:gd name="connsiteY34" fmla="*/ 228600 h 2143125"/>
              <a:gd name="connsiteX35" fmla="*/ 1953992 w 4992467"/>
              <a:gd name="connsiteY35" fmla="*/ 200025 h 2143125"/>
              <a:gd name="connsiteX36" fmla="*/ 1982567 w 4992467"/>
              <a:gd name="connsiteY36" fmla="*/ 190500 h 2143125"/>
              <a:gd name="connsiteX37" fmla="*/ 2011142 w 4992467"/>
              <a:gd name="connsiteY37" fmla="*/ 171450 h 2143125"/>
              <a:gd name="connsiteX38" fmla="*/ 2068292 w 4992467"/>
              <a:gd name="connsiteY38" fmla="*/ 152400 h 2143125"/>
              <a:gd name="connsiteX39" fmla="*/ 2154017 w 4992467"/>
              <a:gd name="connsiteY39" fmla="*/ 114300 h 2143125"/>
              <a:gd name="connsiteX40" fmla="*/ 2496917 w 4992467"/>
              <a:gd name="connsiteY40" fmla="*/ 95250 h 2143125"/>
              <a:gd name="connsiteX41" fmla="*/ 2582642 w 4992467"/>
              <a:gd name="connsiteY41" fmla="*/ 66675 h 2143125"/>
              <a:gd name="connsiteX42" fmla="*/ 2611217 w 4992467"/>
              <a:gd name="connsiteY42" fmla="*/ 57150 h 2143125"/>
              <a:gd name="connsiteX43" fmla="*/ 2639792 w 4992467"/>
              <a:gd name="connsiteY43" fmla="*/ 38100 h 2143125"/>
              <a:gd name="connsiteX44" fmla="*/ 2696942 w 4992467"/>
              <a:gd name="connsiteY44" fmla="*/ 19050 h 2143125"/>
              <a:gd name="connsiteX45" fmla="*/ 2763617 w 4992467"/>
              <a:gd name="connsiteY45" fmla="*/ 0 h 2143125"/>
              <a:gd name="connsiteX46" fmla="*/ 2982692 w 4992467"/>
              <a:gd name="connsiteY46" fmla="*/ 9525 h 2143125"/>
              <a:gd name="connsiteX47" fmla="*/ 3039842 w 4992467"/>
              <a:gd name="connsiteY47" fmla="*/ 28575 h 2143125"/>
              <a:gd name="connsiteX48" fmla="*/ 3077942 w 4992467"/>
              <a:gd name="connsiteY48" fmla="*/ 38100 h 2143125"/>
              <a:gd name="connsiteX49" fmla="*/ 3135092 w 4992467"/>
              <a:gd name="connsiteY49" fmla="*/ 57150 h 2143125"/>
              <a:gd name="connsiteX50" fmla="*/ 3192242 w 4992467"/>
              <a:gd name="connsiteY50" fmla="*/ 76200 h 2143125"/>
              <a:gd name="connsiteX51" fmla="*/ 3220817 w 4992467"/>
              <a:gd name="connsiteY51" fmla="*/ 85725 h 2143125"/>
              <a:gd name="connsiteX52" fmla="*/ 3249392 w 4992467"/>
              <a:gd name="connsiteY52" fmla="*/ 95250 h 2143125"/>
              <a:gd name="connsiteX53" fmla="*/ 3363692 w 4992467"/>
              <a:gd name="connsiteY53" fmla="*/ 104775 h 2143125"/>
              <a:gd name="connsiteX54" fmla="*/ 3420842 w 4992467"/>
              <a:gd name="connsiteY54" fmla="*/ 133350 h 2143125"/>
              <a:gd name="connsiteX55" fmla="*/ 3449417 w 4992467"/>
              <a:gd name="connsiteY55" fmla="*/ 161925 h 2143125"/>
              <a:gd name="connsiteX56" fmla="*/ 3506567 w 4992467"/>
              <a:gd name="connsiteY56" fmla="*/ 200025 h 2143125"/>
              <a:gd name="connsiteX57" fmla="*/ 3535142 w 4992467"/>
              <a:gd name="connsiteY57" fmla="*/ 219075 h 2143125"/>
              <a:gd name="connsiteX58" fmla="*/ 3563717 w 4992467"/>
              <a:gd name="connsiteY58" fmla="*/ 247650 h 2143125"/>
              <a:gd name="connsiteX59" fmla="*/ 3620867 w 4992467"/>
              <a:gd name="connsiteY59" fmla="*/ 266700 h 2143125"/>
              <a:gd name="connsiteX60" fmla="*/ 3678017 w 4992467"/>
              <a:gd name="connsiteY60" fmla="*/ 295275 h 2143125"/>
              <a:gd name="connsiteX61" fmla="*/ 3706592 w 4992467"/>
              <a:gd name="connsiteY61" fmla="*/ 314325 h 2143125"/>
              <a:gd name="connsiteX62" fmla="*/ 3744692 w 4992467"/>
              <a:gd name="connsiteY62" fmla="*/ 323850 h 2143125"/>
              <a:gd name="connsiteX63" fmla="*/ 3887567 w 4992467"/>
              <a:gd name="connsiteY63" fmla="*/ 342900 h 2143125"/>
              <a:gd name="connsiteX64" fmla="*/ 3944717 w 4992467"/>
              <a:gd name="connsiteY64" fmla="*/ 361950 h 2143125"/>
              <a:gd name="connsiteX65" fmla="*/ 3973292 w 4992467"/>
              <a:gd name="connsiteY65" fmla="*/ 371475 h 2143125"/>
              <a:gd name="connsiteX66" fmla="*/ 4030442 w 4992467"/>
              <a:gd name="connsiteY66" fmla="*/ 419100 h 2143125"/>
              <a:gd name="connsiteX67" fmla="*/ 4087592 w 4992467"/>
              <a:gd name="connsiteY67" fmla="*/ 457200 h 2143125"/>
              <a:gd name="connsiteX68" fmla="*/ 4116167 w 4992467"/>
              <a:gd name="connsiteY68" fmla="*/ 476250 h 2143125"/>
              <a:gd name="connsiteX69" fmla="*/ 4173317 w 4992467"/>
              <a:gd name="connsiteY69" fmla="*/ 514350 h 2143125"/>
              <a:gd name="connsiteX70" fmla="*/ 4201892 w 4992467"/>
              <a:gd name="connsiteY70" fmla="*/ 533400 h 2143125"/>
              <a:gd name="connsiteX71" fmla="*/ 4230467 w 4992467"/>
              <a:gd name="connsiteY71" fmla="*/ 542925 h 2143125"/>
              <a:gd name="connsiteX72" fmla="*/ 4259042 w 4992467"/>
              <a:gd name="connsiteY72" fmla="*/ 571500 h 2143125"/>
              <a:gd name="connsiteX73" fmla="*/ 4316192 w 4992467"/>
              <a:gd name="connsiteY73" fmla="*/ 600075 h 2143125"/>
              <a:gd name="connsiteX74" fmla="*/ 4344767 w 4992467"/>
              <a:gd name="connsiteY74" fmla="*/ 628650 h 2143125"/>
              <a:gd name="connsiteX75" fmla="*/ 4373342 w 4992467"/>
              <a:gd name="connsiteY75" fmla="*/ 638175 h 2143125"/>
              <a:gd name="connsiteX76" fmla="*/ 4459067 w 4992467"/>
              <a:gd name="connsiteY76" fmla="*/ 695325 h 2143125"/>
              <a:gd name="connsiteX77" fmla="*/ 4487642 w 4992467"/>
              <a:gd name="connsiteY77" fmla="*/ 714375 h 2143125"/>
              <a:gd name="connsiteX78" fmla="*/ 4516217 w 4992467"/>
              <a:gd name="connsiteY78" fmla="*/ 733425 h 2143125"/>
              <a:gd name="connsiteX79" fmla="*/ 4601942 w 4992467"/>
              <a:gd name="connsiteY79" fmla="*/ 809625 h 2143125"/>
              <a:gd name="connsiteX80" fmla="*/ 4630517 w 4992467"/>
              <a:gd name="connsiteY80" fmla="*/ 819150 h 2143125"/>
              <a:gd name="connsiteX81" fmla="*/ 4687667 w 4992467"/>
              <a:gd name="connsiteY81" fmla="*/ 857250 h 2143125"/>
              <a:gd name="connsiteX82" fmla="*/ 4754342 w 4992467"/>
              <a:gd name="connsiteY82" fmla="*/ 876300 h 2143125"/>
              <a:gd name="connsiteX83" fmla="*/ 4782917 w 4992467"/>
              <a:gd name="connsiteY83" fmla="*/ 885825 h 2143125"/>
              <a:gd name="connsiteX84" fmla="*/ 4849592 w 4992467"/>
              <a:gd name="connsiteY84" fmla="*/ 904875 h 2143125"/>
              <a:gd name="connsiteX85" fmla="*/ 4878167 w 4992467"/>
              <a:gd name="connsiteY85" fmla="*/ 923925 h 2143125"/>
              <a:gd name="connsiteX86" fmla="*/ 4906742 w 4992467"/>
              <a:gd name="connsiteY86" fmla="*/ 933450 h 2143125"/>
              <a:gd name="connsiteX87" fmla="*/ 4963892 w 4992467"/>
              <a:gd name="connsiteY87" fmla="*/ 971550 h 2143125"/>
              <a:gd name="connsiteX88" fmla="*/ 4992467 w 4992467"/>
              <a:gd name="connsiteY88" fmla="*/ 1008111 h 2143125"/>
              <a:gd name="connsiteX89" fmla="*/ 4220942 w 4992467"/>
              <a:gd name="connsiteY89" fmla="*/ 2038350 h 2143125"/>
              <a:gd name="connsiteX90" fmla="*/ 4154267 w 4992467"/>
              <a:gd name="connsiteY90" fmla="*/ 2114550 h 2143125"/>
              <a:gd name="connsiteX91" fmla="*/ 4106642 w 4992467"/>
              <a:gd name="connsiteY91" fmla="*/ 2124075 h 2143125"/>
              <a:gd name="connsiteX92" fmla="*/ 3906617 w 4992467"/>
              <a:gd name="connsiteY92" fmla="*/ 2143125 h 2143125"/>
              <a:gd name="connsiteX93" fmla="*/ 3458942 w 4992467"/>
              <a:gd name="connsiteY93" fmla="*/ 2124075 h 2143125"/>
              <a:gd name="connsiteX94" fmla="*/ 3344642 w 4992467"/>
              <a:gd name="connsiteY94" fmla="*/ 2095500 h 2143125"/>
              <a:gd name="connsiteX95" fmla="*/ 3297017 w 4992467"/>
              <a:gd name="connsiteY95" fmla="*/ 2085975 h 2143125"/>
              <a:gd name="connsiteX96" fmla="*/ 3068417 w 4992467"/>
              <a:gd name="connsiteY96" fmla="*/ 2095500 h 2143125"/>
              <a:gd name="connsiteX97" fmla="*/ 3030317 w 4992467"/>
              <a:gd name="connsiteY97" fmla="*/ 2105025 h 2143125"/>
              <a:gd name="connsiteX98" fmla="*/ 2925542 w 4992467"/>
              <a:gd name="connsiteY98" fmla="*/ 2114550 h 2143125"/>
              <a:gd name="connsiteX99" fmla="*/ 2858867 w 4992467"/>
              <a:gd name="connsiteY99" fmla="*/ 2124075 h 2143125"/>
              <a:gd name="connsiteX100" fmla="*/ 2011142 w 4992467"/>
              <a:gd name="connsiteY100" fmla="*/ 2114550 h 2143125"/>
              <a:gd name="connsiteX101" fmla="*/ 1887317 w 4992467"/>
              <a:gd name="connsiteY101" fmla="*/ 2095500 h 2143125"/>
              <a:gd name="connsiteX102" fmla="*/ 1639667 w 4992467"/>
              <a:gd name="connsiteY102" fmla="*/ 2085975 h 2143125"/>
              <a:gd name="connsiteX103" fmla="*/ 1553942 w 4992467"/>
              <a:gd name="connsiteY103" fmla="*/ 2076450 h 2143125"/>
              <a:gd name="connsiteX104" fmla="*/ 1525367 w 4992467"/>
              <a:gd name="connsiteY104" fmla="*/ 2066925 h 2143125"/>
              <a:gd name="connsiteX105" fmla="*/ 687167 w 4992467"/>
              <a:gd name="connsiteY105" fmla="*/ 2085975 h 2143125"/>
              <a:gd name="connsiteX106" fmla="*/ 620492 w 4992467"/>
              <a:gd name="connsiteY106" fmla="*/ 2076450 h 2143125"/>
              <a:gd name="connsiteX107" fmla="*/ 572867 w 4992467"/>
              <a:gd name="connsiteY10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496667 w 4992467"/>
              <a:gd name="connsiteY5" fmla="*/ 1876425 h 2143125"/>
              <a:gd name="connsiteX6" fmla="*/ 1367 w 4992467"/>
              <a:gd name="connsiteY6" fmla="*/ 809625 h 2143125"/>
              <a:gd name="connsiteX7" fmla="*/ 68042 w 4992467"/>
              <a:gd name="connsiteY7" fmla="*/ 733425 h 2143125"/>
              <a:gd name="connsiteX8" fmla="*/ 96617 w 4992467"/>
              <a:gd name="connsiteY8" fmla="*/ 714375 h 2143125"/>
              <a:gd name="connsiteX9" fmla="*/ 125192 w 4992467"/>
              <a:gd name="connsiteY9" fmla="*/ 695325 h 2143125"/>
              <a:gd name="connsiteX10" fmla="*/ 172817 w 4992467"/>
              <a:gd name="connsiteY10" fmla="*/ 647700 h 2143125"/>
              <a:gd name="connsiteX11" fmla="*/ 201392 w 4992467"/>
              <a:gd name="connsiteY11" fmla="*/ 638175 h 2143125"/>
              <a:gd name="connsiteX12" fmla="*/ 258542 w 4992467"/>
              <a:gd name="connsiteY12" fmla="*/ 600075 h 2143125"/>
              <a:gd name="connsiteX13" fmla="*/ 315692 w 4992467"/>
              <a:gd name="connsiteY13" fmla="*/ 571500 h 2143125"/>
              <a:gd name="connsiteX14" fmla="*/ 344267 w 4992467"/>
              <a:gd name="connsiteY14" fmla="*/ 561975 h 2143125"/>
              <a:gd name="connsiteX15" fmla="*/ 401417 w 4992467"/>
              <a:gd name="connsiteY15" fmla="*/ 523875 h 2143125"/>
              <a:gd name="connsiteX16" fmla="*/ 429992 w 4992467"/>
              <a:gd name="connsiteY16" fmla="*/ 504825 h 2143125"/>
              <a:gd name="connsiteX17" fmla="*/ 458567 w 4992467"/>
              <a:gd name="connsiteY17" fmla="*/ 495300 h 2143125"/>
              <a:gd name="connsiteX18" fmla="*/ 487142 w 4992467"/>
              <a:gd name="connsiteY18" fmla="*/ 476250 h 2143125"/>
              <a:gd name="connsiteX19" fmla="*/ 544292 w 4992467"/>
              <a:gd name="connsiteY19" fmla="*/ 457200 h 2143125"/>
              <a:gd name="connsiteX20" fmla="*/ 649067 w 4992467"/>
              <a:gd name="connsiteY20" fmla="*/ 428625 h 2143125"/>
              <a:gd name="connsiteX21" fmla="*/ 830042 w 4992467"/>
              <a:gd name="connsiteY21" fmla="*/ 409575 h 2143125"/>
              <a:gd name="connsiteX22" fmla="*/ 925292 w 4992467"/>
              <a:gd name="connsiteY22" fmla="*/ 381000 h 2143125"/>
              <a:gd name="connsiteX23" fmla="*/ 953867 w 4992467"/>
              <a:gd name="connsiteY23" fmla="*/ 361950 h 2143125"/>
              <a:gd name="connsiteX24" fmla="*/ 1011017 w 4992467"/>
              <a:gd name="connsiteY24" fmla="*/ 342900 h 2143125"/>
              <a:gd name="connsiteX25" fmla="*/ 1096742 w 4992467"/>
              <a:gd name="connsiteY25" fmla="*/ 304800 h 2143125"/>
              <a:gd name="connsiteX26" fmla="*/ 1182467 w 4992467"/>
              <a:gd name="connsiteY26" fmla="*/ 285750 h 2143125"/>
              <a:gd name="connsiteX27" fmla="*/ 1220567 w 4992467"/>
              <a:gd name="connsiteY27" fmla="*/ 276225 h 2143125"/>
              <a:gd name="connsiteX28" fmla="*/ 1411067 w 4992467"/>
              <a:gd name="connsiteY28" fmla="*/ 266700 h 2143125"/>
              <a:gd name="connsiteX29" fmla="*/ 1458692 w 4992467"/>
              <a:gd name="connsiteY29" fmla="*/ 257175 h 2143125"/>
              <a:gd name="connsiteX30" fmla="*/ 1487267 w 4992467"/>
              <a:gd name="connsiteY30" fmla="*/ 247650 h 2143125"/>
              <a:gd name="connsiteX31" fmla="*/ 1544417 w 4992467"/>
              <a:gd name="connsiteY31" fmla="*/ 238125 h 2143125"/>
              <a:gd name="connsiteX32" fmla="*/ 1658717 w 4992467"/>
              <a:gd name="connsiteY32" fmla="*/ 247650 h 2143125"/>
              <a:gd name="connsiteX33" fmla="*/ 1868267 w 4992467"/>
              <a:gd name="connsiteY33" fmla="*/ 228600 h 2143125"/>
              <a:gd name="connsiteX34" fmla="*/ 1953992 w 4992467"/>
              <a:gd name="connsiteY34" fmla="*/ 200025 h 2143125"/>
              <a:gd name="connsiteX35" fmla="*/ 1982567 w 4992467"/>
              <a:gd name="connsiteY35" fmla="*/ 190500 h 2143125"/>
              <a:gd name="connsiteX36" fmla="*/ 2011142 w 4992467"/>
              <a:gd name="connsiteY36" fmla="*/ 171450 h 2143125"/>
              <a:gd name="connsiteX37" fmla="*/ 2068292 w 4992467"/>
              <a:gd name="connsiteY37" fmla="*/ 152400 h 2143125"/>
              <a:gd name="connsiteX38" fmla="*/ 2154017 w 4992467"/>
              <a:gd name="connsiteY38" fmla="*/ 114300 h 2143125"/>
              <a:gd name="connsiteX39" fmla="*/ 2496917 w 4992467"/>
              <a:gd name="connsiteY39" fmla="*/ 95250 h 2143125"/>
              <a:gd name="connsiteX40" fmla="*/ 2582642 w 4992467"/>
              <a:gd name="connsiteY40" fmla="*/ 66675 h 2143125"/>
              <a:gd name="connsiteX41" fmla="*/ 2611217 w 4992467"/>
              <a:gd name="connsiteY41" fmla="*/ 57150 h 2143125"/>
              <a:gd name="connsiteX42" fmla="*/ 2639792 w 4992467"/>
              <a:gd name="connsiteY42" fmla="*/ 38100 h 2143125"/>
              <a:gd name="connsiteX43" fmla="*/ 2696942 w 4992467"/>
              <a:gd name="connsiteY43" fmla="*/ 19050 h 2143125"/>
              <a:gd name="connsiteX44" fmla="*/ 2763617 w 4992467"/>
              <a:gd name="connsiteY44" fmla="*/ 0 h 2143125"/>
              <a:gd name="connsiteX45" fmla="*/ 2982692 w 4992467"/>
              <a:gd name="connsiteY45" fmla="*/ 9525 h 2143125"/>
              <a:gd name="connsiteX46" fmla="*/ 3039842 w 4992467"/>
              <a:gd name="connsiteY46" fmla="*/ 28575 h 2143125"/>
              <a:gd name="connsiteX47" fmla="*/ 3077942 w 4992467"/>
              <a:gd name="connsiteY47" fmla="*/ 38100 h 2143125"/>
              <a:gd name="connsiteX48" fmla="*/ 3135092 w 4992467"/>
              <a:gd name="connsiteY48" fmla="*/ 57150 h 2143125"/>
              <a:gd name="connsiteX49" fmla="*/ 3192242 w 4992467"/>
              <a:gd name="connsiteY49" fmla="*/ 76200 h 2143125"/>
              <a:gd name="connsiteX50" fmla="*/ 3220817 w 4992467"/>
              <a:gd name="connsiteY50" fmla="*/ 85725 h 2143125"/>
              <a:gd name="connsiteX51" fmla="*/ 3249392 w 4992467"/>
              <a:gd name="connsiteY51" fmla="*/ 95250 h 2143125"/>
              <a:gd name="connsiteX52" fmla="*/ 3363692 w 4992467"/>
              <a:gd name="connsiteY52" fmla="*/ 104775 h 2143125"/>
              <a:gd name="connsiteX53" fmla="*/ 3420842 w 4992467"/>
              <a:gd name="connsiteY53" fmla="*/ 133350 h 2143125"/>
              <a:gd name="connsiteX54" fmla="*/ 3449417 w 4992467"/>
              <a:gd name="connsiteY54" fmla="*/ 161925 h 2143125"/>
              <a:gd name="connsiteX55" fmla="*/ 3506567 w 4992467"/>
              <a:gd name="connsiteY55" fmla="*/ 200025 h 2143125"/>
              <a:gd name="connsiteX56" fmla="*/ 3535142 w 4992467"/>
              <a:gd name="connsiteY56" fmla="*/ 219075 h 2143125"/>
              <a:gd name="connsiteX57" fmla="*/ 3563717 w 4992467"/>
              <a:gd name="connsiteY57" fmla="*/ 247650 h 2143125"/>
              <a:gd name="connsiteX58" fmla="*/ 3620867 w 4992467"/>
              <a:gd name="connsiteY58" fmla="*/ 266700 h 2143125"/>
              <a:gd name="connsiteX59" fmla="*/ 3678017 w 4992467"/>
              <a:gd name="connsiteY59" fmla="*/ 295275 h 2143125"/>
              <a:gd name="connsiteX60" fmla="*/ 3706592 w 4992467"/>
              <a:gd name="connsiteY60" fmla="*/ 314325 h 2143125"/>
              <a:gd name="connsiteX61" fmla="*/ 3744692 w 4992467"/>
              <a:gd name="connsiteY61" fmla="*/ 323850 h 2143125"/>
              <a:gd name="connsiteX62" fmla="*/ 3887567 w 4992467"/>
              <a:gd name="connsiteY62" fmla="*/ 342900 h 2143125"/>
              <a:gd name="connsiteX63" fmla="*/ 3944717 w 4992467"/>
              <a:gd name="connsiteY63" fmla="*/ 361950 h 2143125"/>
              <a:gd name="connsiteX64" fmla="*/ 3973292 w 4992467"/>
              <a:gd name="connsiteY64" fmla="*/ 371475 h 2143125"/>
              <a:gd name="connsiteX65" fmla="*/ 4030442 w 4992467"/>
              <a:gd name="connsiteY65" fmla="*/ 419100 h 2143125"/>
              <a:gd name="connsiteX66" fmla="*/ 4087592 w 4992467"/>
              <a:gd name="connsiteY66" fmla="*/ 457200 h 2143125"/>
              <a:gd name="connsiteX67" fmla="*/ 4116167 w 4992467"/>
              <a:gd name="connsiteY67" fmla="*/ 476250 h 2143125"/>
              <a:gd name="connsiteX68" fmla="*/ 4173317 w 4992467"/>
              <a:gd name="connsiteY68" fmla="*/ 514350 h 2143125"/>
              <a:gd name="connsiteX69" fmla="*/ 4201892 w 4992467"/>
              <a:gd name="connsiteY69" fmla="*/ 533400 h 2143125"/>
              <a:gd name="connsiteX70" fmla="*/ 4230467 w 4992467"/>
              <a:gd name="connsiteY70" fmla="*/ 542925 h 2143125"/>
              <a:gd name="connsiteX71" fmla="*/ 4259042 w 4992467"/>
              <a:gd name="connsiteY71" fmla="*/ 571500 h 2143125"/>
              <a:gd name="connsiteX72" fmla="*/ 4316192 w 4992467"/>
              <a:gd name="connsiteY72" fmla="*/ 600075 h 2143125"/>
              <a:gd name="connsiteX73" fmla="*/ 4344767 w 4992467"/>
              <a:gd name="connsiteY73" fmla="*/ 628650 h 2143125"/>
              <a:gd name="connsiteX74" fmla="*/ 4373342 w 4992467"/>
              <a:gd name="connsiteY74" fmla="*/ 638175 h 2143125"/>
              <a:gd name="connsiteX75" fmla="*/ 4459067 w 4992467"/>
              <a:gd name="connsiteY75" fmla="*/ 695325 h 2143125"/>
              <a:gd name="connsiteX76" fmla="*/ 4487642 w 4992467"/>
              <a:gd name="connsiteY76" fmla="*/ 714375 h 2143125"/>
              <a:gd name="connsiteX77" fmla="*/ 4516217 w 4992467"/>
              <a:gd name="connsiteY77" fmla="*/ 733425 h 2143125"/>
              <a:gd name="connsiteX78" fmla="*/ 4601942 w 4992467"/>
              <a:gd name="connsiteY78" fmla="*/ 809625 h 2143125"/>
              <a:gd name="connsiteX79" fmla="*/ 4630517 w 4992467"/>
              <a:gd name="connsiteY79" fmla="*/ 819150 h 2143125"/>
              <a:gd name="connsiteX80" fmla="*/ 4687667 w 4992467"/>
              <a:gd name="connsiteY80" fmla="*/ 857250 h 2143125"/>
              <a:gd name="connsiteX81" fmla="*/ 4754342 w 4992467"/>
              <a:gd name="connsiteY81" fmla="*/ 876300 h 2143125"/>
              <a:gd name="connsiteX82" fmla="*/ 4782917 w 4992467"/>
              <a:gd name="connsiteY82" fmla="*/ 885825 h 2143125"/>
              <a:gd name="connsiteX83" fmla="*/ 4849592 w 4992467"/>
              <a:gd name="connsiteY83" fmla="*/ 904875 h 2143125"/>
              <a:gd name="connsiteX84" fmla="*/ 4878167 w 4992467"/>
              <a:gd name="connsiteY84" fmla="*/ 923925 h 2143125"/>
              <a:gd name="connsiteX85" fmla="*/ 4906742 w 4992467"/>
              <a:gd name="connsiteY85" fmla="*/ 933450 h 2143125"/>
              <a:gd name="connsiteX86" fmla="*/ 4963892 w 4992467"/>
              <a:gd name="connsiteY86" fmla="*/ 971550 h 2143125"/>
              <a:gd name="connsiteX87" fmla="*/ 4992467 w 4992467"/>
              <a:gd name="connsiteY87" fmla="*/ 1008111 h 2143125"/>
              <a:gd name="connsiteX88" fmla="*/ 4220942 w 4992467"/>
              <a:gd name="connsiteY88" fmla="*/ 2038350 h 2143125"/>
              <a:gd name="connsiteX89" fmla="*/ 4154267 w 4992467"/>
              <a:gd name="connsiteY89" fmla="*/ 2114550 h 2143125"/>
              <a:gd name="connsiteX90" fmla="*/ 4106642 w 4992467"/>
              <a:gd name="connsiteY90" fmla="*/ 2124075 h 2143125"/>
              <a:gd name="connsiteX91" fmla="*/ 3906617 w 4992467"/>
              <a:gd name="connsiteY91" fmla="*/ 2143125 h 2143125"/>
              <a:gd name="connsiteX92" fmla="*/ 3458942 w 4992467"/>
              <a:gd name="connsiteY92" fmla="*/ 2124075 h 2143125"/>
              <a:gd name="connsiteX93" fmla="*/ 3344642 w 4992467"/>
              <a:gd name="connsiteY93" fmla="*/ 2095500 h 2143125"/>
              <a:gd name="connsiteX94" fmla="*/ 3297017 w 4992467"/>
              <a:gd name="connsiteY94" fmla="*/ 2085975 h 2143125"/>
              <a:gd name="connsiteX95" fmla="*/ 3068417 w 4992467"/>
              <a:gd name="connsiteY95" fmla="*/ 2095500 h 2143125"/>
              <a:gd name="connsiteX96" fmla="*/ 3030317 w 4992467"/>
              <a:gd name="connsiteY96" fmla="*/ 2105025 h 2143125"/>
              <a:gd name="connsiteX97" fmla="*/ 2925542 w 4992467"/>
              <a:gd name="connsiteY97" fmla="*/ 2114550 h 2143125"/>
              <a:gd name="connsiteX98" fmla="*/ 2858867 w 4992467"/>
              <a:gd name="connsiteY98" fmla="*/ 2124075 h 2143125"/>
              <a:gd name="connsiteX99" fmla="*/ 2011142 w 4992467"/>
              <a:gd name="connsiteY99" fmla="*/ 2114550 h 2143125"/>
              <a:gd name="connsiteX100" fmla="*/ 1887317 w 4992467"/>
              <a:gd name="connsiteY100" fmla="*/ 2095500 h 2143125"/>
              <a:gd name="connsiteX101" fmla="*/ 1639667 w 4992467"/>
              <a:gd name="connsiteY101" fmla="*/ 2085975 h 2143125"/>
              <a:gd name="connsiteX102" fmla="*/ 1553942 w 4992467"/>
              <a:gd name="connsiteY102" fmla="*/ 2076450 h 2143125"/>
              <a:gd name="connsiteX103" fmla="*/ 1525367 w 4992467"/>
              <a:gd name="connsiteY103" fmla="*/ 2066925 h 2143125"/>
              <a:gd name="connsiteX104" fmla="*/ 687167 w 4992467"/>
              <a:gd name="connsiteY104" fmla="*/ 2085975 h 2143125"/>
              <a:gd name="connsiteX105" fmla="*/ 620492 w 4992467"/>
              <a:gd name="connsiteY105" fmla="*/ 2076450 h 2143125"/>
              <a:gd name="connsiteX106" fmla="*/ 572867 w 4992467"/>
              <a:gd name="connsiteY10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506192 w 4992467"/>
              <a:gd name="connsiteY4" fmla="*/ 1905000 h 2143125"/>
              <a:gd name="connsiteX5" fmla="*/ 1367 w 4992467"/>
              <a:gd name="connsiteY5" fmla="*/ 809625 h 2143125"/>
              <a:gd name="connsiteX6" fmla="*/ 68042 w 4992467"/>
              <a:gd name="connsiteY6" fmla="*/ 733425 h 2143125"/>
              <a:gd name="connsiteX7" fmla="*/ 96617 w 4992467"/>
              <a:gd name="connsiteY7" fmla="*/ 714375 h 2143125"/>
              <a:gd name="connsiteX8" fmla="*/ 125192 w 4992467"/>
              <a:gd name="connsiteY8" fmla="*/ 695325 h 2143125"/>
              <a:gd name="connsiteX9" fmla="*/ 172817 w 4992467"/>
              <a:gd name="connsiteY9" fmla="*/ 647700 h 2143125"/>
              <a:gd name="connsiteX10" fmla="*/ 201392 w 4992467"/>
              <a:gd name="connsiteY10" fmla="*/ 638175 h 2143125"/>
              <a:gd name="connsiteX11" fmla="*/ 258542 w 4992467"/>
              <a:gd name="connsiteY11" fmla="*/ 600075 h 2143125"/>
              <a:gd name="connsiteX12" fmla="*/ 315692 w 4992467"/>
              <a:gd name="connsiteY12" fmla="*/ 571500 h 2143125"/>
              <a:gd name="connsiteX13" fmla="*/ 344267 w 4992467"/>
              <a:gd name="connsiteY13" fmla="*/ 561975 h 2143125"/>
              <a:gd name="connsiteX14" fmla="*/ 401417 w 4992467"/>
              <a:gd name="connsiteY14" fmla="*/ 523875 h 2143125"/>
              <a:gd name="connsiteX15" fmla="*/ 429992 w 4992467"/>
              <a:gd name="connsiteY15" fmla="*/ 504825 h 2143125"/>
              <a:gd name="connsiteX16" fmla="*/ 458567 w 4992467"/>
              <a:gd name="connsiteY16" fmla="*/ 495300 h 2143125"/>
              <a:gd name="connsiteX17" fmla="*/ 487142 w 4992467"/>
              <a:gd name="connsiteY17" fmla="*/ 476250 h 2143125"/>
              <a:gd name="connsiteX18" fmla="*/ 544292 w 4992467"/>
              <a:gd name="connsiteY18" fmla="*/ 457200 h 2143125"/>
              <a:gd name="connsiteX19" fmla="*/ 649067 w 4992467"/>
              <a:gd name="connsiteY19" fmla="*/ 428625 h 2143125"/>
              <a:gd name="connsiteX20" fmla="*/ 830042 w 4992467"/>
              <a:gd name="connsiteY20" fmla="*/ 409575 h 2143125"/>
              <a:gd name="connsiteX21" fmla="*/ 925292 w 4992467"/>
              <a:gd name="connsiteY21" fmla="*/ 381000 h 2143125"/>
              <a:gd name="connsiteX22" fmla="*/ 953867 w 4992467"/>
              <a:gd name="connsiteY22" fmla="*/ 361950 h 2143125"/>
              <a:gd name="connsiteX23" fmla="*/ 1011017 w 4992467"/>
              <a:gd name="connsiteY23" fmla="*/ 342900 h 2143125"/>
              <a:gd name="connsiteX24" fmla="*/ 1096742 w 4992467"/>
              <a:gd name="connsiteY24" fmla="*/ 304800 h 2143125"/>
              <a:gd name="connsiteX25" fmla="*/ 1182467 w 4992467"/>
              <a:gd name="connsiteY25" fmla="*/ 285750 h 2143125"/>
              <a:gd name="connsiteX26" fmla="*/ 1220567 w 4992467"/>
              <a:gd name="connsiteY26" fmla="*/ 276225 h 2143125"/>
              <a:gd name="connsiteX27" fmla="*/ 1411067 w 4992467"/>
              <a:gd name="connsiteY27" fmla="*/ 266700 h 2143125"/>
              <a:gd name="connsiteX28" fmla="*/ 1458692 w 4992467"/>
              <a:gd name="connsiteY28" fmla="*/ 257175 h 2143125"/>
              <a:gd name="connsiteX29" fmla="*/ 1487267 w 4992467"/>
              <a:gd name="connsiteY29" fmla="*/ 247650 h 2143125"/>
              <a:gd name="connsiteX30" fmla="*/ 1544417 w 4992467"/>
              <a:gd name="connsiteY30" fmla="*/ 238125 h 2143125"/>
              <a:gd name="connsiteX31" fmla="*/ 1658717 w 4992467"/>
              <a:gd name="connsiteY31" fmla="*/ 247650 h 2143125"/>
              <a:gd name="connsiteX32" fmla="*/ 1868267 w 4992467"/>
              <a:gd name="connsiteY32" fmla="*/ 228600 h 2143125"/>
              <a:gd name="connsiteX33" fmla="*/ 1953992 w 4992467"/>
              <a:gd name="connsiteY33" fmla="*/ 200025 h 2143125"/>
              <a:gd name="connsiteX34" fmla="*/ 1982567 w 4992467"/>
              <a:gd name="connsiteY34" fmla="*/ 190500 h 2143125"/>
              <a:gd name="connsiteX35" fmla="*/ 2011142 w 4992467"/>
              <a:gd name="connsiteY35" fmla="*/ 171450 h 2143125"/>
              <a:gd name="connsiteX36" fmla="*/ 2068292 w 4992467"/>
              <a:gd name="connsiteY36" fmla="*/ 152400 h 2143125"/>
              <a:gd name="connsiteX37" fmla="*/ 2154017 w 4992467"/>
              <a:gd name="connsiteY37" fmla="*/ 114300 h 2143125"/>
              <a:gd name="connsiteX38" fmla="*/ 2496917 w 4992467"/>
              <a:gd name="connsiteY38" fmla="*/ 95250 h 2143125"/>
              <a:gd name="connsiteX39" fmla="*/ 2582642 w 4992467"/>
              <a:gd name="connsiteY39" fmla="*/ 66675 h 2143125"/>
              <a:gd name="connsiteX40" fmla="*/ 2611217 w 4992467"/>
              <a:gd name="connsiteY40" fmla="*/ 57150 h 2143125"/>
              <a:gd name="connsiteX41" fmla="*/ 2639792 w 4992467"/>
              <a:gd name="connsiteY41" fmla="*/ 38100 h 2143125"/>
              <a:gd name="connsiteX42" fmla="*/ 2696942 w 4992467"/>
              <a:gd name="connsiteY42" fmla="*/ 19050 h 2143125"/>
              <a:gd name="connsiteX43" fmla="*/ 2763617 w 4992467"/>
              <a:gd name="connsiteY43" fmla="*/ 0 h 2143125"/>
              <a:gd name="connsiteX44" fmla="*/ 2982692 w 4992467"/>
              <a:gd name="connsiteY44" fmla="*/ 9525 h 2143125"/>
              <a:gd name="connsiteX45" fmla="*/ 3039842 w 4992467"/>
              <a:gd name="connsiteY45" fmla="*/ 28575 h 2143125"/>
              <a:gd name="connsiteX46" fmla="*/ 3077942 w 4992467"/>
              <a:gd name="connsiteY46" fmla="*/ 38100 h 2143125"/>
              <a:gd name="connsiteX47" fmla="*/ 3135092 w 4992467"/>
              <a:gd name="connsiteY47" fmla="*/ 57150 h 2143125"/>
              <a:gd name="connsiteX48" fmla="*/ 3192242 w 4992467"/>
              <a:gd name="connsiteY48" fmla="*/ 76200 h 2143125"/>
              <a:gd name="connsiteX49" fmla="*/ 3220817 w 4992467"/>
              <a:gd name="connsiteY49" fmla="*/ 85725 h 2143125"/>
              <a:gd name="connsiteX50" fmla="*/ 3249392 w 4992467"/>
              <a:gd name="connsiteY50" fmla="*/ 95250 h 2143125"/>
              <a:gd name="connsiteX51" fmla="*/ 3363692 w 4992467"/>
              <a:gd name="connsiteY51" fmla="*/ 104775 h 2143125"/>
              <a:gd name="connsiteX52" fmla="*/ 3420842 w 4992467"/>
              <a:gd name="connsiteY52" fmla="*/ 133350 h 2143125"/>
              <a:gd name="connsiteX53" fmla="*/ 3449417 w 4992467"/>
              <a:gd name="connsiteY53" fmla="*/ 161925 h 2143125"/>
              <a:gd name="connsiteX54" fmla="*/ 3506567 w 4992467"/>
              <a:gd name="connsiteY54" fmla="*/ 200025 h 2143125"/>
              <a:gd name="connsiteX55" fmla="*/ 3535142 w 4992467"/>
              <a:gd name="connsiteY55" fmla="*/ 219075 h 2143125"/>
              <a:gd name="connsiteX56" fmla="*/ 3563717 w 4992467"/>
              <a:gd name="connsiteY56" fmla="*/ 247650 h 2143125"/>
              <a:gd name="connsiteX57" fmla="*/ 3620867 w 4992467"/>
              <a:gd name="connsiteY57" fmla="*/ 266700 h 2143125"/>
              <a:gd name="connsiteX58" fmla="*/ 3678017 w 4992467"/>
              <a:gd name="connsiteY58" fmla="*/ 295275 h 2143125"/>
              <a:gd name="connsiteX59" fmla="*/ 3706592 w 4992467"/>
              <a:gd name="connsiteY59" fmla="*/ 314325 h 2143125"/>
              <a:gd name="connsiteX60" fmla="*/ 3744692 w 4992467"/>
              <a:gd name="connsiteY60" fmla="*/ 323850 h 2143125"/>
              <a:gd name="connsiteX61" fmla="*/ 3887567 w 4992467"/>
              <a:gd name="connsiteY61" fmla="*/ 342900 h 2143125"/>
              <a:gd name="connsiteX62" fmla="*/ 3944717 w 4992467"/>
              <a:gd name="connsiteY62" fmla="*/ 361950 h 2143125"/>
              <a:gd name="connsiteX63" fmla="*/ 3973292 w 4992467"/>
              <a:gd name="connsiteY63" fmla="*/ 371475 h 2143125"/>
              <a:gd name="connsiteX64" fmla="*/ 4030442 w 4992467"/>
              <a:gd name="connsiteY64" fmla="*/ 419100 h 2143125"/>
              <a:gd name="connsiteX65" fmla="*/ 4087592 w 4992467"/>
              <a:gd name="connsiteY65" fmla="*/ 457200 h 2143125"/>
              <a:gd name="connsiteX66" fmla="*/ 4116167 w 4992467"/>
              <a:gd name="connsiteY66" fmla="*/ 476250 h 2143125"/>
              <a:gd name="connsiteX67" fmla="*/ 4173317 w 4992467"/>
              <a:gd name="connsiteY67" fmla="*/ 514350 h 2143125"/>
              <a:gd name="connsiteX68" fmla="*/ 4201892 w 4992467"/>
              <a:gd name="connsiteY68" fmla="*/ 533400 h 2143125"/>
              <a:gd name="connsiteX69" fmla="*/ 4230467 w 4992467"/>
              <a:gd name="connsiteY69" fmla="*/ 542925 h 2143125"/>
              <a:gd name="connsiteX70" fmla="*/ 4259042 w 4992467"/>
              <a:gd name="connsiteY70" fmla="*/ 571500 h 2143125"/>
              <a:gd name="connsiteX71" fmla="*/ 4316192 w 4992467"/>
              <a:gd name="connsiteY71" fmla="*/ 600075 h 2143125"/>
              <a:gd name="connsiteX72" fmla="*/ 4344767 w 4992467"/>
              <a:gd name="connsiteY72" fmla="*/ 628650 h 2143125"/>
              <a:gd name="connsiteX73" fmla="*/ 4373342 w 4992467"/>
              <a:gd name="connsiteY73" fmla="*/ 638175 h 2143125"/>
              <a:gd name="connsiteX74" fmla="*/ 4459067 w 4992467"/>
              <a:gd name="connsiteY74" fmla="*/ 695325 h 2143125"/>
              <a:gd name="connsiteX75" fmla="*/ 4487642 w 4992467"/>
              <a:gd name="connsiteY75" fmla="*/ 714375 h 2143125"/>
              <a:gd name="connsiteX76" fmla="*/ 4516217 w 4992467"/>
              <a:gd name="connsiteY76" fmla="*/ 733425 h 2143125"/>
              <a:gd name="connsiteX77" fmla="*/ 4601942 w 4992467"/>
              <a:gd name="connsiteY77" fmla="*/ 809625 h 2143125"/>
              <a:gd name="connsiteX78" fmla="*/ 4630517 w 4992467"/>
              <a:gd name="connsiteY78" fmla="*/ 819150 h 2143125"/>
              <a:gd name="connsiteX79" fmla="*/ 4687667 w 4992467"/>
              <a:gd name="connsiteY79" fmla="*/ 857250 h 2143125"/>
              <a:gd name="connsiteX80" fmla="*/ 4754342 w 4992467"/>
              <a:gd name="connsiteY80" fmla="*/ 876300 h 2143125"/>
              <a:gd name="connsiteX81" fmla="*/ 4782917 w 4992467"/>
              <a:gd name="connsiteY81" fmla="*/ 885825 h 2143125"/>
              <a:gd name="connsiteX82" fmla="*/ 4849592 w 4992467"/>
              <a:gd name="connsiteY82" fmla="*/ 904875 h 2143125"/>
              <a:gd name="connsiteX83" fmla="*/ 4878167 w 4992467"/>
              <a:gd name="connsiteY83" fmla="*/ 923925 h 2143125"/>
              <a:gd name="connsiteX84" fmla="*/ 4906742 w 4992467"/>
              <a:gd name="connsiteY84" fmla="*/ 933450 h 2143125"/>
              <a:gd name="connsiteX85" fmla="*/ 4963892 w 4992467"/>
              <a:gd name="connsiteY85" fmla="*/ 971550 h 2143125"/>
              <a:gd name="connsiteX86" fmla="*/ 4992467 w 4992467"/>
              <a:gd name="connsiteY86" fmla="*/ 1008111 h 2143125"/>
              <a:gd name="connsiteX87" fmla="*/ 4220942 w 4992467"/>
              <a:gd name="connsiteY87" fmla="*/ 2038350 h 2143125"/>
              <a:gd name="connsiteX88" fmla="*/ 4154267 w 4992467"/>
              <a:gd name="connsiteY88" fmla="*/ 2114550 h 2143125"/>
              <a:gd name="connsiteX89" fmla="*/ 4106642 w 4992467"/>
              <a:gd name="connsiteY89" fmla="*/ 2124075 h 2143125"/>
              <a:gd name="connsiteX90" fmla="*/ 3906617 w 4992467"/>
              <a:gd name="connsiteY90" fmla="*/ 2143125 h 2143125"/>
              <a:gd name="connsiteX91" fmla="*/ 3458942 w 4992467"/>
              <a:gd name="connsiteY91" fmla="*/ 2124075 h 2143125"/>
              <a:gd name="connsiteX92" fmla="*/ 3344642 w 4992467"/>
              <a:gd name="connsiteY92" fmla="*/ 2095500 h 2143125"/>
              <a:gd name="connsiteX93" fmla="*/ 3297017 w 4992467"/>
              <a:gd name="connsiteY93" fmla="*/ 2085975 h 2143125"/>
              <a:gd name="connsiteX94" fmla="*/ 3068417 w 4992467"/>
              <a:gd name="connsiteY94" fmla="*/ 2095500 h 2143125"/>
              <a:gd name="connsiteX95" fmla="*/ 3030317 w 4992467"/>
              <a:gd name="connsiteY95" fmla="*/ 2105025 h 2143125"/>
              <a:gd name="connsiteX96" fmla="*/ 2925542 w 4992467"/>
              <a:gd name="connsiteY96" fmla="*/ 2114550 h 2143125"/>
              <a:gd name="connsiteX97" fmla="*/ 2858867 w 4992467"/>
              <a:gd name="connsiteY97" fmla="*/ 2124075 h 2143125"/>
              <a:gd name="connsiteX98" fmla="*/ 2011142 w 4992467"/>
              <a:gd name="connsiteY98" fmla="*/ 2114550 h 2143125"/>
              <a:gd name="connsiteX99" fmla="*/ 1887317 w 4992467"/>
              <a:gd name="connsiteY99" fmla="*/ 2095500 h 2143125"/>
              <a:gd name="connsiteX100" fmla="*/ 1639667 w 4992467"/>
              <a:gd name="connsiteY100" fmla="*/ 2085975 h 2143125"/>
              <a:gd name="connsiteX101" fmla="*/ 1553942 w 4992467"/>
              <a:gd name="connsiteY101" fmla="*/ 2076450 h 2143125"/>
              <a:gd name="connsiteX102" fmla="*/ 1525367 w 4992467"/>
              <a:gd name="connsiteY102" fmla="*/ 2066925 h 2143125"/>
              <a:gd name="connsiteX103" fmla="*/ 687167 w 4992467"/>
              <a:gd name="connsiteY103" fmla="*/ 2085975 h 2143125"/>
              <a:gd name="connsiteX104" fmla="*/ 620492 w 4992467"/>
              <a:gd name="connsiteY104" fmla="*/ 2076450 h 2143125"/>
              <a:gd name="connsiteX105" fmla="*/ 572867 w 4992467"/>
              <a:gd name="connsiteY10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515717 w 4992467"/>
              <a:gd name="connsiteY3" fmla="*/ 1933575 h 2143125"/>
              <a:gd name="connsiteX4" fmla="*/ 1367 w 4992467"/>
              <a:gd name="connsiteY4" fmla="*/ 809625 h 2143125"/>
              <a:gd name="connsiteX5" fmla="*/ 68042 w 4992467"/>
              <a:gd name="connsiteY5" fmla="*/ 733425 h 2143125"/>
              <a:gd name="connsiteX6" fmla="*/ 96617 w 4992467"/>
              <a:gd name="connsiteY6" fmla="*/ 714375 h 2143125"/>
              <a:gd name="connsiteX7" fmla="*/ 125192 w 4992467"/>
              <a:gd name="connsiteY7" fmla="*/ 695325 h 2143125"/>
              <a:gd name="connsiteX8" fmla="*/ 172817 w 4992467"/>
              <a:gd name="connsiteY8" fmla="*/ 647700 h 2143125"/>
              <a:gd name="connsiteX9" fmla="*/ 201392 w 4992467"/>
              <a:gd name="connsiteY9" fmla="*/ 638175 h 2143125"/>
              <a:gd name="connsiteX10" fmla="*/ 258542 w 4992467"/>
              <a:gd name="connsiteY10" fmla="*/ 600075 h 2143125"/>
              <a:gd name="connsiteX11" fmla="*/ 315692 w 4992467"/>
              <a:gd name="connsiteY11" fmla="*/ 571500 h 2143125"/>
              <a:gd name="connsiteX12" fmla="*/ 344267 w 4992467"/>
              <a:gd name="connsiteY12" fmla="*/ 561975 h 2143125"/>
              <a:gd name="connsiteX13" fmla="*/ 401417 w 4992467"/>
              <a:gd name="connsiteY13" fmla="*/ 523875 h 2143125"/>
              <a:gd name="connsiteX14" fmla="*/ 429992 w 4992467"/>
              <a:gd name="connsiteY14" fmla="*/ 504825 h 2143125"/>
              <a:gd name="connsiteX15" fmla="*/ 458567 w 4992467"/>
              <a:gd name="connsiteY15" fmla="*/ 495300 h 2143125"/>
              <a:gd name="connsiteX16" fmla="*/ 487142 w 4992467"/>
              <a:gd name="connsiteY16" fmla="*/ 476250 h 2143125"/>
              <a:gd name="connsiteX17" fmla="*/ 544292 w 4992467"/>
              <a:gd name="connsiteY17" fmla="*/ 457200 h 2143125"/>
              <a:gd name="connsiteX18" fmla="*/ 649067 w 4992467"/>
              <a:gd name="connsiteY18" fmla="*/ 428625 h 2143125"/>
              <a:gd name="connsiteX19" fmla="*/ 830042 w 4992467"/>
              <a:gd name="connsiteY19" fmla="*/ 409575 h 2143125"/>
              <a:gd name="connsiteX20" fmla="*/ 925292 w 4992467"/>
              <a:gd name="connsiteY20" fmla="*/ 381000 h 2143125"/>
              <a:gd name="connsiteX21" fmla="*/ 953867 w 4992467"/>
              <a:gd name="connsiteY21" fmla="*/ 361950 h 2143125"/>
              <a:gd name="connsiteX22" fmla="*/ 1011017 w 4992467"/>
              <a:gd name="connsiteY22" fmla="*/ 342900 h 2143125"/>
              <a:gd name="connsiteX23" fmla="*/ 1096742 w 4992467"/>
              <a:gd name="connsiteY23" fmla="*/ 304800 h 2143125"/>
              <a:gd name="connsiteX24" fmla="*/ 1182467 w 4992467"/>
              <a:gd name="connsiteY24" fmla="*/ 285750 h 2143125"/>
              <a:gd name="connsiteX25" fmla="*/ 1220567 w 4992467"/>
              <a:gd name="connsiteY25" fmla="*/ 276225 h 2143125"/>
              <a:gd name="connsiteX26" fmla="*/ 1411067 w 4992467"/>
              <a:gd name="connsiteY26" fmla="*/ 266700 h 2143125"/>
              <a:gd name="connsiteX27" fmla="*/ 1458692 w 4992467"/>
              <a:gd name="connsiteY27" fmla="*/ 257175 h 2143125"/>
              <a:gd name="connsiteX28" fmla="*/ 1487267 w 4992467"/>
              <a:gd name="connsiteY28" fmla="*/ 247650 h 2143125"/>
              <a:gd name="connsiteX29" fmla="*/ 1544417 w 4992467"/>
              <a:gd name="connsiteY29" fmla="*/ 238125 h 2143125"/>
              <a:gd name="connsiteX30" fmla="*/ 1658717 w 4992467"/>
              <a:gd name="connsiteY30" fmla="*/ 247650 h 2143125"/>
              <a:gd name="connsiteX31" fmla="*/ 1868267 w 4992467"/>
              <a:gd name="connsiteY31" fmla="*/ 228600 h 2143125"/>
              <a:gd name="connsiteX32" fmla="*/ 1953992 w 4992467"/>
              <a:gd name="connsiteY32" fmla="*/ 200025 h 2143125"/>
              <a:gd name="connsiteX33" fmla="*/ 1982567 w 4992467"/>
              <a:gd name="connsiteY33" fmla="*/ 190500 h 2143125"/>
              <a:gd name="connsiteX34" fmla="*/ 2011142 w 4992467"/>
              <a:gd name="connsiteY34" fmla="*/ 171450 h 2143125"/>
              <a:gd name="connsiteX35" fmla="*/ 2068292 w 4992467"/>
              <a:gd name="connsiteY35" fmla="*/ 152400 h 2143125"/>
              <a:gd name="connsiteX36" fmla="*/ 2154017 w 4992467"/>
              <a:gd name="connsiteY36" fmla="*/ 114300 h 2143125"/>
              <a:gd name="connsiteX37" fmla="*/ 2496917 w 4992467"/>
              <a:gd name="connsiteY37" fmla="*/ 95250 h 2143125"/>
              <a:gd name="connsiteX38" fmla="*/ 2582642 w 4992467"/>
              <a:gd name="connsiteY38" fmla="*/ 66675 h 2143125"/>
              <a:gd name="connsiteX39" fmla="*/ 2611217 w 4992467"/>
              <a:gd name="connsiteY39" fmla="*/ 57150 h 2143125"/>
              <a:gd name="connsiteX40" fmla="*/ 2639792 w 4992467"/>
              <a:gd name="connsiteY40" fmla="*/ 38100 h 2143125"/>
              <a:gd name="connsiteX41" fmla="*/ 2696942 w 4992467"/>
              <a:gd name="connsiteY41" fmla="*/ 19050 h 2143125"/>
              <a:gd name="connsiteX42" fmla="*/ 2763617 w 4992467"/>
              <a:gd name="connsiteY42" fmla="*/ 0 h 2143125"/>
              <a:gd name="connsiteX43" fmla="*/ 2982692 w 4992467"/>
              <a:gd name="connsiteY43" fmla="*/ 9525 h 2143125"/>
              <a:gd name="connsiteX44" fmla="*/ 3039842 w 4992467"/>
              <a:gd name="connsiteY44" fmla="*/ 28575 h 2143125"/>
              <a:gd name="connsiteX45" fmla="*/ 3077942 w 4992467"/>
              <a:gd name="connsiteY45" fmla="*/ 38100 h 2143125"/>
              <a:gd name="connsiteX46" fmla="*/ 3135092 w 4992467"/>
              <a:gd name="connsiteY46" fmla="*/ 57150 h 2143125"/>
              <a:gd name="connsiteX47" fmla="*/ 3192242 w 4992467"/>
              <a:gd name="connsiteY47" fmla="*/ 76200 h 2143125"/>
              <a:gd name="connsiteX48" fmla="*/ 3220817 w 4992467"/>
              <a:gd name="connsiteY48" fmla="*/ 85725 h 2143125"/>
              <a:gd name="connsiteX49" fmla="*/ 3249392 w 4992467"/>
              <a:gd name="connsiteY49" fmla="*/ 95250 h 2143125"/>
              <a:gd name="connsiteX50" fmla="*/ 3363692 w 4992467"/>
              <a:gd name="connsiteY50" fmla="*/ 104775 h 2143125"/>
              <a:gd name="connsiteX51" fmla="*/ 3420842 w 4992467"/>
              <a:gd name="connsiteY51" fmla="*/ 133350 h 2143125"/>
              <a:gd name="connsiteX52" fmla="*/ 3449417 w 4992467"/>
              <a:gd name="connsiteY52" fmla="*/ 161925 h 2143125"/>
              <a:gd name="connsiteX53" fmla="*/ 3506567 w 4992467"/>
              <a:gd name="connsiteY53" fmla="*/ 200025 h 2143125"/>
              <a:gd name="connsiteX54" fmla="*/ 3535142 w 4992467"/>
              <a:gd name="connsiteY54" fmla="*/ 219075 h 2143125"/>
              <a:gd name="connsiteX55" fmla="*/ 3563717 w 4992467"/>
              <a:gd name="connsiteY55" fmla="*/ 247650 h 2143125"/>
              <a:gd name="connsiteX56" fmla="*/ 3620867 w 4992467"/>
              <a:gd name="connsiteY56" fmla="*/ 266700 h 2143125"/>
              <a:gd name="connsiteX57" fmla="*/ 3678017 w 4992467"/>
              <a:gd name="connsiteY57" fmla="*/ 295275 h 2143125"/>
              <a:gd name="connsiteX58" fmla="*/ 3706592 w 4992467"/>
              <a:gd name="connsiteY58" fmla="*/ 314325 h 2143125"/>
              <a:gd name="connsiteX59" fmla="*/ 3744692 w 4992467"/>
              <a:gd name="connsiteY59" fmla="*/ 323850 h 2143125"/>
              <a:gd name="connsiteX60" fmla="*/ 3887567 w 4992467"/>
              <a:gd name="connsiteY60" fmla="*/ 342900 h 2143125"/>
              <a:gd name="connsiteX61" fmla="*/ 3944717 w 4992467"/>
              <a:gd name="connsiteY61" fmla="*/ 361950 h 2143125"/>
              <a:gd name="connsiteX62" fmla="*/ 3973292 w 4992467"/>
              <a:gd name="connsiteY62" fmla="*/ 371475 h 2143125"/>
              <a:gd name="connsiteX63" fmla="*/ 4030442 w 4992467"/>
              <a:gd name="connsiteY63" fmla="*/ 419100 h 2143125"/>
              <a:gd name="connsiteX64" fmla="*/ 4087592 w 4992467"/>
              <a:gd name="connsiteY64" fmla="*/ 457200 h 2143125"/>
              <a:gd name="connsiteX65" fmla="*/ 4116167 w 4992467"/>
              <a:gd name="connsiteY65" fmla="*/ 476250 h 2143125"/>
              <a:gd name="connsiteX66" fmla="*/ 4173317 w 4992467"/>
              <a:gd name="connsiteY66" fmla="*/ 514350 h 2143125"/>
              <a:gd name="connsiteX67" fmla="*/ 4201892 w 4992467"/>
              <a:gd name="connsiteY67" fmla="*/ 533400 h 2143125"/>
              <a:gd name="connsiteX68" fmla="*/ 4230467 w 4992467"/>
              <a:gd name="connsiteY68" fmla="*/ 542925 h 2143125"/>
              <a:gd name="connsiteX69" fmla="*/ 4259042 w 4992467"/>
              <a:gd name="connsiteY69" fmla="*/ 571500 h 2143125"/>
              <a:gd name="connsiteX70" fmla="*/ 4316192 w 4992467"/>
              <a:gd name="connsiteY70" fmla="*/ 600075 h 2143125"/>
              <a:gd name="connsiteX71" fmla="*/ 4344767 w 4992467"/>
              <a:gd name="connsiteY71" fmla="*/ 628650 h 2143125"/>
              <a:gd name="connsiteX72" fmla="*/ 4373342 w 4992467"/>
              <a:gd name="connsiteY72" fmla="*/ 638175 h 2143125"/>
              <a:gd name="connsiteX73" fmla="*/ 4459067 w 4992467"/>
              <a:gd name="connsiteY73" fmla="*/ 695325 h 2143125"/>
              <a:gd name="connsiteX74" fmla="*/ 4487642 w 4992467"/>
              <a:gd name="connsiteY74" fmla="*/ 714375 h 2143125"/>
              <a:gd name="connsiteX75" fmla="*/ 4516217 w 4992467"/>
              <a:gd name="connsiteY75" fmla="*/ 733425 h 2143125"/>
              <a:gd name="connsiteX76" fmla="*/ 4601942 w 4992467"/>
              <a:gd name="connsiteY76" fmla="*/ 809625 h 2143125"/>
              <a:gd name="connsiteX77" fmla="*/ 4630517 w 4992467"/>
              <a:gd name="connsiteY77" fmla="*/ 819150 h 2143125"/>
              <a:gd name="connsiteX78" fmla="*/ 4687667 w 4992467"/>
              <a:gd name="connsiteY78" fmla="*/ 857250 h 2143125"/>
              <a:gd name="connsiteX79" fmla="*/ 4754342 w 4992467"/>
              <a:gd name="connsiteY79" fmla="*/ 876300 h 2143125"/>
              <a:gd name="connsiteX80" fmla="*/ 4782917 w 4992467"/>
              <a:gd name="connsiteY80" fmla="*/ 885825 h 2143125"/>
              <a:gd name="connsiteX81" fmla="*/ 4849592 w 4992467"/>
              <a:gd name="connsiteY81" fmla="*/ 904875 h 2143125"/>
              <a:gd name="connsiteX82" fmla="*/ 4878167 w 4992467"/>
              <a:gd name="connsiteY82" fmla="*/ 923925 h 2143125"/>
              <a:gd name="connsiteX83" fmla="*/ 4906742 w 4992467"/>
              <a:gd name="connsiteY83" fmla="*/ 933450 h 2143125"/>
              <a:gd name="connsiteX84" fmla="*/ 4963892 w 4992467"/>
              <a:gd name="connsiteY84" fmla="*/ 971550 h 2143125"/>
              <a:gd name="connsiteX85" fmla="*/ 4992467 w 4992467"/>
              <a:gd name="connsiteY85" fmla="*/ 1008111 h 2143125"/>
              <a:gd name="connsiteX86" fmla="*/ 4220942 w 4992467"/>
              <a:gd name="connsiteY86" fmla="*/ 2038350 h 2143125"/>
              <a:gd name="connsiteX87" fmla="*/ 4154267 w 4992467"/>
              <a:gd name="connsiteY87" fmla="*/ 2114550 h 2143125"/>
              <a:gd name="connsiteX88" fmla="*/ 4106642 w 4992467"/>
              <a:gd name="connsiteY88" fmla="*/ 2124075 h 2143125"/>
              <a:gd name="connsiteX89" fmla="*/ 3906617 w 4992467"/>
              <a:gd name="connsiteY89" fmla="*/ 2143125 h 2143125"/>
              <a:gd name="connsiteX90" fmla="*/ 3458942 w 4992467"/>
              <a:gd name="connsiteY90" fmla="*/ 2124075 h 2143125"/>
              <a:gd name="connsiteX91" fmla="*/ 3344642 w 4992467"/>
              <a:gd name="connsiteY91" fmla="*/ 2095500 h 2143125"/>
              <a:gd name="connsiteX92" fmla="*/ 3297017 w 4992467"/>
              <a:gd name="connsiteY92" fmla="*/ 2085975 h 2143125"/>
              <a:gd name="connsiteX93" fmla="*/ 3068417 w 4992467"/>
              <a:gd name="connsiteY93" fmla="*/ 2095500 h 2143125"/>
              <a:gd name="connsiteX94" fmla="*/ 3030317 w 4992467"/>
              <a:gd name="connsiteY94" fmla="*/ 2105025 h 2143125"/>
              <a:gd name="connsiteX95" fmla="*/ 2925542 w 4992467"/>
              <a:gd name="connsiteY95" fmla="*/ 2114550 h 2143125"/>
              <a:gd name="connsiteX96" fmla="*/ 2858867 w 4992467"/>
              <a:gd name="connsiteY96" fmla="*/ 2124075 h 2143125"/>
              <a:gd name="connsiteX97" fmla="*/ 2011142 w 4992467"/>
              <a:gd name="connsiteY97" fmla="*/ 2114550 h 2143125"/>
              <a:gd name="connsiteX98" fmla="*/ 1887317 w 4992467"/>
              <a:gd name="connsiteY98" fmla="*/ 2095500 h 2143125"/>
              <a:gd name="connsiteX99" fmla="*/ 1639667 w 4992467"/>
              <a:gd name="connsiteY99" fmla="*/ 2085975 h 2143125"/>
              <a:gd name="connsiteX100" fmla="*/ 1553942 w 4992467"/>
              <a:gd name="connsiteY100" fmla="*/ 2076450 h 2143125"/>
              <a:gd name="connsiteX101" fmla="*/ 1525367 w 4992467"/>
              <a:gd name="connsiteY101" fmla="*/ 2066925 h 2143125"/>
              <a:gd name="connsiteX102" fmla="*/ 687167 w 4992467"/>
              <a:gd name="connsiteY102" fmla="*/ 2085975 h 2143125"/>
              <a:gd name="connsiteX103" fmla="*/ 620492 w 4992467"/>
              <a:gd name="connsiteY103" fmla="*/ 2076450 h 2143125"/>
              <a:gd name="connsiteX104" fmla="*/ 572867 w 4992467"/>
              <a:gd name="connsiteY10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544292 w 4992467"/>
              <a:gd name="connsiteY2" fmla="*/ 2019300 h 2143125"/>
              <a:gd name="connsiteX3" fmla="*/ 1367 w 4992467"/>
              <a:gd name="connsiteY3" fmla="*/ 809625 h 2143125"/>
              <a:gd name="connsiteX4" fmla="*/ 68042 w 4992467"/>
              <a:gd name="connsiteY4" fmla="*/ 733425 h 2143125"/>
              <a:gd name="connsiteX5" fmla="*/ 96617 w 4992467"/>
              <a:gd name="connsiteY5" fmla="*/ 714375 h 2143125"/>
              <a:gd name="connsiteX6" fmla="*/ 125192 w 4992467"/>
              <a:gd name="connsiteY6" fmla="*/ 695325 h 2143125"/>
              <a:gd name="connsiteX7" fmla="*/ 172817 w 4992467"/>
              <a:gd name="connsiteY7" fmla="*/ 647700 h 2143125"/>
              <a:gd name="connsiteX8" fmla="*/ 201392 w 4992467"/>
              <a:gd name="connsiteY8" fmla="*/ 638175 h 2143125"/>
              <a:gd name="connsiteX9" fmla="*/ 258542 w 4992467"/>
              <a:gd name="connsiteY9" fmla="*/ 600075 h 2143125"/>
              <a:gd name="connsiteX10" fmla="*/ 315692 w 4992467"/>
              <a:gd name="connsiteY10" fmla="*/ 571500 h 2143125"/>
              <a:gd name="connsiteX11" fmla="*/ 344267 w 4992467"/>
              <a:gd name="connsiteY11" fmla="*/ 561975 h 2143125"/>
              <a:gd name="connsiteX12" fmla="*/ 401417 w 4992467"/>
              <a:gd name="connsiteY12" fmla="*/ 523875 h 2143125"/>
              <a:gd name="connsiteX13" fmla="*/ 429992 w 4992467"/>
              <a:gd name="connsiteY13" fmla="*/ 504825 h 2143125"/>
              <a:gd name="connsiteX14" fmla="*/ 458567 w 4992467"/>
              <a:gd name="connsiteY14" fmla="*/ 495300 h 2143125"/>
              <a:gd name="connsiteX15" fmla="*/ 487142 w 4992467"/>
              <a:gd name="connsiteY15" fmla="*/ 476250 h 2143125"/>
              <a:gd name="connsiteX16" fmla="*/ 544292 w 4992467"/>
              <a:gd name="connsiteY16" fmla="*/ 457200 h 2143125"/>
              <a:gd name="connsiteX17" fmla="*/ 649067 w 4992467"/>
              <a:gd name="connsiteY17" fmla="*/ 428625 h 2143125"/>
              <a:gd name="connsiteX18" fmla="*/ 830042 w 4992467"/>
              <a:gd name="connsiteY18" fmla="*/ 409575 h 2143125"/>
              <a:gd name="connsiteX19" fmla="*/ 925292 w 4992467"/>
              <a:gd name="connsiteY19" fmla="*/ 381000 h 2143125"/>
              <a:gd name="connsiteX20" fmla="*/ 953867 w 4992467"/>
              <a:gd name="connsiteY20" fmla="*/ 361950 h 2143125"/>
              <a:gd name="connsiteX21" fmla="*/ 1011017 w 4992467"/>
              <a:gd name="connsiteY21" fmla="*/ 342900 h 2143125"/>
              <a:gd name="connsiteX22" fmla="*/ 1096742 w 4992467"/>
              <a:gd name="connsiteY22" fmla="*/ 304800 h 2143125"/>
              <a:gd name="connsiteX23" fmla="*/ 1182467 w 4992467"/>
              <a:gd name="connsiteY23" fmla="*/ 285750 h 2143125"/>
              <a:gd name="connsiteX24" fmla="*/ 1220567 w 4992467"/>
              <a:gd name="connsiteY24" fmla="*/ 276225 h 2143125"/>
              <a:gd name="connsiteX25" fmla="*/ 1411067 w 4992467"/>
              <a:gd name="connsiteY25" fmla="*/ 266700 h 2143125"/>
              <a:gd name="connsiteX26" fmla="*/ 1458692 w 4992467"/>
              <a:gd name="connsiteY26" fmla="*/ 257175 h 2143125"/>
              <a:gd name="connsiteX27" fmla="*/ 1487267 w 4992467"/>
              <a:gd name="connsiteY27" fmla="*/ 247650 h 2143125"/>
              <a:gd name="connsiteX28" fmla="*/ 1544417 w 4992467"/>
              <a:gd name="connsiteY28" fmla="*/ 238125 h 2143125"/>
              <a:gd name="connsiteX29" fmla="*/ 1658717 w 4992467"/>
              <a:gd name="connsiteY29" fmla="*/ 247650 h 2143125"/>
              <a:gd name="connsiteX30" fmla="*/ 1868267 w 4992467"/>
              <a:gd name="connsiteY30" fmla="*/ 228600 h 2143125"/>
              <a:gd name="connsiteX31" fmla="*/ 1953992 w 4992467"/>
              <a:gd name="connsiteY31" fmla="*/ 200025 h 2143125"/>
              <a:gd name="connsiteX32" fmla="*/ 1982567 w 4992467"/>
              <a:gd name="connsiteY32" fmla="*/ 190500 h 2143125"/>
              <a:gd name="connsiteX33" fmla="*/ 2011142 w 4992467"/>
              <a:gd name="connsiteY33" fmla="*/ 171450 h 2143125"/>
              <a:gd name="connsiteX34" fmla="*/ 2068292 w 4992467"/>
              <a:gd name="connsiteY34" fmla="*/ 152400 h 2143125"/>
              <a:gd name="connsiteX35" fmla="*/ 2154017 w 4992467"/>
              <a:gd name="connsiteY35" fmla="*/ 114300 h 2143125"/>
              <a:gd name="connsiteX36" fmla="*/ 2496917 w 4992467"/>
              <a:gd name="connsiteY36" fmla="*/ 95250 h 2143125"/>
              <a:gd name="connsiteX37" fmla="*/ 2582642 w 4992467"/>
              <a:gd name="connsiteY37" fmla="*/ 66675 h 2143125"/>
              <a:gd name="connsiteX38" fmla="*/ 2611217 w 4992467"/>
              <a:gd name="connsiteY38" fmla="*/ 57150 h 2143125"/>
              <a:gd name="connsiteX39" fmla="*/ 2639792 w 4992467"/>
              <a:gd name="connsiteY39" fmla="*/ 38100 h 2143125"/>
              <a:gd name="connsiteX40" fmla="*/ 2696942 w 4992467"/>
              <a:gd name="connsiteY40" fmla="*/ 19050 h 2143125"/>
              <a:gd name="connsiteX41" fmla="*/ 2763617 w 4992467"/>
              <a:gd name="connsiteY41" fmla="*/ 0 h 2143125"/>
              <a:gd name="connsiteX42" fmla="*/ 2982692 w 4992467"/>
              <a:gd name="connsiteY42" fmla="*/ 9525 h 2143125"/>
              <a:gd name="connsiteX43" fmla="*/ 3039842 w 4992467"/>
              <a:gd name="connsiteY43" fmla="*/ 28575 h 2143125"/>
              <a:gd name="connsiteX44" fmla="*/ 3077942 w 4992467"/>
              <a:gd name="connsiteY44" fmla="*/ 38100 h 2143125"/>
              <a:gd name="connsiteX45" fmla="*/ 3135092 w 4992467"/>
              <a:gd name="connsiteY45" fmla="*/ 57150 h 2143125"/>
              <a:gd name="connsiteX46" fmla="*/ 3192242 w 4992467"/>
              <a:gd name="connsiteY46" fmla="*/ 76200 h 2143125"/>
              <a:gd name="connsiteX47" fmla="*/ 3220817 w 4992467"/>
              <a:gd name="connsiteY47" fmla="*/ 85725 h 2143125"/>
              <a:gd name="connsiteX48" fmla="*/ 3249392 w 4992467"/>
              <a:gd name="connsiteY48" fmla="*/ 95250 h 2143125"/>
              <a:gd name="connsiteX49" fmla="*/ 3363692 w 4992467"/>
              <a:gd name="connsiteY49" fmla="*/ 104775 h 2143125"/>
              <a:gd name="connsiteX50" fmla="*/ 3420842 w 4992467"/>
              <a:gd name="connsiteY50" fmla="*/ 133350 h 2143125"/>
              <a:gd name="connsiteX51" fmla="*/ 3449417 w 4992467"/>
              <a:gd name="connsiteY51" fmla="*/ 161925 h 2143125"/>
              <a:gd name="connsiteX52" fmla="*/ 3506567 w 4992467"/>
              <a:gd name="connsiteY52" fmla="*/ 200025 h 2143125"/>
              <a:gd name="connsiteX53" fmla="*/ 3535142 w 4992467"/>
              <a:gd name="connsiteY53" fmla="*/ 219075 h 2143125"/>
              <a:gd name="connsiteX54" fmla="*/ 3563717 w 4992467"/>
              <a:gd name="connsiteY54" fmla="*/ 247650 h 2143125"/>
              <a:gd name="connsiteX55" fmla="*/ 3620867 w 4992467"/>
              <a:gd name="connsiteY55" fmla="*/ 266700 h 2143125"/>
              <a:gd name="connsiteX56" fmla="*/ 3678017 w 4992467"/>
              <a:gd name="connsiteY56" fmla="*/ 295275 h 2143125"/>
              <a:gd name="connsiteX57" fmla="*/ 3706592 w 4992467"/>
              <a:gd name="connsiteY57" fmla="*/ 314325 h 2143125"/>
              <a:gd name="connsiteX58" fmla="*/ 3744692 w 4992467"/>
              <a:gd name="connsiteY58" fmla="*/ 323850 h 2143125"/>
              <a:gd name="connsiteX59" fmla="*/ 3887567 w 4992467"/>
              <a:gd name="connsiteY59" fmla="*/ 342900 h 2143125"/>
              <a:gd name="connsiteX60" fmla="*/ 3944717 w 4992467"/>
              <a:gd name="connsiteY60" fmla="*/ 361950 h 2143125"/>
              <a:gd name="connsiteX61" fmla="*/ 3973292 w 4992467"/>
              <a:gd name="connsiteY61" fmla="*/ 371475 h 2143125"/>
              <a:gd name="connsiteX62" fmla="*/ 4030442 w 4992467"/>
              <a:gd name="connsiteY62" fmla="*/ 419100 h 2143125"/>
              <a:gd name="connsiteX63" fmla="*/ 4087592 w 4992467"/>
              <a:gd name="connsiteY63" fmla="*/ 457200 h 2143125"/>
              <a:gd name="connsiteX64" fmla="*/ 4116167 w 4992467"/>
              <a:gd name="connsiteY64" fmla="*/ 476250 h 2143125"/>
              <a:gd name="connsiteX65" fmla="*/ 4173317 w 4992467"/>
              <a:gd name="connsiteY65" fmla="*/ 514350 h 2143125"/>
              <a:gd name="connsiteX66" fmla="*/ 4201892 w 4992467"/>
              <a:gd name="connsiteY66" fmla="*/ 533400 h 2143125"/>
              <a:gd name="connsiteX67" fmla="*/ 4230467 w 4992467"/>
              <a:gd name="connsiteY67" fmla="*/ 542925 h 2143125"/>
              <a:gd name="connsiteX68" fmla="*/ 4259042 w 4992467"/>
              <a:gd name="connsiteY68" fmla="*/ 571500 h 2143125"/>
              <a:gd name="connsiteX69" fmla="*/ 4316192 w 4992467"/>
              <a:gd name="connsiteY69" fmla="*/ 600075 h 2143125"/>
              <a:gd name="connsiteX70" fmla="*/ 4344767 w 4992467"/>
              <a:gd name="connsiteY70" fmla="*/ 628650 h 2143125"/>
              <a:gd name="connsiteX71" fmla="*/ 4373342 w 4992467"/>
              <a:gd name="connsiteY71" fmla="*/ 638175 h 2143125"/>
              <a:gd name="connsiteX72" fmla="*/ 4459067 w 4992467"/>
              <a:gd name="connsiteY72" fmla="*/ 695325 h 2143125"/>
              <a:gd name="connsiteX73" fmla="*/ 4487642 w 4992467"/>
              <a:gd name="connsiteY73" fmla="*/ 714375 h 2143125"/>
              <a:gd name="connsiteX74" fmla="*/ 4516217 w 4992467"/>
              <a:gd name="connsiteY74" fmla="*/ 733425 h 2143125"/>
              <a:gd name="connsiteX75" fmla="*/ 4601942 w 4992467"/>
              <a:gd name="connsiteY75" fmla="*/ 809625 h 2143125"/>
              <a:gd name="connsiteX76" fmla="*/ 4630517 w 4992467"/>
              <a:gd name="connsiteY76" fmla="*/ 819150 h 2143125"/>
              <a:gd name="connsiteX77" fmla="*/ 4687667 w 4992467"/>
              <a:gd name="connsiteY77" fmla="*/ 857250 h 2143125"/>
              <a:gd name="connsiteX78" fmla="*/ 4754342 w 4992467"/>
              <a:gd name="connsiteY78" fmla="*/ 876300 h 2143125"/>
              <a:gd name="connsiteX79" fmla="*/ 4782917 w 4992467"/>
              <a:gd name="connsiteY79" fmla="*/ 885825 h 2143125"/>
              <a:gd name="connsiteX80" fmla="*/ 4849592 w 4992467"/>
              <a:gd name="connsiteY80" fmla="*/ 904875 h 2143125"/>
              <a:gd name="connsiteX81" fmla="*/ 4878167 w 4992467"/>
              <a:gd name="connsiteY81" fmla="*/ 923925 h 2143125"/>
              <a:gd name="connsiteX82" fmla="*/ 4906742 w 4992467"/>
              <a:gd name="connsiteY82" fmla="*/ 933450 h 2143125"/>
              <a:gd name="connsiteX83" fmla="*/ 4963892 w 4992467"/>
              <a:gd name="connsiteY83" fmla="*/ 971550 h 2143125"/>
              <a:gd name="connsiteX84" fmla="*/ 4992467 w 4992467"/>
              <a:gd name="connsiteY84" fmla="*/ 1008111 h 2143125"/>
              <a:gd name="connsiteX85" fmla="*/ 4220942 w 4992467"/>
              <a:gd name="connsiteY85" fmla="*/ 2038350 h 2143125"/>
              <a:gd name="connsiteX86" fmla="*/ 4154267 w 4992467"/>
              <a:gd name="connsiteY86" fmla="*/ 2114550 h 2143125"/>
              <a:gd name="connsiteX87" fmla="*/ 4106642 w 4992467"/>
              <a:gd name="connsiteY87" fmla="*/ 2124075 h 2143125"/>
              <a:gd name="connsiteX88" fmla="*/ 3906617 w 4992467"/>
              <a:gd name="connsiteY88" fmla="*/ 2143125 h 2143125"/>
              <a:gd name="connsiteX89" fmla="*/ 3458942 w 4992467"/>
              <a:gd name="connsiteY89" fmla="*/ 2124075 h 2143125"/>
              <a:gd name="connsiteX90" fmla="*/ 3344642 w 4992467"/>
              <a:gd name="connsiteY90" fmla="*/ 2095500 h 2143125"/>
              <a:gd name="connsiteX91" fmla="*/ 3297017 w 4992467"/>
              <a:gd name="connsiteY91" fmla="*/ 2085975 h 2143125"/>
              <a:gd name="connsiteX92" fmla="*/ 3068417 w 4992467"/>
              <a:gd name="connsiteY92" fmla="*/ 2095500 h 2143125"/>
              <a:gd name="connsiteX93" fmla="*/ 3030317 w 4992467"/>
              <a:gd name="connsiteY93" fmla="*/ 2105025 h 2143125"/>
              <a:gd name="connsiteX94" fmla="*/ 2925542 w 4992467"/>
              <a:gd name="connsiteY94" fmla="*/ 2114550 h 2143125"/>
              <a:gd name="connsiteX95" fmla="*/ 2858867 w 4992467"/>
              <a:gd name="connsiteY95" fmla="*/ 2124075 h 2143125"/>
              <a:gd name="connsiteX96" fmla="*/ 2011142 w 4992467"/>
              <a:gd name="connsiteY96" fmla="*/ 2114550 h 2143125"/>
              <a:gd name="connsiteX97" fmla="*/ 1887317 w 4992467"/>
              <a:gd name="connsiteY97" fmla="*/ 2095500 h 2143125"/>
              <a:gd name="connsiteX98" fmla="*/ 1639667 w 4992467"/>
              <a:gd name="connsiteY98" fmla="*/ 2085975 h 2143125"/>
              <a:gd name="connsiteX99" fmla="*/ 1553942 w 4992467"/>
              <a:gd name="connsiteY99" fmla="*/ 2076450 h 2143125"/>
              <a:gd name="connsiteX100" fmla="*/ 1525367 w 4992467"/>
              <a:gd name="connsiteY100" fmla="*/ 2066925 h 2143125"/>
              <a:gd name="connsiteX101" fmla="*/ 687167 w 4992467"/>
              <a:gd name="connsiteY101" fmla="*/ 2085975 h 2143125"/>
              <a:gd name="connsiteX102" fmla="*/ 620492 w 4992467"/>
              <a:gd name="connsiteY102" fmla="*/ 2076450 h 2143125"/>
              <a:gd name="connsiteX103" fmla="*/ 572867 w 4992467"/>
              <a:gd name="connsiteY10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620492 w 4992467"/>
              <a:gd name="connsiteY101" fmla="*/ 2076450 h 2143125"/>
              <a:gd name="connsiteX102" fmla="*/ 572867 w 4992467"/>
              <a:gd name="connsiteY10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687167 w 4992467"/>
              <a:gd name="connsiteY100" fmla="*/ 2085975 h 2143125"/>
              <a:gd name="connsiteX101" fmla="*/ 572867 w 4992467"/>
              <a:gd name="connsiteY10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1525367 w 4992467"/>
              <a:gd name="connsiteY99" fmla="*/ 2066925 h 2143125"/>
              <a:gd name="connsiteX100" fmla="*/ 572867 w 4992467"/>
              <a:gd name="connsiteY10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1553942 w 4992467"/>
              <a:gd name="connsiteY98" fmla="*/ 2076450 h 2143125"/>
              <a:gd name="connsiteX99" fmla="*/ 572867 w 4992467"/>
              <a:gd name="connsiteY9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1639667 w 4992467"/>
              <a:gd name="connsiteY97" fmla="*/ 2085975 h 2143125"/>
              <a:gd name="connsiteX98" fmla="*/ 572867 w 4992467"/>
              <a:gd name="connsiteY98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1887317 w 4992467"/>
              <a:gd name="connsiteY96" fmla="*/ 2095500 h 2143125"/>
              <a:gd name="connsiteX97" fmla="*/ 572867 w 4992467"/>
              <a:gd name="connsiteY97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2011142 w 4992467"/>
              <a:gd name="connsiteY95" fmla="*/ 2114550 h 2143125"/>
              <a:gd name="connsiteX96" fmla="*/ 572867 w 4992467"/>
              <a:gd name="connsiteY96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2858867 w 4992467"/>
              <a:gd name="connsiteY94" fmla="*/ 2124075 h 2143125"/>
              <a:gd name="connsiteX95" fmla="*/ 572867 w 4992467"/>
              <a:gd name="connsiteY95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2925542 w 4992467"/>
              <a:gd name="connsiteY93" fmla="*/ 2114550 h 2143125"/>
              <a:gd name="connsiteX94" fmla="*/ 572867 w 4992467"/>
              <a:gd name="connsiteY94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0317 w 4992467"/>
              <a:gd name="connsiteY92" fmla="*/ 21050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3032629 w 4992467"/>
              <a:gd name="connsiteY92" fmla="*/ 2143125 h 2143125"/>
              <a:gd name="connsiteX93" fmla="*/ 572867 w 4992467"/>
              <a:gd name="connsiteY93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3068417 w 4992467"/>
              <a:gd name="connsiteY91" fmla="*/ 2095500 h 2143125"/>
              <a:gd name="connsiteX92" fmla="*/ 572867 w 4992467"/>
              <a:gd name="connsiteY92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3297017 w 4992467"/>
              <a:gd name="connsiteY90" fmla="*/ 2085975 h 2143125"/>
              <a:gd name="connsiteX91" fmla="*/ 572867 w 4992467"/>
              <a:gd name="connsiteY91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3344642 w 4992467"/>
              <a:gd name="connsiteY89" fmla="*/ 2095500 h 2143125"/>
              <a:gd name="connsiteX90" fmla="*/ 572867 w 4992467"/>
              <a:gd name="connsiteY90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3458942 w 4992467"/>
              <a:gd name="connsiteY88" fmla="*/ 2124075 h 2143125"/>
              <a:gd name="connsiteX89" fmla="*/ 572867 w 4992467"/>
              <a:gd name="connsiteY89" fmla="*/ 2095500 h 2143125"/>
              <a:gd name="connsiteX0" fmla="*/ 572867 w 4992467"/>
              <a:gd name="connsiteY0" fmla="*/ 2095500 h 2143125"/>
              <a:gd name="connsiteX1" fmla="*/ 572867 w 4992467"/>
              <a:gd name="connsiteY1" fmla="*/ 2095500 h 2143125"/>
              <a:gd name="connsiteX2" fmla="*/ 1367 w 4992467"/>
              <a:gd name="connsiteY2" fmla="*/ 809625 h 2143125"/>
              <a:gd name="connsiteX3" fmla="*/ 68042 w 4992467"/>
              <a:gd name="connsiteY3" fmla="*/ 733425 h 2143125"/>
              <a:gd name="connsiteX4" fmla="*/ 96617 w 4992467"/>
              <a:gd name="connsiteY4" fmla="*/ 714375 h 2143125"/>
              <a:gd name="connsiteX5" fmla="*/ 125192 w 4992467"/>
              <a:gd name="connsiteY5" fmla="*/ 695325 h 2143125"/>
              <a:gd name="connsiteX6" fmla="*/ 172817 w 4992467"/>
              <a:gd name="connsiteY6" fmla="*/ 647700 h 2143125"/>
              <a:gd name="connsiteX7" fmla="*/ 201392 w 4992467"/>
              <a:gd name="connsiteY7" fmla="*/ 638175 h 2143125"/>
              <a:gd name="connsiteX8" fmla="*/ 258542 w 4992467"/>
              <a:gd name="connsiteY8" fmla="*/ 600075 h 2143125"/>
              <a:gd name="connsiteX9" fmla="*/ 315692 w 4992467"/>
              <a:gd name="connsiteY9" fmla="*/ 571500 h 2143125"/>
              <a:gd name="connsiteX10" fmla="*/ 344267 w 4992467"/>
              <a:gd name="connsiteY10" fmla="*/ 561975 h 2143125"/>
              <a:gd name="connsiteX11" fmla="*/ 401417 w 4992467"/>
              <a:gd name="connsiteY11" fmla="*/ 523875 h 2143125"/>
              <a:gd name="connsiteX12" fmla="*/ 429992 w 4992467"/>
              <a:gd name="connsiteY12" fmla="*/ 504825 h 2143125"/>
              <a:gd name="connsiteX13" fmla="*/ 458567 w 4992467"/>
              <a:gd name="connsiteY13" fmla="*/ 495300 h 2143125"/>
              <a:gd name="connsiteX14" fmla="*/ 487142 w 4992467"/>
              <a:gd name="connsiteY14" fmla="*/ 476250 h 2143125"/>
              <a:gd name="connsiteX15" fmla="*/ 544292 w 4992467"/>
              <a:gd name="connsiteY15" fmla="*/ 457200 h 2143125"/>
              <a:gd name="connsiteX16" fmla="*/ 649067 w 4992467"/>
              <a:gd name="connsiteY16" fmla="*/ 428625 h 2143125"/>
              <a:gd name="connsiteX17" fmla="*/ 830042 w 4992467"/>
              <a:gd name="connsiteY17" fmla="*/ 409575 h 2143125"/>
              <a:gd name="connsiteX18" fmla="*/ 925292 w 4992467"/>
              <a:gd name="connsiteY18" fmla="*/ 381000 h 2143125"/>
              <a:gd name="connsiteX19" fmla="*/ 953867 w 4992467"/>
              <a:gd name="connsiteY19" fmla="*/ 361950 h 2143125"/>
              <a:gd name="connsiteX20" fmla="*/ 1011017 w 4992467"/>
              <a:gd name="connsiteY20" fmla="*/ 342900 h 2143125"/>
              <a:gd name="connsiteX21" fmla="*/ 1096742 w 4992467"/>
              <a:gd name="connsiteY21" fmla="*/ 304800 h 2143125"/>
              <a:gd name="connsiteX22" fmla="*/ 1182467 w 4992467"/>
              <a:gd name="connsiteY22" fmla="*/ 285750 h 2143125"/>
              <a:gd name="connsiteX23" fmla="*/ 1220567 w 4992467"/>
              <a:gd name="connsiteY23" fmla="*/ 276225 h 2143125"/>
              <a:gd name="connsiteX24" fmla="*/ 1411067 w 4992467"/>
              <a:gd name="connsiteY24" fmla="*/ 266700 h 2143125"/>
              <a:gd name="connsiteX25" fmla="*/ 1458692 w 4992467"/>
              <a:gd name="connsiteY25" fmla="*/ 257175 h 2143125"/>
              <a:gd name="connsiteX26" fmla="*/ 1487267 w 4992467"/>
              <a:gd name="connsiteY26" fmla="*/ 247650 h 2143125"/>
              <a:gd name="connsiteX27" fmla="*/ 1544417 w 4992467"/>
              <a:gd name="connsiteY27" fmla="*/ 238125 h 2143125"/>
              <a:gd name="connsiteX28" fmla="*/ 1658717 w 4992467"/>
              <a:gd name="connsiteY28" fmla="*/ 247650 h 2143125"/>
              <a:gd name="connsiteX29" fmla="*/ 1868267 w 4992467"/>
              <a:gd name="connsiteY29" fmla="*/ 228600 h 2143125"/>
              <a:gd name="connsiteX30" fmla="*/ 1953992 w 4992467"/>
              <a:gd name="connsiteY30" fmla="*/ 200025 h 2143125"/>
              <a:gd name="connsiteX31" fmla="*/ 1982567 w 4992467"/>
              <a:gd name="connsiteY31" fmla="*/ 190500 h 2143125"/>
              <a:gd name="connsiteX32" fmla="*/ 2011142 w 4992467"/>
              <a:gd name="connsiteY32" fmla="*/ 171450 h 2143125"/>
              <a:gd name="connsiteX33" fmla="*/ 2068292 w 4992467"/>
              <a:gd name="connsiteY33" fmla="*/ 152400 h 2143125"/>
              <a:gd name="connsiteX34" fmla="*/ 2154017 w 4992467"/>
              <a:gd name="connsiteY34" fmla="*/ 114300 h 2143125"/>
              <a:gd name="connsiteX35" fmla="*/ 2496917 w 4992467"/>
              <a:gd name="connsiteY35" fmla="*/ 95250 h 2143125"/>
              <a:gd name="connsiteX36" fmla="*/ 2582642 w 4992467"/>
              <a:gd name="connsiteY36" fmla="*/ 66675 h 2143125"/>
              <a:gd name="connsiteX37" fmla="*/ 2611217 w 4992467"/>
              <a:gd name="connsiteY37" fmla="*/ 57150 h 2143125"/>
              <a:gd name="connsiteX38" fmla="*/ 2639792 w 4992467"/>
              <a:gd name="connsiteY38" fmla="*/ 38100 h 2143125"/>
              <a:gd name="connsiteX39" fmla="*/ 2696942 w 4992467"/>
              <a:gd name="connsiteY39" fmla="*/ 19050 h 2143125"/>
              <a:gd name="connsiteX40" fmla="*/ 2763617 w 4992467"/>
              <a:gd name="connsiteY40" fmla="*/ 0 h 2143125"/>
              <a:gd name="connsiteX41" fmla="*/ 2982692 w 4992467"/>
              <a:gd name="connsiteY41" fmla="*/ 9525 h 2143125"/>
              <a:gd name="connsiteX42" fmla="*/ 3039842 w 4992467"/>
              <a:gd name="connsiteY42" fmla="*/ 28575 h 2143125"/>
              <a:gd name="connsiteX43" fmla="*/ 3077942 w 4992467"/>
              <a:gd name="connsiteY43" fmla="*/ 38100 h 2143125"/>
              <a:gd name="connsiteX44" fmla="*/ 3135092 w 4992467"/>
              <a:gd name="connsiteY44" fmla="*/ 57150 h 2143125"/>
              <a:gd name="connsiteX45" fmla="*/ 3192242 w 4992467"/>
              <a:gd name="connsiteY45" fmla="*/ 76200 h 2143125"/>
              <a:gd name="connsiteX46" fmla="*/ 3220817 w 4992467"/>
              <a:gd name="connsiteY46" fmla="*/ 85725 h 2143125"/>
              <a:gd name="connsiteX47" fmla="*/ 3249392 w 4992467"/>
              <a:gd name="connsiteY47" fmla="*/ 95250 h 2143125"/>
              <a:gd name="connsiteX48" fmla="*/ 3363692 w 4992467"/>
              <a:gd name="connsiteY48" fmla="*/ 104775 h 2143125"/>
              <a:gd name="connsiteX49" fmla="*/ 3420842 w 4992467"/>
              <a:gd name="connsiteY49" fmla="*/ 133350 h 2143125"/>
              <a:gd name="connsiteX50" fmla="*/ 3449417 w 4992467"/>
              <a:gd name="connsiteY50" fmla="*/ 161925 h 2143125"/>
              <a:gd name="connsiteX51" fmla="*/ 3506567 w 4992467"/>
              <a:gd name="connsiteY51" fmla="*/ 200025 h 2143125"/>
              <a:gd name="connsiteX52" fmla="*/ 3535142 w 4992467"/>
              <a:gd name="connsiteY52" fmla="*/ 219075 h 2143125"/>
              <a:gd name="connsiteX53" fmla="*/ 3563717 w 4992467"/>
              <a:gd name="connsiteY53" fmla="*/ 247650 h 2143125"/>
              <a:gd name="connsiteX54" fmla="*/ 3620867 w 4992467"/>
              <a:gd name="connsiteY54" fmla="*/ 266700 h 2143125"/>
              <a:gd name="connsiteX55" fmla="*/ 3678017 w 4992467"/>
              <a:gd name="connsiteY55" fmla="*/ 295275 h 2143125"/>
              <a:gd name="connsiteX56" fmla="*/ 3706592 w 4992467"/>
              <a:gd name="connsiteY56" fmla="*/ 314325 h 2143125"/>
              <a:gd name="connsiteX57" fmla="*/ 3744692 w 4992467"/>
              <a:gd name="connsiteY57" fmla="*/ 323850 h 2143125"/>
              <a:gd name="connsiteX58" fmla="*/ 3887567 w 4992467"/>
              <a:gd name="connsiteY58" fmla="*/ 342900 h 2143125"/>
              <a:gd name="connsiteX59" fmla="*/ 3944717 w 4992467"/>
              <a:gd name="connsiteY59" fmla="*/ 361950 h 2143125"/>
              <a:gd name="connsiteX60" fmla="*/ 3973292 w 4992467"/>
              <a:gd name="connsiteY60" fmla="*/ 371475 h 2143125"/>
              <a:gd name="connsiteX61" fmla="*/ 4030442 w 4992467"/>
              <a:gd name="connsiteY61" fmla="*/ 419100 h 2143125"/>
              <a:gd name="connsiteX62" fmla="*/ 4087592 w 4992467"/>
              <a:gd name="connsiteY62" fmla="*/ 457200 h 2143125"/>
              <a:gd name="connsiteX63" fmla="*/ 4116167 w 4992467"/>
              <a:gd name="connsiteY63" fmla="*/ 476250 h 2143125"/>
              <a:gd name="connsiteX64" fmla="*/ 4173317 w 4992467"/>
              <a:gd name="connsiteY64" fmla="*/ 514350 h 2143125"/>
              <a:gd name="connsiteX65" fmla="*/ 4201892 w 4992467"/>
              <a:gd name="connsiteY65" fmla="*/ 533400 h 2143125"/>
              <a:gd name="connsiteX66" fmla="*/ 4230467 w 4992467"/>
              <a:gd name="connsiteY66" fmla="*/ 542925 h 2143125"/>
              <a:gd name="connsiteX67" fmla="*/ 4259042 w 4992467"/>
              <a:gd name="connsiteY67" fmla="*/ 571500 h 2143125"/>
              <a:gd name="connsiteX68" fmla="*/ 4316192 w 4992467"/>
              <a:gd name="connsiteY68" fmla="*/ 600075 h 2143125"/>
              <a:gd name="connsiteX69" fmla="*/ 4344767 w 4992467"/>
              <a:gd name="connsiteY69" fmla="*/ 628650 h 2143125"/>
              <a:gd name="connsiteX70" fmla="*/ 4373342 w 4992467"/>
              <a:gd name="connsiteY70" fmla="*/ 638175 h 2143125"/>
              <a:gd name="connsiteX71" fmla="*/ 4459067 w 4992467"/>
              <a:gd name="connsiteY71" fmla="*/ 695325 h 2143125"/>
              <a:gd name="connsiteX72" fmla="*/ 4487642 w 4992467"/>
              <a:gd name="connsiteY72" fmla="*/ 714375 h 2143125"/>
              <a:gd name="connsiteX73" fmla="*/ 4516217 w 4992467"/>
              <a:gd name="connsiteY73" fmla="*/ 733425 h 2143125"/>
              <a:gd name="connsiteX74" fmla="*/ 4601942 w 4992467"/>
              <a:gd name="connsiteY74" fmla="*/ 809625 h 2143125"/>
              <a:gd name="connsiteX75" fmla="*/ 4630517 w 4992467"/>
              <a:gd name="connsiteY75" fmla="*/ 819150 h 2143125"/>
              <a:gd name="connsiteX76" fmla="*/ 4687667 w 4992467"/>
              <a:gd name="connsiteY76" fmla="*/ 857250 h 2143125"/>
              <a:gd name="connsiteX77" fmla="*/ 4754342 w 4992467"/>
              <a:gd name="connsiteY77" fmla="*/ 876300 h 2143125"/>
              <a:gd name="connsiteX78" fmla="*/ 4782917 w 4992467"/>
              <a:gd name="connsiteY78" fmla="*/ 885825 h 2143125"/>
              <a:gd name="connsiteX79" fmla="*/ 4849592 w 4992467"/>
              <a:gd name="connsiteY79" fmla="*/ 904875 h 2143125"/>
              <a:gd name="connsiteX80" fmla="*/ 4878167 w 4992467"/>
              <a:gd name="connsiteY80" fmla="*/ 923925 h 2143125"/>
              <a:gd name="connsiteX81" fmla="*/ 4906742 w 4992467"/>
              <a:gd name="connsiteY81" fmla="*/ 933450 h 2143125"/>
              <a:gd name="connsiteX82" fmla="*/ 4963892 w 4992467"/>
              <a:gd name="connsiteY82" fmla="*/ 971550 h 2143125"/>
              <a:gd name="connsiteX83" fmla="*/ 4992467 w 4992467"/>
              <a:gd name="connsiteY83" fmla="*/ 1008111 h 2143125"/>
              <a:gd name="connsiteX84" fmla="*/ 4220942 w 4992467"/>
              <a:gd name="connsiteY84" fmla="*/ 2038350 h 2143125"/>
              <a:gd name="connsiteX85" fmla="*/ 4154267 w 4992467"/>
              <a:gd name="connsiteY85" fmla="*/ 2114550 h 2143125"/>
              <a:gd name="connsiteX86" fmla="*/ 4106642 w 4992467"/>
              <a:gd name="connsiteY86" fmla="*/ 2124075 h 2143125"/>
              <a:gd name="connsiteX87" fmla="*/ 3906617 w 4992467"/>
              <a:gd name="connsiteY87" fmla="*/ 2143125 h 2143125"/>
              <a:gd name="connsiteX88" fmla="*/ 572867 w 4992467"/>
              <a:gd name="connsiteY88" fmla="*/ 2095500 h 214312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4106642 w 4992467"/>
              <a:gd name="connsiteY86" fmla="*/ 2124075 h 2124075"/>
              <a:gd name="connsiteX87" fmla="*/ 572867 w 4992467"/>
              <a:gd name="connsiteY87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220942 w 4992467"/>
              <a:gd name="connsiteY84" fmla="*/ 2038350 h 2124075"/>
              <a:gd name="connsiteX85" fmla="*/ 4154267 w 4992467"/>
              <a:gd name="connsiteY85" fmla="*/ 2114550 h 2124075"/>
              <a:gd name="connsiteX86" fmla="*/ 572867 w 4992467"/>
              <a:gd name="connsiteY86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259042 w 4992467"/>
              <a:gd name="connsiteY67" fmla="*/ 571500 h 2124075"/>
              <a:gd name="connsiteX68" fmla="*/ 4316192 w 4992467"/>
              <a:gd name="connsiteY68" fmla="*/ 600075 h 2124075"/>
              <a:gd name="connsiteX69" fmla="*/ 4344767 w 4992467"/>
              <a:gd name="connsiteY69" fmla="*/ 628650 h 2124075"/>
              <a:gd name="connsiteX70" fmla="*/ 4373342 w 4992467"/>
              <a:gd name="connsiteY70" fmla="*/ 638175 h 2124075"/>
              <a:gd name="connsiteX71" fmla="*/ 4459067 w 4992467"/>
              <a:gd name="connsiteY71" fmla="*/ 695325 h 2124075"/>
              <a:gd name="connsiteX72" fmla="*/ 4487642 w 4992467"/>
              <a:gd name="connsiteY72" fmla="*/ 714375 h 2124075"/>
              <a:gd name="connsiteX73" fmla="*/ 4516217 w 4992467"/>
              <a:gd name="connsiteY73" fmla="*/ 733425 h 2124075"/>
              <a:gd name="connsiteX74" fmla="*/ 4601942 w 4992467"/>
              <a:gd name="connsiteY74" fmla="*/ 809625 h 2124075"/>
              <a:gd name="connsiteX75" fmla="*/ 4630517 w 4992467"/>
              <a:gd name="connsiteY75" fmla="*/ 819150 h 2124075"/>
              <a:gd name="connsiteX76" fmla="*/ 4687667 w 4992467"/>
              <a:gd name="connsiteY76" fmla="*/ 857250 h 2124075"/>
              <a:gd name="connsiteX77" fmla="*/ 4754342 w 4992467"/>
              <a:gd name="connsiteY77" fmla="*/ 876300 h 2124075"/>
              <a:gd name="connsiteX78" fmla="*/ 4782917 w 4992467"/>
              <a:gd name="connsiteY78" fmla="*/ 885825 h 2124075"/>
              <a:gd name="connsiteX79" fmla="*/ 4849592 w 4992467"/>
              <a:gd name="connsiteY79" fmla="*/ 904875 h 2124075"/>
              <a:gd name="connsiteX80" fmla="*/ 4878167 w 4992467"/>
              <a:gd name="connsiteY80" fmla="*/ 923925 h 2124075"/>
              <a:gd name="connsiteX81" fmla="*/ 4906742 w 4992467"/>
              <a:gd name="connsiteY81" fmla="*/ 933450 h 2124075"/>
              <a:gd name="connsiteX82" fmla="*/ 4963892 w 4992467"/>
              <a:gd name="connsiteY82" fmla="*/ 971550 h 2124075"/>
              <a:gd name="connsiteX83" fmla="*/ 4992467 w 4992467"/>
              <a:gd name="connsiteY83" fmla="*/ 1008111 h 2124075"/>
              <a:gd name="connsiteX84" fmla="*/ 4154267 w 4992467"/>
              <a:gd name="connsiteY84" fmla="*/ 2114550 h 2124075"/>
              <a:gd name="connsiteX85" fmla="*/ 572867 w 4992467"/>
              <a:gd name="connsiteY85" fmla="*/ 2095500 h 2124075"/>
              <a:gd name="connsiteX0" fmla="*/ 572867 w 4992467"/>
              <a:gd name="connsiteY0" fmla="*/ 2095500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572867 w 4992467"/>
              <a:gd name="connsiteY84" fmla="*/ 2095500 h 2124075"/>
              <a:gd name="connsiteX0" fmla="*/ 756071 w 4992467"/>
              <a:gd name="connsiteY0" fmla="*/ 1764196 h 2124075"/>
              <a:gd name="connsiteX1" fmla="*/ 572867 w 4992467"/>
              <a:gd name="connsiteY1" fmla="*/ 2095500 h 2124075"/>
              <a:gd name="connsiteX2" fmla="*/ 1367 w 4992467"/>
              <a:gd name="connsiteY2" fmla="*/ 809625 h 2124075"/>
              <a:gd name="connsiteX3" fmla="*/ 68042 w 4992467"/>
              <a:gd name="connsiteY3" fmla="*/ 733425 h 2124075"/>
              <a:gd name="connsiteX4" fmla="*/ 96617 w 4992467"/>
              <a:gd name="connsiteY4" fmla="*/ 714375 h 2124075"/>
              <a:gd name="connsiteX5" fmla="*/ 125192 w 4992467"/>
              <a:gd name="connsiteY5" fmla="*/ 695325 h 2124075"/>
              <a:gd name="connsiteX6" fmla="*/ 172817 w 4992467"/>
              <a:gd name="connsiteY6" fmla="*/ 647700 h 2124075"/>
              <a:gd name="connsiteX7" fmla="*/ 201392 w 4992467"/>
              <a:gd name="connsiteY7" fmla="*/ 638175 h 2124075"/>
              <a:gd name="connsiteX8" fmla="*/ 258542 w 4992467"/>
              <a:gd name="connsiteY8" fmla="*/ 600075 h 2124075"/>
              <a:gd name="connsiteX9" fmla="*/ 315692 w 4992467"/>
              <a:gd name="connsiteY9" fmla="*/ 571500 h 2124075"/>
              <a:gd name="connsiteX10" fmla="*/ 344267 w 4992467"/>
              <a:gd name="connsiteY10" fmla="*/ 561975 h 2124075"/>
              <a:gd name="connsiteX11" fmla="*/ 401417 w 4992467"/>
              <a:gd name="connsiteY11" fmla="*/ 523875 h 2124075"/>
              <a:gd name="connsiteX12" fmla="*/ 429992 w 4992467"/>
              <a:gd name="connsiteY12" fmla="*/ 504825 h 2124075"/>
              <a:gd name="connsiteX13" fmla="*/ 458567 w 4992467"/>
              <a:gd name="connsiteY13" fmla="*/ 495300 h 2124075"/>
              <a:gd name="connsiteX14" fmla="*/ 487142 w 4992467"/>
              <a:gd name="connsiteY14" fmla="*/ 476250 h 2124075"/>
              <a:gd name="connsiteX15" fmla="*/ 544292 w 4992467"/>
              <a:gd name="connsiteY15" fmla="*/ 457200 h 2124075"/>
              <a:gd name="connsiteX16" fmla="*/ 649067 w 4992467"/>
              <a:gd name="connsiteY16" fmla="*/ 428625 h 2124075"/>
              <a:gd name="connsiteX17" fmla="*/ 830042 w 4992467"/>
              <a:gd name="connsiteY17" fmla="*/ 409575 h 2124075"/>
              <a:gd name="connsiteX18" fmla="*/ 925292 w 4992467"/>
              <a:gd name="connsiteY18" fmla="*/ 381000 h 2124075"/>
              <a:gd name="connsiteX19" fmla="*/ 953867 w 4992467"/>
              <a:gd name="connsiteY19" fmla="*/ 361950 h 2124075"/>
              <a:gd name="connsiteX20" fmla="*/ 1011017 w 4992467"/>
              <a:gd name="connsiteY20" fmla="*/ 342900 h 2124075"/>
              <a:gd name="connsiteX21" fmla="*/ 1096742 w 4992467"/>
              <a:gd name="connsiteY21" fmla="*/ 304800 h 2124075"/>
              <a:gd name="connsiteX22" fmla="*/ 1182467 w 4992467"/>
              <a:gd name="connsiteY22" fmla="*/ 285750 h 2124075"/>
              <a:gd name="connsiteX23" fmla="*/ 1220567 w 4992467"/>
              <a:gd name="connsiteY23" fmla="*/ 276225 h 2124075"/>
              <a:gd name="connsiteX24" fmla="*/ 1411067 w 4992467"/>
              <a:gd name="connsiteY24" fmla="*/ 266700 h 2124075"/>
              <a:gd name="connsiteX25" fmla="*/ 1458692 w 4992467"/>
              <a:gd name="connsiteY25" fmla="*/ 257175 h 2124075"/>
              <a:gd name="connsiteX26" fmla="*/ 1487267 w 4992467"/>
              <a:gd name="connsiteY26" fmla="*/ 247650 h 2124075"/>
              <a:gd name="connsiteX27" fmla="*/ 1544417 w 4992467"/>
              <a:gd name="connsiteY27" fmla="*/ 238125 h 2124075"/>
              <a:gd name="connsiteX28" fmla="*/ 1658717 w 4992467"/>
              <a:gd name="connsiteY28" fmla="*/ 247650 h 2124075"/>
              <a:gd name="connsiteX29" fmla="*/ 1868267 w 4992467"/>
              <a:gd name="connsiteY29" fmla="*/ 228600 h 2124075"/>
              <a:gd name="connsiteX30" fmla="*/ 1953992 w 4992467"/>
              <a:gd name="connsiteY30" fmla="*/ 200025 h 2124075"/>
              <a:gd name="connsiteX31" fmla="*/ 1982567 w 4992467"/>
              <a:gd name="connsiteY31" fmla="*/ 190500 h 2124075"/>
              <a:gd name="connsiteX32" fmla="*/ 2011142 w 4992467"/>
              <a:gd name="connsiteY32" fmla="*/ 171450 h 2124075"/>
              <a:gd name="connsiteX33" fmla="*/ 2068292 w 4992467"/>
              <a:gd name="connsiteY33" fmla="*/ 152400 h 2124075"/>
              <a:gd name="connsiteX34" fmla="*/ 2154017 w 4992467"/>
              <a:gd name="connsiteY34" fmla="*/ 114300 h 2124075"/>
              <a:gd name="connsiteX35" fmla="*/ 2496917 w 4992467"/>
              <a:gd name="connsiteY35" fmla="*/ 95250 h 2124075"/>
              <a:gd name="connsiteX36" fmla="*/ 2582642 w 4992467"/>
              <a:gd name="connsiteY36" fmla="*/ 66675 h 2124075"/>
              <a:gd name="connsiteX37" fmla="*/ 2611217 w 4992467"/>
              <a:gd name="connsiteY37" fmla="*/ 57150 h 2124075"/>
              <a:gd name="connsiteX38" fmla="*/ 2639792 w 4992467"/>
              <a:gd name="connsiteY38" fmla="*/ 38100 h 2124075"/>
              <a:gd name="connsiteX39" fmla="*/ 2696942 w 4992467"/>
              <a:gd name="connsiteY39" fmla="*/ 19050 h 2124075"/>
              <a:gd name="connsiteX40" fmla="*/ 2763617 w 4992467"/>
              <a:gd name="connsiteY40" fmla="*/ 0 h 2124075"/>
              <a:gd name="connsiteX41" fmla="*/ 2982692 w 4992467"/>
              <a:gd name="connsiteY41" fmla="*/ 9525 h 2124075"/>
              <a:gd name="connsiteX42" fmla="*/ 3039842 w 4992467"/>
              <a:gd name="connsiteY42" fmla="*/ 28575 h 2124075"/>
              <a:gd name="connsiteX43" fmla="*/ 3077942 w 4992467"/>
              <a:gd name="connsiteY43" fmla="*/ 38100 h 2124075"/>
              <a:gd name="connsiteX44" fmla="*/ 3135092 w 4992467"/>
              <a:gd name="connsiteY44" fmla="*/ 57150 h 2124075"/>
              <a:gd name="connsiteX45" fmla="*/ 3192242 w 4992467"/>
              <a:gd name="connsiteY45" fmla="*/ 76200 h 2124075"/>
              <a:gd name="connsiteX46" fmla="*/ 3220817 w 4992467"/>
              <a:gd name="connsiteY46" fmla="*/ 85725 h 2124075"/>
              <a:gd name="connsiteX47" fmla="*/ 3249392 w 4992467"/>
              <a:gd name="connsiteY47" fmla="*/ 95250 h 2124075"/>
              <a:gd name="connsiteX48" fmla="*/ 3363692 w 4992467"/>
              <a:gd name="connsiteY48" fmla="*/ 104775 h 2124075"/>
              <a:gd name="connsiteX49" fmla="*/ 3420842 w 4992467"/>
              <a:gd name="connsiteY49" fmla="*/ 133350 h 2124075"/>
              <a:gd name="connsiteX50" fmla="*/ 3449417 w 4992467"/>
              <a:gd name="connsiteY50" fmla="*/ 161925 h 2124075"/>
              <a:gd name="connsiteX51" fmla="*/ 3506567 w 4992467"/>
              <a:gd name="connsiteY51" fmla="*/ 200025 h 2124075"/>
              <a:gd name="connsiteX52" fmla="*/ 3535142 w 4992467"/>
              <a:gd name="connsiteY52" fmla="*/ 219075 h 2124075"/>
              <a:gd name="connsiteX53" fmla="*/ 3563717 w 4992467"/>
              <a:gd name="connsiteY53" fmla="*/ 247650 h 2124075"/>
              <a:gd name="connsiteX54" fmla="*/ 3620867 w 4992467"/>
              <a:gd name="connsiteY54" fmla="*/ 266700 h 2124075"/>
              <a:gd name="connsiteX55" fmla="*/ 3678017 w 4992467"/>
              <a:gd name="connsiteY55" fmla="*/ 295275 h 2124075"/>
              <a:gd name="connsiteX56" fmla="*/ 3706592 w 4992467"/>
              <a:gd name="connsiteY56" fmla="*/ 314325 h 2124075"/>
              <a:gd name="connsiteX57" fmla="*/ 3744692 w 4992467"/>
              <a:gd name="connsiteY57" fmla="*/ 323850 h 2124075"/>
              <a:gd name="connsiteX58" fmla="*/ 3887567 w 4992467"/>
              <a:gd name="connsiteY58" fmla="*/ 342900 h 2124075"/>
              <a:gd name="connsiteX59" fmla="*/ 3944717 w 4992467"/>
              <a:gd name="connsiteY59" fmla="*/ 361950 h 2124075"/>
              <a:gd name="connsiteX60" fmla="*/ 3973292 w 4992467"/>
              <a:gd name="connsiteY60" fmla="*/ 371475 h 2124075"/>
              <a:gd name="connsiteX61" fmla="*/ 4030442 w 4992467"/>
              <a:gd name="connsiteY61" fmla="*/ 419100 h 2124075"/>
              <a:gd name="connsiteX62" fmla="*/ 4087592 w 4992467"/>
              <a:gd name="connsiteY62" fmla="*/ 457200 h 2124075"/>
              <a:gd name="connsiteX63" fmla="*/ 4116167 w 4992467"/>
              <a:gd name="connsiteY63" fmla="*/ 476250 h 2124075"/>
              <a:gd name="connsiteX64" fmla="*/ 4173317 w 4992467"/>
              <a:gd name="connsiteY64" fmla="*/ 514350 h 2124075"/>
              <a:gd name="connsiteX65" fmla="*/ 4201892 w 4992467"/>
              <a:gd name="connsiteY65" fmla="*/ 533400 h 2124075"/>
              <a:gd name="connsiteX66" fmla="*/ 4230467 w 4992467"/>
              <a:gd name="connsiteY66" fmla="*/ 542925 h 2124075"/>
              <a:gd name="connsiteX67" fmla="*/ 4316192 w 4992467"/>
              <a:gd name="connsiteY67" fmla="*/ 600075 h 2124075"/>
              <a:gd name="connsiteX68" fmla="*/ 4344767 w 4992467"/>
              <a:gd name="connsiteY68" fmla="*/ 628650 h 2124075"/>
              <a:gd name="connsiteX69" fmla="*/ 4373342 w 4992467"/>
              <a:gd name="connsiteY69" fmla="*/ 638175 h 2124075"/>
              <a:gd name="connsiteX70" fmla="*/ 4459067 w 4992467"/>
              <a:gd name="connsiteY70" fmla="*/ 695325 h 2124075"/>
              <a:gd name="connsiteX71" fmla="*/ 4487642 w 4992467"/>
              <a:gd name="connsiteY71" fmla="*/ 714375 h 2124075"/>
              <a:gd name="connsiteX72" fmla="*/ 4516217 w 4992467"/>
              <a:gd name="connsiteY72" fmla="*/ 733425 h 2124075"/>
              <a:gd name="connsiteX73" fmla="*/ 4601942 w 4992467"/>
              <a:gd name="connsiteY73" fmla="*/ 809625 h 2124075"/>
              <a:gd name="connsiteX74" fmla="*/ 4630517 w 4992467"/>
              <a:gd name="connsiteY74" fmla="*/ 819150 h 2124075"/>
              <a:gd name="connsiteX75" fmla="*/ 4687667 w 4992467"/>
              <a:gd name="connsiteY75" fmla="*/ 857250 h 2124075"/>
              <a:gd name="connsiteX76" fmla="*/ 4754342 w 4992467"/>
              <a:gd name="connsiteY76" fmla="*/ 876300 h 2124075"/>
              <a:gd name="connsiteX77" fmla="*/ 4782917 w 4992467"/>
              <a:gd name="connsiteY77" fmla="*/ 885825 h 2124075"/>
              <a:gd name="connsiteX78" fmla="*/ 4849592 w 4992467"/>
              <a:gd name="connsiteY78" fmla="*/ 904875 h 2124075"/>
              <a:gd name="connsiteX79" fmla="*/ 4878167 w 4992467"/>
              <a:gd name="connsiteY79" fmla="*/ 923925 h 2124075"/>
              <a:gd name="connsiteX80" fmla="*/ 4906742 w 4992467"/>
              <a:gd name="connsiteY80" fmla="*/ 933450 h 2124075"/>
              <a:gd name="connsiteX81" fmla="*/ 4963892 w 4992467"/>
              <a:gd name="connsiteY81" fmla="*/ 971550 h 2124075"/>
              <a:gd name="connsiteX82" fmla="*/ 4992467 w 4992467"/>
              <a:gd name="connsiteY82" fmla="*/ 1008111 h 2124075"/>
              <a:gd name="connsiteX83" fmla="*/ 4154267 w 4992467"/>
              <a:gd name="connsiteY83" fmla="*/ 2114550 h 2124075"/>
              <a:gd name="connsiteX84" fmla="*/ 756071 w 4992467"/>
              <a:gd name="connsiteY84" fmla="*/ 1764196 h 2124075"/>
              <a:gd name="connsiteX0" fmla="*/ 756071 w 4992467"/>
              <a:gd name="connsiteY0" fmla="*/ 1764196 h 2095500"/>
              <a:gd name="connsiteX1" fmla="*/ 572867 w 4992467"/>
              <a:gd name="connsiteY1" fmla="*/ 2095500 h 2095500"/>
              <a:gd name="connsiteX2" fmla="*/ 1367 w 4992467"/>
              <a:gd name="connsiteY2" fmla="*/ 809625 h 2095500"/>
              <a:gd name="connsiteX3" fmla="*/ 68042 w 4992467"/>
              <a:gd name="connsiteY3" fmla="*/ 733425 h 2095500"/>
              <a:gd name="connsiteX4" fmla="*/ 96617 w 4992467"/>
              <a:gd name="connsiteY4" fmla="*/ 714375 h 2095500"/>
              <a:gd name="connsiteX5" fmla="*/ 125192 w 4992467"/>
              <a:gd name="connsiteY5" fmla="*/ 695325 h 2095500"/>
              <a:gd name="connsiteX6" fmla="*/ 172817 w 4992467"/>
              <a:gd name="connsiteY6" fmla="*/ 647700 h 2095500"/>
              <a:gd name="connsiteX7" fmla="*/ 201392 w 4992467"/>
              <a:gd name="connsiteY7" fmla="*/ 638175 h 2095500"/>
              <a:gd name="connsiteX8" fmla="*/ 258542 w 4992467"/>
              <a:gd name="connsiteY8" fmla="*/ 600075 h 2095500"/>
              <a:gd name="connsiteX9" fmla="*/ 315692 w 4992467"/>
              <a:gd name="connsiteY9" fmla="*/ 571500 h 2095500"/>
              <a:gd name="connsiteX10" fmla="*/ 344267 w 4992467"/>
              <a:gd name="connsiteY10" fmla="*/ 561975 h 2095500"/>
              <a:gd name="connsiteX11" fmla="*/ 401417 w 4992467"/>
              <a:gd name="connsiteY11" fmla="*/ 523875 h 2095500"/>
              <a:gd name="connsiteX12" fmla="*/ 429992 w 4992467"/>
              <a:gd name="connsiteY12" fmla="*/ 504825 h 2095500"/>
              <a:gd name="connsiteX13" fmla="*/ 458567 w 4992467"/>
              <a:gd name="connsiteY13" fmla="*/ 495300 h 2095500"/>
              <a:gd name="connsiteX14" fmla="*/ 487142 w 4992467"/>
              <a:gd name="connsiteY14" fmla="*/ 476250 h 2095500"/>
              <a:gd name="connsiteX15" fmla="*/ 544292 w 4992467"/>
              <a:gd name="connsiteY15" fmla="*/ 457200 h 2095500"/>
              <a:gd name="connsiteX16" fmla="*/ 649067 w 4992467"/>
              <a:gd name="connsiteY16" fmla="*/ 428625 h 2095500"/>
              <a:gd name="connsiteX17" fmla="*/ 830042 w 4992467"/>
              <a:gd name="connsiteY17" fmla="*/ 409575 h 2095500"/>
              <a:gd name="connsiteX18" fmla="*/ 925292 w 4992467"/>
              <a:gd name="connsiteY18" fmla="*/ 381000 h 2095500"/>
              <a:gd name="connsiteX19" fmla="*/ 953867 w 4992467"/>
              <a:gd name="connsiteY19" fmla="*/ 361950 h 2095500"/>
              <a:gd name="connsiteX20" fmla="*/ 1011017 w 4992467"/>
              <a:gd name="connsiteY20" fmla="*/ 342900 h 2095500"/>
              <a:gd name="connsiteX21" fmla="*/ 1096742 w 4992467"/>
              <a:gd name="connsiteY21" fmla="*/ 304800 h 2095500"/>
              <a:gd name="connsiteX22" fmla="*/ 1182467 w 4992467"/>
              <a:gd name="connsiteY22" fmla="*/ 285750 h 2095500"/>
              <a:gd name="connsiteX23" fmla="*/ 1220567 w 4992467"/>
              <a:gd name="connsiteY23" fmla="*/ 276225 h 2095500"/>
              <a:gd name="connsiteX24" fmla="*/ 1411067 w 4992467"/>
              <a:gd name="connsiteY24" fmla="*/ 266700 h 2095500"/>
              <a:gd name="connsiteX25" fmla="*/ 1458692 w 4992467"/>
              <a:gd name="connsiteY25" fmla="*/ 257175 h 2095500"/>
              <a:gd name="connsiteX26" fmla="*/ 1487267 w 4992467"/>
              <a:gd name="connsiteY26" fmla="*/ 247650 h 2095500"/>
              <a:gd name="connsiteX27" fmla="*/ 1544417 w 4992467"/>
              <a:gd name="connsiteY27" fmla="*/ 238125 h 2095500"/>
              <a:gd name="connsiteX28" fmla="*/ 1658717 w 4992467"/>
              <a:gd name="connsiteY28" fmla="*/ 247650 h 2095500"/>
              <a:gd name="connsiteX29" fmla="*/ 1868267 w 4992467"/>
              <a:gd name="connsiteY29" fmla="*/ 228600 h 2095500"/>
              <a:gd name="connsiteX30" fmla="*/ 1953992 w 4992467"/>
              <a:gd name="connsiteY30" fmla="*/ 200025 h 2095500"/>
              <a:gd name="connsiteX31" fmla="*/ 1982567 w 4992467"/>
              <a:gd name="connsiteY31" fmla="*/ 190500 h 2095500"/>
              <a:gd name="connsiteX32" fmla="*/ 2011142 w 4992467"/>
              <a:gd name="connsiteY32" fmla="*/ 171450 h 2095500"/>
              <a:gd name="connsiteX33" fmla="*/ 2068292 w 4992467"/>
              <a:gd name="connsiteY33" fmla="*/ 152400 h 2095500"/>
              <a:gd name="connsiteX34" fmla="*/ 2154017 w 4992467"/>
              <a:gd name="connsiteY34" fmla="*/ 114300 h 2095500"/>
              <a:gd name="connsiteX35" fmla="*/ 2496917 w 4992467"/>
              <a:gd name="connsiteY35" fmla="*/ 95250 h 2095500"/>
              <a:gd name="connsiteX36" fmla="*/ 2582642 w 4992467"/>
              <a:gd name="connsiteY36" fmla="*/ 66675 h 2095500"/>
              <a:gd name="connsiteX37" fmla="*/ 2611217 w 4992467"/>
              <a:gd name="connsiteY37" fmla="*/ 57150 h 2095500"/>
              <a:gd name="connsiteX38" fmla="*/ 2639792 w 4992467"/>
              <a:gd name="connsiteY38" fmla="*/ 38100 h 2095500"/>
              <a:gd name="connsiteX39" fmla="*/ 2696942 w 4992467"/>
              <a:gd name="connsiteY39" fmla="*/ 19050 h 2095500"/>
              <a:gd name="connsiteX40" fmla="*/ 2763617 w 4992467"/>
              <a:gd name="connsiteY40" fmla="*/ 0 h 2095500"/>
              <a:gd name="connsiteX41" fmla="*/ 2982692 w 4992467"/>
              <a:gd name="connsiteY41" fmla="*/ 9525 h 2095500"/>
              <a:gd name="connsiteX42" fmla="*/ 3039842 w 4992467"/>
              <a:gd name="connsiteY42" fmla="*/ 28575 h 2095500"/>
              <a:gd name="connsiteX43" fmla="*/ 3077942 w 4992467"/>
              <a:gd name="connsiteY43" fmla="*/ 38100 h 2095500"/>
              <a:gd name="connsiteX44" fmla="*/ 3135092 w 4992467"/>
              <a:gd name="connsiteY44" fmla="*/ 57150 h 2095500"/>
              <a:gd name="connsiteX45" fmla="*/ 3192242 w 4992467"/>
              <a:gd name="connsiteY45" fmla="*/ 76200 h 2095500"/>
              <a:gd name="connsiteX46" fmla="*/ 3220817 w 4992467"/>
              <a:gd name="connsiteY46" fmla="*/ 85725 h 2095500"/>
              <a:gd name="connsiteX47" fmla="*/ 3249392 w 4992467"/>
              <a:gd name="connsiteY47" fmla="*/ 95250 h 2095500"/>
              <a:gd name="connsiteX48" fmla="*/ 3363692 w 4992467"/>
              <a:gd name="connsiteY48" fmla="*/ 104775 h 2095500"/>
              <a:gd name="connsiteX49" fmla="*/ 3420842 w 4992467"/>
              <a:gd name="connsiteY49" fmla="*/ 133350 h 2095500"/>
              <a:gd name="connsiteX50" fmla="*/ 3449417 w 4992467"/>
              <a:gd name="connsiteY50" fmla="*/ 161925 h 2095500"/>
              <a:gd name="connsiteX51" fmla="*/ 3506567 w 4992467"/>
              <a:gd name="connsiteY51" fmla="*/ 200025 h 2095500"/>
              <a:gd name="connsiteX52" fmla="*/ 3535142 w 4992467"/>
              <a:gd name="connsiteY52" fmla="*/ 219075 h 2095500"/>
              <a:gd name="connsiteX53" fmla="*/ 3563717 w 4992467"/>
              <a:gd name="connsiteY53" fmla="*/ 247650 h 2095500"/>
              <a:gd name="connsiteX54" fmla="*/ 3620867 w 4992467"/>
              <a:gd name="connsiteY54" fmla="*/ 266700 h 2095500"/>
              <a:gd name="connsiteX55" fmla="*/ 3678017 w 4992467"/>
              <a:gd name="connsiteY55" fmla="*/ 295275 h 2095500"/>
              <a:gd name="connsiteX56" fmla="*/ 3706592 w 4992467"/>
              <a:gd name="connsiteY56" fmla="*/ 314325 h 2095500"/>
              <a:gd name="connsiteX57" fmla="*/ 3744692 w 4992467"/>
              <a:gd name="connsiteY57" fmla="*/ 323850 h 2095500"/>
              <a:gd name="connsiteX58" fmla="*/ 3887567 w 4992467"/>
              <a:gd name="connsiteY58" fmla="*/ 342900 h 2095500"/>
              <a:gd name="connsiteX59" fmla="*/ 3944717 w 4992467"/>
              <a:gd name="connsiteY59" fmla="*/ 361950 h 2095500"/>
              <a:gd name="connsiteX60" fmla="*/ 3973292 w 4992467"/>
              <a:gd name="connsiteY60" fmla="*/ 371475 h 2095500"/>
              <a:gd name="connsiteX61" fmla="*/ 4030442 w 4992467"/>
              <a:gd name="connsiteY61" fmla="*/ 419100 h 2095500"/>
              <a:gd name="connsiteX62" fmla="*/ 4087592 w 4992467"/>
              <a:gd name="connsiteY62" fmla="*/ 457200 h 2095500"/>
              <a:gd name="connsiteX63" fmla="*/ 4116167 w 4992467"/>
              <a:gd name="connsiteY63" fmla="*/ 476250 h 2095500"/>
              <a:gd name="connsiteX64" fmla="*/ 4173317 w 4992467"/>
              <a:gd name="connsiteY64" fmla="*/ 514350 h 2095500"/>
              <a:gd name="connsiteX65" fmla="*/ 4201892 w 4992467"/>
              <a:gd name="connsiteY65" fmla="*/ 533400 h 2095500"/>
              <a:gd name="connsiteX66" fmla="*/ 4230467 w 4992467"/>
              <a:gd name="connsiteY66" fmla="*/ 542925 h 2095500"/>
              <a:gd name="connsiteX67" fmla="*/ 4316192 w 4992467"/>
              <a:gd name="connsiteY67" fmla="*/ 600075 h 2095500"/>
              <a:gd name="connsiteX68" fmla="*/ 4344767 w 4992467"/>
              <a:gd name="connsiteY68" fmla="*/ 628650 h 2095500"/>
              <a:gd name="connsiteX69" fmla="*/ 4373342 w 4992467"/>
              <a:gd name="connsiteY69" fmla="*/ 638175 h 2095500"/>
              <a:gd name="connsiteX70" fmla="*/ 4459067 w 4992467"/>
              <a:gd name="connsiteY70" fmla="*/ 695325 h 2095500"/>
              <a:gd name="connsiteX71" fmla="*/ 4487642 w 4992467"/>
              <a:gd name="connsiteY71" fmla="*/ 714375 h 2095500"/>
              <a:gd name="connsiteX72" fmla="*/ 4516217 w 4992467"/>
              <a:gd name="connsiteY72" fmla="*/ 733425 h 2095500"/>
              <a:gd name="connsiteX73" fmla="*/ 4601942 w 4992467"/>
              <a:gd name="connsiteY73" fmla="*/ 809625 h 2095500"/>
              <a:gd name="connsiteX74" fmla="*/ 4630517 w 4992467"/>
              <a:gd name="connsiteY74" fmla="*/ 819150 h 2095500"/>
              <a:gd name="connsiteX75" fmla="*/ 4687667 w 4992467"/>
              <a:gd name="connsiteY75" fmla="*/ 857250 h 2095500"/>
              <a:gd name="connsiteX76" fmla="*/ 4754342 w 4992467"/>
              <a:gd name="connsiteY76" fmla="*/ 876300 h 2095500"/>
              <a:gd name="connsiteX77" fmla="*/ 4782917 w 4992467"/>
              <a:gd name="connsiteY77" fmla="*/ 885825 h 2095500"/>
              <a:gd name="connsiteX78" fmla="*/ 4849592 w 4992467"/>
              <a:gd name="connsiteY78" fmla="*/ 904875 h 2095500"/>
              <a:gd name="connsiteX79" fmla="*/ 4878167 w 4992467"/>
              <a:gd name="connsiteY79" fmla="*/ 923925 h 2095500"/>
              <a:gd name="connsiteX80" fmla="*/ 4906742 w 4992467"/>
              <a:gd name="connsiteY80" fmla="*/ 933450 h 2095500"/>
              <a:gd name="connsiteX81" fmla="*/ 4963892 w 4992467"/>
              <a:gd name="connsiteY81" fmla="*/ 971550 h 2095500"/>
              <a:gd name="connsiteX82" fmla="*/ 4992467 w 4992467"/>
              <a:gd name="connsiteY82" fmla="*/ 1008111 h 2095500"/>
              <a:gd name="connsiteX83" fmla="*/ 4344929 w 4992467"/>
              <a:gd name="connsiteY83" fmla="*/ 1980218 h 2095500"/>
              <a:gd name="connsiteX84" fmla="*/ 756071 w 4992467"/>
              <a:gd name="connsiteY84" fmla="*/ 1764196 h 2095500"/>
              <a:gd name="connsiteX0" fmla="*/ 756071 w 4992467"/>
              <a:gd name="connsiteY0" fmla="*/ 1764196 h 1989743"/>
              <a:gd name="connsiteX1" fmla="*/ 1367 w 4992467"/>
              <a:gd name="connsiteY1" fmla="*/ 809625 h 1989743"/>
              <a:gd name="connsiteX2" fmla="*/ 68042 w 4992467"/>
              <a:gd name="connsiteY2" fmla="*/ 733425 h 1989743"/>
              <a:gd name="connsiteX3" fmla="*/ 96617 w 4992467"/>
              <a:gd name="connsiteY3" fmla="*/ 714375 h 1989743"/>
              <a:gd name="connsiteX4" fmla="*/ 125192 w 4992467"/>
              <a:gd name="connsiteY4" fmla="*/ 695325 h 1989743"/>
              <a:gd name="connsiteX5" fmla="*/ 172817 w 4992467"/>
              <a:gd name="connsiteY5" fmla="*/ 647700 h 1989743"/>
              <a:gd name="connsiteX6" fmla="*/ 201392 w 4992467"/>
              <a:gd name="connsiteY6" fmla="*/ 638175 h 1989743"/>
              <a:gd name="connsiteX7" fmla="*/ 258542 w 4992467"/>
              <a:gd name="connsiteY7" fmla="*/ 600075 h 1989743"/>
              <a:gd name="connsiteX8" fmla="*/ 315692 w 4992467"/>
              <a:gd name="connsiteY8" fmla="*/ 571500 h 1989743"/>
              <a:gd name="connsiteX9" fmla="*/ 344267 w 4992467"/>
              <a:gd name="connsiteY9" fmla="*/ 561975 h 1989743"/>
              <a:gd name="connsiteX10" fmla="*/ 401417 w 4992467"/>
              <a:gd name="connsiteY10" fmla="*/ 523875 h 1989743"/>
              <a:gd name="connsiteX11" fmla="*/ 429992 w 4992467"/>
              <a:gd name="connsiteY11" fmla="*/ 504825 h 1989743"/>
              <a:gd name="connsiteX12" fmla="*/ 458567 w 4992467"/>
              <a:gd name="connsiteY12" fmla="*/ 495300 h 1989743"/>
              <a:gd name="connsiteX13" fmla="*/ 487142 w 4992467"/>
              <a:gd name="connsiteY13" fmla="*/ 476250 h 1989743"/>
              <a:gd name="connsiteX14" fmla="*/ 544292 w 4992467"/>
              <a:gd name="connsiteY14" fmla="*/ 457200 h 1989743"/>
              <a:gd name="connsiteX15" fmla="*/ 649067 w 4992467"/>
              <a:gd name="connsiteY15" fmla="*/ 428625 h 1989743"/>
              <a:gd name="connsiteX16" fmla="*/ 830042 w 4992467"/>
              <a:gd name="connsiteY16" fmla="*/ 409575 h 1989743"/>
              <a:gd name="connsiteX17" fmla="*/ 925292 w 4992467"/>
              <a:gd name="connsiteY17" fmla="*/ 381000 h 1989743"/>
              <a:gd name="connsiteX18" fmla="*/ 953867 w 4992467"/>
              <a:gd name="connsiteY18" fmla="*/ 361950 h 1989743"/>
              <a:gd name="connsiteX19" fmla="*/ 1011017 w 4992467"/>
              <a:gd name="connsiteY19" fmla="*/ 342900 h 1989743"/>
              <a:gd name="connsiteX20" fmla="*/ 1096742 w 4992467"/>
              <a:gd name="connsiteY20" fmla="*/ 304800 h 1989743"/>
              <a:gd name="connsiteX21" fmla="*/ 1182467 w 4992467"/>
              <a:gd name="connsiteY21" fmla="*/ 285750 h 1989743"/>
              <a:gd name="connsiteX22" fmla="*/ 1220567 w 4992467"/>
              <a:gd name="connsiteY22" fmla="*/ 276225 h 1989743"/>
              <a:gd name="connsiteX23" fmla="*/ 1411067 w 4992467"/>
              <a:gd name="connsiteY23" fmla="*/ 266700 h 1989743"/>
              <a:gd name="connsiteX24" fmla="*/ 1458692 w 4992467"/>
              <a:gd name="connsiteY24" fmla="*/ 257175 h 1989743"/>
              <a:gd name="connsiteX25" fmla="*/ 1487267 w 4992467"/>
              <a:gd name="connsiteY25" fmla="*/ 247650 h 1989743"/>
              <a:gd name="connsiteX26" fmla="*/ 1544417 w 4992467"/>
              <a:gd name="connsiteY26" fmla="*/ 238125 h 1989743"/>
              <a:gd name="connsiteX27" fmla="*/ 1658717 w 4992467"/>
              <a:gd name="connsiteY27" fmla="*/ 247650 h 1989743"/>
              <a:gd name="connsiteX28" fmla="*/ 1868267 w 4992467"/>
              <a:gd name="connsiteY28" fmla="*/ 228600 h 1989743"/>
              <a:gd name="connsiteX29" fmla="*/ 1953992 w 4992467"/>
              <a:gd name="connsiteY29" fmla="*/ 200025 h 1989743"/>
              <a:gd name="connsiteX30" fmla="*/ 1982567 w 4992467"/>
              <a:gd name="connsiteY30" fmla="*/ 190500 h 1989743"/>
              <a:gd name="connsiteX31" fmla="*/ 2011142 w 4992467"/>
              <a:gd name="connsiteY31" fmla="*/ 171450 h 1989743"/>
              <a:gd name="connsiteX32" fmla="*/ 2068292 w 4992467"/>
              <a:gd name="connsiteY32" fmla="*/ 152400 h 1989743"/>
              <a:gd name="connsiteX33" fmla="*/ 2154017 w 4992467"/>
              <a:gd name="connsiteY33" fmla="*/ 114300 h 1989743"/>
              <a:gd name="connsiteX34" fmla="*/ 2496917 w 4992467"/>
              <a:gd name="connsiteY34" fmla="*/ 95250 h 1989743"/>
              <a:gd name="connsiteX35" fmla="*/ 2582642 w 4992467"/>
              <a:gd name="connsiteY35" fmla="*/ 66675 h 1989743"/>
              <a:gd name="connsiteX36" fmla="*/ 2611217 w 4992467"/>
              <a:gd name="connsiteY36" fmla="*/ 57150 h 1989743"/>
              <a:gd name="connsiteX37" fmla="*/ 2639792 w 4992467"/>
              <a:gd name="connsiteY37" fmla="*/ 38100 h 1989743"/>
              <a:gd name="connsiteX38" fmla="*/ 2696942 w 4992467"/>
              <a:gd name="connsiteY38" fmla="*/ 19050 h 1989743"/>
              <a:gd name="connsiteX39" fmla="*/ 2763617 w 4992467"/>
              <a:gd name="connsiteY39" fmla="*/ 0 h 1989743"/>
              <a:gd name="connsiteX40" fmla="*/ 2982692 w 4992467"/>
              <a:gd name="connsiteY40" fmla="*/ 9525 h 1989743"/>
              <a:gd name="connsiteX41" fmla="*/ 3039842 w 4992467"/>
              <a:gd name="connsiteY41" fmla="*/ 28575 h 1989743"/>
              <a:gd name="connsiteX42" fmla="*/ 3077942 w 4992467"/>
              <a:gd name="connsiteY42" fmla="*/ 38100 h 1989743"/>
              <a:gd name="connsiteX43" fmla="*/ 3135092 w 4992467"/>
              <a:gd name="connsiteY43" fmla="*/ 57150 h 1989743"/>
              <a:gd name="connsiteX44" fmla="*/ 3192242 w 4992467"/>
              <a:gd name="connsiteY44" fmla="*/ 76200 h 1989743"/>
              <a:gd name="connsiteX45" fmla="*/ 3220817 w 4992467"/>
              <a:gd name="connsiteY45" fmla="*/ 85725 h 1989743"/>
              <a:gd name="connsiteX46" fmla="*/ 3249392 w 4992467"/>
              <a:gd name="connsiteY46" fmla="*/ 95250 h 1989743"/>
              <a:gd name="connsiteX47" fmla="*/ 3363692 w 4992467"/>
              <a:gd name="connsiteY47" fmla="*/ 104775 h 1989743"/>
              <a:gd name="connsiteX48" fmla="*/ 3420842 w 4992467"/>
              <a:gd name="connsiteY48" fmla="*/ 133350 h 1989743"/>
              <a:gd name="connsiteX49" fmla="*/ 3449417 w 4992467"/>
              <a:gd name="connsiteY49" fmla="*/ 161925 h 1989743"/>
              <a:gd name="connsiteX50" fmla="*/ 3506567 w 4992467"/>
              <a:gd name="connsiteY50" fmla="*/ 200025 h 1989743"/>
              <a:gd name="connsiteX51" fmla="*/ 3535142 w 4992467"/>
              <a:gd name="connsiteY51" fmla="*/ 219075 h 1989743"/>
              <a:gd name="connsiteX52" fmla="*/ 3563717 w 4992467"/>
              <a:gd name="connsiteY52" fmla="*/ 247650 h 1989743"/>
              <a:gd name="connsiteX53" fmla="*/ 3620867 w 4992467"/>
              <a:gd name="connsiteY53" fmla="*/ 266700 h 1989743"/>
              <a:gd name="connsiteX54" fmla="*/ 3678017 w 4992467"/>
              <a:gd name="connsiteY54" fmla="*/ 295275 h 1989743"/>
              <a:gd name="connsiteX55" fmla="*/ 3706592 w 4992467"/>
              <a:gd name="connsiteY55" fmla="*/ 314325 h 1989743"/>
              <a:gd name="connsiteX56" fmla="*/ 3744692 w 4992467"/>
              <a:gd name="connsiteY56" fmla="*/ 323850 h 1989743"/>
              <a:gd name="connsiteX57" fmla="*/ 3887567 w 4992467"/>
              <a:gd name="connsiteY57" fmla="*/ 342900 h 1989743"/>
              <a:gd name="connsiteX58" fmla="*/ 3944717 w 4992467"/>
              <a:gd name="connsiteY58" fmla="*/ 361950 h 1989743"/>
              <a:gd name="connsiteX59" fmla="*/ 3973292 w 4992467"/>
              <a:gd name="connsiteY59" fmla="*/ 371475 h 1989743"/>
              <a:gd name="connsiteX60" fmla="*/ 4030442 w 4992467"/>
              <a:gd name="connsiteY60" fmla="*/ 419100 h 1989743"/>
              <a:gd name="connsiteX61" fmla="*/ 4087592 w 4992467"/>
              <a:gd name="connsiteY61" fmla="*/ 457200 h 1989743"/>
              <a:gd name="connsiteX62" fmla="*/ 4116167 w 4992467"/>
              <a:gd name="connsiteY62" fmla="*/ 476250 h 1989743"/>
              <a:gd name="connsiteX63" fmla="*/ 4173317 w 4992467"/>
              <a:gd name="connsiteY63" fmla="*/ 514350 h 1989743"/>
              <a:gd name="connsiteX64" fmla="*/ 4201892 w 4992467"/>
              <a:gd name="connsiteY64" fmla="*/ 533400 h 1989743"/>
              <a:gd name="connsiteX65" fmla="*/ 4230467 w 4992467"/>
              <a:gd name="connsiteY65" fmla="*/ 542925 h 1989743"/>
              <a:gd name="connsiteX66" fmla="*/ 4316192 w 4992467"/>
              <a:gd name="connsiteY66" fmla="*/ 600075 h 1989743"/>
              <a:gd name="connsiteX67" fmla="*/ 4344767 w 4992467"/>
              <a:gd name="connsiteY67" fmla="*/ 628650 h 1989743"/>
              <a:gd name="connsiteX68" fmla="*/ 4373342 w 4992467"/>
              <a:gd name="connsiteY68" fmla="*/ 638175 h 1989743"/>
              <a:gd name="connsiteX69" fmla="*/ 4459067 w 4992467"/>
              <a:gd name="connsiteY69" fmla="*/ 695325 h 1989743"/>
              <a:gd name="connsiteX70" fmla="*/ 4487642 w 4992467"/>
              <a:gd name="connsiteY70" fmla="*/ 714375 h 1989743"/>
              <a:gd name="connsiteX71" fmla="*/ 4516217 w 4992467"/>
              <a:gd name="connsiteY71" fmla="*/ 733425 h 1989743"/>
              <a:gd name="connsiteX72" fmla="*/ 4601942 w 4992467"/>
              <a:gd name="connsiteY72" fmla="*/ 809625 h 1989743"/>
              <a:gd name="connsiteX73" fmla="*/ 4630517 w 4992467"/>
              <a:gd name="connsiteY73" fmla="*/ 819150 h 1989743"/>
              <a:gd name="connsiteX74" fmla="*/ 4687667 w 4992467"/>
              <a:gd name="connsiteY74" fmla="*/ 857250 h 1989743"/>
              <a:gd name="connsiteX75" fmla="*/ 4754342 w 4992467"/>
              <a:gd name="connsiteY75" fmla="*/ 876300 h 1989743"/>
              <a:gd name="connsiteX76" fmla="*/ 4782917 w 4992467"/>
              <a:gd name="connsiteY76" fmla="*/ 885825 h 1989743"/>
              <a:gd name="connsiteX77" fmla="*/ 4849592 w 4992467"/>
              <a:gd name="connsiteY77" fmla="*/ 904875 h 1989743"/>
              <a:gd name="connsiteX78" fmla="*/ 4878167 w 4992467"/>
              <a:gd name="connsiteY78" fmla="*/ 923925 h 1989743"/>
              <a:gd name="connsiteX79" fmla="*/ 4906742 w 4992467"/>
              <a:gd name="connsiteY79" fmla="*/ 933450 h 1989743"/>
              <a:gd name="connsiteX80" fmla="*/ 4963892 w 4992467"/>
              <a:gd name="connsiteY80" fmla="*/ 971550 h 1989743"/>
              <a:gd name="connsiteX81" fmla="*/ 4992467 w 4992467"/>
              <a:gd name="connsiteY81" fmla="*/ 1008111 h 1989743"/>
              <a:gd name="connsiteX82" fmla="*/ 4344929 w 4992467"/>
              <a:gd name="connsiteY82" fmla="*/ 1980218 h 1989743"/>
              <a:gd name="connsiteX83" fmla="*/ 756071 w 4992467"/>
              <a:gd name="connsiteY83" fmla="*/ 1764196 h 1989743"/>
              <a:gd name="connsiteX0" fmla="*/ 756071 w 4992467"/>
              <a:gd name="connsiteY0" fmla="*/ 1764196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756071 w 4992467"/>
              <a:gd name="connsiteY83" fmla="*/ 1764196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344929 w 4992467"/>
              <a:gd name="connsiteY82" fmla="*/ 1836205 h 1836205"/>
              <a:gd name="connsiteX83" fmla="*/ 600513 w 4992467"/>
              <a:gd name="connsiteY83" fmla="*/ 1836205 h 1836205"/>
              <a:gd name="connsiteX0" fmla="*/ 600513 w 4992467"/>
              <a:gd name="connsiteY0" fmla="*/ 1836205 h 1836205"/>
              <a:gd name="connsiteX1" fmla="*/ 1367 w 4992467"/>
              <a:gd name="connsiteY1" fmla="*/ 809625 h 1836205"/>
              <a:gd name="connsiteX2" fmla="*/ 68042 w 4992467"/>
              <a:gd name="connsiteY2" fmla="*/ 733425 h 1836205"/>
              <a:gd name="connsiteX3" fmla="*/ 96617 w 4992467"/>
              <a:gd name="connsiteY3" fmla="*/ 714375 h 1836205"/>
              <a:gd name="connsiteX4" fmla="*/ 125192 w 4992467"/>
              <a:gd name="connsiteY4" fmla="*/ 695325 h 1836205"/>
              <a:gd name="connsiteX5" fmla="*/ 172817 w 4992467"/>
              <a:gd name="connsiteY5" fmla="*/ 647700 h 1836205"/>
              <a:gd name="connsiteX6" fmla="*/ 201392 w 4992467"/>
              <a:gd name="connsiteY6" fmla="*/ 638175 h 1836205"/>
              <a:gd name="connsiteX7" fmla="*/ 258542 w 4992467"/>
              <a:gd name="connsiteY7" fmla="*/ 600075 h 1836205"/>
              <a:gd name="connsiteX8" fmla="*/ 315692 w 4992467"/>
              <a:gd name="connsiteY8" fmla="*/ 571500 h 1836205"/>
              <a:gd name="connsiteX9" fmla="*/ 344267 w 4992467"/>
              <a:gd name="connsiteY9" fmla="*/ 561975 h 1836205"/>
              <a:gd name="connsiteX10" fmla="*/ 401417 w 4992467"/>
              <a:gd name="connsiteY10" fmla="*/ 523875 h 1836205"/>
              <a:gd name="connsiteX11" fmla="*/ 429992 w 4992467"/>
              <a:gd name="connsiteY11" fmla="*/ 504825 h 1836205"/>
              <a:gd name="connsiteX12" fmla="*/ 458567 w 4992467"/>
              <a:gd name="connsiteY12" fmla="*/ 495300 h 1836205"/>
              <a:gd name="connsiteX13" fmla="*/ 487142 w 4992467"/>
              <a:gd name="connsiteY13" fmla="*/ 476250 h 1836205"/>
              <a:gd name="connsiteX14" fmla="*/ 544292 w 4992467"/>
              <a:gd name="connsiteY14" fmla="*/ 457200 h 1836205"/>
              <a:gd name="connsiteX15" fmla="*/ 649067 w 4992467"/>
              <a:gd name="connsiteY15" fmla="*/ 428625 h 1836205"/>
              <a:gd name="connsiteX16" fmla="*/ 830042 w 4992467"/>
              <a:gd name="connsiteY16" fmla="*/ 409575 h 1836205"/>
              <a:gd name="connsiteX17" fmla="*/ 925292 w 4992467"/>
              <a:gd name="connsiteY17" fmla="*/ 381000 h 1836205"/>
              <a:gd name="connsiteX18" fmla="*/ 953867 w 4992467"/>
              <a:gd name="connsiteY18" fmla="*/ 361950 h 1836205"/>
              <a:gd name="connsiteX19" fmla="*/ 1011017 w 4992467"/>
              <a:gd name="connsiteY19" fmla="*/ 342900 h 1836205"/>
              <a:gd name="connsiteX20" fmla="*/ 1096742 w 4992467"/>
              <a:gd name="connsiteY20" fmla="*/ 304800 h 1836205"/>
              <a:gd name="connsiteX21" fmla="*/ 1182467 w 4992467"/>
              <a:gd name="connsiteY21" fmla="*/ 285750 h 1836205"/>
              <a:gd name="connsiteX22" fmla="*/ 1220567 w 4992467"/>
              <a:gd name="connsiteY22" fmla="*/ 276225 h 1836205"/>
              <a:gd name="connsiteX23" fmla="*/ 1411067 w 4992467"/>
              <a:gd name="connsiteY23" fmla="*/ 266700 h 1836205"/>
              <a:gd name="connsiteX24" fmla="*/ 1458692 w 4992467"/>
              <a:gd name="connsiteY24" fmla="*/ 257175 h 1836205"/>
              <a:gd name="connsiteX25" fmla="*/ 1487267 w 4992467"/>
              <a:gd name="connsiteY25" fmla="*/ 247650 h 1836205"/>
              <a:gd name="connsiteX26" fmla="*/ 1544417 w 4992467"/>
              <a:gd name="connsiteY26" fmla="*/ 238125 h 1836205"/>
              <a:gd name="connsiteX27" fmla="*/ 1658717 w 4992467"/>
              <a:gd name="connsiteY27" fmla="*/ 247650 h 1836205"/>
              <a:gd name="connsiteX28" fmla="*/ 1868267 w 4992467"/>
              <a:gd name="connsiteY28" fmla="*/ 228600 h 1836205"/>
              <a:gd name="connsiteX29" fmla="*/ 1953992 w 4992467"/>
              <a:gd name="connsiteY29" fmla="*/ 200025 h 1836205"/>
              <a:gd name="connsiteX30" fmla="*/ 1982567 w 4992467"/>
              <a:gd name="connsiteY30" fmla="*/ 190500 h 1836205"/>
              <a:gd name="connsiteX31" fmla="*/ 2011142 w 4992467"/>
              <a:gd name="connsiteY31" fmla="*/ 171450 h 1836205"/>
              <a:gd name="connsiteX32" fmla="*/ 2068292 w 4992467"/>
              <a:gd name="connsiteY32" fmla="*/ 152400 h 1836205"/>
              <a:gd name="connsiteX33" fmla="*/ 2154017 w 4992467"/>
              <a:gd name="connsiteY33" fmla="*/ 114300 h 1836205"/>
              <a:gd name="connsiteX34" fmla="*/ 2496917 w 4992467"/>
              <a:gd name="connsiteY34" fmla="*/ 95250 h 1836205"/>
              <a:gd name="connsiteX35" fmla="*/ 2582642 w 4992467"/>
              <a:gd name="connsiteY35" fmla="*/ 66675 h 1836205"/>
              <a:gd name="connsiteX36" fmla="*/ 2611217 w 4992467"/>
              <a:gd name="connsiteY36" fmla="*/ 57150 h 1836205"/>
              <a:gd name="connsiteX37" fmla="*/ 2639792 w 4992467"/>
              <a:gd name="connsiteY37" fmla="*/ 38100 h 1836205"/>
              <a:gd name="connsiteX38" fmla="*/ 2696942 w 4992467"/>
              <a:gd name="connsiteY38" fmla="*/ 19050 h 1836205"/>
              <a:gd name="connsiteX39" fmla="*/ 2763617 w 4992467"/>
              <a:gd name="connsiteY39" fmla="*/ 0 h 1836205"/>
              <a:gd name="connsiteX40" fmla="*/ 2982692 w 4992467"/>
              <a:gd name="connsiteY40" fmla="*/ 9525 h 1836205"/>
              <a:gd name="connsiteX41" fmla="*/ 3039842 w 4992467"/>
              <a:gd name="connsiteY41" fmla="*/ 28575 h 1836205"/>
              <a:gd name="connsiteX42" fmla="*/ 3077942 w 4992467"/>
              <a:gd name="connsiteY42" fmla="*/ 38100 h 1836205"/>
              <a:gd name="connsiteX43" fmla="*/ 3135092 w 4992467"/>
              <a:gd name="connsiteY43" fmla="*/ 57150 h 1836205"/>
              <a:gd name="connsiteX44" fmla="*/ 3192242 w 4992467"/>
              <a:gd name="connsiteY44" fmla="*/ 76200 h 1836205"/>
              <a:gd name="connsiteX45" fmla="*/ 3220817 w 4992467"/>
              <a:gd name="connsiteY45" fmla="*/ 85725 h 1836205"/>
              <a:gd name="connsiteX46" fmla="*/ 3249392 w 4992467"/>
              <a:gd name="connsiteY46" fmla="*/ 95250 h 1836205"/>
              <a:gd name="connsiteX47" fmla="*/ 3363692 w 4992467"/>
              <a:gd name="connsiteY47" fmla="*/ 104775 h 1836205"/>
              <a:gd name="connsiteX48" fmla="*/ 3420842 w 4992467"/>
              <a:gd name="connsiteY48" fmla="*/ 133350 h 1836205"/>
              <a:gd name="connsiteX49" fmla="*/ 3449417 w 4992467"/>
              <a:gd name="connsiteY49" fmla="*/ 161925 h 1836205"/>
              <a:gd name="connsiteX50" fmla="*/ 3506567 w 4992467"/>
              <a:gd name="connsiteY50" fmla="*/ 200025 h 1836205"/>
              <a:gd name="connsiteX51" fmla="*/ 3535142 w 4992467"/>
              <a:gd name="connsiteY51" fmla="*/ 219075 h 1836205"/>
              <a:gd name="connsiteX52" fmla="*/ 3563717 w 4992467"/>
              <a:gd name="connsiteY52" fmla="*/ 247650 h 1836205"/>
              <a:gd name="connsiteX53" fmla="*/ 3620867 w 4992467"/>
              <a:gd name="connsiteY53" fmla="*/ 266700 h 1836205"/>
              <a:gd name="connsiteX54" fmla="*/ 3678017 w 4992467"/>
              <a:gd name="connsiteY54" fmla="*/ 295275 h 1836205"/>
              <a:gd name="connsiteX55" fmla="*/ 3706592 w 4992467"/>
              <a:gd name="connsiteY55" fmla="*/ 314325 h 1836205"/>
              <a:gd name="connsiteX56" fmla="*/ 3744692 w 4992467"/>
              <a:gd name="connsiteY56" fmla="*/ 323850 h 1836205"/>
              <a:gd name="connsiteX57" fmla="*/ 3887567 w 4992467"/>
              <a:gd name="connsiteY57" fmla="*/ 342900 h 1836205"/>
              <a:gd name="connsiteX58" fmla="*/ 3944717 w 4992467"/>
              <a:gd name="connsiteY58" fmla="*/ 361950 h 1836205"/>
              <a:gd name="connsiteX59" fmla="*/ 3973292 w 4992467"/>
              <a:gd name="connsiteY59" fmla="*/ 371475 h 1836205"/>
              <a:gd name="connsiteX60" fmla="*/ 4030442 w 4992467"/>
              <a:gd name="connsiteY60" fmla="*/ 419100 h 1836205"/>
              <a:gd name="connsiteX61" fmla="*/ 4087592 w 4992467"/>
              <a:gd name="connsiteY61" fmla="*/ 457200 h 1836205"/>
              <a:gd name="connsiteX62" fmla="*/ 4116167 w 4992467"/>
              <a:gd name="connsiteY62" fmla="*/ 476250 h 1836205"/>
              <a:gd name="connsiteX63" fmla="*/ 4173317 w 4992467"/>
              <a:gd name="connsiteY63" fmla="*/ 514350 h 1836205"/>
              <a:gd name="connsiteX64" fmla="*/ 4201892 w 4992467"/>
              <a:gd name="connsiteY64" fmla="*/ 533400 h 1836205"/>
              <a:gd name="connsiteX65" fmla="*/ 4230467 w 4992467"/>
              <a:gd name="connsiteY65" fmla="*/ 542925 h 1836205"/>
              <a:gd name="connsiteX66" fmla="*/ 4316192 w 4992467"/>
              <a:gd name="connsiteY66" fmla="*/ 600075 h 1836205"/>
              <a:gd name="connsiteX67" fmla="*/ 4344767 w 4992467"/>
              <a:gd name="connsiteY67" fmla="*/ 628650 h 1836205"/>
              <a:gd name="connsiteX68" fmla="*/ 4373342 w 4992467"/>
              <a:gd name="connsiteY68" fmla="*/ 638175 h 1836205"/>
              <a:gd name="connsiteX69" fmla="*/ 4459067 w 4992467"/>
              <a:gd name="connsiteY69" fmla="*/ 695325 h 1836205"/>
              <a:gd name="connsiteX70" fmla="*/ 4487642 w 4992467"/>
              <a:gd name="connsiteY70" fmla="*/ 714375 h 1836205"/>
              <a:gd name="connsiteX71" fmla="*/ 4516217 w 4992467"/>
              <a:gd name="connsiteY71" fmla="*/ 733425 h 1836205"/>
              <a:gd name="connsiteX72" fmla="*/ 4601942 w 4992467"/>
              <a:gd name="connsiteY72" fmla="*/ 809625 h 1836205"/>
              <a:gd name="connsiteX73" fmla="*/ 4630517 w 4992467"/>
              <a:gd name="connsiteY73" fmla="*/ 819150 h 1836205"/>
              <a:gd name="connsiteX74" fmla="*/ 4687667 w 4992467"/>
              <a:gd name="connsiteY74" fmla="*/ 857250 h 1836205"/>
              <a:gd name="connsiteX75" fmla="*/ 4754342 w 4992467"/>
              <a:gd name="connsiteY75" fmla="*/ 876300 h 1836205"/>
              <a:gd name="connsiteX76" fmla="*/ 4782917 w 4992467"/>
              <a:gd name="connsiteY76" fmla="*/ 885825 h 1836205"/>
              <a:gd name="connsiteX77" fmla="*/ 4849592 w 4992467"/>
              <a:gd name="connsiteY77" fmla="*/ 904875 h 1836205"/>
              <a:gd name="connsiteX78" fmla="*/ 4878167 w 4992467"/>
              <a:gd name="connsiteY78" fmla="*/ 923925 h 1836205"/>
              <a:gd name="connsiteX79" fmla="*/ 4906742 w 4992467"/>
              <a:gd name="connsiteY79" fmla="*/ 933450 h 1836205"/>
              <a:gd name="connsiteX80" fmla="*/ 4963892 w 4992467"/>
              <a:gd name="connsiteY80" fmla="*/ 971550 h 1836205"/>
              <a:gd name="connsiteX81" fmla="*/ 4992467 w 4992467"/>
              <a:gd name="connsiteY81" fmla="*/ 1008111 h 1836205"/>
              <a:gd name="connsiteX82" fmla="*/ 4452941 w 4992467"/>
              <a:gd name="connsiteY82" fmla="*/ 1728193 h 1836205"/>
              <a:gd name="connsiteX83" fmla="*/ 600513 w 4992467"/>
              <a:gd name="connsiteY83" fmla="*/ 1836205 h 1836205"/>
              <a:gd name="connsiteX0" fmla="*/ 564509 w 4992467"/>
              <a:gd name="connsiteY0" fmla="*/ 1728193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564509 w 4992467"/>
              <a:gd name="connsiteY83" fmla="*/ 1728193 h 1728193"/>
              <a:gd name="connsiteX0" fmla="*/ 492501 w 4992467"/>
              <a:gd name="connsiteY0" fmla="*/ 1584177 h 1728193"/>
              <a:gd name="connsiteX1" fmla="*/ 1367 w 4992467"/>
              <a:gd name="connsiteY1" fmla="*/ 809625 h 1728193"/>
              <a:gd name="connsiteX2" fmla="*/ 68042 w 4992467"/>
              <a:gd name="connsiteY2" fmla="*/ 733425 h 1728193"/>
              <a:gd name="connsiteX3" fmla="*/ 96617 w 4992467"/>
              <a:gd name="connsiteY3" fmla="*/ 714375 h 1728193"/>
              <a:gd name="connsiteX4" fmla="*/ 125192 w 4992467"/>
              <a:gd name="connsiteY4" fmla="*/ 695325 h 1728193"/>
              <a:gd name="connsiteX5" fmla="*/ 172817 w 4992467"/>
              <a:gd name="connsiteY5" fmla="*/ 647700 h 1728193"/>
              <a:gd name="connsiteX6" fmla="*/ 201392 w 4992467"/>
              <a:gd name="connsiteY6" fmla="*/ 638175 h 1728193"/>
              <a:gd name="connsiteX7" fmla="*/ 258542 w 4992467"/>
              <a:gd name="connsiteY7" fmla="*/ 600075 h 1728193"/>
              <a:gd name="connsiteX8" fmla="*/ 315692 w 4992467"/>
              <a:gd name="connsiteY8" fmla="*/ 571500 h 1728193"/>
              <a:gd name="connsiteX9" fmla="*/ 344267 w 4992467"/>
              <a:gd name="connsiteY9" fmla="*/ 561975 h 1728193"/>
              <a:gd name="connsiteX10" fmla="*/ 401417 w 4992467"/>
              <a:gd name="connsiteY10" fmla="*/ 523875 h 1728193"/>
              <a:gd name="connsiteX11" fmla="*/ 429992 w 4992467"/>
              <a:gd name="connsiteY11" fmla="*/ 504825 h 1728193"/>
              <a:gd name="connsiteX12" fmla="*/ 458567 w 4992467"/>
              <a:gd name="connsiteY12" fmla="*/ 495300 h 1728193"/>
              <a:gd name="connsiteX13" fmla="*/ 487142 w 4992467"/>
              <a:gd name="connsiteY13" fmla="*/ 476250 h 1728193"/>
              <a:gd name="connsiteX14" fmla="*/ 544292 w 4992467"/>
              <a:gd name="connsiteY14" fmla="*/ 457200 h 1728193"/>
              <a:gd name="connsiteX15" fmla="*/ 649067 w 4992467"/>
              <a:gd name="connsiteY15" fmla="*/ 428625 h 1728193"/>
              <a:gd name="connsiteX16" fmla="*/ 830042 w 4992467"/>
              <a:gd name="connsiteY16" fmla="*/ 409575 h 1728193"/>
              <a:gd name="connsiteX17" fmla="*/ 925292 w 4992467"/>
              <a:gd name="connsiteY17" fmla="*/ 381000 h 1728193"/>
              <a:gd name="connsiteX18" fmla="*/ 953867 w 4992467"/>
              <a:gd name="connsiteY18" fmla="*/ 361950 h 1728193"/>
              <a:gd name="connsiteX19" fmla="*/ 1011017 w 4992467"/>
              <a:gd name="connsiteY19" fmla="*/ 342900 h 1728193"/>
              <a:gd name="connsiteX20" fmla="*/ 1096742 w 4992467"/>
              <a:gd name="connsiteY20" fmla="*/ 304800 h 1728193"/>
              <a:gd name="connsiteX21" fmla="*/ 1182467 w 4992467"/>
              <a:gd name="connsiteY21" fmla="*/ 285750 h 1728193"/>
              <a:gd name="connsiteX22" fmla="*/ 1220567 w 4992467"/>
              <a:gd name="connsiteY22" fmla="*/ 276225 h 1728193"/>
              <a:gd name="connsiteX23" fmla="*/ 1411067 w 4992467"/>
              <a:gd name="connsiteY23" fmla="*/ 266700 h 1728193"/>
              <a:gd name="connsiteX24" fmla="*/ 1458692 w 4992467"/>
              <a:gd name="connsiteY24" fmla="*/ 257175 h 1728193"/>
              <a:gd name="connsiteX25" fmla="*/ 1487267 w 4992467"/>
              <a:gd name="connsiteY25" fmla="*/ 247650 h 1728193"/>
              <a:gd name="connsiteX26" fmla="*/ 1544417 w 4992467"/>
              <a:gd name="connsiteY26" fmla="*/ 238125 h 1728193"/>
              <a:gd name="connsiteX27" fmla="*/ 1658717 w 4992467"/>
              <a:gd name="connsiteY27" fmla="*/ 247650 h 1728193"/>
              <a:gd name="connsiteX28" fmla="*/ 1868267 w 4992467"/>
              <a:gd name="connsiteY28" fmla="*/ 228600 h 1728193"/>
              <a:gd name="connsiteX29" fmla="*/ 1953992 w 4992467"/>
              <a:gd name="connsiteY29" fmla="*/ 200025 h 1728193"/>
              <a:gd name="connsiteX30" fmla="*/ 1982567 w 4992467"/>
              <a:gd name="connsiteY30" fmla="*/ 190500 h 1728193"/>
              <a:gd name="connsiteX31" fmla="*/ 2011142 w 4992467"/>
              <a:gd name="connsiteY31" fmla="*/ 171450 h 1728193"/>
              <a:gd name="connsiteX32" fmla="*/ 2068292 w 4992467"/>
              <a:gd name="connsiteY32" fmla="*/ 152400 h 1728193"/>
              <a:gd name="connsiteX33" fmla="*/ 2154017 w 4992467"/>
              <a:gd name="connsiteY33" fmla="*/ 114300 h 1728193"/>
              <a:gd name="connsiteX34" fmla="*/ 2496917 w 4992467"/>
              <a:gd name="connsiteY34" fmla="*/ 95250 h 1728193"/>
              <a:gd name="connsiteX35" fmla="*/ 2582642 w 4992467"/>
              <a:gd name="connsiteY35" fmla="*/ 66675 h 1728193"/>
              <a:gd name="connsiteX36" fmla="*/ 2611217 w 4992467"/>
              <a:gd name="connsiteY36" fmla="*/ 57150 h 1728193"/>
              <a:gd name="connsiteX37" fmla="*/ 2639792 w 4992467"/>
              <a:gd name="connsiteY37" fmla="*/ 38100 h 1728193"/>
              <a:gd name="connsiteX38" fmla="*/ 2696942 w 4992467"/>
              <a:gd name="connsiteY38" fmla="*/ 19050 h 1728193"/>
              <a:gd name="connsiteX39" fmla="*/ 2763617 w 4992467"/>
              <a:gd name="connsiteY39" fmla="*/ 0 h 1728193"/>
              <a:gd name="connsiteX40" fmla="*/ 2982692 w 4992467"/>
              <a:gd name="connsiteY40" fmla="*/ 9525 h 1728193"/>
              <a:gd name="connsiteX41" fmla="*/ 3039842 w 4992467"/>
              <a:gd name="connsiteY41" fmla="*/ 28575 h 1728193"/>
              <a:gd name="connsiteX42" fmla="*/ 3077942 w 4992467"/>
              <a:gd name="connsiteY42" fmla="*/ 38100 h 1728193"/>
              <a:gd name="connsiteX43" fmla="*/ 3135092 w 4992467"/>
              <a:gd name="connsiteY43" fmla="*/ 57150 h 1728193"/>
              <a:gd name="connsiteX44" fmla="*/ 3192242 w 4992467"/>
              <a:gd name="connsiteY44" fmla="*/ 76200 h 1728193"/>
              <a:gd name="connsiteX45" fmla="*/ 3220817 w 4992467"/>
              <a:gd name="connsiteY45" fmla="*/ 85725 h 1728193"/>
              <a:gd name="connsiteX46" fmla="*/ 3249392 w 4992467"/>
              <a:gd name="connsiteY46" fmla="*/ 95250 h 1728193"/>
              <a:gd name="connsiteX47" fmla="*/ 3363692 w 4992467"/>
              <a:gd name="connsiteY47" fmla="*/ 104775 h 1728193"/>
              <a:gd name="connsiteX48" fmla="*/ 3420842 w 4992467"/>
              <a:gd name="connsiteY48" fmla="*/ 133350 h 1728193"/>
              <a:gd name="connsiteX49" fmla="*/ 3449417 w 4992467"/>
              <a:gd name="connsiteY49" fmla="*/ 161925 h 1728193"/>
              <a:gd name="connsiteX50" fmla="*/ 3506567 w 4992467"/>
              <a:gd name="connsiteY50" fmla="*/ 200025 h 1728193"/>
              <a:gd name="connsiteX51" fmla="*/ 3535142 w 4992467"/>
              <a:gd name="connsiteY51" fmla="*/ 219075 h 1728193"/>
              <a:gd name="connsiteX52" fmla="*/ 3563717 w 4992467"/>
              <a:gd name="connsiteY52" fmla="*/ 247650 h 1728193"/>
              <a:gd name="connsiteX53" fmla="*/ 3620867 w 4992467"/>
              <a:gd name="connsiteY53" fmla="*/ 266700 h 1728193"/>
              <a:gd name="connsiteX54" fmla="*/ 3678017 w 4992467"/>
              <a:gd name="connsiteY54" fmla="*/ 295275 h 1728193"/>
              <a:gd name="connsiteX55" fmla="*/ 3706592 w 4992467"/>
              <a:gd name="connsiteY55" fmla="*/ 314325 h 1728193"/>
              <a:gd name="connsiteX56" fmla="*/ 3744692 w 4992467"/>
              <a:gd name="connsiteY56" fmla="*/ 323850 h 1728193"/>
              <a:gd name="connsiteX57" fmla="*/ 3887567 w 4992467"/>
              <a:gd name="connsiteY57" fmla="*/ 342900 h 1728193"/>
              <a:gd name="connsiteX58" fmla="*/ 3944717 w 4992467"/>
              <a:gd name="connsiteY58" fmla="*/ 361950 h 1728193"/>
              <a:gd name="connsiteX59" fmla="*/ 3973292 w 4992467"/>
              <a:gd name="connsiteY59" fmla="*/ 371475 h 1728193"/>
              <a:gd name="connsiteX60" fmla="*/ 4030442 w 4992467"/>
              <a:gd name="connsiteY60" fmla="*/ 419100 h 1728193"/>
              <a:gd name="connsiteX61" fmla="*/ 4087592 w 4992467"/>
              <a:gd name="connsiteY61" fmla="*/ 457200 h 1728193"/>
              <a:gd name="connsiteX62" fmla="*/ 4116167 w 4992467"/>
              <a:gd name="connsiteY62" fmla="*/ 476250 h 1728193"/>
              <a:gd name="connsiteX63" fmla="*/ 4173317 w 4992467"/>
              <a:gd name="connsiteY63" fmla="*/ 514350 h 1728193"/>
              <a:gd name="connsiteX64" fmla="*/ 4201892 w 4992467"/>
              <a:gd name="connsiteY64" fmla="*/ 533400 h 1728193"/>
              <a:gd name="connsiteX65" fmla="*/ 4230467 w 4992467"/>
              <a:gd name="connsiteY65" fmla="*/ 542925 h 1728193"/>
              <a:gd name="connsiteX66" fmla="*/ 4316192 w 4992467"/>
              <a:gd name="connsiteY66" fmla="*/ 600075 h 1728193"/>
              <a:gd name="connsiteX67" fmla="*/ 4344767 w 4992467"/>
              <a:gd name="connsiteY67" fmla="*/ 628650 h 1728193"/>
              <a:gd name="connsiteX68" fmla="*/ 4373342 w 4992467"/>
              <a:gd name="connsiteY68" fmla="*/ 638175 h 1728193"/>
              <a:gd name="connsiteX69" fmla="*/ 4459067 w 4992467"/>
              <a:gd name="connsiteY69" fmla="*/ 695325 h 1728193"/>
              <a:gd name="connsiteX70" fmla="*/ 4487642 w 4992467"/>
              <a:gd name="connsiteY70" fmla="*/ 714375 h 1728193"/>
              <a:gd name="connsiteX71" fmla="*/ 4516217 w 4992467"/>
              <a:gd name="connsiteY71" fmla="*/ 733425 h 1728193"/>
              <a:gd name="connsiteX72" fmla="*/ 4601942 w 4992467"/>
              <a:gd name="connsiteY72" fmla="*/ 809625 h 1728193"/>
              <a:gd name="connsiteX73" fmla="*/ 4630517 w 4992467"/>
              <a:gd name="connsiteY73" fmla="*/ 819150 h 1728193"/>
              <a:gd name="connsiteX74" fmla="*/ 4687667 w 4992467"/>
              <a:gd name="connsiteY74" fmla="*/ 857250 h 1728193"/>
              <a:gd name="connsiteX75" fmla="*/ 4754342 w 4992467"/>
              <a:gd name="connsiteY75" fmla="*/ 876300 h 1728193"/>
              <a:gd name="connsiteX76" fmla="*/ 4782917 w 4992467"/>
              <a:gd name="connsiteY76" fmla="*/ 885825 h 1728193"/>
              <a:gd name="connsiteX77" fmla="*/ 4849592 w 4992467"/>
              <a:gd name="connsiteY77" fmla="*/ 904875 h 1728193"/>
              <a:gd name="connsiteX78" fmla="*/ 4878167 w 4992467"/>
              <a:gd name="connsiteY78" fmla="*/ 923925 h 1728193"/>
              <a:gd name="connsiteX79" fmla="*/ 4906742 w 4992467"/>
              <a:gd name="connsiteY79" fmla="*/ 933450 h 1728193"/>
              <a:gd name="connsiteX80" fmla="*/ 4963892 w 4992467"/>
              <a:gd name="connsiteY80" fmla="*/ 971550 h 1728193"/>
              <a:gd name="connsiteX81" fmla="*/ 4992467 w 4992467"/>
              <a:gd name="connsiteY81" fmla="*/ 1008111 h 1728193"/>
              <a:gd name="connsiteX82" fmla="*/ 4452941 w 4992467"/>
              <a:gd name="connsiteY82" fmla="*/ 1728193 h 1728193"/>
              <a:gd name="connsiteX83" fmla="*/ 492501 w 4992467"/>
              <a:gd name="connsiteY83" fmla="*/ 1584177 h 1728193"/>
              <a:gd name="connsiteX0" fmla="*/ 492501 w 4992467"/>
              <a:gd name="connsiteY0" fmla="*/ 1584177 h 1584177"/>
              <a:gd name="connsiteX1" fmla="*/ 1367 w 4992467"/>
              <a:gd name="connsiteY1" fmla="*/ 809625 h 1584177"/>
              <a:gd name="connsiteX2" fmla="*/ 68042 w 4992467"/>
              <a:gd name="connsiteY2" fmla="*/ 733425 h 1584177"/>
              <a:gd name="connsiteX3" fmla="*/ 96617 w 4992467"/>
              <a:gd name="connsiteY3" fmla="*/ 714375 h 1584177"/>
              <a:gd name="connsiteX4" fmla="*/ 125192 w 4992467"/>
              <a:gd name="connsiteY4" fmla="*/ 695325 h 1584177"/>
              <a:gd name="connsiteX5" fmla="*/ 172817 w 4992467"/>
              <a:gd name="connsiteY5" fmla="*/ 647700 h 1584177"/>
              <a:gd name="connsiteX6" fmla="*/ 201392 w 4992467"/>
              <a:gd name="connsiteY6" fmla="*/ 638175 h 1584177"/>
              <a:gd name="connsiteX7" fmla="*/ 258542 w 4992467"/>
              <a:gd name="connsiteY7" fmla="*/ 600075 h 1584177"/>
              <a:gd name="connsiteX8" fmla="*/ 315692 w 4992467"/>
              <a:gd name="connsiteY8" fmla="*/ 571500 h 1584177"/>
              <a:gd name="connsiteX9" fmla="*/ 344267 w 4992467"/>
              <a:gd name="connsiteY9" fmla="*/ 561975 h 1584177"/>
              <a:gd name="connsiteX10" fmla="*/ 401417 w 4992467"/>
              <a:gd name="connsiteY10" fmla="*/ 523875 h 1584177"/>
              <a:gd name="connsiteX11" fmla="*/ 429992 w 4992467"/>
              <a:gd name="connsiteY11" fmla="*/ 504825 h 1584177"/>
              <a:gd name="connsiteX12" fmla="*/ 458567 w 4992467"/>
              <a:gd name="connsiteY12" fmla="*/ 495300 h 1584177"/>
              <a:gd name="connsiteX13" fmla="*/ 487142 w 4992467"/>
              <a:gd name="connsiteY13" fmla="*/ 476250 h 1584177"/>
              <a:gd name="connsiteX14" fmla="*/ 544292 w 4992467"/>
              <a:gd name="connsiteY14" fmla="*/ 457200 h 1584177"/>
              <a:gd name="connsiteX15" fmla="*/ 649067 w 4992467"/>
              <a:gd name="connsiteY15" fmla="*/ 428625 h 1584177"/>
              <a:gd name="connsiteX16" fmla="*/ 830042 w 4992467"/>
              <a:gd name="connsiteY16" fmla="*/ 409575 h 1584177"/>
              <a:gd name="connsiteX17" fmla="*/ 925292 w 4992467"/>
              <a:gd name="connsiteY17" fmla="*/ 381000 h 1584177"/>
              <a:gd name="connsiteX18" fmla="*/ 953867 w 4992467"/>
              <a:gd name="connsiteY18" fmla="*/ 361950 h 1584177"/>
              <a:gd name="connsiteX19" fmla="*/ 1011017 w 4992467"/>
              <a:gd name="connsiteY19" fmla="*/ 342900 h 1584177"/>
              <a:gd name="connsiteX20" fmla="*/ 1096742 w 4992467"/>
              <a:gd name="connsiteY20" fmla="*/ 304800 h 1584177"/>
              <a:gd name="connsiteX21" fmla="*/ 1182467 w 4992467"/>
              <a:gd name="connsiteY21" fmla="*/ 285750 h 1584177"/>
              <a:gd name="connsiteX22" fmla="*/ 1220567 w 4992467"/>
              <a:gd name="connsiteY22" fmla="*/ 276225 h 1584177"/>
              <a:gd name="connsiteX23" fmla="*/ 1411067 w 4992467"/>
              <a:gd name="connsiteY23" fmla="*/ 266700 h 1584177"/>
              <a:gd name="connsiteX24" fmla="*/ 1458692 w 4992467"/>
              <a:gd name="connsiteY24" fmla="*/ 257175 h 1584177"/>
              <a:gd name="connsiteX25" fmla="*/ 1487267 w 4992467"/>
              <a:gd name="connsiteY25" fmla="*/ 247650 h 1584177"/>
              <a:gd name="connsiteX26" fmla="*/ 1544417 w 4992467"/>
              <a:gd name="connsiteY26" fmla="*/ 238125 h 1584177"/>
              <a:gd name="connsiteX27" fmla="*/ 1658717 w 4992467"/>
              <a:gd name="connsiteY27" fmla="*/ 247650 h 1584177"/>
              <a:gd name="connsiteX28" fmla="*/ 1868267 w 4992467"/>
              <a:gd name="connsiteY28" fmla="*/ 228600 h 1584177"/>
              <a:gd name="connsiteX29" fmla="*/ 1953992 w 4992467"/>
              <a:gd name="connsiteY29" fmla="*/ 200025 h 1584177"/>
              <a:gd name="connsiteX30" fmla="*/ 1982567 w 4992467"/>
              <a:gd name="connsiteY30" fmla="*/ 190500 h 1584177"/>
              <a:gd name="connsiteX31" fmla="*/ 2011142 w 4992467"/>
              <a:gd name="connsiteY31" fmla="*/ 171450 h 1584177"/>
              <a:gd name="connsiteX32" fmla="*/ 2068292 w 4992467"/>
              <a:gd name="connsiteY32" fmla="*/ 152400 h 1584177"/>
              <a:gd name="connsiteX33" fmla="*/ 2154017 w 4992467"/>
              <a:gd name="connsiteY33" fmla="*/ 114300 h 1584177"/>
              <a:gd name="connsiteX34" fmla="*/ 2496917 w 4992467"/>
              <a:gd name="connsiteY34" fmla="*/ 95250 h 1584177"/>
              <a:gd name="connsiteX35" fmla="*/ 2582642 w 4992467"/>
              <a:gd name="connsiteY35" fmla="*/ 66675 h 1584177"/>
              <a:gd name="connsiteX36" fmla="*/ 2611217 w 4992467"/>
              <a:gd name="connsiteY36" fmla="*/ 57150 h 1584177"/>
              <a:gd name="connsiteX37" fmla="*/ 2639792 w 4992467"/>
              <a:gd name="connsiteY37" fmla="*/ 38100 h 1584177"/>
              <a:gd name="connsiteX38" fmla="*/ 2696942 w 4992467"/>
              <a:gd name="connsiteY38" fmla="*/ 19050 h 1584177"/>
              <a:gd name="connsiteX39" fmla="*/ 2763617 w 4992467"/>
              <a:gd name="connsiteY39" fmla="*/ 0 h 1584177"/>
              <a:gd name="connsiteX40" fmla="*/ 2982692 w 4992467"/>
              <a:gd name="connsiteY40" fmla="*/ 9525 h 1584177"/>
              <a:gd name="connsiteX41" fmla="*/ 3039842 w 4992467"/>
              <a:gd name="connsiteY41" fmla="*/ 28575 h 1584177"/>
              <a:gd name="connsiteX42" fmla="*/ 3077942 w 4992467"/>
              <a:gd name="connsiteY42" fmla="*/ 38100 h 1584177"/>
              <a:gd name="connsiteX43" fmla="*/ 3135092 w 4992467"/>
              <a:gd name="connsiteY43" fmla="*/ 57150 h 1584177"/>
              <a:gd name="connsiteX44" fmla="*/ 3192242 w 4992467"/>
              <a:gd name="connsiteY44" fmla="*/ 76200 h 1584177"/>
              <a:gd name="connsiteX45" fmla="*/ 3220817 w 4992467"/>
              <a:gd name="connsiteY45" fmla="*/ 85725 h 1584177"/>
              <a:gd name="connsiteX46" fmla="*/ 3249392 w 4992467"/>
              <a:gd name="connsiteY46" fmla="*/ 95250 h 1584177"/>
              <a:gd name="connsiteX47" fmla="*/ 3363692 w 4992467"/>
              <a:gd name="connsiteY47" fmla="*/ 104775 h 1584177"/>
              <a:gd name="connsiteX48" fmla="*/ 3420842 w 4992467"/>
              <a:gd name="connsiteY48" fmla="*/ 133350 h 1584177"/>
              <a:gd name="connsiteX49" fmla="*/ 3449417 w 4992467"/>
              <a:gd name="connsiteY49" fmla="*/ 161925 h 1584177"/>
              <a:gd name="connsiteX50" fmla="*/ 3506567 w 4992467"/>
              <a:gd name="connsiteY50" fmla="*/ 200025 h 1584177"/>
              <a:gd name="connsiteX51" fmla="*/ 3535142 w 4992467"/>
              <a:gd name="connsiteY51" fmla="*/ 219075 h 1584177"/>
              <a:gd name="connsiteX52" fmla="*/ 3563717 w 4992467"/>
              <a:gd name="connsiteY52" fmla="*/ 247650 h 1584177"/>
              <a:gd name="connsiteX53" fmla="*/ 3620867 w 4992467"/>
              <a:gd name="connsiteY53" fmla="*/ 266700 h 1584177"/>
              <a:gd name="connsiteX54" fmla="*/ 3678017 w 4992467"/>
              <a:gd name="connsiteY54" fmla="*/ 295275 h 1584177"/>
              <a:gd name="connsiteX55" fmla="*/ 3706592 w 4992467"/>
              <a:gd name="connsiteY55" fmla="*/ 314325 h 1584177"/>
              <a:gd name="connsiteX56" fmla="*/ 3744692 w 4992467"/>
              <a:gd name="connsiteY56" fmla="*/ 323850 h 1584177"/>
              <a:gd name="connsiteX57" fmla="*/ 3887567 w 4992467"/>
              <a:gd name="connsiteY57" fmla="*/ 342900 h 1584177"/>
              <a:gd name="connsiteX58" fmla="*/ 3944717 w 4992467"/>
              <a:gd name="connsiteY58" fmla="*/ 361950 h 1584177"/>
              <a:gd name="connsiteX59" fmla="*/ 3973292 w 4992467"/>
              <a:gd name="connsiteY59" fmla="*/ 371475 h 1584177"/>
              <a:gd name="connsiteX60" fmla="*/ 4030442 w 4992467"/>
              <a:gd name="connsiteY60" fmla="*/ 419100 h 1584177"/>
              <a:gd name="connsiteX61" fmla="*/ 4087592 w 4992467"/>
              <a:gd name="connsiteY61" fmla="*/ 457200 h 1584177"/>
              <a:gd name="connsiteX62" fmla="*/ 4116167 w 4992467"/>
              <a:gd name="connsiteY62" fmla="*/ 476250 h 1584177"/>
              <a:gd name="connsiteX63" fmla="*/ 4173317 w 4992467"/>
              <a:gd name="connsiteY63" fmla="*/ 514350 h 1584177"/>
              <a:gd name="connsiteX64" fmla="*/ 4201892 w 4992467"/>
              <a:gd name="connsiteY64" fmla="*/ 533400 h 1584177"/>
              <a:gd name="connsiteX65" fmla="*/ 4230467 w 4992467"/>
              <a:gd name="connsiteY65" fmla="*/ 542925 h 1584177"/>
              <a:gd name="connsiteX66" fmla="*/ 4316192 w 4992467"/>
              <a:gd name="connsiteY66" fmla="*/ 600075 h 1584177"/>
              <a:gd name="connsiteX67" fmla="*/ 4344767 w 4992467"/>
              <a:gd name="connsiteY67" fmla="*/ 628650 h 1584177"/>
              <a:gd name="connsiteX68" fmla="*/ 4373342 w 4992467"/>
              <a:gd name="connsiteY68" fmla="*/ 638175 h 1584177"/>
              <a:gd name="connsiteX69" fmla="*/ 4459067 w 4992467"/>
              <a:gd name="connsiteY69" fmla="*/ 695325 h 1584177"/>
              <a:gd name="connsiteX70" fmla="*/ 4487642 w 4992467"/>
              <a:gd name="connsiteY70" fmla="*/ 714375 h 1584177"/>
              <a:gd name="connsiteX71" fmla="*/ 4516217 w 4992467"/>
              <a:gd name="connsiteY71" fmla="*/ 733425 h 1584177"/>
              <a:gd name="connsiteX72" fmla="*/ 4601942 w 4992467"/>
              <a:gd name="connsiteY72" fmla="*/ 809625 h 1584177"/>
              <a:gd name="connsiteX73" fmla="*/ 4630517 w 4992467"/>
              <a:gd name="connsiteY73" fmla="*/ 819150 h 1584177"/>
              <a:gd name="connsiteX74" fmla="*/ 4687667 w 4992467"/>
              <a:gd name="connsiteY74" fmla="*/ 857250 h 1584177"/>
              <a:gd name="connsiteX75" fmla="*/ 4754342 w 4992467"/>
              <a:gd name="connsiteY75" fmla="*/ 876300 h 1584177"/>
              <a:gd name="connsiteX76" fmla="*/ 4782917 w 4992467"/>
              <a:gd name="connsiteY76" fmla="*/ 885825 h 1584177"/>
              <a:gd name="connsiteX77" fmla="*/ 4849592 w 4992467"/>
              <a:gd name="connsiteY77" fmla="*/ 904875 h 1584177"/>
              <a:gd name="connsiteX78" fmla="*/ 4878167 w 4992467"/>
              <a:gd name="connsiteY78" fmla="*/ 923925 h 1584177"/>
              <a:gd name="connsiteX79" fmla="*/ 4906742 w 4992467"/>
              <a:gd name="connsiteY79" fmla="*/ 933450 h 1584177"/>
              <a:gd name="connsiteX80" fmla="*/ 4963892 w 4992467"/>
              <a:gd name="connsiteY80" fmla="*/ 971550 h 1584177"/>
              <a:gd name="connsiteX81" fmla="*/ 4992467 w 4992467"/>
              <a:gd name="connsiteY81" fmla="*/ 1008111 h 1584177"/>
              <a:gd name="connsiteX82" fmla="*/ 4632961 w 4992467"/>
              <a:gd name="connsiteY82" fmla="*/ 1478781 h 1584177"/>
              <a:gd name="connsiteX83" fmla="*/ 492501 w 4992467"/>
              <a:gd name="connsiteY83" fmla="*/ 1584177 h 1584177"/>
              <a:gd name="connsiteX0" fmla="*/ 384489 w 4992467"/>
              <a:gd name="connsiteY0" fmla="*/ 1478781 h 1478781"/>
              <a:gd name="connsiteX1" fmla="*/ 1367 w 4992467"/>
              <a:gd name="connsiteY1" fmla="*/ 809625 h 1478781"/>
              <a:gd name="connsiteX2" fmla="*/ 68042 w 4992467"/>
              <a:gd name="connsiteY2" fmla="*/ 733425 h 1478781"/>
              <a:gd name="connsiteX3" fmla="*/ 96617 w 4992467"/>
              <a:gd name="connsiteY3" fmla="*/ 714375 h 1478781"/>
              <a:gd name="connsiteX4" fmla="*/ 125192 w 4992467"/>
              <a:gd name="connsiteY4" fmla="*/ 695325 h 1478781"/>
              <a:gd name="connsiteX5" fmla="*/ 172817 w 4992467"/>
              <a:gd name="connsiteY5" fmla="*/ 647700 h 1478781"/>
              <a:gd name="connsiteX6" fmla="*/ 201392 w 4992467"/>
              <a:gd name="connsiteY6" fmla="*/ 638175 h 1478781"/>
              <a:gd name="connsiteX7" fmla="*/ 258542 w 4992467"/>
              <a:gd name="connsiteY7" fmla="*/ 600075 h 1478781"/>
              <a:gd name="connsiteX8" fmla="*/ 315692 w 4992467"/>
              <a:gd name="connsiteY8" fmla="*/ 571500 h 1478781"/>
              <a:gd name="connsiteX9" fmla="*/ 344267 w 4992467"/>
              <a:gd name="connsiteY9" fmla="*/ 561975 h 1478781"/>
              <a:gd name="connsiteX10" fmla="*/ 401417 w 4992467"/>
              <a:gd name="connsiteY10" fmla="*/ 523875 h 1478781"/>
              <a:gd name="connsiteX11" fmla="*/ 429992 w 4992467"/>
              <a:gd name="connsiteY11" fmla="*/ 504825 h 1478781"/>
              <a:gd name="connsiteX12" fmla="*/ 458567 w 4992467"/>
              <a:gd name="connsiteY12" fmla="*/ 495300 h 1478781"/>
              <a:gd name="connsiteX13" fmla="*/ 487142 w 4992467"/>
              <a:gd name="connsiteY13" fmla="*/ 476250 h 1478781"/>
              <a:gd name="connsiteX14" fmla="*/ 544292 w 4992467"/>
              <a:gd name="connsiteY14" fmla="*/ 457200 h 1478781"/>
              <a:gd name="connsiteX15" fmla="*/ 649067 w 4992467"/>
              <a:gd name="connsiteY15" fmla="*/ 428625 h 1478781"/>
              <a:gd name="connsiteX16" fmla="*/ 830042 w 4992467"/>
              <a:gd name="connsiteY16" fmla="*/ 409575 h 1478781"/>
              <a:gd name="connsiteX17" fmla="*/ 925292 w 4992467"/>
              <a:gd name="connsiteY17" fmla="*/ 381000 h 1478781"/>
              <a:gd name="connsiteX18" fmla="*/ 953867 w 4992467"/>
              <a:gd name="connsiteY18" fmla="*/ 361950 h 1478781"/>
              <a:gd name="connsiteX19" fmla="*/ 1011017 w 4992467"/>
              <a:gd name="connsiteY19" fmla="*/ 342900 h 1478781"/>
              <a:gd name="connsiteX20" fmla="*/ 1096742 w 4992467"/>
              <a:gd name="connsiteY20" fmla="*/ 304800 h 1478781"/>
              <a:gd name="connsiteX21" fmla="*/ 1182467 w 4992467"/>
              <a:gd name="connsiteY21" fmla="*/ 285750 h 1478781"/>
              <a:gd name="connsiteX22" fmla="*/ 1220567 w 4992467"/>
              <a:gd name="connsiteY22" fmla="*/ 276225 h 1478781"/>
              <a:gd name="connsiteX23" fmla="*/ 1411067 w 4992467"/>
              <a:gd name="connsiteY23" fmla="*/ 266700 h 1478781"/>
              <a:gd name="connsiteX24" fmla="*/ 1458692 w 4992467"/>
              <a:gd name="connsiteY24" fmla="*/ 257175 h 1478781"/>
              <a:gd name="connsiteX25" fmla="*/ 1487267 w 4992467"/>
              <a:gd name="connsiteY25" fmla="*/ 247650 h 1478781"/>
              <a:gd name="connsiteX26" fmla="*/ 1544417 w 4992467"/>
              <a:gd name="connsiteY26" fmla="*/ 238125 h 1478781"/>
              <a:gd name="connsiteX27" fmla="*/ 1658717 w 4992467"/>
              <a:gd name="connsiteY27" fmla="*/ 247650 h 1478781"/>
              <a:gd name="connsiteX28" fmla="*/ 1868267 w 4992467"/>
              <a:gd name="connsiteY28" fmla="*/ 228600 h 1478781"/>
              <a:gd name="connsiteX29" fmla="*/ 1953992 w 4992467"/>
              <a:gd name="connsiteY29" fmla="*/ 200025 h 1478781"/>
              <a:gd name="connsiteX30" fmla="*/ 1982567 w 4992467"/>
              <a:gd name="connsiteY30" fmla="*/ 190500 h 1478781"/>
              <a:gd name="connsiteX31" fmla="*/ 2011142 w 4992467"/>
              <a:gd name="connsiteY31" fmla="*/ 171450 h 1478781"/>
              <a:gd name="connsiteX32" fmla="*/ 2068292 w 4992467"/>
              <a:gd name="connsiteY32" fmla="*/ 152400 h 1478781"/>
              <a:gd name="connsiteX33" fmla="*/ 2154017 w 4992467"/>
              <a:gd name="connsiteY33" fmla="*/ 114300 h 1478781"/>
              <a:gd name="connsiteX34" fmla="*/ 2496917 w 4992467"/>
              <a:gd name="connsiteY34" fmla="*/ 95250 h 1478781"/>
              <a:gd name="connsiteX35" fmla="*/ 2582642 w 4992467"/>
              <a:gd name="connsiteY35" fmla="*/ 66675 h 1478781"/>
              <a:gd name="connsiteX36" fmla="*/ 2611217 w 4992467"/>
              <a:gd name="connsiteY36" fmla="*/ 57150 h 1478781"/>
              <a:gd name="connsiteX37" fmla="*/ 2639792 w 4992467"/>
              <a:gd name="connsiteY37" fmla="*/ 38100 h 1478781"/>
              <a:gd name="connsiteX38" fmla="*/ 2696942 w 4992467"/>
              <a:gd name="connsiteY38" fmla="*/ 19050 h 1478781"/>
              <a:gd name="connsiteX39" fmla="*/ 2763617 w 4992467"/>
              <a:gd name="connsiteY39" fmla="*/ 0 h 1478781"/>
              <a:gd name="connsiteX40" fmla="*/ 2982692 w 4992467"/>
              <a:gd name="connsiteY40" fmla="*/ 9525 h 1478781"/>
              <a:gd name="connsiteX41" fmla="*/ 3039842 w 4992467"/>
              <a:gd name="connsiteY41" fmla="*/ 28575 h 1478781"/>
              <a:gd name="connsiteX42" fmla="*/ 3077942 w 4992467"/>
              <a:gd name="connsiteY42" fmla="*/ 38100 h 1478781"/>
              <a:gd name="connsiteX43" fmla="*/ 3135092 w 4992467"/>
              <a:gd name="connsiteY43" fmla="*/ 57150 h 1478781"/>
              <a:gd name="connsiteX44" fmla="*/ 3192242 w 4992467"/>
              <a:gd name="connsiteY44" fmla="*/ 76200 h 1478781"/>
              <a:gd name="connsiteX45" fmla="*/ 3220817 w 4992467"/>
              <a:gd name="connsiteY45" fmla="*/ 85725 h 1478781"/>
              <a:gd name="connsiteX46" fmla="*/ 3249392 w 4992467"/>
              <a:gd name="connsiteY46" fmla="*/ 95250 h 1478781"/>
              <a:gd name="connsiteX47" fmla="*/ 3363692 w 4992467"/>
              <a:gd name="connsiteY47" fmla="*/ 104775 h 1478781"/>
              <a:gd name="connsiteX48" fmla="*/ 3420842 w 4992467"/>
              <a:gd name="connsiteY48" fmla="*/ 133350 h 1478781"/>
              <a:gd name="connsiteX49" fmla="*/ 3449417 w 4992467"/>
              <a:gd name="connsiteY49" fmla="*/ 161925 h 1478781"/>
              <a:gd name="connsiteX50" fmla="*/ 3506567 w 4992467"/>
              <a:gd name="connsiteY50" fmla="*/ 200025 h 1478781"/>
              <a:gd name="connsiteX51" fmla="*/ 3535142 w 4992467"/>
              <a:gd name="connsiteY51" fmla="*/ 219075 h 1478781"/>
              <a:gd name="connsiteX52" fmla="*/ 3563717 w 4992467"/>
              <a:gd name="connsiteY52" fmla="*/ 247650 h 1478781"/>
              <a:gd name="connsiteX53" fmla="*/ 3620867 w 4992467"/>
              <a:gd name="connsiteY53" fmla="*/ 266700 h 1478781"/>
              <a:gd name="connsiteX54" fmla="*/ 3678017 w 4992467"/>
              <a:gd name="connsiteY54" fmla="*/ 295275 h 1478781"/>
              <a:gd name="connsiteX55" fmla="*/ 3706592 w 4992467"/>
              <a:gd name="connsiteY55" fmla="*/ 314325 h 1478781"/>
              <a:gd name="connsiteX56" fmla="*/ 3744692 w 4992467"/>
              <a:gd name="connsiteY56" fmla="*/ 323850 h 1478781"/>
              <a:gd name="connsiteX57" fmla="*/ 3887567 w 4992467"/>
              <a:gd name="connsiteY57" fmla="*/ 342900 h 1478781"/>
              <a:gd name="connsiteX58" fmla="*/ 3944717 w 4992467"/>
              <a:gd name="connsiteY58" fmla="*/ 361950 h 1478781"/>
              <a:gd name="connsiteX59" fmla="*/ 3973292 w 4992467"/>
              <a:gd name="connsiteY59" fmla="*/ 371475 h 1478781"/>
              <a:gd name="connsiteX60" fmla="*/ 4030442 w 4992467"/>
              <a:gd name="connsiteY60" fmla="*/ 419100 h 1478781"/>
              <a:gd name="connsiteX61" fmla="*/ 4087592 w 4992467"/>
              <a:gd name="connsiteY61" fmla="*/ 457200 h 1478781"/>
              <a:gd name="connsiteX62" fmla="*/ 4116167 w 4992467"/>
              <a:gd name="connsiteY62" fmla="*/ 476250 h 1478781"/>
              <a:gd name="connsiteX63" fmla="*/ 4173317 w 4992467"/>
              <a:gd name="connsiteY63" fmla="*/ 514350 h 1478781"/>
              <a:gd name="connsiteX64" fmla="*/ 4201892 w 4992467"/>
              <a:gd name="connsiteY64" fmla="*/ 533400 h 1478781"/>
              <a:gd name="connsiteX65" fmla="*/ 4230467 w 4992467"/>
              <a:gd name="connsiteY65" fmla="*/ 542925 h 1478781"/>
              <a:gd name="connsiteX66" fmla="*/ 4316192 w 4992467"/>
              <a:gd name="connsiteY66" fmla="*/ 600075 h 1478781"/>
              <a:gd name="connsiteX67" fmla="*/ 4344767 w 4992467"/>
              <a:gd name="connsiteY67" fmla="*/ 628650 h 1478781"/>
              <a:gd name="connsiteX68" fmla="*/ 4373342 w 4992467"/>
              <a:gd name="connsiteY68" fmla="*/ 638175 h 1478781"/>
              <a:gd name="connsiteX69" fmla="*/ 4459067 w 4992467"/>
              <a:gd name="connsiteY69" fmla="*/ 695325 h 1478781"/>
              <a:gd name="connsiteX70" fmla="*/ 4487642 w 4992467"/>
              <a:gd name="connsiteY70" fmla="*/ 714375 h 1478781"/>
              <a:gd name="connsiteX71" fmla="*/ 4516217 w 4992467"/>
              <a:gd name="connsiteY71" fmla="*/ 733425 h 1478781"/>
              <a:gd name="connsiteX72" fmla="*/ 4601942 w 4992467"/>
              <a:gd name="connsiteY72" fmla="*/ 809625 h 1478781"/>
              <a:gd name="connsiteX73" fmla="*/ 4630517 w 4992467"/>
              <a:gd name="connsiteY73" fmla="*/ 819150 h 1478781"/>
              <a:gd name="connsiteX74" fmla="*/ 4687667 w 4992467"/>
              <a:gd name="connsiteY74" fmla="*/ 857250 h 1478781"/>
              <a:gd name="connsiteX75" fmla="*/ 4754342 w 4992467"/>
              <a:gd name="connsiteY75" fmla="*/ 876300 h 1478781"/>
              <a:gd name="connsiteX76" fmla="*/ 4782917 w 4992467"/>
              <a:gd name="connsiteY76" fmla="*/ 885825 h 1478781"/>
              <a:gd name="connsiteX77" fmla="*/ 4849592 w 4992467"/>
              <a:gd name="connsiteY77" fmla="*/ 904875 h 1478781"/>
              <a:gd name="connsiteX78" fmla="*/ 4878167 w 4992467"/>
              <a:gd name="connsiteY78" fmla="*/ 923925 h 1478781"/>
              <a:gd name="connsiteX79" fmla="*/ 4906742 w 4992467"/>
              <a:gd name="connsiteY79" fmla="*/ 933450 h 1478781"/>
              <a:gd name="connsiteX80" fmla="*/ 4963892 w 4992467"/>
              <a:gd name="connsiteY80" fmla="*/ 971550 h 1478781"/>
              <a:gd name="connsiteX81" fmla="*/ 4992467 w 4992467"/>
              <a:gd name="connsiteY81" fmla="*/ 1008111 h 1478781"/>
              <a:gd name="connsiteX82" fmla="*/ 4632961 w 4992467"/>
              <a:gd name="connsiteY82" fmla="*/ 1478781 h 1478781"/>
              <a:gd name="connsiteX83" fmla="*/ 384489 w 4992467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129503 w 5053928"/>
              <a:gd name="connsiteY2" fmla="*/ 733425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8078 w 5053928"/>
              <a:gd name="connsiteY3" fmla="*/ 714375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053928"/>
              <a:gd name="connsiteY0" fmla="*/ 1478781 h 1478781"/>
              <a:gd name="connsiteX1" fmla="*/ 0 w 5053928"/>
              <a:gd name="connsiteY1" fmla="*/ 974725 h 1478781"/>
              <a:gd name="connsiteX2" fmla="*/ 85910 w 5053928"/>
              <a:gd name="connsiteY2" fmla="*/ 827134 h 1478781"/>
              <a:gd name="connsiteX3" fmla="*/ 157918 w 5053928"/>
              <a:gd name="connsiteY3" fmla="*/ 722697 h 1478781"/>
              <a:gd name="connsiteX4" fmla="*/ 186653 w 5053928"/>
              <a:gd name="connsiteY4" fmla="*/ 695325 h 1478781"/>
              <a:gd name="connsiteX5" fmla="*/ 234278 w 5053928"/>
              <a:gd name="connsiteY5" fmla="*/ 647700 h 1478781"/>
              <a:gd name="connsiteX6" fmla="*/ 262853 w 5053928"/>
              <a:gd name="connsiteY6" fmla="*/ 638175 h 1478781"/>
              <a:gd name="connsiteX7" fmla="*/ 320003 w 5053928"/>
              <a:gd name="connsiteY7" fmla="*/ 600075 h 1478781"/>
              <a:gd name="connsiteX8" fmla="*/ 377153 w 5053928"/>
              <a:gd name="connsiteY8" fmla="*/ 571500 h 1478781"/>
              <a:gd name="connsiteX9" fmla="*/ 405728 w 5053928"/>
              <a:gd name="connsiteY9" fmla="*/ 561975 h 1478781"/>
              <a:gd name="connsiteX10" fmla="*/ 462878 w 5053928"/>
              <a:gd name="connsiteY10" fmla="*/ 523875 h 1478781"/>
              <a:gd name="connsiteX11" fmla="*/ 491453 w 5053928"/>
              <a:gd name="connsiteY11" fmla="*/ 504825 h 1478781"/>
              <a:gd name="connsiteX12" fmla="*/ 520028 w 5053928"/>
              <a:gd name="connsiteY12" fmla="*/ 495300 h 1478781"/>
              <a:gd name="connsiteX13" fmla="*/ 548603 w 5053928"/>
              <a:gd name="connsiteY13" fmla="*/ 476250 h 1478781"/>
              <a:gd name="connsiteX14" fmla="*/ 605753 w 5053928"/>
              <a:gd name="connsiteY14" fmla="*/ 457200 h 1478781"/>
              <a:gd name="connsiteX15" fmla="*/ 710528 w 5053928"/>
              <a:gd name="connsiteY15" fmla="*/ 428625 h 1478781"/>
              <a:gd name="connsiteX16" fmla="*/ 891503 w 5053928"/>
              <a:gd name="connsiteY16" fmla="*/ 409575 h 1478781"/>
              <a:gd name="connsiteX17" fmla="*/ 986753 w 5053928"/>
              <a:gd name="connsiteY17" fmla="*/ 381000 h 1478781"/>
              <a:gd name="connsiteX18" fmla="*/ 1015328 w 5053928"/>
              <a:gd name="connsiteY18" fmla="*/ 361950 h 1478781"/>
              <a:gd name="connsiteX19" fmla="*/ 1072478 w 5053928"/>
              <a:gd name="connsiteY19" fmla="*/ 342900 h 1478781"/>
              <a:gd name="connsiteX20" fmla="*/ 1158203 w 5053928"/>
              <a:gd name="connsiteY20" fmla="*/ 304800 h 1478781"/>
              <a:gd name="connsiteX21" fmla="*/ 1243928 w 5053928"/>
              <a:gd name="connsiteY21" fmla="*/ 285750 h 1478781"/>
              <a:gd name="connsiteX22" fmla="*/ 1282028 w 5053928"/>
              <a:gd name="connsiteY22" fmla="*/ 276225 h 1478781"/>
              <a:gd name="connsiteX23" fmla="*/ 1472528 w 5053928"/>
              <a:gd name="connsiteY23" fmla="*/ 266700 h 1478781"/>
              <a:gd name="connsiteX24" fmla="*/ 1520153 w 5053928"/>
              <a:gd name="connsiteY24" fmla="*/ 257175 h 1478781"/>
              <a:gd name="connsiteX25" fmla="*/ 1548728 w 5053928"/>
              <a:gd name="connsiteY25" fmla="*/ 247650 h 1478781"/>
              <a:gd name="connsiteX26" fmla="*/ 1605878 w 5053928"/>
              <a:gd name="connsiteY26" fmla="*/ 238125 h 1478781"/>
              <a:gd name="connsiteX27" fmla="*/ 1720178 w 5053928"/>
              <a:gd name="connsiteY27" fmla="*/ 247650 h 1478781"/>
              <a:gd name="connsiteX28" fmla="*/ 1929728 w 5053928"/>
              <a:gd name="connsiteY28" fmla="*/ 228600 h 1478781"/>
              <a:gd name="connsiteX29" fmla="*/ 2015453 w 5053928"/>
              <a:gd name="connsiteY29" fmla="*/ 200025 h 1478781"/>
              <a:gd name="connsiteX30" fmla="*/ 2044028 w 5053928"/>
              <a:gd name="connsiteY30" fmla="*/ 190500 h 1478781"/>
              <a:gd name="connsiteX31" fmla="*/ 2072603 w 5053928"/>
              <a:gd name="connsiteY31" fmla="*/ 171450 h 1478781"/>
              <a:gd name="connsiteX32" fmla="*/ 2129753 w 5053928"/>
              <a:gd name="connsiteY32" fmla="*/ 152400 h 1478781"/>
              <a:gd name="connsiteX33" fmla="*/ 2215478 w 5053928"/>
              <a:gd name="connsiteY33" fmla="*/ 114300 h 1478781"/>
              <a:gd name="connsiteX34" fmla="*/ 2558378 w 5053928"/>
              <a:gd name="connsiteY34" fmla="*/ 95250 h 1478781"/>
              <a:gd name="connsiteX35" fmla="*/ 2644103 w 5053928"/>
              <a:gd name="connsiteY35" fmla="*/ 66675 h 1478781"/>
              <a:gd name="connsiteX36" fmla="*/ 2672678 w 5053928"/>
              <a:gd name="connsiteY36" fmla="*/ 57150 h 1478781"/>
              <a:gd name="connsiteX37" fmla="*/ 2701253 w 5053928"/>
              <a:gd name="connsiteY37" fmla="*/ 38100 h 1478781"/>
              <a:gd name="connsiteX38" fmla="*/ 2758403 w 5053928"/>
              <a:gd name="connsiteY38" fmla="*/ 19050 h 1478781"/>
              <a:gd name="connsiteX39" fmla="*/ 2825078 w 5053928"/>
              <a:gd name="connsiteY39" fmla="*/ 0 h 1478781"/>
              <a:gd name="connsiteX40" fmla="*/ 3044153 w 5053928"/>
              <a:gd name="connsiteY40" fmla="*/ 9525 h 1478781"/>
              <a:gd name="connsiteX41" fmla="*/ 3101303 w 5053928"/>
              <a:gd name="connsiteY41" fmla="*/ 28575 h 1478781"/>
              <a:gd name="connsiteX42" fmla="*/ 3139403 w 5053928"/>
              <a:gd name="connsiteY42" fmla="*/ 38100 h 1478781"/>
              <a:gd name="connsiteX43" fmla="*/ 3196553 w 5053928"/>
              <a:gd name="connsiteY43" fmla="*/ 57150 h 1478781"/>
              <a:gd name="connsiteX44" fmla="*/ 3253703 w 5053928"/>
              <a:gd name="connsiteY44" fmla="*/ 76200 h 1478781"/>
              <a:gd name="connsiteX45" fmla="*/ 3282278 w 5053928"/>
              <a:gd name="connsiteY45" fmla="*/ 85725 h 1478781"/>
              <a:gd name="connsiteX46" fmla="*/ 3310853 w 5053928"/>
              <a:gd name="connsiteY46" fmla="*/ 95250 h 1478781"/>
              <a:gd name="connsiteX47" fmla="*/ 3425153 w 5053928"/>
              <a:gd name="connsiteY47" fmla="*/ 104775 h 1478781"/>
              <a:gd name="connsiteX48" fmla="*/ 3482303 w 5053928"/>
              <a:gd name="connsiteY48" fmla="*/ 133350 h 1478781"/>
              <a:gd name="connsiteX49" fmla="*/ 3510878 w 5053928"/>
              <a:gd name="connsiteY49" fmla="*/ 161925 h 1478781"/>
              <a:gd name="connsiteX50" fmla="*/ 3568028 w 5053928"/>
              <a:gd name="connsiteY50" fmla="*/ 200025 h 1478781"/>
              <a:gd name="connsiteX51" fmla="*/ 3596603 w 5053928"/>
              <a:gd name="connsiteY51" fmla="*/ 219075 h 1478781"/>
              <a:gd name="connsiteX52" fmla="*/ 3625178 w 5053928"/>
              <a:gd name="connsiteY52" fmla="*/ 247650 h 1478781"/>
              <a:gd name="connsiteX53" fmla="*/ 3682328 w 5053928"/>
              <a:gd name="connsiteY53" fmla="*/ 266700 h 1478781"/>
              <a:gd name="connsiteX54" fmla="*/ 3739478 w 5053928"/>
              <a:gd name="connsiteY54" fmla="*/ 295275 h 1478781"/>
              <a:gd name="connsiteX55" fmla="*/ 3768053 w 5053928"/>
              <a:gd name="connsiteY55" fmla="*/ 314325 h 1478781"/>
              <a:gd name="connsiteX56" fmla="*/ 3806153 w 5053928"/>
              <a:gd name="connsiteY56" fmla="*/ 323850 h 1478781"/>
              <a:gd name="connsiteX57" fmla="*/ 3949028 w 5053928"/>
              <a:gd name="connsiteY57" fmla="*/ 342900 h 1478781"/>
              <a:gd name="connsiteX58" fmla="*/ 4006178 w 5053928"/>
              <a:gd name="connsiteY58" fmla="*/ 361950 h 1478781"/>
              <a:gd name="connsiteX59" fmla="*/ 4034753 w 5053928"/>
              <a:gd name="connsiteY59" fmla="*/ 371475 h 1478781"/>
              <a:gd name="connsiteX60" fmla="*/ 4091903 w 5053928"/>
              <a:gd name="connsiteY60" fmla="*/ 419100 h 1478781"/>
              <a:gd name="connsiteX61" fmla="*/ 4149053 w 5053928"/>
              <a:gd name="connsiteY61" fmla="*/ 457200 h 1478781"/>
              <a:gd name="connsiteX62" fmla="*/ 4177628 w 5053928"/>
              <a:gd name="connsiteY62" fmla="*/ 476250 h 1478781"/>
              <a:gd name="connsiteX63" fmla="*/ 4234778 w 5053928"/>
              <a:gd name="connsiteY63" fmla="*/ 514350 h 1478781"/>
              <a:gd name="connsiteX64" fmla="*/ 4263353 w 5053928"/>
              <a:gd name="connsiteY64" fmla="*/ 533400 h 1478781"/>
              <a:gd name="connsiteX65" fmla="*/ 4291928 w 5053928"/>
              <a:gd name="connsiteY65" fmla="*/ 542925 h 1478781"/>
              <a:gd name="connsiteX66" fmla="*/ 4377653 w 5053928"/>
              <a:gd name="connsiteY66" fmla="*/ 600075 h 1478781"/>
              <a:gd name="connsiteX67" fmla="*/ 4406228 w 5053928"/>
              <a:gd name="connsiteY67" fmla="*/ 628650 h 1478781"/>
              <a:gd name="connsiteX68" fmla="*/ 4434803 w 5053928"/>
              <a:gd name="connsiteY68" fmla="*/ 638175 h 1478781"/>
              <a:gd name="connsiteX69" fmla="*/ 4520528 w 5053928"/>
              <a:gd name="connsiteY69" fmla="*/ 695325 h 1478781"/>
              <a:gd name="connsiteX70" fmla="*/ 4549103 w 5053928"/>
              <a:gd name="connsiteY70" fmla="*/ 714375 h 1478781"/>
              <a:gd name="connsiteX71" fmla="*/ 4577678 w 5053928"/>
              <a:gd name="connsiteY71" fmla="*/ 733425 h 1478781"/>
              <a:gd name="connsiteX72" fmla="*/ 4663403 w 5053928"/>
              <a:gd name="connsiteY72" fmla="*/ 809625 h 1478781"/>
              <a:gd name="connsiteX73" fmla="*/ 4691978 w 5053928"/>
              <a:gd name="connsiteY73" fmla="*/ 819150 h 1478781"/>
              <a:gd name="connsiteX74" fmla="*/ 4749128 w 5053928"/>
              <a:gd name="connsiteY74" fmla="*/ 857250 h 1478781"/>
              <a:gd name="connsiteX75" fmla="*/ 4815803 w 5053928"/>
              <a:gd name="connsiteY75" fmla="*/ 876300 h 1478781"/>
              <a:gd name="connsiteX76" fmla="*/ 4844378 w 5053928"/>
              <a:gd name="connsiteY76" fmla="*/ 885825 h 1478781"/>
              <a:gd name="connsiteX77" fmla="*/ 4911053 w 5053928"/>
              <a:gd name="connsiteY77" fmla="*/ 904875 h 1478781"/>
              <a:gd name="connsiteX78" fmla="*/ 4939628 w 5053928"/>
              <a:gd name="connsiteY78" fmla="*/ 923925 h 1478781"/>
              <a:gd name="connsiteX79" fmla="*/ 4968203 w 5053928"/>
              <a:gd name="connsiteY79" fmla="*/ 933450 h 1478781"/>
              <a:gd name="connsiteX80" fmla="*/ 5025353 w 5053928"/>
              <a:gd name="connsiteY80" fmla="*/ 971550 h 1478781"/>
              <a:gd name="connsiteX81" fmla="*/ 5053928 w 5053928"/>
              <a:gd name="connsiteY81" fmla="*/ 1008111 h 1478781"/>
              <a:gd name="connsiteX82" fmla="*/ 4694422 w 5053928"/>
              <a:gd name="connsiteY82" fmla="*/ 1478781 h 1478781"/>
              <a:gd name="connsiteX83" fmla="*/ 445950 w 5053928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974725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62412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0 w 5126470"/>
              <a:gd name="connsiteY2" fmla="*/ 827134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225959 w 5194511"/>
              <a:gd name="connsiteY3" fmla="*/ 722697 h 1478781"/>
              <a:gd name="connsiteX4" fmla="*/ 254694 w 5194511"/>
              <a:gd name="connsiteY4" fmla="*/ 695325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86653 w 5126470"/>
              <a:gd name="connsiteY4" fmla="*/ 695325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57918 w 5126470"/>
              <a:gd name="connsiteY3" fmla="*/ 722697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57918 w 5126470"/>
              <a:gd name="connsiteY4" fmla="*/ 827134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1062412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513990 w 5194510"/>
              <a:gd name="connsiteY0" fmla="*/ 1478781 h 1478781"/>
              <a:gd name="connsiteX1" fmla="*/ 68040 w 5194510"/>
              <a:gd name="connsiteY1" fmla="*/ 1082734 h 1478781"/>
              <a:gd name="connsiteX2" fmla="*/ 68042 w 5194510"/>
              <a:gd name="connsiteY2" fmla="*/ 974725 h 1478781"/>
              <a:gd name="connsiteX3" fmla="*/ 189954 w 5194510"/>
              <a:gd name="connsiteY3" fmla="*/ 827135 h 1478781"/>
              <a:gd name="connsiteX4" fmla="*/ 261962 w 5194510"/>
              <a:gd name="connsiteY4" fmla="*/ 722697 h 1478781"/>
              <a:gd name="connsiteX5" fmla="*/ 302318 w 5194510"/>
              <a:gd name="connsiteY5" fmla="*/ 647700 h 1478781"/>
              <a:gd name="connsiteX6" fmla="*/ 330893 w 5194510"/>
              <a:gd name="connsiteY6" fmla="*/ 638175 h 1478781"/>
              <a:gd name="connsiteX7" fmla="*/ 388043 w 5194510"/>
              <a:gd name="connsiteY7" fmla="*/ 600075 h 1478781"/>
              <a:gd name="connsiteX8" fmla="*/ 445193 w 5194510"/>
              <a:gd name="connsiteY8" fmla="*/ 571500 h 1478781"/>
              <a:gd name="connsiteX9" fmla="*/ 473768 w 5194510"/>
              <a:gd name="connsiteY9" fmla="*/ 561975 h 1478781"/>
              <a:gd name="connsiteX10" fmla="*/ 530918 w 5194510"/>
              <a:gd name="connsiteY10" fmla="*/ 523875 h 1478781"/>
              <a:gd name="connsiteX11" fmla="*/ 559493 w 5194510"/>
              <a:gd name="connsiteY11" fmla="*/ 504825 h 1478781"/>
              <a:gd name="connsiteX12" fmla="*/ 588068 w 5194510"/>
              <a:gd name="connsiteY12" fmla="*/ 495300 h 1478781"/>
              <a:gd name="connsiteX13" fmla="*/ 616643 w 5194510"/>
              <a:gd name="connsiteY13" fmla="*/ 476250 h 1478781"/>
              <a:gd name="connsiteX14" fmla="*/ 673793 w 5194510"/>
              <a:gd name="connsiteY14" fmla="*/ 457200 h 1478781"/>
              <a:gd name="connsiteX15" fmla="*/ 778568 w 5194510"/>
              <a:gd name="connsiteY15" fmla="*/ 428625 h 1478781"/>
              <a:gd name="connsiteX16" fmla="*/ 959543 w 5194510"/>
              <a:gd name="connsiteY16" fmla="*/ 409575 h 1478781"/>
              <a:gd name="connsiteX17" fmla="*/ 1054793 w 5194510"/>
              <a:gd name="connsiteY17" fmla="*/ 381000 h 1478781"/>
              <a:gd name="connsiteX18" fmla="*/ 1083368 w 5194510"/>
              <a:gd name="connsiteY18" fmla="*/ 361950 h 1478781"/>
              <a:gd name="connsiteX19" fmla="*/ 1140518 w 5194510"/>
              <a:gd name="connsiteY19" fmla="*/ 342900 h 1478781"/>
              <a:gd name="connsiteX20" fmla="*/ 1226243 w 5194510"/>
              <a:gd name="connsiteY20" fmla="*/ 304800 h 1478781"/>
              <a:gd name="connsiteX21" fmla="*/ 1311968 w 5194510"/>
              <a:gd name="connsiteY21" fmla="*/ 285750 h 1478781"/>
              <a:gd name="connsiteX22" fmla="*/ 1350068 w 5194510"/>
              <a:gd name="connsiteY22" fmla="*/ 276225 h 1478781"/>
              <a:gd name="connsiteX23" fmla="*/ 1540568 w 5194510"/>
              <a:gd name="connsiteY23" fmla="*/ 266700 h 1478781"/>
              <a:gd name="connsiteX24" fmla="*/ 1588193 w 5194510"/>
              <a:gd name="connsiteY24" fmla="*/ 257175 h 1478781"/>
              <a:gd name="connsiteX25" fmla="*/ 1616768 w 5194510"/>
              <a:gd name="connsiteY25" fmla="*/ 247650 h 1478781"/>
              <a:gd name="connsiteX26" fmla="*/ 1673918 w 5194510"/>
              <a:gd name="connsiteY26" fmla="*/ 238125 h 1478781"/>
              <a:gd name="connsiteX27" fmla="*/ 1788218 w 5194510"/>
              <a:gd name="connsiteY27" fmla="*/ 247650 h 1478781"/>
              <a:gd name="connsiteX28" fmla="*/ 1997768 w 5194510"/>
              <a:gd name="connsiteY28" fmla="*/ 228600 h 1478781"/>
              <a:gd name="connsiteX29" fmla="*/ 2083493 w 5194510"/>
              <a:gd name="connsiteY29" fmla="*/ 200025 h 1478781"/>
              <a:gd name="connsiteX30" fmla="*/ 2112068 w 5194510"/>
              <a:gd name="connsiteY30" fmla="*/ 190500 h 1478781"/>
              <a:gd name="connsiteX31" fmla="*/ 2140643 w 5194510"/>
              <a:gd name="connsiteY31" fmla="*/ 171450 h 1478781"/>
              <a:gd name="connsiteX32" fmla="*/ 2197793 w 5194510"/>
              <a:gd name="connsiteY32" fmla="*/ 152400 h 1478781"/>
              <a:gd name="connsiteX33" fmla="*/ 2283518 w 5194510"/>
              <a:gd name="connsiteY33" fmla="*/ 114300 h 1478781"/>
              <a:gd name="connsiteX34" fmla="*/ 2626418 w 5194510"/>
              <a:gd name="connsiteY34" fmla="*/ 95250 h 1478781"/>
              <a:gd name="connsiteX35" fmla="*/ 2712143 w 5194510"/>
              <a:gd name="connsiteY35" fmla="*/ 66675 h 1478781"/>
              <a:gd name="connsiteX36" fmla="*/ 2740718 w 5194510"/>
              <a:gd name="connsiteY36" fmla="*/ 57150 h 1478781"/>
              <a:gd name="connsiteX37" fmla="*/ 2769293 w 5194510"/>
              <a:gd name="connsiteY37" fmla="*/ 38100 h 1478781"/>
              <a:gd name="connsiteX38" fmla="*/ 2826443 w 5194510"/>
              <a:gd name="connsiteY38" fmla="*/ 19050 h 1478781"/>
              <a:gd name="connsiteX39" fmla="*/ 2893118 w 5194510"/>
              <a:gd name="connsiteY39" fmla="*/ 0 h 1478781"/>
              <a:gd name="connsiteX40" fmla="*/ 3112193 w 5194510"/>
              <a:gd name="connsiteY40" fmla="*/ 9525 h 1478781"/>
              <a:gd name="connsiteX41" fmla="*/ 3169343 w 5194510"/>
              <a:gd name="connsiteY41" fmla="*/ 28575 h 1478781"/>
              <a:gd name="connsiteX42" fmla="*/ 3207443 w 5194510"/>
              <a:gd name="connsiteY42" fmla="*/ 38100 h 1478781"/>
              <a:gd name="connsiteX43" fmla="*/ 3264593 w 5194510"/>
              <a:gd name="connsiteY43" fmla="*/ 57150 h 1478781"/>
              <a:gd name="connsiteX44" fmla="*/ 3321743 w 5194510"/>
              <a:gd name="connsiteY44" fmla="*/ 76200 h 1478781"/>
              <a:gd name="connsiteX45" fmla="*/ 3350318 w 5194510"/>
              <a:gd name="connsiteY45" fmla="*/ 85725 h 1478781"/>
              <a:gd name="connsiteX46" fmla="*/ 3378893 w 5194510"/>
              <a:gd name="connsiteY46" fmla="*/ 95250 h 1478781"/>
              <a:gd name="connsiteX47" fmla="*/ 3493193 w 5194510"/>
              <a:gd name="connsiteY47" fmla="*/ 104775 h 1478781"/>
              <a:gd name="connsiteX48" fmla="*/ 3550343 w 5194510"/>
              <a:gd name="connsiteY48" fmla="*/ 133350 h 1478781"/>
              <a:gd name="connsiteX49" fmla="*/ 3578918 w 5194510"/>
              <a:gd name="connsiteY49" fmla="*/ 161925 h 1478781"/>
              <a:gd name="connsiteX50" fmla="*/ 3636068 w 5194510"/>
              <a:gd name="connsiteY50" fmla="*/ 200025 h 1478781"/>
              <a:gd name="connsiteX51" fmla="*/ 3664643 w 5194510"/>
              <a:gd name="connsiteY51" fmla="*/ 219075 h 1478781"/>
              <a:gd name="connsiteX52" fmla="*/ 3693218 w 5194510"/>
              <a:gd name="connsiteY52" fmla="*/ 247650 h 1478781"/>
              <a:gd name="connsiteX53" fmla="*/ 3750368 w 5194510"/>
              <a:gd name="connsiteY53" fmla="*/ 266700 h 1478781"/>
              <a:gd name="connsiteX54" fmla="*/ 3807518 w 5194510"/>
              <a:gd name="connsiteY54" fmla="*/ 295275 h 1478781"/>
              <a:gd name="connsiteX55" fmla="*/ 3836093 w 5194510"/>
              <a:gd name="connsiteY55" fmla="*/ 314325 h 1478781"/>
              <a:gd name="connsiteX56" fmla="*/ 3874193 w 5194510"/>
              <a:gd name="connsiteY56" fmla="*/ 323850 h 1478781"/>
              <a:gd name="connsiteX57" fmla="*/ 4017068 w 5194510"/>
              <a:gd name="connsiteY57" fmla="*/ 342900 h 1478781"/>
              <a:gd name="connsiteX58" fmla="*/ 4074218 w 5194510"/>
              <a:gd name="connsiteY58" fmla="*/ 361950 h 1478781"/>
              <a:gd name="connsiteX59" fmla="*/ 4102793 w 5194510"/>
              <a:gd name="connsiteY59" fmla="*/ 371475 h 1478781"/>
              <a:gd name="connsiteX60" fmla="*/ 4159943 w 5194510"/>
              <a:gd name="connsiteY60" fmla="*/ 419100 h 1478781"/>
              <a:gd name="connsiteX61" fmla="*/ 4217093 w 5194510"/>
              <a:gd name="connsiteY61" fmla="*/ 457200 h 1478781"/>
              <a:gd name="connsiteX62" fmla="*/ 4245668 w 5194510"/>
              <a:gd name="connsiteY62" fmla="*/ 476250 h 1478781"/>
              <a:gd name="connsiteX63" fmla="*/ 4302818 w 5194510"/>
              <a:gd name="connsiteY63" fmla="*/ 514350 h 1478781"/>
              <a:gd name="connsiteX64" fmla="*/ 4331393 w 5194510"/>
              <a:gd name="connsiteY64" fmla="*/ 533400 h 1478781"/>
              <a:gd name="connsiteX65" fmla="*/ 4359968 w 5194510"/>
              <a:gd name="connsiteY65" fmla="*/ 542925 h 1478781"/>
              <a:gd name="connsiteX66" fmla="*/ 4445693 w 5194510"/>
              <a:gd name="connsiteY66" fmla="*/ 600075 h 1478781"/>
              <a:gd name="connsiteX67" fmla="*/ 4474268 w 5194510"/>
              <a:gd name="connsiteY67" fmla="*/ 628650 h 1478781"/>
              <a:gd name="connsiteX68" fmla="*/ 4502843 w 5194510"/>
              <a:gd name="connsiteY68" fmla="*/ 638175 h 1478781"/>
              <a:gd name="connsiteX69" fmla="*/ 4588568 w 5194510"/>
              <a:gd name="connsiteY69" fmla="*/ 695325 h 1478781"/>
              <a:gd name="connsiteX70" fmla="*/ 4617143 w 5194510"/>
              <a:gd name="connsiteY70" fmla="*/ 714375 h 1478781"/>
              <a:gd name="connsiteX71" fmla="*/ 4645718 w 5194510"/>
              <a:gd name="connsiteY71" fmla="*/ 733425 h 1478781"/>
              <a:gd name="connsiteX72" fmla="*/ 4731443 w 5194510"/>
              <a:gd name="connsiteY72" fmla="*/ 809625 h 1478781"/>
              <a:gd name="connsiteX73" fmla="*/ 4760018 w 5194510"/>
              <a:gd name="connsiteY73" fmla="*/ 819150 h 1478781"/>
              <a:gd name="connsiteX74" fmla="*/ 4817168 w 5194510"/>
              <a:gd name="connsiteY74" fmla="*/ 857250 h 1478781"/>
              <a:gd name="connsiteX75" fmla="*/ 4883843 w 5194510"/>
              <a:gd name="connsiteY75" fmla="*/ 876300 h 1478781"/>
              <a:gd name="connsiteX76" fmla="*/ 4912418 w 5194510"/>
              <a:gd name="connsiteY76" fmla="*/ 885825 h 1478781"/>
              <a:gd name="connsiteX77" fmla="*/ 4979093 w 5194510"/>
              <a:gd name="connsiteY77" fmla="*/ 904875 h 1478781"/>
              <a:gd name="connsiteX78" fmla="*/ 5007668 w 5194510"/>
              <a:gd name="connsiteY78" fmla="*/ 923925 h 1478781"/>
              <a:gd name="connsiteX79" fmla="*/ 5036243 w 5194510"/>
              <a:gd name="connsiteY79" fmla="*/ 933450 h 1478781"/>
              <a:gd name="connsiteX80" fmla="*/ 5093393 w 5194510"/>
              <a:gd name="connsiteY80" fmla="*/ 971550 h 1478781"/>
              <a:gd name="connsiteX81" fmla="*/ 5194510 w 5194510"/>
              <a:gd name="connsiteY81" fmla="*/ 1082734 h 1478781"/>
              <a:gd name="connsiteX82" fmla="*/ 4762462 w 5194510"/>
              <a:gd name="connsiteY82" fmla="*/ 1478781 h 1478781"/>
              <a:gd name="connsiteX83" fmla="*/ 513990 w 5194510"/>
              <a:gd name="connsiteY83" fmla="*/ 1478781 h 1478781"/>
              <a:gd name="connsiteX0" fmla="*/ 513991 w 5194511"/>
              <a:gd name="connsiteY0" fmla="*/ 1478781 h 1478781"/>
              <a:gd name="connsiteX1" fmla="*/ 68041 w 5194511"/>
              <a:gd name="connsiteY1" fmla="*/ 1082734 h 1478781"/>
              <a:gd name="connsiteX2" fmla="*/ 68042 w 5194511"/>
              <a:gd name="connsiteY2" fmla="*/ 867457 h 1478781"/>
              <a:gd name="connsiteX3" fmla="*/ 189955 w 5194511"/>
              <a:gd name="connsiteY3" fmla="*/ 827135 h 1478781"/>
              <a:gd name="connsiteX4" fmla="*/ 261963 w 5194511"/>
              <a:gd name="connsiteY4" fmla="*/ 722697 h 1478781"/>
              <a:gd name="connsiteX5" fmla="*/ 302319 w 5194511"/>
              <a:gd name="connsiteY5" fmla="*/ 647700 h 1478781"/>
              <a:gd name="connsiteX6" fmla="*/ 330894 w 5194511"/>
              <a:gd name="connsiteY6" fmla="*/ 638175 h 1478781"/>
              <a:gd name="connsiteX7" fmla="*/ 388044 w 5194511"/>
              <a:gd name="connsiteY7" fmla="*/ 600075 h 1478781"/>
              <a:gd name="connsiteX8" fmla="*/ 445194 w 5194511"/>
              <a:gd name="connsiteY8" fmla="*/ 571500 h 1478781"/>
              <a:gd name="connsiteX9" fmla="*/ 473769 w 5194511"/>
              <a:gd name="connsiteY9" fmla="*/ 561975 h 1478781"/>
              <a:gd name="connsiteX10" fmla="*/ 530919 w 5194511"/>
              <a:gd name="connsiteY10" fmla="*/ 523875 h 1478781"/>
              <a:gd name="connsiteX11" fmla="*/ 559494 w 5194511"/>
              <a:gd name="connsiteY11" fmla="*/ 504825 h 1478781"/>
              <a:gd name="connsiteX12" fmla="*/ 588069 w 5194511"/>
              <a:gd name="connsiteY12" fmla="*/ 495300 h 1478781"/>
              <a:gd name="connsiteX13" fmla="*/ 616644 w 5194511"/>
              <a:gd name="connsiteY13" fmla="*/ 476250 h 1478781"/>
              <a:gd name="connsiteX14" fmla="*/ 673794 w 5194511"/>
              <a:gd name="connsiteY14" fmla="*/ 457200 h 1478781"/>
              <a:gd name="connsiteX15" fmla="*/ 778569 w 5194511"/>
              <a:gd name="connsiteY15" fmla="*/ 428625 h 1478781"/>
              <a:gd name="connsiteX16" fmla="*/ 959544 w 5194511"/>
              <a:gd name="connsiteY16" fmla="*/ 409575 h 1478781"/>
              <a:gd name="connsiteX17" fmla="*/ 1054794 w 5194511"/>
              <a:gd name="connsiteY17" fmla="*/ 381000 h 1478781"/>
              <a:gd name="connsiteX18" fmla="*/ 1083369 w 5194511"/>
              <a:gd name="connsiteY18" fmla="*/ 361950 h 1478781"/>
              <a:gd name="connsiteX19" fmla="*/ 1140519 w 5194511"/>
              <a:gd name="connsiteY19" fmla="*/ 342900 h 1478781"/>
              <a:gd name="connsiteX20" fmla="*/ 1226244 w 5194511"/>
              <a:gd name="connsiteY20" fmla="*/ 304800 h 1478781"/>
              <a:gd name="connsiteX21" fmla="*/ 1311969 w 5194511"/>
              <a:gd name="connsiteY21" fmla="*/ 285750 h 1478781"/>
              <a:gd name="connsiteX22" fmla="*/ 1350069 w 5194511"/>
              <a:gd name="connsiteY22" fmla="*/ 276225 h 1478781"/>
              <a:gd name="connsiteX23" fmla="*/ 1540569 w 5194511"/>
              <a:gd name="connsiteY23" fmla="*/ 266700 h 1478781"/>
              <a:gd name="connsiteX24" fmla="*/ 1588194 w 5194511"/>
              <a:gd name="connsiteY24" fmla="*/ 257175 h 1478781"/>
              <a:gd name="connsiteX25" fmla="*/ 1616769 w 5194511"/>
              <a:gd name="connsiteY25" fmla="*/ 247650 h 1478781"/>
              <a:gd name="connsiteX26" fmla="*/ 1673919 w 5194511"/>
              <a:gd name="connsiteY26" fmla="*/ 238125 h 1478781"/>
              <a:gd name="connsiteX27" fmla="*/ 1788219 w 5194511"/>
              <a:gd name="connsiteY27" fmla="*/ 247650 h 1478781"/>
              <a:gd name="connsiteX28" fmla="*/ 1997769 w 5194511"/>
              <a:gd name="connsiteY28" fmla="*/ 228600 h 1478781"/>
              <a:gd name="connsiteX29" fmla="*/ 2083494 w 5194511"/>
              <a:gd name="connsiteY29" fmla="*/ 200025 h 1478781"/>
              <a:gd name="connsiteX30" fmla="*/ 2112069 w 5194511"/>
              <a:gd name="connsiteY30" fmla="*/ 190500 h 1478781"/>
              <a:gd name="connsiteX31" fmla="*/ 2140644 w 5194511"/>
              <a:gd name="connsiteY31" fmla="*/ 171450 h 1478781"/>
              <a:gd name="connsiteX32" fmla="*/ 2197794 w 5194511"/>
              <a:gd name="connsiteY32" fmla="*/ 152400 h 1478781"/>
              <a:gd name="connsiteX33" fmla="*/ 2283519 w 5194511"/>
              <a:gd name="connsiteY33" fmla="*/ 114300 h 1478781"/>
              <a:gd name="connsiteX34" fmla="*/ 2626419 w 5194511"/>
              <a:gd name="connsiteY34" fmla="*/ 95250 h 1478781"/>
              <a:gd name="connsiteX35" fmla="*/ 2712144 w 5194511"/>
              <a:gd name="connsiteY35" fmla="*/ 66675 h 1478781"/>
              <a:gd name="connsiteX36" fmla="*/ 2740719 w 5194511"/>
              <a:gd name="connsiteY36" fmla="*/ 57150 h 1478781"/>
              <a:gd name="connsiteX37" fmla="*/ 2769294 w 5194511"/>
              <a:gd name="connsiteY37" fmla="*/ 38100 h 1478781"/>
              <a:gd name="connsiteX38" fmla="*/ 2826444 w 5194511"/>
              <a:gd name="connsiteY38" fmla="*/ 19050 h 1478781"/>
              <a:gd name="connsiteX39" fmla="*/ 2893119 w 5194511"/>
              <a:gd name="connsiteY39" fmla="*/ 0 h 1478781"/>
              <a:gd name="connsiteX40" fmla="*/ 3112194 w 5194511"/>
              <a:gd name="connsiteY40" fmla="*/ 9525 h 1478781"/>
              <a:gd name="connsiteX41" fmla="*/ 3169344 w 5194511"/>
              <a:gd name="connsiteY41" fmla="*/ 28575 h 1478781"/>
              <a:gd name="connsiteX42" fmla="*/ 3207444 w 5194511"/>
              <a:gd name="connsiteY42" fmla="*/ 38100 h 1478781"/>
              <a:gd name="connsiteX43" fmla="*/ 3264594 w 5194511"/>
              <a:gd name="connsiteY43" fmla="*/ 57150 h 1478781"/>
              <a:gd name="connsiteX44" fmla="*/ 3321744 w 5194511"/>
              <a:gd name="connsiteY44" fmla="*/ 76200 h 1478781"/>
              <a:gd name="connsiteX45" fmla="*/ 3350319 w 5194511"/>
              <a:gd name="connsiteY45" fmla="*/ 85725 h 1478781"/>
              <a:gd name="connsiteX46" fmla="*/ 3378894 w 5194511"/>
              <a:gd name="connsiteY46" fmla="*/ 95250 h 1478781"/>
              <a:gd name="connsiteX47" fmla="*/ 3493194 w 5194511"/>
              <a:gd name="connsiteY47" fmla="*/ 104775 h 1478781"/>
              <a:gd name="connsiteX48" fmla="*/ 3550344 w 5194511"/>
              <a:gd name="connsiteY48" fmla="*/ 133350 h 1478781"/>
              <a:gd name="connsiteX49" fmla="*/ 3578919 w 5194511"/>
              <a:gd name="connsiteY49" fmla="*/ 161925 h 1478781"/>
              <a:gd name="connsiteX50" fmla="*/ 3636069 w 5194511"/>
              <a:gd name="connsiteY50" fmla="*/ 200025 h 1478781"/>
              <a:gd name="connsiteX51" fmla="*/ 3664644 w 5194511"/>
              <a:gd name="connsiteY51" fmla="*/ 219075 h 1478781"/>
              <a:gd name="connsiteX52" fmla="*/ 3693219 w 5194511"/>
              <a:gd name="connsiteY52" fmla="*/ 247650 h 1478781"/>
              <a:gd name="connsiteX53" fmla="*/ 3750369 w 5194511"/>
              <a:gd name="connsiteY53" fmla="*/ 266700 h 1478781"/>
              <a:gd name="connsiteX54" fmla="*/ 3807519 w 5194511"/>
              <a:gd name="connsiteY54" fmla="*/ 295275 h 1478781"/>
              <a:gd name="connsiteX55" fmla="*/ 3836094 w 5194511"/>
              <a:gd name="connsiteY55" fmla="*/ 314325 h 1478781"/>
              <a:gd name="connsiteX56" fmla="*/ 3874194 w 5194511"/>
              <a:gd name="connsiteY56" fmla="*/ 323850 h 1478781"/>
              <a:gd name="connsiteX57" fmla="*/ 4017069 w 5194511"/>
              <a:gd name="connsiteY57" fmla="*/ 342900 h 1478781"/>
              <a:gd name="connsiteX58" fmla="*/ 4074219 w 5194511"/>
              <a:gd name="connsiteY58" fmla="*/ 361950 h 1478781"/>
              <a:gd name="connsiteX59" fmla="*/ 4102794 w 5194511"/>
              <a:gd name="connsiteY59" fmla="*/ 371475 h 1478781"/>
              <a:gd name="connsiteX60" fmla="*/ 4159944 w 5194511"/>
              <a:gd name="connsiteY60" fmla="*/ 419100 h 1478781"/>
              <a:gd name="connsiteX61" fmla="*/ 4217094 w 5194511"/>
              <a:gd name="connsiteY61" fmla="*/ 457200 h 1478781"/>
              <a:gd name="connsiteX62" fmla="*/ 4245669 w 5194511"/>
              <a:gd name="connsiteY62" fmla="*/ 476250 h 1478781"/>
              <a:gd name="connsiteX63" fmla="*/ 4302819 w 5194511"/>
              <a:gd name="connsiteY63" fmla="*/ 514350 h 1478781"/>
              <a:gd name="connsiteX64" fmla="*/ 4331394 w 5194511"/>
              <a:gd name="connsiteY64" fmla="*/ 533400 h 1478781"/>
              <a:gd name="connsiteX65" fmla="*/ 4359969 w 5194511"/>
              <a:gd name="connsiteY65" fmla="*/ 542925 h 1478781"/>
              <a:gd name="connsiteX66" fmla="*/ 4445694 w 5194511"/>
              <a:gd name="connsiteY66" fmla="*/ 600075 h 1478781"/>
              <a:gd name="connsiteX67" fmla="*/ 4474269 w 5194511"/>
              <a:gd name="connsiteY67" fmla="*/ 628650 h 1478781"/>
              <a:gd name="connsiteX68" fmla="*/ 4502844 w 5194511"/>
              <a:gd name="connsiteY68" fmla="*/ 638175 h 1478781"/>
              <a:gd name="connsiteX69" fmla="*/ 4588569 w 5194511"/>
              <a:gd name="connsiteY69" fmla="*/ 695325 h 1478781"/>
              <a:gd name="connsiteX70" fmla="*/ 4617144 w 5194511"/>
              <a:gd name="connsiteY70" fmla="*/ 714375 h 1478781"/>
              <a:gd name="connsiteX71" fmla="*/ 4645719 w 5194511"/>
              <a:gd name="connsiteY71" fmla="*/ 733425 h 1478781"/>
              <a:gd name="connsiteX72" fmla="*/ 4731444 w 5194511"/>
              <a:gd name="connsiteY72" fmla="*/ 809625 h 1478781"/>
              <a:gd name="connsiteX73" fmla="*/ 4760019 w 5194511"/>
              <a:gd name="connsiteY73" fmla="*/ 819150 h 1478781"/>
              <a:gd name="connsiteX74" fmla="*/ 4817169 w 5194511"/>
              <a:gd name="connsiteY74" fmla="*/ 857250 h 1478781"/>
              <a:gd name="connsiteX75" fmla="*/ 4883844 w 5194511"/>
              <a:gd name="connsiteY75" fmla="*/ 876300 h 1478781"/>
              <a:gd name="connsiteX76" fmla="*/ 4912419 w 5194511"/>
              <a:gd name="connsiteY76" fmla="*/ 885825 h 1478781"/>
              <a:gd name="connsiteX77" fmla="*/ 4979094 w 5194511"/>
              <a:gd name="connsiteY77" fmla="*/ 904875 h 1478781"/>
              <a:gd name="connsiteX78" fmla="*/ 5007669 w 5194511"/>
              <a:gd name="connsiteY78" fmla="*/ 923925 h 1478781"/>
              <a:gd name="connsiteX79" fmla="*/ 5036244 w 5194511"/>
              <a:gd name="connsiteY79" fmla="*/ 933450 h 1478781"/>
              <a:gd name="connsiteX80" fmla="*/ 5093394 w 5194511"/>
              <a:gd name="connsiteY80" fmla="*/ 971550 h 1478781"/>
              <a:gd name="connsiteX81" fmla="*/ 5194511 w 5194511"/>
              <a:gd name="connsiteY81" fmla="*/ 1082734 h 1478781"/>
              <a:gd name="connsiteX82" fmla="*/ 4762463 w 5194511"/>
              <a:gd name="connsiteY82" fmla="*/ 1478781 h 1478781"/>
              <a:gd name="connsiteX83" fmla="*/ 513991 w 5194511"/>
              <a:gd name="connsiteY83" fmla="*/ 1478781 h 1478781"/>
              <a:gd name="connsiteX0" fmla="*/ 445950 w 5126470"/>
              <a:gd name="connsiteY0" fmla="*/ 1478781 h 1478781"/>
              <a:gd name="connsiteX1" fmla="*/ 0 w 5126470"/>
              <a:gd name="connsiteY1" fmla="*/ 1082734 h 1478781"/>
              <a:gd name="connsiteX2" fmla="*/ 85911 w 5126470"/>
              <a:gd name="connsiteY2" fmla="*/ 938721 h 1478781"/>
              <a:gd name="connsiteX3" fmla="*/ 121914 w 5126470"/>
              <a:gd name="connsiteY3" fmla="*/ 827135 h 1478781"/>
              <a:gd name="connsiteX4" fmla="*/ 193922 w 5126470"/>
              <a:gd name="connsiteY4" fmla="*/ 722697 h 1478781"/>
              <a:gd name="connsiteX5" fmla="*/ 234278 w 5126470"/>
              <a:gd name="connsiteY5" fmla="*/ 647700 h 1478781"/>
              <a:gd name="connsiteX6" fmla="*/ 262853 w 5126470"/>
              <a:gd name="connsiteY6" fmla="*/ 638175 h 1478781"/>
              <a:gd name="connsiteX7" fmla="*/ 320003 w 5126470"/>
              <a:gd name="connsiteY7" fmla="*/ 600075 h 1478781"/>
              <a:gd name="connsiteX8" fmla="*/ 377153 w 5126470"/>
              <a:gd name="connsiteY8" fmla="*/ 571500 h 1478781"/>
              <a:gd name="connsiteX9" fmla="*/ 405728 w 5126470"/>
              <a:gd name="connsiteY9" fmla="*/ 561975 h 1478781"/>
              <a:gd name="connsiteX10" fmla="*/ 462878 w 5126470"/>
              <a:gd name="connsiteY10" fmla="*/ 523875 h 1478781"/>
              <a:gd name="connsiteX11" fmla="*/ 491453 w 5126470"/>
              <a:gd name="connsiteY11" fmla="*/ 504825 h 1478781"/>
              <a:gd name="connsiteX12" fmla="*/ 520028 w 5126470"/>
              <a:gd name="connsiteY12" fmla="*/ 495300 h 1478781"/>
              <a:gd name="connsiteX13" fmla="*/ 548603 w 5126470"/>
              <a:gd name="connsiteY13" fmla="*/ 476250 h 1478781"/>
              <a:gd name="connsiteX14" fmla="*/ 605753 w 5126470"/>
              <a:gd name="connsiteY14" fmla="*/ 457200 h 1478781"/>
              <a:gd name="connsiteX15" fmla="*/ 710528 w 5126470"/>
              <a:gd name="connsiteY15" fmla="*/ 428625 h 1478781"/>
              <a:gd name="connsiteX16" fmla="*/ 891503 w 5126470"/>
              <a:gd name="connsiteY16" fmla="*/ 409575 h 1478781"/>
              <a:gd name="connsiteX17" fmla="*/ 986753 w 5126470"/>
              <a:gd name="connsiteY17" fmla="*/ 381000 h 1478781"/>
              <a:gd name="connsiteX18" fmla="*/ 1015328 w 5126470"/>
              <a:gd name="connsiteY18" fmla="*/ 361950 h 1478781"/>
              <a:gd name="connsiteX19" fmla="*/ 1072478 w 5126470"/>
              <a:gd name="connsiteY19" fmla="*/ 342900 h 1478781"/>
              <a:gd name="connsiteX20" fmla="*/ 1158203 w 5126470"/>
              <a:gd name="connsiteY20" fmla="*/ 304800 h 1478781"/>
              <a:gd name="connsiteX21" fmla="*/ 1243928 w 5126470"/>
              <a:gd name="connsiteY21" fmla="*/ 285750 h 1478781"/>
              <a:gd name="connsiteX22" fmla="*/ 1282028 w 5126470"/>
              <a:gd name="connsiteY22" fmla="*/ 276225 h 1478781"/>
              <a:gd name="connsiteX23" fmla="*/ 1472528 w 5126470"/>
              <a:gd name="connsiteY23" fmla="*/ 266700 h 1478781"/>
              <a:gd name="connsiteX24" fmla="*/ 1520153 w 5126470"/>
              <a:gd name="connsiteY24" fmla="*/ 257175 h 1478781"/>
              <a:gd name="connsiteX25" fmla="*/ 1548728 w 5126470"/>
              <a:gd name="connsiteY25" fmla="*/ 247650 h 1478781"/>
              <a:gd name="connsiteX26" fmla="*/ 1605878 w 5126470"/>
              <a:gd name="connsiteY26" fmla="*/ 238125 h 1478781"/>
              <a:gd name="connsiteX27" fmla="*/ 1720178 w 5126470"/>
              <a:gd name="connsiteY27" fmla="*/ 247650 h 1478781"/>
              <a:gd name="connsiteX28" fmla="*/ 1929728 w 5126470"/>
              <a:gd name="connsiteY28" fmla="*/ 228600 h 1478781"/>
              <a:gd name="connsiteX29" fmla="*/ 2015453 w 5126470"/>
              <a:gd name="connsiteY29" fmla="*/ 200025 h 1478781"/>
              <a:gd name="connsiteX30" fmla="*/ 2044028 w 5126470"/>
              <a:gd name="connsiteY30" fmla="*/ 190500 h 1478781"/>
              <a:gd name="connsiteX31" fmla="*/ 2072603 w 5126470"/>
              <a:gd name="connsiteY31" fmla="*/ 171450 h 1478781"/>
              <a:gd name="connsiteX32" fmla="*/ 2129753 w 5126470"/>
              <a:gd name="connsiteY32" fmla="*/ 152400 h 1478781"/>
              <a:gd name="connsiteX33" fmla="*/ 2215478 w 5126470"/>
              <a:gd name="connsiteY33" fmla="*/ 114300 h 1478781"/>
              <a:gd name="connsiteX34" fmla="*/ 2558378 w 5126470"/>
              <a:gd name="connsiteY34" fmla="*/ 95250 h 1478781"/>
              <a:gd name="connsiteX35" fmla="*/ 2644103 w 5126470"/>
              <a:gd name="connsiteY35" fmla="*/ 66675 h 1478781"/>
              <a:gd name="connsiteX36" fmla="*/ 2672678 w 5126470"/>
              <a:gd name="connsiteY36" fmla="*/ 57150 h 1478781"/>
              <a:gd name="connsiteX37" fmla="*/ 2701253 w 5126470"/>
              <a:gd name="connsiteY37" fmla="*/ 38100 h 1478781"/>
              <a:gd name="connsiteX38" fmla="*/ 2758403 w 5126470"/>
              <a:gd name="connsiteY38" fmla="*/ 19050 h 1478781"/>
              <a:gd name="connsiteX39" fmla="*/ 2825078 w 5126470"/>
              <a:gd name="connsiteY39" fmla="*/ 0 h 1478781"/>
              <a:gd name="connsiteX40" fmla="*/ 3044153 w 5126470"/>
              <a:gd name="connsiteY40" fmla="*/ 9525 h 1478781"/>
              <a:gd name="connsiteX41" fmla="*/ 3101303 w 5126470"/>
              <a:gd name="connsiteY41" fmla="*/ 28575 h 1478781"/>
              <a:gd name="connsiteX42" fmla="*/ 3139403 w 5126470"/>
              <a:gd name="connsiteY42" fmla="*/ 38100 h 1478781"/>
              <a:gd name="connsiteX43" fmla="*/ 3196553 w 5126470"/>
              <a:gd name="connsiteY43" fmla="*/ 57150 h 1478781"/>
              <a:gd name="connsiteX44" fmla="*/ 3253703 w 5126470"/>
              <a:gd name="connsiteY44" fmla="*/ 76200 h 1478781"/>
              <a:gd name="connsiteX45" fmla="*/ 3282278 w 5126470"/>
              <a:gd name="connsiteY45" fmla="*/ 85725 h 1478781"/>
              <a:gd name="connsiteX46" fmla="*/ 3310853 w 5126470"/>
              <a:gd name="connsiteY46" fmla="*/ 95250 h 1478781"/>
              <a:gd name="connsiteX47" fmla="*/ 3425153 w 5126470"/>
              <a:gd name="connsiteY47" fmla="*/ 104775 h 1478781"/>
              <a:gd name="connsiteX48" fmla="*/ 3482303 w 5126470"/>
              <a:gd name="connsiteY48" fmla="*/ 133350 h 1478781"/>
              <a:gd name="connsiteX49" fmla="*/ 3510878 w 5126470"/>
              <a:gd name="connsiteY49" fmla="*/ 161925 h 1478781"/>
              <a:gd name="connsiteX50" fmla="*/ 3568028 w 5126470"/>
              <a:gd name="connsiteY50" fmla="*/ 200025 h 1478781"/>
              <a:gd name="connsiteX51" fmla="*/ 3596603 w 5126470"/>
              <a:gd name="connsiteY51" fmla="*/ 219075 h 1478781"/>
              <a:gd name="connsiteX52" fmla="*/ 3625178 w 5126470"/>
              <a:gd name="connsiteY52" fmla="*/ 247650 h 1478781"/>
              <a:gd name="connsiteX53" fmla="*/ 3682328 w 5126470"/>
              <a:gd name="connsiteY53" fmla="*/ 266700 h 1478781"/>
              <a:gd name="connsiteX54" fmla="*/ 3739478 w 5126470"/>
              <a:gd name="connsiteY54" fmla="*/ 295275 h 1478781"/>
              <a:gd name="connsiteX55" fmla="*/ 3768053 w 5126470"/>
              <a:gd name="connsiteY55" fmla="*/ 314325 h 1478781"/>
              <a:gd name="connsiteX56" fmla="*/ 3806153 w 5126470"/>
              <a:gd name="connsiteY56" fmla="*/ 323850 h 1478781"/>
              <a:gd name="connsiteX57" fmla="*/ 3949028 w 5126470"/>
              <a:gd name="connsiteY57" fmla="*/ 342900 h 1478781"/>
              <a:gd name="connsiteX58" fmla="*/ 4006178 w 5126470"/>
              <a:gd name="connsiteY58" fmla="*/ 361950 h 1478781"/>
              <a:gd name="connsiteX59" fmla="*/ 4034753 w 5126470"/>
              <a:gd name="connsiteY59" fmla="*/ 371475 h 1478781"/>
              <a:gd name="connsiteX60" fmla="*/ 4091903 w 5126470"/>
              <a:gd name="connsiteY60" fmla="*/ 419100 h 1478781"/>
              <a:gd name="connsiteX61" fmla="*/ 4149053 w 5126470"/>
              <a:gd name="connsiteY61" fmla="*/ 457200 h 1478781"/>
              <a:gd name="connsiteX62" fmla="*/ 4177628 w 5126470"/>
              <a:gd name="connsiteY62" fmla="*/ 476250 h 1478781"/>
              <a:gd name="connsiteX63" fmla="*/ 4234778 w 5126470"/>
              <a:gd name="connsiteY63" fmla="*/ 514350 h 1478781"/>
              <a:gd name="connsiteX64" fmla="*/ 4263353 w 5126470"/>
              <a:gd name="connsiteY64" fmla="*/ 533400 h 1478781"/>
              <a:gd name="connsiteX65" fmla="*/ 4291928 w 5126470"/>
              <a:gd name="connsiteY65" fmla="*/ 542925 h 1478781"/>
              <a:gd name="connsiteX66" fmla="*/ 4377653 w 5126470"/>
              <a:gd name="connsiteY66" fmla="*/ 600075 h 1478781"/>
              <a:gd name="connsiteX67" fmla="*/ 4406228 w 5126470"/>
              <a:gd name="connsiteY67" fmla="*/ 628650 h 1478781"/>
              <a:gd name="connsiteX68" fmla="*/ 4434803 w 5126470"/>
              <a:gd name="connsiteY68" fmla="*/ 638175 h 1478781"/>
              <a:gd name="connsiteX69" fmla="*/ 4520528 w 5126470"/>
              <a:gd name="connsiteY69" fmla="*/ 695325 h 1478781"/>
              <a:gd name="connsiteX70" fmla="*/ 4549103 w 5126470"/>
              <a:gd name="connsiteY70" fmla="*/ 714375 h 1478781"/>
              <a:gd name="connsiteX71" fmla="*/ 4577678 w 5126470"/>
              <a:gd name="connsiteY71" fmla="*/ 733425 h 1478781"/>
              <a:gd name="connsiteX72" fmla="*/ 4663403 w 5126470"/>
              <a:gd name="connsiteY72" fmla="*/ 809625 h 1478781"/>
              <a:gd name="connsiteX73" fmla="*/ 4691978 w 5126470"/>
              <a:gd name="connsiteY73" fmla="*/ 819150 h 1478781"/>
              <a:gd name="connsiteX74" fmla="*/ 4749128 w 5126470"/>
              <a:gd name="connsiteY74" fmla="*/ 857250 h 1478781"/>
              <a:gd name="connsiteX75" fmla="*/ 4815803 w 5126470"/>
              <a:gd name="connsiteY75" fmla="*/ 876300 h 1478781"/>
              <a:gd name="connsiteX76" fmla="*/ 4844378 w 5126470"/>
              <a:gd name="connsiteY76" fmla="*/ 885825 h 1478781"/>
              <a:gd name="connsiteX77" fmla="*/ 4911053 w 5126470"/>
              <a:gd name="connsiteY77" fmla="*/ 904875 h 1478781"/>
              <a:gd name="connsiteX78" fmla="*/ 4939628 w 5126470"/>
              <a:gd name="connsiteY78" fmla="*/ 923925 h 1478781"/>
              <a:gd name="connsiteX79" fmla="*/ 4968203 w 5126470"/>
              <a:gd name="connsiteY79" fmla="*/ 933450 h 1478781"/>
              <a:gd name="connsiteX80" fmla="*/ 5025353 w 5126470"/>
              <a:gd name="connsiteY80" fmla="*/ 971550 h 1478781"/>
              <a:gd name="connsiteX81" fmla="*/ 5126470 w 5126470"/>
              <a:gd name="connsiteY81" fmla="*/ 1082734 h 1478781"/>
              <a:gd name="connsiteX82" fmla="*/ 4694422 w 5126470"/>
              <a:gd name="connsiteY82" fmla="*/ 1478781 h 1478781"/>
              <a:gd name="connsiteX83" fmla="*/ 445950 w 5126470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025353 w 5234482"/>
              <a:gd name="connsiteY80" fmla="*/ 97155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4968203 w 5234482"/>
              <a:gd name="connsiteY79" fmla="*/ 933450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03372 w 5234482"/>
              <a:gd name="connsiteY79" fmla="*/ 992065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26470 w 5234482"/>
              <a:gd name="connsiteY80" fmla="*/ 1082734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39628 w 5234482"/>
              <a:gd name="connsiteY78" fmla="*/ 923925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44402 w 5234482"/>
              <a:gd name="connsiteY79" fmla="*/ 1038957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3710 w 5234482"/>
              <a:gd name="connsiteY79" fmla="*/ 1079988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67501 w 5234482"/>
              <a:gd name="connsiteY80" fmla="*/ 1182380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45950 w 5234482"/>
              <a:gd name="connsiteY0" fmla="*/ 1478781 h 1478781"/>
              <a:gd name="connsiteX1" fmla="*/ 0 w 5234482"/>
              <a:gd name="connsiteY1" fmla="*/ 1082734 h 1478781"/>
              <a:gd name="connsiteX2" fmla="*/ 85911 w 5234482"/>
              <a:gd name="connsiteY2" fmla="*/ 938721 h 1478781"/>
              <a:gd name="connsiteX3" fmla="*/ 121914 w 5234482"/>
              <a:gd name="connsiteY3" fmla="*/ 827135 h 1478781"/>
              <a:gd name="connsiteX4" fmla="*/ 193922 w 5234482"/>
              <a:gd name="connsiteY4" fmla="*/ 722697 h 1478781"/>
              <a:gd name="connsiteX5" fmla="*/ 234278 w 5234482"/>
              <a:gd name="connsiteY5" fmla="*/ 647700 h 1478781"/>
              <a:gd name="connsiteX6" fmla="*/ 262853 w 5234482"/>
              <a:gd name="connsiteY6" fmla="*/ 638175 h 1478781"/>
              <a:gd name="connsiteX7" fmla="*/ 320003 w 5234482"/>
              <a:gd name="connsiteY7" fmla="*/ 600075 h 1478781"/>
              <a:gd name="connsiteX8" fmla="*/ 377153 w 5234482"/>
              <a:gd name="connsiteY8" fmla="*/ 571500 h 1478781"/>
              <a:gd name="connsiteX9" fmla="*/ 405728 w 5234482"/>
              <a:gd name="connsiteY9" fmla="*/ 561975 h 1478781"/>
              <a:gd name="connsiteX10" fmla="*/ 462878 w 5234482"/>
              <a:gd name="connsiteY10" fmla="*/ 523875 h 1478781"/>
              <a:gd name="connsiteX11" fmla="*/ 491453 w 5234482"/>
              <a:gd name="connsiteY11" fmla="*/ 504825 h 1478781"/>
              <a:gd name="connsiteX12" fmla="*/ 520028 w 5234482"/>
              <a:gd name="connsiteY12" fmla="*/ 495300 h 1478781"/>
              <a:gd name="connsiteX13" fmla="*/ 548603 w 5234482"/>
              <a:gd name="connsiteY13" fmla="*/ 476250 h 1478781"/>
              <a:gd name="connsiteX14" fmla="*/ 605753 w 5234482"/>
              <a:gd name="connsiteY14" fmla="*/ 457200 h 1478781"/>
              <a:gd name="connsiteX15" fmla="*/ 710528 w 5234482"/>
              <a:gd name="connsiteY15" fmla="*/ 428625 h 1478781"/>
              <a:gd name="connsiteX16" fmla="*/ 891503 w 5234482"/>
              <a:gd name="connsiteY16" fmla="*/ 409575 h 1478781"/>
              <a:gd name="connsiteX17" fmla="*/ 986753 w 5234482"/>
              <a:gd name="connsiteY17" fmla="*/ 381000 h 1478781"/>
              <a:gd name="connsiteX18" fmla="*/ 1015328 w 5234482"/>
              <a:gd name="connsiteY18" fmla="*/ 361950 h 1478781"/>
              <a:gd name="connsiteX19" fmla="*/ 1072478 w 5234482"/>
              <a:gd name="connsiteY19" fmla="*/ 342900 h 1478781"/>
              <a:gd name="connsiteX20" fmla="*/ 1158203 w 5234482"/>
              <a:gd name="connsiteY20" fmla="*/ 304800 h 1478781"/>
              <a:gd name="connsiteX21" fmla="*/ 1243928 w 5234482"/>
              <a:gd name="connsiteY21" fmla="*/ 285750 h 1478781"/>
              <a:gd name="connsiteX22" fmla="*/ 1282028 w 5234482"/>
              <a:gd name="connsiteY22" fmla="*/ 276225 h 1478781"/>
              <a:gd name="connsiteX23" fmla="*/ 1472528 w 5234482"/>
              <a:gd name="connsiteY23" fmla="*/ 266700 h 1478781"/>
              <a:gd name="connsiteX24" fmla="*/ 1520153 w 5234482"/>
              <a:gd name="connsiteY24" fmla="*/ 257175 h 1478781"/>
              <a:gd name="connsiteX25" fmla="*/ 1548728 w 5234482"/>
              <a:gd name="connsiteY25" fmla="*/ 247650 h 1478781"/>
              <a:gd name="connsiteX26" fmla="*/ 1605878 w 5234482"/>
              <a:gd name="connsiteY26" fmla="*/ 238125 h 1478781"/>
              <a:gd name="connsiteX27" fmla="*/ 1720178 w 5234482"/>
              <a:gd name="connsiteY27" fmla="*/ 247650 h 1478781"/>
              <a:gd name="connsiteX28" fmla="*/ 1929728 w 5234482"/>
              <a:gd name="connsiteY28" fmla="*/ 228600 h 1478781"/>
              <a:gd name="connsiteX29" fmla="*/ 2015453 w 5234482"/>
              <a:gd name="connsiteY29" fmla="*/ 200025 h 1478781"/>
              <a:gd name="connsiteX30" fmla="*/ 2044028 w 5234482"/>
              <a:gd name="connsiteY30" fmla="*/ 190500 h 1478781"/>
              <a:gd name="connsiteX31" fmla="*/ 2072603 w 5234482"/>
              <a:gd name="connsiteY31" fmla="*/ 171450 h 1478781"/>
              <a:gd name="connsiteX32" fmla="*/ 2129753 w 5234482"/>
              <a:gd name="connsiteY32" fmla="*/ 152400 h 1478781"/>
              <a:gd name="connsiteX33" fmla="*/ 2215478 w 5234482"/>
              <a:gd name="connsiteY33" fmla="*/ 114300 h 1478781"/>
              <a:gd name="connsiteX34" fmla="*/ 2558378 w 5234482"/>
              <a:gd name="connsiteY34" fmla="*/ 95250 h 1478781"/>
              <a:gd name="connsiteX35" fmla="*/ 2644103 w 5234482"/>
              <a:gd name="connsiteY35" fmla="*/ 66675 h 1478781"/>
              <a:gd name="connsiteX36" fmla="*/ 2672678 w 5234482"/>
              <a:gd name="connsiteY36" fmla="*/ 57150 h 1478781"/>
              <a:gd name="connsiteX37" fmla="*/ 2701253 w 5234482"/>
              <a:gd name="connsiteY37" fmla="*/ 38100 h 1478781"/>
              <a:gd name="connsiteX38" fmla="*/ 2758403 w 5234482"/>
              <a:gd name="connsiteY38" fmla="*/ 19050 h 1478781"/>
              <a:gd name="connsiteX39" fmla="*/ 2825078 w 5234482"/>
              <a:gd name="connsiteY39" fmla="*/ 0 h 1478781"/>
              <a:gd name="connsiteX40" fmla="*/ 3044153 w 5234482"/>
              <a:gd name="connsiteY40" fmla="*/ 9525 h 1478781"/>
              <a:gd name="connsiteX41" fmla="*/ 3101303 w 5234482"/>
              <a:gd name="connsiteY41" fmla="*/ 28575 h 1478781"/>
              <a:gd name="connsiteX42" fmla="*/ 3139403 w 5234482"/>
              <a:gd name="connsiteY42" fmla="*/ 38100 h 1478781"/>
              <a:gd name="connsiteX43" fmla="*/ 3196553 w 5234482"/>
              <a:gd name="connsiteY43" fmla="*/ 57150 h 1478781"/>
              <a:gd name="connsiteX44" fmla="*/ 3253703 w 5234482"/>
              <a:gd name="connsiteY44" fmla="*/ 76200 h 1478781"/>
              <a:gd name="connsiteX45" fmla="*/ 3282278 w 5234482"/>
              <a:gd name="connsiteY45" fmla="*/ 85725 h 1478781"/>
              <a:gd name="connsiteX46" fmla="*/ 3310853 w 5234482"/>
              <a:gd name="connsiteY46" fmla="*/ 95250 h 1478781"/>
              <a:gd name="connsiteX47" fmla="*/ 3425153 w 5234482"/>
              <a:gd name="connsiteY47" fmla="*/ 104775 h 1478781"/>
              <a:gd name="connsiteX48" fmla="*/ 3482303 w 5234482"/>
              <a:gd name="connsiteY48" fmla="*/ 133350 h 1478781"/>
              <a:gd name="connsiteX49" fmla="*/ 3510878 w 5234482"/>
              <a:gd name="connsiteY49" fmla="*/ 161925 h 1478781"/>
              <a:gd name="connsiteX50" fmla="*/ 3568028 w 5234482"/>
              <a:gd name="connsiteY50" fmla="*/ 200025 h 1478781"/>
              <a:gd name="connsiteX51" fmla="*/ 3596603 w 5234482"/>
              <a:gd name="connsiteY51" fmla="*/ 219075 h 1478781"/>
              <a:gd name="connsiteX52" fmla="*/ 3625178 w 5234482"/>
              <a:gd name="connsiteY52" fmla="*/ 247650 h 1478781"/>
              <a:gd name="connsiteX53" fmla="*/ 3682328 w 5234482"/>
              <a:gd name="connsiteY53" fmla="*/ 266700 h 1478781"/>
              <a:gd name="connsiteX54" fmla="*/ 3739478 w 5234482"/>
              <a:gd name="connsiteY54" fmla="*/ 295275 h 1478781"/>
              <a:gd name="connsiteX55" fmla="*/ 3768053 w 5234482"/>
              <a:gd name="connsiteY55" fmla="*/ 314325 h 1478781"/>
              <a:gd name="connsiteX56" fmla="*/ 3806153 w 5234482"/>
              <a:gd name="connsiteY56" fmla="*/ 323850 h 1478781"/>
              <a:gd name="connsiteX57" fmla="*/ 3949028 w 5234482"/>
              <a:gd name="connsiteY57" fmla="*/ 342900 h 1478781"/>
              <a:gd name="connsiteX58" fmla="*/ 4006178 w 5234482"/>
              <a:gd name="connsiteY58" fmla="*/ 361950 h 1478781"/>
              <a:gd name="connsiteX59" fmla="*/ 4034753 w 5234482"/>
              <a:gd name="connsiteY59" fmla="*/ 371475 h 1478781"/>
              <a:gd name="connsiteX60" fmla="*/ 4091903 w 5234482"/>
              <a:gd name="connsiteY60" fmla="*/ 419100 h 1478781"/>
              <a:gd name="connsiteX61" fmla="*/ 4149053 w 5234482"/>
              <a:gd name="connsiteY61" fmla="*/ 457200 h 1478781"/>
              <a:gd name="connsiteX62" fmla="*/ 4177628 w 5234482"/>
              <a:gd name="connsiteY62" fmla="*/ 476250 h 1478781"/>
              <a:gd name="connsiteX63" fmla="*/ 4234778 w 5234482"/>
              <a:gd name="connsiteY63" fmla="*/ 514350 h 1478781"/>
              <a:gd name="connsiteX64" fmla="*/ 4263353 w 5234482"/>
              <a:gd name="connsiteY64" fmla="*/ 533400 h 1478781"/>
              <a:gd name="connsiteX65" fmla="*/ 4291928 w 5234482"/>
              <a:gd name="connsiteY65" fmla="*/ 542925 h 1478781"/>
              <a:gd name="connsiteX66" fmla="*/ 4377653 w 5234482"/>
              <a:gd name="connsiteY66" fmla="*/ 600075 h 1478781"/>
              <a:gd name="connsiteX67" fmla="*/ 4406228 w 5234482"/>
              <a:gd name="connsiteY67" fmla="*/ 628650 h 1478781"/>
              <a:gd name="connsiteX68" fmla="*/ 4434803 w 5234482"/>
              <a:gd name="connsiteY68" fmla="*/ 638175 h 1478781"/>
              <a:gd name="connsiteX69" fmla="*/ 4520528 w 5234482"/>
              <a:gd name="connsiteY69" fmla="*/ 695325 h 1478781"/>
              <a:gd name="connsiteX70" fmla="*/ 4549103 w 5234482"/>
              <a:gd name="connsiteY70" fmla="*/ 714375 h 1478781"/>
              <a:gd name="connsiteX71" fmla="*/ 4577678 w 5234482"/>
              <a:gd name="connsiteY71" fmla="*/ 733425 h 1478781"/>
              <a:gd name="connsiteX72" fmla="*/ 4663403 w 5234482"/>
              <a:gd name="connsiteY72" fmla="*/ 809625 h 1478781"/>
              <a:gd name="connsiteX73" fmla="*/ 4691978 w 5234482"/>
              <a:gd name="connsiteY73" fmla="*/ 819150 h 1478781"/>
              <a:gd name="connsiteX74" fmla="*/ 4749128 w 5234482"/>
              <a:gd name="connsiteY74" fmla="*/ 857250 h 1478781"/>
              <a:gd name="connsiteX75" fmla="*/ 4815803 w 5234482"/>
              <a:gd name="connsiteY75" fmla="*/ 876300 h 1478781"/>
              <a:gd name="connsiteX76" fmla="*/ 4844378 w 5234482"/>
              <a:gd name="connsiteY76" fmla="*/ 885825 h 1478781"/>
              <a:gd name="connsiteX77" fmla="*/ 4911053 w 5234482"/>
              <a:gd name="connsiteY77" fmla="*/ 904875 h 1478781"/>
              <a:gd name="connsiteX78" fmla="*/ 4968936 w 5234482"/>
              <a:gd name="connsiteY78" fmla="*/ 976679 h 1478781"/>
              <a:gd name="connsiteX79" fmla="*/ 5079571 w 5234482"/>
              <a:gd name="connsiteY79" fmla="*/ 1044819 h 1478781"/>
              <a:gd name="connsiteX80" fmla="*/ 5196809 w 5234482"/>
              <a:gd name="connsiteY80" fmla="*/ 1153072 h 1478781"/>
              <a:gd name="connsiteX81" fmla="*/ 5234482 w 5234482"/>
              <a:gd name="connsiteY81" fmla="*/ 1262757 h 1478781"/>
              <a:gd name="connsiteX82" fmla="*/ 4694422 w 5234482"/>
              <a:gd name="connsiteY82" fmla="*/ 1478781 h 1478781"/>
              <a:gd name="connsiteX83" fmla="*/ 445950 w 5234482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32803 w 5281374"/>
              <a:gd name="connsiteY2" fmla="*/ 938721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492842 w 5281374"/>
              <a:gd name="connsiteY0" fmla="*/ 1478781 h 1478781"/>
              <a:gd name="connsiteX1" fmla="*/ 0 w 5281374"/>
              <a:gd name="connsiteY1" fmla="*/ 1088595 h 1478781"/>
              <a:gd name="connsiteX2" fmla="*/ 103495 w 5281374"/>
              <a:gd name="connsiteY2" fmla="*/ 926998 h 1478781"/>
              <a:gd name="connsiteX3" fmla="*/ 168806 w 5281374"/>
              <a:gd name="connsiteY3" fmla="*/ 827135 h 1478781"/>
              <a:gd name="connsiteX4" fmla="*/ 240814 w 5281374"/>
              <a:gd name="connsiteY4" fmla="*/ 722697 h 1478781"/>
              <a:gd name="connsiteX5" fmla="*/ 281170 w 5281374"/>
              <a:gd name="connsiteY5" fmla="*/ 647700 h 1478781"/>
              <a:gd name="connsiteX6" fmla="*/ 309745 w 5281374"/>
              <a:gd name="connsiteY6" fmla="*/ 638175 h 1478781"/>
              <a:gd name="connsiteX7" fmla="*/ 366895 w 5281374"/>
              <a:gd name="connsiteY7" fmla="*/ 600075 h 1478781"/>
              <a:gd name="connsiteX8" fmla="*/ 424045 w 5281374"/>
              <a:gd name="connsiteY8" fmla="*/ 571500 h 1478781"/>
              <a:gd name="connsiteX9" fmla="*/ 452620 w 5281374"/>
              <a:gd name="connsiteY9" fmla="*/ 561975 h 1478781"/>
              <a:gd name="connsiteX10" fmla="*/ 509770 w 5281374"/>
              <a:gd name="connsiteY10" fmla="*/ 523875 h 1478781"/>
              <a:gd name="connsiteX11" fmla="*/ 538345 w 5281374"/>
              <a:gd name="connsiteY11" fmla="*/ 504825 h 1478781"/>
              <a:gd name="connsiteX12" fmla="*/ 566920 w 5281374"/>
              <a:gd name="connsiteY12" fmla="*/ 495300 h 1478781"/>
              <a:gd name="connsiteX13" fmla="*/ 595495 w 5281374"/>
              <a:gd name="connsiteY13" fmla="*/ 476250 h 1478781"/>
              <a:gd name="connsiteX14" fmla="*/ 652645 w 5281374"/>
              <a:gd name="connsiteY14" fmla="*/ 457200 h 1478781"/>
              <a:gd name="connsiteX15" fmla="*/ 757420 w 5281374"/>
              <a:gd name="connsiteY15" fmla="*/ 428625 h 1478781"/>
              <a:gd name="connsiteX16" fmla="*/ 938395 w 5281374"/>
              <a:gd name="connsiteY16" fmla="*/ 409575 h 1478781"/>
              <a:gd name="connsiteX17" fmla="*/ 1033645 w 5281374"/>
              <a:gd name="connsiteY17" fmla="*/ 381000 h 1478781"/>
              <a:gd name="connsiteX18" fmla="*/ 1062220 w 5281374"/>
              <a:gd name="connsiteY18" fmla="*/ 361950 h 1478781"/>
              <a:gd name="connsiteX19" fmla="*/ 1119370 w 5281374"/>
              <a:gd name="connsiteY19" fmla="*/ 342900 h 1478781"/>
              <a:gd name="connsiteX20" fmla="*/ 1205095 w 5281374"/>
              <a:gd name="connsiteY20" fmla="*/ 304800 h 1478781"/>
              <a:gd name="connsiteX21" fmla="*/ 1290820 w 5281374"/>
              <a:gd name="connsiteY21" fmla="*/ 285750 h 1478781"/>
              <a:gd name="connsiteX22" fmla="*/ 1328920 w 5281374"/>
              <a:gd name="connsiteY22" fmla="*/ 276225 h 1478781"/>
              <a:gd name="connsiteX23" fmla="*/ 1519420 w 5281374"/>
              <a:gd name="connsiteY23" fmla="*/ 266700 h 1478781"/>
              <a:gd name="connsiteX24" fmla="*/ 1567045 w 5281374"/>
              <a:gd name="connsiteY24" fmla="*/ 257175 h 1478781"/>
              <a:gd name="connsiteX25" fmla="*/ 1595620 w 5281374"/>
              <a:gd name="connsiteY25" fmla="*/ 247650 h 1478781"/>
              <a:gd name="connsiteX26" fmla="*/ 1652770 w 5281374"/>
              <a:gd name="connsiteY26" fmla="*/ 238125 h 1478781"/>
              <a:gd name="connsiteX27" fmla="*/ 1767070 w 5281374"/>
              <a:gd name="connsiteY27" fmla="*/ 247650 h 1478781"/>
              <a:gd name="connsiteX28" fmla="*/ 1976620 w 5281374"/>
              <a:gd name="connsiteY28" fmla="*/ 228600 h 1478781"/>
              <a:gd name="connsiteX29" fmla="*/ 2062345 w 5281374"/>
              <a:gd name="connsiteY29" fmla="*/ 200025 h 1478781"/>
              <a:gd name="connsiteX30" fmla="*/ 2090920 w 5281374"/>
              <a:gd name="connsiteY30" fmla="*/ 190500 h 1478781"/>
              <a:gd name="connsiteX31" fmla="*/ 2119495 w 5281374"/>
              <a:gd name="connsiteY31" fmla="*/ 171450 h 1478781"/>
              <a:gd name="connsiteX32" fmla="*/ 2176645 w 5281374"/>
              <a:gd name="connsiteY32" fmla="*/ 152400 h 1478781"/>
              <a:gd name="connsiteX33" fmla="*/ 2262370 w 5281374"/>
              <a:gd name="connsiteY33" fmla="*/ 114300 h 1478781"/>
              <a:gd name="connsiteX34" fmla="*/ 2605270 w 5281374"/>
              <a:gd name="connsiteY34" fmla="*/ 95250 h 1478781"/>
              <a:gd name="connsiteX35" fmla="*/ 2690995 w 5281374"/>
              <a:gd name="connsiteY35" fmla="*/ 66675 h 1478781"/>
              <a:gd name="connsiteX36" fmla="*/ 2719570 w 5281374"/>
              <a:gd name="connsiteY36" fmla="*/ 57150 h 1478781"/>
              <a:gd name="connsiteX37" fmla="*/ 2748145 w 5281374"/>
              <a:gd name="connsiteY37" fmla="*/ 38100 h 1478781"/>
              <a:gd name="connsiteX38" fmla="*/ 2805295 w 5281374"/>
              <a:gd name="connsiteY38" fmla="*/ 19050 h 1478781"/>
              <a:gd name="connsiteX39" fmla="*/ 2871970 w 5281374"/>
              <a:gd name="connsiteY39" fmla="*/ 0 h 1478781"/>
              <a:gd name="connsiteX40" fmla="*/ 3091045 w 5281374"/>
              <a:gd name="connsiteY40" fmla="*/ 9525 h 1478781"/>
              <a:gd name="connsiteX41" fmla="*/ 3148195 w 5281374"/>
              <a:gd name="connsiteY41" fmla="*/ 28575 h 1478781"/>
              <a:gd name="connsiteX42" fmla="*/ 3186295 w 5281374"/>
              <a:gd name="connsiteY42" fmla="*/ 38100 h 1478781"/>
              <a:gd name="connsiteX43" fmla="*/ 3243445 w 5281374"/>
              <a:gd name="connsiteY43" fmla="*/ 57150 h 1478781"/>
              <a:gd name="connsiteX44" fmla="*/ 3300595 w 5281374"/>
              <a:gd name="connsiteY44" fmla="*/ 76200 h 1478781"/>
              <a:gd name="connsiteX45" fmla="*/ 3329170 w 5281374"/>
              <a:gd name="connsiteY45" fmla="*/ 85725 h 1478781"/>
              <a:gd name="connsiteX46" fmla="*/ 3357745 w 5281374"/>
              <a:gd name="connsiteY46" fmla="*/ 95250 h 1478781"/>
              <a:gd name="connsiteX47" fmla="*/ 3472045 w 5281374"/>
              <a:gd name="connsiteY47" fmla="*/ 104775 h 1478781"/>
              <a:gd name="connsiteX48" fmla="*/ 3529195 w 5281374"/>
              <a:gd name="connsiteY48" fmla="*/ 133350 h 1478781"/>
              <a:gd name="connsiteX49" fmla="*/ 3557770 w 5281374"/>
              <a:gd name="connsiteY49" fmla="*/ 161925 h 1478781"/>
              <a:gd name="connsiteX50" fmla="*/ 3614920 w 5281374"/>
              <a:gd name="connsiteY50" fmla="*/ 200025 h 1478781"/>
              <a:gd name="connsiteX51" fmla="*/ 3643495 w 5281374"/>
              <a:gd name="connsiteY51" fmla="*/ 219075 h 1478781"/>
              <a:gd name="connsiteX52" fmla="*/ 3672070 w 5281374"/>
              <a:gd name="connsiteY52" fmla="*/ 247650 h 1478781"/>
              <a:gd name="connsiteX53" fmla="*/ 3729220 w 5281374"/>
              <a:gd name="connsiteY53" fmla="*/ 266700 h 1478781"/>
              <a:gd name="connsiteX54" fmla="*/ 3786370 w 5281374"/>
              <a:gd name="connsiteY54" fmla="*/ 295275 h 1478781"/>
              <a:gd name="connsiteX55" fmla="*/ 3814945 w 5281374"/>
              <a:gd name="connsiteY55" fmla="*/ 314325 h 1478781"/>
              <a:gd name="connsiteX56" fmla="*/ 3853045 w 5281374"/>
              <a:gd name="connsiteY56" fmla="*/ 323850 h 1478781"/>
              <a:gd name="connsiteX57" fmla="*/ 3995920 w 5281374"/>
              <a:gd name="connsiteY57" fmla="*/ 342900 h 1478781"/>
              <a:gd name="connsiteX58" fmla="*/ 4053070 w 5281374"/>
              <a:gd name="connsiteY58" fmla="*/ 361950 h 1478781"/>
              <a:gd name="connsiteX59" fmla="*/ 4081645 w 5281374"/>
              <a:gd name="connsiteY59" fmla="*/ 371475 h 1478781"/>
              <a:gd name="connsiteX60" fmla="*/ 4138795 w 5281374"/>
              <a:gd name="connsiteY60" fmla="*/ 419100 h 1478781"/>
              <a:gd name="connsiteX61" fmla="*/ 4195945 w 5281374"/>
              <a:gd name="connsiteY61" fmla="*/ 457200 h 1478781"/>
              <a:gd name="connsiteX62" fmla="*/ 4224520 w 5281374"/>
              <a:gd name="connsiteY62" fmla="*/ 476250 h 1478781"/>
              <a:gd name="connsiteX63" fmla="*/ 4281670 w 5281374"/>
              <a:gd name="connsiteY63" fmla="*/ 514350 h 1478781"/>
              <a:gd name="connsiteX64" fmla="*/ 4310245 w 5281374"/>
              <a:gd name="connsiteY64" fmla="*/ 533400 h 1478781"/>
              <a:gd name="connsiteX65" fmla="*/ 4338820 w 5281374"/>
              <a:gd name="connsiteY65" fmla="*/ 542925 h 1478781"/>
              <a:gd name="connsiteX66" fmla="*/ 4424545 w 5281374"/>
              <a:gd name="connsiteY66" fmla="*/ 600075 h 1478781"/>
              <a:gd name="connsiteX67" fmla="*/ 4453120 w 5281374"/>
              <a:gd name="connsiteY67" fmla="*/ 628650 h 1478781"/>
              <a:gd name="connsiteX68" fmla="*/ 4481695 w 5281374"/>
              <a:gd name="connsiteY68" fmla="*/ 638175 h 1478781"/>
              <a:gd name="connsiteX69" fmla="*/ 4567420 w 5281374"/>
              <a:gd name="connsiteY69" fmla="*/ 695325 h 1478781"/>
              <a:gd name="connsiteX70" fmla="*/ 4595995 w 5281374"/>
              <a:gd name="connsiteY70" fmla="*/ 714375 h 1478781"/>
              <a:gd name="connsiteX71" fmla="*/ 4624570 w 5281374"/>
              <a:gd name="connsiteY71" fmla="*/ 733425 h 1478781"/>
              <a:gd name="connsiteX72" fmla="*/ 4710295 w 5281374"/>
              <a:gd name="connsiteY72" fmla="*/ 809625 h 1478781"/>
              <a:gd name="connsiteX73" fmla="*/ 4738870 w 5281374"/>
              <a:gd name="connsiteY73" fmla="*/ 819150 h 1478781"/>
              <a:gd name="connsiteX74" fmla="*/ 4796020 w 5281374"/>
              <a:gd name="connsiteY74" fmla="*/ 857250 h 1478781"/>
              <a:gd name="connsiteX75" fmla="*/ 4862695 w 5281374"/>
              <a:gd name="connsiteY75" fmla="*/ 876300 h 1478781"/>
              <a:gd name="connsiteX76" fmla="*/ 4891270 w 5281374"/>
              <a:gd name="connsiteY76" fmla="*/ 885825 h 1478781"/>
              <a:gd name="connsiteX77" fmla="*/ 4957945 w 5281374"/>
              <a:gd name="connsiteY77" fmla="*/ 904875 h 1478781"/>
              <a:gd name="connsiteX78" fmla="*/ 5015828 w 5281374"/>
              <a:gd name="connsiteY78" fmla="*/ 976679 h 1478781"/>
              <a:gd name="connsiteX79" fmla="*/ 5126463 w 5281374"/>
              <a:gd name="connsiteY79" fmla="*/ 1044819 h 1478781"/>
              <a:gd name="connsiteX80" fmla="*/ 5243701 w 5281374"/>
              <a:gd name="connsiteY80" fmla="*/ 1153072 h 1478781"/>
              <a:gd name="connsiteX81" fmla="*/ 5281374 w 5281374"/>
              <a:gd name="connsiteY81" fmla="*/ 1262757 h 1478781"/>
              <a:gd name="connsiteX82" fmla="*/ 4741314 w 5281374"/>
              <a:gd name="connsiteY82" fmla="*/ 1478781 h 1478781"/>
              <a:gd name="connsiteX83" fmla="*/ 492842 w 5281374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9417 w 5367949"/>
              <a:gd name="connsiteY0" fmla="*/ 1478781 h 1478781"/>
              <a:gd name="connsiteX1" fmla="*/ 0 w 5367949"/>
              <a:gd name="connsiteY1" fmla="*/ 1233071 h 1478781"/>
              <a:gd name="connsiteX2" fmla="*/ 190070 w 5367949"/>
              <a:gd name="connsiteY2" fmla="*/ 926998 h 1478781"/>
              <a:gd name="connsiteX3" fmla="*/ 255381 w 5367949"/>
              <a:gd name="connsiteY3" fmla="*/ 827135 h 1478781"/>
              <a:gd name="connsiteX4" fmla="*/ 327389 w 5367949"/>
              <a:gd name="connsiteY4" fmla="*/ 722697 h 1478781"/>
              <a:gd name="connsiteX5" fmla="*/ 367745 w 5367949"/>
              <a:gd name="connsiteY5" fmla="*/ 647700 h 1478781"/>
              <a:gd name="connsiteX6" fmla="*/ 396320 w 5367949"/>
              <a:gd name="connsiteY6" fmla="*/ 638175 h 1478781"/>
              <a:gd name="connsiteX7" fmla="*/ 453470 w 5367949"/>
              <a:gd name="connsiteY7" fmla="*/ 600075 h 1478781"/>
              <a:gd name="connsiteX8" fmla="*/ 510620 w 5367949"/>
              <a:gd name="connsiteY8" fmla="*/ 571500 h 1478781"/>
              <a:gd name="connsiteX9" fmla="*/ 539195 w 5367949"/>
              <a:gd name="connsiteY9" fmla="*/ 561975 h 1478781"/>
              <a:gd name="connsiteX10" fmla="*/ 596345 w 5367949"/>
              <a:gd name="connsiteY10" fmla="*/ 523875 h 1478781"/>
              <a:gd name="connsiteX11" fmla="*/ 624920 w 5367949"/>
              <a:gd name="connsiteY11" fmla="*/ 504825 h 1478781"/>
              <a:gd name="connsiteX12" fmla="*/ 653495 w 5367949"/>
              <a:gd name="connsiteY12" fmla="*/ 495300 h 1478781"/>
              <a:gd name="connsiteX13" fmla="*/ 682070 w 5367949"/>
              <a:gd name="connsiteY13" fmla="*/ 476250 h 1478781"/>
              <a:gd name="connsiteX14" fmla="*/ 739220 w 5367949"/>
              <a:gd name="connsiteY14" fmla="*/ 457200 h 1478781"/>
              <a:gd name="connsiteX15" fmla="*/ 843995 w 5367949"/>
              <a:gd name="connsiteY15" fmla="*/ 428625 h 1478781"/>
              <a:gd name="connsiteX16" fmla="*/ 1024970 w 5367949"/>
              <a:gd name="connsiteY16" fmla="*/ 409575 h 1478781"/>
              <a:gd name="connsiteX17" fmla="*/ 1120220 w 5367949"/>
              <a:gd name="connsiteY17" fmla="*/ 381000 h 1478781"/>
              <a:gd name="connsiteX18" fmla="*/ 1148795 w 5367949"/>
              <a:gd name="connsiteY18" fmla="*/ 361950 h 1478781"/>
              <a:gd name="connsiteX19" fmla="*/ 1205945 w 5367949"/>
              <a:gd name="connsiteY19" fmla="*/ 342900 h 1478781"/>
              <a:gd name="connsiteX20" fmla="*/ 1291670 w 5367949"/>
              <a:gd name="connsiteY20" fmla="*/ 304800 h 1478781"/>
              <a:gd name="connsiteX21" fmla="*/ 1377395 w 5367949"/>
              <a:gd name="connsiteY21" fmla="*/ 285750 h 1478781"/>
              <a:gd name="connsiteX22" fmla="*/ 1415495 w 5367949"/>
              <a:gd name="connsiteY22" fmla="*/ 276225 h 1478781"/>
              <a:gd name="connsiteX23" fmla="*/ 1605995 w 5367949"/>
              <a:gd name="connsiteY23" fmla="*/ 266700 h 1478781"/>
              <a:gd name="connsiteX24" fmla="*/ 1653620 w 5367949"/>
              <a:gd name="connsiteY24" fmla="*/ 257175 h 1478781"/>
              <a:gd name="connsiteX25" fmla="*/ 1682195 w 5367949"/>
              <a:gd name="connsiteY25" fmla="*/ 247650 h 1478781"/>
              <a:gd name="connsiteX26" fmla="*/ 1739345 w 5367949"/>
              <a:gd name="connsiteY26" fmla="*/ 238125 h 1478781"/>
              <a:gd name="connsiteX27" fmla="*/ 1853645 w 5367949"/>
              <a:gd name="connsiteY27" fmla="*/ 247650 h 1478781"/>
              <a:gd name="connsiteX28" fmla="*/ 2063195 w 5367949"/>
              <a:gd name="connsiteY28" fmla="*/ 228600 h 1478781"/>
              <a:gd name="connsiteX29" fmla="*/ 2148920 w 5367949"/>
              <a:gd name="connsiteY29" fmla="*/ 200025 h 1478781"/>
              <a:gd name="connsiteX30" fmla="*/ 2177495 w 5367949"/>
              <a:gd name="connsiteY30" fmla="*/ 190500 h 1478781"/>
              <a:gd name="connsiteX31" fmla="*/ 2206070 w 5367949"/>
              <a:gd name="connsiteY31" fmla="*/ 171450 h 1478781"/>
              <a:gd name="connsiteX32" fmla="*/ 2263220 w 5367949"/>
              <a:gd name="connsiteY32" fmla="*/ 152400 h 1478781"/>
              <a:gd name="connsiteX33" fmla="*/ 2348945 w 5367949"/>
              <a:gd name="connsiteY33" fmla="*/ 114300 h 1478781"/>
              <a:gd name="connsiteX34" fmla="*/ 2691845 w 5367949"/>
              <a:gd name="connsiteY34" fmla="*/ 95250 h 1478781"/>
              <a:gd name="connsiteX35" fmla="*/ 2777570 w 5367949"/>
              <a:gd name="connsiteY35" fmla="*/ 66675 h 1478781"/>
              <a:gd name="connsiteX36" fmla="*/ 2806145 w 5367949"/>
              <a:gd name="connsiteY36" fmla="*/ 57150 h 1478781"/>
              <a:gd name="connsiteX37" fmla="*/ 2834720 w 5367949"/>
              <a:gd name="connsiteY37" fmla="*/ 38100 h 1478781"/>
              <a:gd name="connsiteX38" fmla="*/ 2891870 w 5367949"/>
              <a:gd name="connsiteY38" fmla="*/ 19050 h 1478781"/>
              <a:gd name="connsiteX39" fmla="*/ 2958545 w 5367949"/>
              <a:gd name="connsiteY39" fmla="*/ 0 h 1478781"/>
              <a:gd name="connsiteX40" fmla="*/ 3177620 w 5367949"/>
              <a:gd name="connsiteY40" fmla="*/ 9525 h 1478781"/>
              <a:gd name="connsiteX41" fmla="*/ 3234770 w 5367949"/>
              <a:gd name="connsiteY41" fmla="*/ 28575 h 1478781"/>
              <a:gd name="connsiteX42" fmla="*/ 3272870 w 5367949"/>
              <a:gd name="connsiteY42" fmla="*/ 38100 h 1478781"/>
              <a:gd name="connsiteX43" fmla="*/ 3330020 w 5367949"/>
              <a:gd name="connsiteY43" fmla="*/ 57150 h 1478781"/>
              <a:gd name="connsiteX44" fmla="*/ 3387170 w 5367949"/>
              <a:gd name="connsiteY44" fmla="*/ 76200 h 1478781"/>
              <a:gd name="connsiteX45" fmla="*/ 3415745 w 5367949"/>
              <a:gd name="connsiteY45" fmla="*/ 85725 h 1478781"/>
              <a:gd name="connsiteX46" fmla="*/ 3444320 w 5367949"/>
              <a:gd name="connsiteY46" fmla="*/ 95250 h 1478781"/>
              <a:gd name="connsiteX47" fmla="*/ 3558620 w 5367949"/>
              <a:gd name="connsiteY47" fmla="*/ 104775 h 1478781"/>
              <a:gd name="connsiteX48" fmla="*/ 3615770 w 5367949"/>
              <a:gd name="connsiteY48" fmla="*/ 133350 h 1478781"/>
              <a:gd name="connsiteX49" fmla="*/ 3644345 w 5367949"/>
              <a:gd name="connsiteY49" fmla="*/ 161925 h 1478781"/>
              <a:gd name="connsiteX50" fmla="*/ 3701495 w 5367949"/>
              <a:gd name="connsiteY50" fmla="*/ 200025 h 1478781"/>
              <a:gd name="connsiteX51" fmla="*/ 3730070 w 5367949"/>
              <a:gd name="connsiteY51" fmla="*/ 219075 h 1478781"/>
              <a:gd name="connsiteX52" fmla="*/ 3758645 w 5367949"/>
              <a:gd name="connsiteY52" fmla="*/ 247650 h 1478781"/>
              <a:gd name="connsiteX53" fmla="*/ 3815795 w 5367949"/>
              <a:gd name="connsiteY53" fmla="*/ 266700 h 1478781"/>
              <a:gd name="connsiteX54" fmla="*/ 3872945 w 5367949"/>
              <a:gd name="connsiteY54" fmla="*/ 295275 h 1478781"/>
              <a:gd name="connsiteX55" fmla="*/ 3901520 w 5367949"/>
              <a:gd name="connsiteY55" fmla="*/ 314325 h 1478781"/>
              <a:gd name="connsiteX56" fmla="*/ 3939620 w 5367949"/>
              <a:gd name="connsiteY56" fmla="*/ 323850 h 1478781"/>
              <a:gd name="connsiteX57" fmla="*/ 4082495 w 5367949"/>
              <a:gd name="connsiteY57" fmla="*/ 342900 h 1478781"/>
              <a:gd name="connsiteX58" fmla="*/ 4139645 w 5367949"/>
              <a:gd name="connsiteY58" fmla="*/ 361950 h 1478781"/>
              <a:gd name="connsiteX59" fmla="*/ 4168220 w 5367949"/>
              <a:gd name="connsiteY59" fmla="*/ 371475 h 1478781"/>
              <a:gd name="connsiteX60" fmla="*/ 4225370 w 5367949"/>
              <a:gd name="connsiteY60" fmla="*/ 419100 h 1478781"/>
              <a:gd name="connsiteX61" fmla="*/ 4282520 w 5367949"/>
              <a:gd name="connsiteY61" fmla="*/ 457200 h 1478781"/>
              <a:gd name="connsiteX62" fmla="*/ 4311095 w 5367949"/>
              <a:gd name="connsiteY62" fmla="*/ 476250 h 1478781"/>
              <a:gd name="connsiteX63" fmla="*/ 4368245 w 5367949"/>
              <a:gd name="connsiteY63" fmla="*/ 514350 h 1478781"/>
              <a:gd name="connsiteX64" fmla="*/ 4396820 w 5367949"/>
              <a:gd name="connsiteY64" fmla="*/ 533400 h 1478781"/>
              <a:gd name="connsiteX65" fmla="*/ 4425395 w 5367949"/>
              <a:gd name="connsiteY65" fmla="*/ 542925 h 1478781"/>
              <a:gd name="connsiteX66" fmla="*/ 4511120 w 5367949"/>
              <a:gd name="connsiteY66" fmla="*/ 600075 h 1478781"/>
              <a:gd name="connsiteX67" fmla="*/ 4539695 w 5367949"/>
              <a:gd name="connsiteY67" fmla="*/ 628650 h 1478781"/>
              <a:gd name="connsiteX68" fmla="*/ 4568270 w 5367949"/>
              <a:gd name="connsiteY68" fmla="*/ 638175 h 1478781"/>
              <a:gd name="connsiteX69" fmla="*/ 4653995 w 5367949"/>
              <a:gd name="connsiteY69" fmla="*/ 695325 h 1478781"/>
              <a:gd name="connsiteX70" fmla="*/ 4682570 w 5367949"/>
              <a:gd name="connsiteY70" fmla="*/ 714375 h 1478781"/>
              <a:gd name="connsiteX71" fmla="*/ 4711145 w 5367949"/>
              <a:gd name="connsiteY71" fmla="*/ 733425 h 1478781"/>
              <a:gd name="connsiteX72" fmla="*/ 4796870 w 5367949"/>
              <a:gd name="connsiteY72" fmla="*/ 809625 h 1478781"/>
              <a:gd name="connsiteX73" fmla="*/ 4825445 w 5367949"/>
              <a:gd name="connsiteY73" fmla="*/ 819150 h 1478781"/>
              <a:gd name="connsiteX74" fmla="*/ 4882595 w 5367949"/>
              <a:gd name="connsiteY74" fmla="*/ 857250 h 1478781"/>
              <a:gd name="connsiteX75" fmla="*/ 4949270 w 5367949"/>
              <a:gd name="connsiteY75" fmla="*/ 876300 h 1478781"/>
              <a:gd name="connsiteX76" fmla="*/ 4977845 w 5367949"/>
              <a:gd name="connsiteY76" fmla="*/ 885825 h 1478781"/>
              <a:gd name="connsiteX77" fmla="*/ 5044520 w 5367949"/>
              <a:gd name="connsiteY77" fmla="*/ 904875 h 1478781"/>
              <a:gd name="connsiteX78" fmla="*/ 5102403 w 5367949"/>
              <a:gd name="connsiteY78" fmla="*/ 976679 h 1478781"/>
              <a:gd name="connsiteX79" fmla="*/ 5213038 w 5367949"/>
              <a:gd name="connsiteY79" fmla="*/ 1044819 h 1478781"/>
              <a:gd name="connsiteX80" fmla="*/ 5330276 w 5367949"/>
              <a:gd name="connsiteY80" fmla="*/ 1153072 h 1478781"/>
              <a:gd name="connsiteX81" fmla="*/ 5367949 w 5367949"/>
              <a:gd name="connsiteY81" fmla="*/ 1262757 h 1478781"/>
              <a:gd name="connsiteX82" fmla="*/ 4827889 w 5367949"/>
              <a:gd name="connsiteY82" fmla="*/ 1478781 h 1478781"/>
              <a:gd name="connsiteX83" fmla="*/ 579417 w 536794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82200 w 5360079"/>
              <a:gd name="connsiteY2" fmla="*/ 926998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71547 w 5360079"/>
              <a:gd name="connsiteY0" fmla="*/ 1478781 h 1478781"/>
              <a:gd name="connsiteX1" fmla="*/ 0 w 5360079"/>
              <a:gd name="connsiteY1" fmla="*/ 1213006 h 1478781"/>
              <a:gd name="connsiteX2" fmla="*/ 150718 w 5360079"/>
              <a:gd name="connsiteY2" fmla="*/ 963117 h 1478781"/>
              <a:gd name="connsiteX3" fmla="*/ 247511 w 5360079"/>
              <a:gd name="connsiteY3" fmla="*/ 827135 h 1478781"/>
              <a:gd name="connsiteX4" fmla="*/ 319519 w 5360079"/>
              <a:gd name="connsiteY4" fmla="*/ 722697 h 1478781"/>
              <a:gd name="connsiteX5" fmla="*/ 359875 w 5360079"/>
              <a:gd name="connsiteY5" fmla="*/ 647700 h 1478781"/>
              <a:gd name="connsiteX6" fmla="*/ 388450 w 5360079"/>
              <a:gd name="connsiteY6" fmla="*/ 638175 h 1478781"/>
              <a:gd name="connsiteX7" fmla="*/ 445600 w 5360079"/>
              <a:gd name="connsiteY7" fmla="*/ 600075 h 1478781"/>
              <a:gd name="connsiteX8" fmla="*/ 502750 w 5360079"/>
              <a:gd name="connsiteY8" fmla="*/ 571500 h 1478781"/>
              <a:gd name="connsiteX9" fmla="*/ 531325 w 5360079"/>
              <a:gd name="connsiteY9" fmla="*/ 561975 h 1478781"/>
              <a:gd name="connsiteX10" fmla="*/ 588475 w 5360079"/>
              <a:gd name="connsiteY10" fmla="*/ 523875 h 1478781"/>
              <a:gd name="connsiteX11" fmla="*/ 617050 w 5360079"/>
              <a:gd name="connsiteY11" fmla="*/ 504825 h 1478781"/>
              <a:gd name="connsiteX12" fmla="*/ 645625 w 5360079"/>
              <a:gd name="connsiteY12" fmla="*/ 495300 h 1478781"/>
              <a:gd name="connsiteX13" fmla="*/ 674200 w 5360079"/>
              <a:gd name="connsiteY13" fmla="*/ 476250 h 1478781"/>
              <a:gd name="connsiteX14" fmla="*/ 731350 w 5360079"/>
              <a:gd name="connsiteY14" fmla="*/ 457200 h 1478781"/>
              <a:gd name="connsiteX15" fmla="*/ 836125 w 5360079"/>
              <a:gd name="connsiteY15" fmla="*/ 428625 h 1478781"/>
              <a:gd name="connsiteX16" fmla="*/ 1017100 w 5360079"/>
              <a:gd name="connsiteY16" fmla="*/ 409575 h 1478781"/>
              <a:gd name="connsiteX17" fmla="*/ 1112350 w 5360079"/>
              <a:gd name="connsiteY17" fmla="*/ 381000 h 1478781"/>
              <a:gd name="connsiteX18" fmla="*/ 1140925 w 5360079"/>
              <a:gd name="connsiteY18" fmla="*/ 361950 h 1478781"/>
              <a:gd name="connsiteX19" fmla="*/ 1198075 w 5360079"/>
              <a:gd name="connsiteY19" fmla="*/ 342900 h 1478781"/>
              <a:gd name="connsiteX20" fmla="*/ 1283800 w 5360079"/>
              <a:gd name="connsiteY20" fmla="*/ 304800 h 1478781"/>
              <a:gd name="connsiteX21" fmla="*/ 1369525 w 5360079"/>
              <a:gd name="connsiteY21" fmla="*/ 285750 h 1478781"/>
              <a:gd name="connsiteX22" fmla="*/ 1407625 w 5360079"/>
              <a:gd name="connsiteY22" fmla="*/ 276225 h 1478781"/>
              <a:gd name="connsiteX23" fmla="*/ 1598125 w 5360079"/>
              <a:gd name="connsiteY23" fmla="*/ 266700 h 1478781"/>
              <a:gd name="connsiteX24" fmla="*/ 1645750 w 5360079"/>
              <a:gd name="connsiteY24" fmla="*/ 257175 h 1478781"/>
              <a:gd name="connsiteX25" fmla="*/ 1674325 w 5360079"/>
              <a:gd name="connsiteY25" fmla="*/ 247650 h 1478781"/>
              <a:gd name="connsiteX26" fmla="*/ 1731475 w 5360079"/>
              <a:gd name="connsiteY26" fmla="*/ 238125 h 1478781"/>
              <a:gd name="connsiteX27" fmla="*/ 1845775 w 5360079"/>
              <a:gd name="connsiteY27" fmla="*/ 247650 h 1478781"/>
              <a:gd name="connsiteX28" fmla="*/ 2055325 w 5360079"/>
              <a:gd name="connsiteY28" fmla="*/ 228600 h 1478781"/>
              <a:gd name="connsiteX29" fmla="*/ 2141050 w 5360079"/>
              <a:gd name="connsiteY29" fmla="*/ 200025 h 1478781"/>
              <a:gd name="connsiteX30" fmla="*/ 2169625 w 5360079"/>
              <a:gd name="connsiteY30" fmla="*/ 190500 h 1478781"/>
              <a:gd name="connsiteX31" fmla="*/ 2198200 w 5360079"/>
              <a:gd name="connsiteY31" fmla="*/ 171450 h 1478781"/>
              <a:gd name="connsiteX32" fmla="*/ 2255350 w 5360079"/>
              <a:gd name="connsiteY32" fmla="*/ 152400 h 1478781"/>
              <a:gd name="connsiteX33" fmla="*/ 2341075 w 5360079"/>
              <a:gd name="connsiteY33" fmla="*/ 114300 h 1478781"/>
              <a:gd name="connsiteX34" fmla="*/ 2683975 w 5360079"/>
              <a:gd name="connsiteY34" fmla="*/ 95250 h 1478781"/>
              <a:gd name="connsiteX35" fmla="*/ 2769700 w 5360079"/>
              <a:gd name="connsiteY35" fmla="*/ 66675 h 1478781"/>
              <a:gd name="connsiteX36" fmla="*/ 2798275 w 5360079"/>
              <a:gd name="connsiteY36" fmla="*/ 57150 h 1478781"/>
              <a:gd name="connsiteX37" fmla="*/ 2826850 w 5360079"/>
              <a:gd name="connsiteY37" fmla="*/ 38100 h 1478781"/>
              <a:gd name="connsiteX38" fmla="*/ 2884000 w 5360079"/>
              <a:gd name="connsiteY38" fmla="*/ 19050 h 1478781"/>
              <a:gd name="connsiteX39" fmla="*/ 2950675 w 5360079"/>
              <a:gd name="connsiteY39" fmla="*/ 0 h 1478781"/>
              <a:gd name="connsiteX40" fmla="*/ 3169750 w 5360079"/>
              <a:gd name="connsiteY40" fmla="*/ 9525 h 1478781"/>
              <a:gd name="connsiteX41" fmla="*/ 3226900 w 5360079"/>
              <a:gd name="connsiteY41" fmla="*/ 28575 h 1478781"/>
              <a:gd name="connsiteX42" fmla="*/ 3265000 w 5360079"/>
              <a:gd name="connsiteY42" fmla="*/ 38100 h 1478781"/>
              <a:gd name="connsiteX43" fmla="*/ 3322150 w 5360079"/>
              <a:gd name="connsiteY43" fmla="*/ 57150 h 1478781"/>
              <a:gd name="connsiteX44" fmla="*/ 3379300 w 5360079"/>
              <a:gd name="connsiteY44" fmla="*/ 76200 h 1478781"/>
              <a:gd name="connsiteX45" fmla="*/ 3407875 w 5360079"/>
              <a:gd name="connsiteY45" fmla="*/ 85725 h 1478781"/>
              <a:gd name="connsiteX46" fmla="*/ 3436450 w 5360079"/>
              <a:gd name="connsiteY46" fmla="*/ 95250 h 1478781"/>
              <a:gd name="connsiteX47" fmla="*/ 3550750 w 5360079"/>
              <a:gd name="connsiteY47" fmla="*/ 104775 h 1478781"/>
              <a:gd name="connsiteX48" fmla="*/ 3607900 w 5360079"/>
              <a:gd name="connsiteY48" fmla="*/ 133350 h 1478781"/>
              <a:gd name="connsiteX49" fmla="*/ 3636475 w 5360079"/>
              <a:gd name="connsiteY49" fmla="*/ 161925 h 1478781"/>
              <a:gd name="connsiteX50" fmla="*/ 3693625 w 5360079"/>
              <a:gd name="connsiteY50" fmla="*/ 200025 h 1478781"/>
              <a:gd name="connsiteX51" fmla="*/ 3722200 w 5360079"/>
              <a:gd name="connsiteY51" fmla="*/ 219075 h 1478781"/>
              <a:gd name="connsiteX52" fmla="*/ 3750775 w 5360079"/>
              <a:gd name="connsiteY52" fmla="*/ 247650 h 1478781"/>
              <a:gd name="connsiteX53" fmla="*/ 3807925 w 5360079"/>
              <a:gd name="connsiteY53" fmla="*/ 266700 h 1478781"/>
              <a:gd name="connsiteX54" fmla="*/ 3865075 w 5360079"/>
              <a:gd name="connsiteY54" fmla="*/ 295275 h 1478781"/>
              <a:gd name="connsiteX55" fmla="*/ 3893650 w 5360079"/>
              <a:gd name="connsiteY55" fmla="*/ 314325 h 1478781"/>
              <a:gd name="connsiteX56" fmla="*/ 3931750 w 5360079"/>
              <a:gd name="connsiteY56" fmla="*/ 323850 h 1478781"/>
              <a:gd name="connsiteX57" fmla="*/ 4074625 w 5360079"/>
              <a:gd name="connsiteY57" fmla="*/ 342900 h 1478781"/>
              <a:gd name="connsiteX58" fmla="*/ 4131775 w 5360079"/>
              <a:gd name="connsiteY58" fmla="*/ 361950 h 1478781"/>
              <a:gd name="connsiteX59" fmla="*/ 4160350 w 5360079"/>
              <a:gd name="connsiteY59" fmla="*/ 371475 h 1478781"/>
              <a:gd name="connsiteX60" fmla="*/ 4217500 w 5360079"/>
              <a:gd name="connsiteY60" fmla="*/ 419100 h 1478781"/>
              <a:gd name="connsiteX61" fmla="*/ 4274650 w 5360079"/>
              <a:gd name="connsiteY61" fmla="*/ 457200 h 1478781"/>
              <a:gd name="connsiteX62" fmla="*/ 4303225 w 5360079"/>
              <a:gd name="connsiteY62" fmla="*/ 476250 h 1478781"/>
              <a:gd name="connsiteX63" fmla="*/ 4360375 w 5360079"/>
              <a:gd name="connsiteY63" fmla="*/ 514350 h 1478781"/>
              <a:gd name="connsiteX64" fmla="*/ 4388950 w 5360079"/>
              <a:gd name="connsiteY64" fmla="*/ 533400 h 1478781"/>
              <a:gd name="connsiteX65" fmla="*/ 4417525 w 5360079"/>
              <a:gd name="connsiteY65" fmla="*/ 542925 h 1478781"/>
              <a:gd name="connsiteX66" fmla="*/ 4503250 w 5360079"/>
              <a:gd name="connsiteY66" fmla="*/ 600075 h 1478781"/>
              <a:gd name="connsiteX67" fmla="*/ 4531825 w 5360079"/>
              <a:gd name="connsiteY67" fmla="*/ 628650 h 1478781"/>
              <a:gd name="connsiteX68" fmla="*/ 4560400 w 5360079"/>
              <a:gd name="connsiteY68" fmla="*/ 638175 h 1478781"/>
              <a:gd name="connsiteX69" fmla="*/ 4646125 w 5360079"/>
              <a:gd name="connsiteY69" fmla="*/ 695325 h 1478781"/>
              <a:gd name="connsiteX70" fmla="*/ 4674700 w 5360079"/>
              <a:gd name="connsiteY70" fmla="*/ 714375 h 1478781"/>
              <a:gd name="connsiteX71" fmla="*/ 4703275 w 5360079"/>
              <a:gd name="connsiteY71" fmla="*/ 733425 h 1478781"/>
              <a:gd name="connsiteX72" fmla="*/ 4789000 w 5360079"/>
              <a:gd name="connsiteY72" fmla="*/ 809625 h 1478781"/>
              <a:gd name="connsiteX73" fmla="*/ 4817575 w 5360079"/>
              <a:gd name="connsiteY73" fmla="*/ 819150 h 1478781"/>
              <a:gd name="connsiteX74" fmla="*/ 4874725 w 5360079"/>
              <a:gd name="connsiteY74" fmla="*/ 857250 h 1478781"/>
              <a:gd name="connsiteX75" fmla="*/ 4941400 w 5360079"/>
              <a:gd name="connsiteY75" fmla="*/ 876300 h 1478781"/>
              <a:gd name="connsiteX76" fmla="*/ 4969975 w 5360079"/>
              <a:gd name="connsiteY76" fmla="*/ 885825 h 1478781"/>
              <a:gd name="connsiteX77" fmla="*/ 5036650 w 5360079"/>
              <a:gd name="connsiteY77" fmla="*/ 904875 h 1478781"/>
              <a:gd name="connsiteX78" fmla="*/ 5094533 w 5360079"/>
              <a:gd name="connsiteY78" fmla="*/ 976679 h 1478781"/>
              <a:gd name="connsiteX79" fmla="*/ 5205168 w 5360079"/>
              <a:gd name="connsiteY79" fmla="*/ 1044819 h 1478781"/>
              <a:gd name="connsiteX80" fmla="*/ 5322406 w 5360079"/>
              <a:gd name="connsiteY80" fmla="*/ 1153072 h 1478781"/>
              <a:gd name="connsiteX81" fmla="*/ 5360079 w 5360079"/>
              <a:gd name="connsiteY81" fmla="*/ 1262757 h 1478781"/>
              <a:gd name="connsiteX82" fmla="*/ 4820019 w 5360079"/>
              <a:gd name="connsiteY82" fmla="*/ 1478781 h 1478781"/>
              <a:gd name="connsiteX83" fmla="*/ 571547 w 5360079"/>
              <a:gd name="connsiteY83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78264 w 5387625"/>
              <a:gd name="connsiteY2" fmla="*/ 963117 h 1478781"/>
              <a:gd name="connsiteX3" fmla="*/ 275057 w 5387625"/>
              <a:gd name="connsiteY3" fmla="*/ 827135 h 1478781"/>
              <a:gd name="connsiteX4" fmla="*/ 347065 w 5387625"/>
              <a:gd name="connsiteY4" fmla="*/ 722697 h 1478781"/>
              <a:gd name="connsiteX5" fmla="*/ 387421 w 5387625"/>
              <a:gd name="connsiteY5" fmla="*/ 647700 h 1478781"/>
              <a:gd name="connsiteX6" fmla="*/ 415996 w 5387625"/>
              <a:gd name="connsiteY6" fmla="*/ 638175 h 1478781"/>
              <a:gd name="connsiteX7" fmla="*/ 473146 w 5387625"/>
              <a:gd name="connsiteY7" fmla="*/ 600075 h 1478781"/>
              <a:gd name="connsiteX8" fmla="*/ 530296 w 5387625"/>
              <a:gd name="connsiteY8" fmla="*/ 571500 h 1478781"/>
              <a:gd name="connsiteX9" fmla="*/ 558871 w 5387625"/>
              <a:gd name="connsiteY9" fmla="*/ 561975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673171 w 5387625"/>
              <a:gd name="connsiteY12" fmla="*/ 495300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625671 w 5387625"/>
              <a:gd name="connsiteY23" fmla="*/ 266700 h 1478781"/>
              <a:gd name="connsiteX24" fmla="*/ 1673296 w 5387625"/>
              <a:gd name="connsiteY24" fmla="*/ 257175 h 1478781"/>
              <a:gd name="connsiteX25" fmla="*/ 1701871 w 5387625"/>
              <a:gd name="connsiteY25" fmla="*/ 247650 h 1478781"/>
              <a:gd name="connsiteX26" fmla="*/ 1759021 w 5387625"/>
              <a:gd name="connsiteY26" fmla="*/ 238125 h 1478781"/>
              <a:gd name="connsiteX27" fmla="*/ 1873321 w 5387625"/>
              <a:gd name="connsiteY27" fmla="*/ 247650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358421 w 5387625"/>
              <a:gd name="connsiteY1" fmla="*/ 1390506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73321 w 5387625"/>
              <a:gd name="connsiteY28" fmla="*/ 247650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59021 w 5387625"/>
              <a:gd name="connsiteY27" fmla="*/ 23812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701871 w 5387625"/>
              <a:gd name="connsiteY26" fmla="*/ 247650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673296 w 5387625"/>
              <a:gd name="connsiteY25" fmla="*/ 257175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625671 w 5387625"/>
              <a:gd name="connsiteY24" fmla="*/ 266700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19669 w 5387625"/>
              <a:gd name="connsiteY27" fmla="*/ 33845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78264 w 5387625"/>
              <a:gd name="connsiteY3" fmla="*/ 96311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46782 w 5387625"/>
              <a:gd name="connsiteY3" fmla="*/ 1039369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275057 w 5387625"/>
              <a:gd name="connsiteY4" fmla="*/ 827135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387421 w 5387625"/>
              <a:gd name="connsiteY6" fmla="*/ 647700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473146 w 5387625"/>
              <a:gd name="connsiteY8" fmla="*/ 600075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673171 w 5387625"/>
              <a:gd name="connsiteY13" fmla="*/ 495300 h 1478781"/>
              <a:gd name="connsiteX14" fmla="*/ 701746 w 5387625"/>
              <a:gd name="connsiteY14" fmla="*/ 476250 h 1478781"/>
              <a:gd name="connsiteX15" fmla="*/ 758896 w 5387625"/>
              <a:gd name="connsiteY15" fmla="*/ 457200 h 1478781"/>
              <a:gd name="connsiteX16" fmla="*/ 863671 w 5387625"/>
              <a:gd name="connsiteY16" fmla="*/ 428625 h 1478781"/>
              <a:gd name="connsiteX17" fmla="*/ 1044646 w 5387625"/>
              <a:gd name="connsiteY17" fmla="*/ 409575 h 1478781"/>
              <a:gd name="connsiteX18" fmla="*/ 1139896 w 5387625"/>
              <a:gd name="connsiteY18" fmla="*/ 381000 h 1478781"/>
              <a:gd name="connsiteX19" fmla="*/ 1168471 w 5387625"/>
              <a:gd name="connsiteY19" fmla="*/ 361950 h 1478781"/>
              <a:gd name="connsiteX20" fmla="*/ 1225621 w 5387625"/>
              <a:gd name="connsiteY20" fmla="*/ 342900 h 1478781"/>
              <a:gd name="connsiteX21" fmla="*/ 1311346 w 5387625"/>
              <a:gd name="connsiteY21" fmla="*/ 304800 h 1478781"/>
              <a:gd name="connsiteX22" fmla="*/ 1397071 w 5387625"/>
              <a:gd name="connsiteY22" fmla="*/ 285750 h 1478781"/>
              <a:gd name="connsiteX23" fmla="*/ 1435171 w 5387625"/>
              <a:gd name="connsiteY23" fmla="*/ 276225 h 1478781"/>
              <a:gd name="connsiteX24" fmla="*/ 1377752 w 5387625"/>
              <a:gd name="connsiteY24" fmla="*/ 423215 h 1478781"/>
              <a:gd name="connsiteX25" fmla="*/ 1472600 w 5387625"/>
              <a:gd name="connsiteY25" fmla="*/ 417704 h 1478781"/>
              <a:gd name="connsiteX26" fmla="*/ 1591685 w 5387625"/>
              <a:gd name="connsiteY26" fmla="*/ 380086 h 1478781"/>
              <a:gd name="connsiteX27" fmla="*/ 1723604 w 5387625"/>
              <a:gd name="connsiteY27" fmla="*/ 326415 h 1478781"/>
              <a:gd name="connsiteX28" fmla="*/ 1830033 w 5387625"/>
              <a:gd name="connsiteY28" fmla="*/ 295809 h 1478781"/>
              <a:gd name="connsiteX29" fmla="*/ 2082871 w 5387625"/>
              <a:gd name="connsiteY29" fmla="*/ 228600 h 1478781"/>
              <a:gd name="connsiteX30" fmla="*/ 2168596 w 5387625"/>
              <a:gd name="connsiteY30" fmla="*/ 200025 h 1478781"/>
              <a:gd name="connsiteX31" fmla="*/ 2197171 w 5387625"/>
              <a:gd name="connsiteY31" fmla="*/ 190500 h 1478781"/>
              <a:gd name="connsiteX32" fmla="*/ 2225746 w 5387625"/>
              <a:gd name="connsiteY32" fmla="*/ 171450 h 1478781"/>
              <a:gd name="connsiteX33" fmla="*/ 2282896 w 5387625"/>
              <a:gd name="connsiteY33" fmla="*/ 152400 h 1478781"/>
              <a:gd name="connsiteX34" fmla="*/ 2368621 w 5387625"/>
              <a:gd name="connsiteY34" fmla="*/ 114300 h 1478781"/>
              <a:gd name="connsiteX35" fmla="*/ 2711521 w 5387625"/>
              <a:gd name="connsiteY35" fmla="*/ 95250 h 1478781"/>
              <a:gd name="connsiteX36" fmla="*/ 2797246 w 5387625"/>
              <a:gd name="connsiteY36" fmla="*/ 66675 h 1478781"/>
              <a:gd name="connsiteX37" fmla="*/ 2825821 w 5387625"/>
              <a:gd name="connsiteY37" fmla="*/ 57150 h 1478781"/>
              <a:gd name="connsiteX38" fmla="*/ 2854396 w 5387625"/>
              <a:gd name="connsiteY38" fmla="*/ 38100 h 1478781"/>
              <a:gd name="connsiteX39" fmla="*/ 2911546 w 5387625"/>
              <a:gd name="connsiteY39" fmla="*/ 19050 h 1478781"/>
              <a:gd name="connsiteX40" fmla="*/ 2978221 w 5387625"/>
              <a:gd name="connsiteY40" fmla="*/ 0 h 1478781"/>
              <a:gd name="connsiteX41" fmla="*/ 3197296 w 5387625"/>
              <a:gd name="connsiteY41" fmla="*/ 9525 h 1478781"/>
              <a:gd name="connsiteX42" fmla="*/ 3254446 w 5387625"/>
              <a:gd name="connsiteY42" fmla="*/ 28575 h 1478781"/>
              <a:gd name="connsiteX43" fmla="*/ 3292546 w 5387625"/>
              <a:gd name="connsiteY43" fmla="*/ 38100 h 1478781"/>
              <a:gd name="connsiteX44" fmla="*/ 3349696 w 5387625"/>
              <a:gd name="connsiteY44" fmla="*/ 57150 h 1478781"/>
              <a:gd name="connsiteX45" fmla="*/ 3406846 w 5387625"/>
              <a:gd name="connsiteY45" fmla="*/ 76200 h 1478781"/>
              <a:gd name="connsiteX46" fmla="*/ 3435421 w 5387625"/>
              <a:gd name="connsiteY46" fmla="*/ 85725 h 1478781"/>
              <a:gd name="connsiteX47" fmla="*/ 3463996 w 5387625"/>
              <a:gd name="connsiteY47" fmla="*/ 95250 h 1478781"/>
              <a:gd name="connsiteX48" fmla="*/ 3578296 w 5387625"/>
              <a:gd name="connsiteY48" fmla="*/ 104775 h 1478781"/>
              <a:gd name="connsiteX49" fmla="*/ 3635446 w 5387625"/>
              <a:gd name="connsiteY49" fmla="*/ 133350 h 1478781"/>
              <a:gd name="connsiteX50" fmla="*/ 3664021 w 5387625"/>
              <a:gd name="connsiteY50" fmla="*/ 161925 h 1478781"/>
              <a:gd name="connsiteX51" fmla="*/ 3721171 w 5387625"/>
              <a:gd name="connsiteY51" fmla="*/ 200025 h 1478781"/>
              <a:gd name="connsiteX52" fmla="*/ 3749746 w 5387625"/>
              <a:gd name="connsiteY52" fmla="*/ 219075 h 1478781"/>
              <a:gd name="connsiteX53" fmla="*/ 3778321 w 5387625"/>
              <a:gd name="connsiteY53" fmla="*/ 247650 h 1478781"/>
              <a:gd name="connsiteX54" fmla="*/ 3835471 w 5387625"/>
              <a:gd name="connsiteY54" fmla="*/ 266700 h 1478781"/>
              <a:gd name="connsiteX55" fmla="*/ 3892621 w 5387625"/>
              <a:gd name="connsiteY55" fmla="*/ 295275 h 1478781"/>
              <a:gd name="connsiteX56" fmla="*/ 3921196 w 5387625"/>
              <a:gd name="connsiteY56" fmla="*/ 314325 h 1478781"/>
              <a:gd name="connsiteX57" fmla="*/ 3959296 w 5387625"/>
              <a:gd name="connsiteY57" fmla="*/ 323850 h 1478781"/>
              <a:gd name="connsiteX58" fmla="*/ 4102171 w 5387625"/>
              <a:gd name="connsiteY58" fmla="*/ 342900 h 1478781"/>
              <a:gd name="connsiteX59" fmla="*/ 4159321 w 5387625"/>
              <a:gd name="connsiteY59" fmla="*/ 361950 h 1478781"/>
              <a:gd name="connsiteX60" fmla="*/ 4187896 w 5387625"/>
              <a:gd name="connsiteY60" fmla="*/ 371475 h 1478781"/>
              <a:gd name="connsiteX61" fmla="*/ 4245046 w 5387625"/>
              <a:gd name="connsiteY61" fmla="*/ 419100 h 1478781"/>
              <a:gd name="connsiteX62" fmla="*/ 4302196 w 5387625"/>
              <a:gd name="connsiteY62" fmla="*/ 457200 h 1478781"/>
              <a:gd name="connsiteX63" fmla="*/ 4330771 w 5387625"/>
              <a:gd name="connsiteY63" fmla="*/ 476250 h 1478781"/>
              <a:gd name="connsiteX64" fmla="*/ 4387921 w 5387625"/>
              <a:gd name="connsiteY64" fmla="*/ 514350 h 1478781"/>
              <a:gd name="connsiteX65" fmla="*/ 4416496 w 5387625"/>
              <a:gd name="connsiteY65" fmla="*/ 533400 h 1478781"/>
              <a:gd name="connsiteX66" fmla="*/ 4445071 w 5387625"/>
              <a:gd name="connsiteY66" fmla="*/ 542925 h 1478781"/>
              <a:gd name="connsiteX67" fmla="*/ 4530796 w 5387625"/>
              <a:gd name="connsiteY67" fmla="*/ 600075 h 1478781"/>
              <a:gd name="connsiteX68" fmla="*/ 4559371 w 5387625"/>
              <a:gd name="connsiteY68" fmla="*/ 628650 h 1478781"/>
              <a:gd name="connsiteX69" fmla="*/ 4587946 w 5387625"/>
              <a:gd name="connsiteY69" fmla="*/ 638175 h 1478781"/>
              <a:gd name="connsiteX70" fmla="*/ 4673671 w 5387625"/>
              <a:gd name="connsiteY70" fmla="*/ 695325 h 1478781"/>
              <a:gd name="connsiteX71" fmla="*/ 4702246 w 5387625"/>
              <a:gd name="connsiteY71" fmla="*/ 714375 h 1478781"/>
              <a:gd name="connsiteX72" fmla="*/ 4730821 w 5387625"/>
              <a:gd name="connsiteY72" fmla="*/ 733425 h 1478781"/>
              <a:gd name="connsiteX73" fmla="*/ 4816546 w 5387625"/>
              <a:gd name="connsiteY73" fmla="*/ 809625 h 1478781"/>
              <a:gd name="connsiteX74" fmla="*/ 4845121 w 5387625"/>
              <a:gd name="connsiteY74" fmla="*/ 819150 h 1478781"/>
              <a:gd name="connsiteX75" fmla="*/ 4902271 w 5387625"/>
              <a:gd name="connsiteY75" fmla="*/ 857250 h 1478781"/>
              <a:gd name="connsiteX76" fmla="*/ 4968946 w 5387625"/>
              <a:gd name="connsiteY76" fmla="*/ 876300 h 1478781"/>
              <a:gd name="connsiteX77" fmla="*/ 4997521 w 5387625"/>
              <a:gd name="connsiteY77" fmla="*/ 885825 h 1478781"/>
              <a:gd name="connsiteX78" fmla="*/ 5064196 w 5387625"/>
              <a:gd name="connsiteY78" fmla="*/ 904875 h 1478781"/>
              <a:gd name="connsiteX79" fmla="*/ 5122079 w 5387625"/>
              <a:gd name="connsiteY79" fmla="*/ 976679 h 1478781"/>
              <a:gd name="connsiteX80" fmla="*/ 5232714 w 5387625"/>
              <a:gd name="connsiteY80" fmla="*/ 1044819 h 1478781"/>
              <a:gd name="connsiteX81" fmla="*/ 5349952 w 5387625"/>
              <a:gd name="connsiteY81" fmla="*/ 1153072 h 1478781"/>
              <a:gd name="connsiteX82" fmla="*/ 5387625 w 5387625"/>
              <a:gd name="connsiteY82" fmla="*/ 1262757 h 1478781"/>
              <a:gd name="connsiteX83" fmla="*/ 4847565 w 5387625"/>
              <a:gd name="connsiteY83" fmla="*/ 1478781 h 1478781"/>
              <a:gd name="connsiteX84" fmla="*/ 599093 w 5387625"/>
              <a:gd name="connsiteY84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558871 w 5387625"/>
              <a:gd name="connsiteY10" fmla="*/ 561975 h 1478781"/>
              <a:gd name="connsiteX11" fmla="*/ 616021 w 5387625"/>
              <a:gd name="connsiteY11" fmla="*/ 523875 h 1478781"/>
              <a:gd name="connsiteX12" fmla="*/ 644596 w 5387625"/>
              <a:gd name="connsiteY12" fmla="*/ 504825 h 1478781"/>
              <a:gd name="connsiteX13" fmla="*/ 701746 w 5387625"/>
              <a:gd name="connsiteY13" fmla="*/ 476250 h 1478781"/>
              <a:gd name="connsiteX14" fmla="*/ 758896 w 5387625"/>
              <a:gd name="connsiteY14" fmla="*/ 457200 h 1478781"/>
              <a:gd name="connsiteX15" fmla="*/ 863671 w 5387625"/>
              <a:gd name="connsiteY15" fmla="*/ 428625 h 1478781"/>
              <a:gd name="connsiteX16" fmla="*/ 1044646 w 5387625"/>
              <a:gd name="connsiteY16" fmla="*/ 409575 h 1478781"/>
              <a:gd name="connsiteX17" fmla="*/ 1139896 w 5387625"/>
              <a:gd name="connsiteY17" fmla="*/ 381000 h 1478781"/>
              <a:gd name="connsiteX18" fmla="*/ 1168471 w 5387625"/>
              <a:gd name="connsiteY18" fmla="*/ 361950 h 1478781"/>
              <a:gd name="connsiteX19" fmla="*/ 1225621 w 5387625"/>
              <a:gd name="connsiteY19" fmla="*/ 342900 h 1478781"/>
              <a:gd name="connsiteX20" fmla="*/ 1311346 w 5387625"/>
              <a:gd name="connsiteY20" fmla="*/ 304800 h 1478781"/>
              <a:gd name="connsiteX21" fmla="*/ 1397071 w 5387625"/>
              <a:gd name="connsiteY21" fmla="*/ 285750 h 1478781"/>
              <a:gd name="connsiteX22" fmla="*/ 1435171 w 5387625"/>
              <a:gd name="connsiteY22" fmla="*/ 276225 h 1478781"/>
              <a:gd name="connsiteX23" fmla="*/ 1377752 w 5387625"/>
              <a:gd name="connsiteY23" fmla="*/ 423215 h 1478781"/>
              <a:gd name="connsiteX24" fmla="*/ 1472600 w 5387625"/>
              <a:gd name="connsiteY24" fmla="*/ 417704 h 1478781"/>
              <a:gd name="connsiteX25" fmla="*/ 1591685 w 5387625"/>
              <a:gd name="connsiteY25" fmla="*/ 380086 h 1478781"/>
              <a:gd name="connsiteX26" fmla="*/ 1723604 w 5387625"/>
              <a:gd name="connsiteY26" fmla="*/ 326415 h 1478781"/>
              <a:gd name="connsiteX27" fmla="*/ 1830033 w 5387625"/>
              <a:gd name="connsiteY27" fmla="*/ 295809 h 1478781"/>
              <a:gd name="connsiteX28" fmla="*/ 2082871 w 5387625"/>
              <a:gd name="connsiteY28" fmla="*/ 228600 h 1478781"/>
              <a:gd name="connsiteX29" fmla="*/ 2168596 w 5387625"/>
              <a:gd name="connsiteY29" fmla="*/ 200025 h 1478781"/>
              <a:gd name="connsiteX30" fmla="*/ 2197171 w 5387625"/>
              <a:gd name="connsiteY30" fmla="*/ 190500 h 1478781"/>
              <a:gd name="connsiteX31" fmla="*/ 2225746 w 5387625"/>
              <a:gd name="connsiteY31" fmla="*/ 171450 h 1478781"/>
              <a:gd name="connsiteX32" fmla="*/ 2282896 w 5387625"/>
              <a:gd name="connsiteY32" fmla="*/ 152400 h 1478781"/>
              <a:gd name="connsiteX33" fmla="*/ 2368621 w 5387625"/>
              <a:gd name="connsiteY33" fmla="*/ 114300 h 1478781"/>
              <a:gd name="connsiteX34" fmla="*/ 2711521 w 5387625"/>
              <a:gd name="connsiteY34" fmla="*/ 95250 h 1478781"/>
              <a:gd name="connsiteX35" fmla="*/ 2797246 w 5387625"/>
              <a:gd name="connsiteY35" fmla="*/ 66675 h 1478781"/>
              <a:gd name="connsiteX36" fmla="*/ 2825821 w 5387625"/>
              <a:gd name="connsiteY36" fmla="*/ 57150 h 1478781"/>
              <a:gd name="connsiteX37" fmla="*/ 2854396 w 5387625"/>
              <a:gd name="connsiteY37" fmla="*/ 38100 h 1478781"/>
              <a:gd name="connsiteX38" fmla="*/ 2911546 w 5387625"/>
              <a:gd name="connsiteY38" fmla="*/ 19050 h 1478781"/>
              <a:gd name="connsiteX39" fmla="*/ 2978221 w 5387625"/>
              <a:gd name="connsiteY39" fmla="*/ 0 h 1478781"/>
              <a:gd name="connsiteX40" fmla="*/ 3197296 w 5387625"/>
              <a:gd name="connsiteY40" fmla="*/ 9525 h 1478781"/>
              <a:gd name="connsiteX41" fmla="*/ 3254446 w 5387625"/>
              <a:gd name="connsiteY41" fmla="*/ 28575 h 1478781"/>
              <a:gd name="connsiteX42" fmla="*/ 3292546 w 5387625"/>
              <a:gd name="connsiteY42" fmla="*/ 38100 h 1478781"/>
              <a:gd name="connsiteX43" fmla="*/ 3349696 w 5387625"/>
              <a:gd name="connsiteY43" fmla="*/ 57150 h 1478781"/>
              <a:gd name="connsiteX44" fmla="*/ 3406846 w 5387625"/>
              <a:gd name="connsiteY44" fmla="*/ 76200 h 1478781"/>
              <a:gd name="connsiteX45" fmla="*/ 3435421 w 5387625"/>
              <a:gd name="connsiteY45" fmla="*/ 85725 h 1478781"/>
              <a:gd name="connsiteX46" fmla="*/ 3463996 w 5387625"/>
              <a:gd name="connsiteY46" fmla="*/ 95250 h 1478781"/>
              <a:gd name="connsiteX47" fmla="*/ 3578296 w 5387625"/>
              <a:gd name="connsiteY47" fmla="*/ 104775 h 1478781"/>
              <a:gd name="connsiteX48" fmla="*/ 3635446 w 5387625"/>
              <a:gd name="connsiteY48" fmla="*/ 133350 h 1478781"/>
              <a:gd name="connsiteX49" fmla="*/ 3664021 w 5387625"/>
              <a:gd name="connsiteY49" fmla="*/ 161925 h 1478781"/>
              <a:gd name="connsiteX50" fmla="*/ 3721171 w 5387625"/>
              <a:gd name="connsiteY50" fmla="*/ 200025 h 1478781"/>
              <a:gd name="connsiteX51" fmla="*/ 3749746 w 5387625"/>
              <a:gd name="connsiteY51" fmla="*/ 219075 h 1478781"/>
              <a:gd name="connsiteX52" fmla="*/ 3778321 w 5387625"/>
              <a:gd name="connsiteY52" fmla="*/ 247650 h 1478781"/>
              <a:gd name="connsiteX53" fmla="*/ 3835471 w 5387625"/>
              <a:gd name="connsiteY53" fmla="*/ 266700 h 1478781"/>
              <a:gd name="connsiteX54" fmla="*/ 3892621 w 5387625"/>
              <a:gd name="connsiteY54" fmla="*/ 295275 h 1478781"/>
              <a:gd name="connsiteX55" fmla="*/ 3921196 w 5387625"/>
              <a:gd name="connsiteY55" fmla="*/ 314325 h 1478781"/>
              <a:gd name="connsiteX56" fmla="*/ 3959296 w 5387625"/>
              <a:gd name="connsiteY56" fmla="*/ 323850 h 1478781"/>
              <a:gd name="connsiteX57" fmla="*/ 4102171 w 5387625"/>
              <a:gd name="connsiteY57" fmla="*/ 342900 h 1478781"/>
              <a:gd name="connsiteX58" fmla="*/ 4159321 w 5387625"/>
              <a:gd name="connsiteY58" fmla="*/ 361950 h 1478781"/>
              <a:gd name="connsiteX59" fmla="*/ 4187896 w 5387625"/>
              <a:gd name="connsiteY59" fmla="*/ 371475 h 1478781"/>
              <a:gd name="connsiteX60" fmla="*/ 4245046 w 5387625"/>
              <a:gd name="connsiteY60" fmla="*/ 419100 h 1478781"/>
              <a:gd name="connsiteX61" fmla="*/ 4302196 w 5387625"/>
              <a:gd name="connsiteY61" fmla="*/ 457200 h 1478781"/>
              <a:gd name="connsiteX62" fmla="*/ 4330771 w 5387625"/>
              <a:gd name="connsiteY62" fmla="*/ 476250 h 1478781"/>
              <a:gd name="connsiteX63" fmla="*/ 4387921 w 5387625"/>
              <a:gd name="connsiteY63" fmla="*/ 514350 h 1478781"/>
              <a:gd name="connsiteX64" fmla="*/ 4416496 w 5387625"/>
              <a:gd name="connsiteY64" fmla="*/ 533400 h 1478781"/>
              <a:gd name="connsiteX65" fmla="*/ 4445071 w 5387625"/>
              <a:gd name="connsiteY65" fmla="*/ 542925 h 1478781"/>
              <a:gd name="connsiteX66" fmla="*/ 4530796 w 5387625"/>
              <a:gd name="connsiteY66" fmla="*/ 600075 h 1478781"/>
              <a:gd name="connsiteX67" fmla="*/ 4559371 w 5387625"/>
              <a:gd name="connsiteY67" fmla="*/ 628650 h 1478781"/>
              <a:gd name="connsiteX68" fmla="*/ 4587946 w 5387625"/>
              <a:gd name="connsiteY68" fmla="*/ 638175 h 1478781"/>
              <a:gd name="connsiteX69" fmla="*/ 4673671 w 5387625"/>
              <a:gd name="connsiteY69" fmla="*/ 695325 h 1478781"/>
              <a:gd name="connsiteX70" fmla="*/ 4702246 w 5387625"/>
              <a:gd name="connsiteY70" fmla="*/ 714375 h 1478781"/>
              <a:gd name="connsiteX71" fmla="*/ 4730821 w 5387625"/>
              <a:gd name="connsiteY71" fmla="*/ 733425 h 1478781"/>
              <a:gd name="connsiteX72" fmla="*/ 4816546 w 5387625"/>
              <a:gd name="connsiteY72" fmla="*/ 809625 h 1478781"/>
              <a:gd name="connsiteX73" fmla="*/ 4845121 w 5387625"/>
              <a:gd name="connsiteY73" fmla="*/ 819150 h 1478781"/>
              <a:gd name="connsiteX74" fmla="*/ 4902271 w 5387625"/>
              <a:gd name="connsiteY74" fmla="*/ 857250 h 1478781"/>
              <a:gd name="connsiteX75" fmla="*/ 4968946 w 5387625"/>
              <a:gd name="connsiteY75" fmla="*/ 876300 h 1478781"/>
              <a:gd name="connsiteX76" fmla="*/ 4997521 w 5387625"/>
              <a:gd name="connsiteY76" fmla="*/ 885825 h 1478781"/>
              <a:gd name="connsiteX77" fmla="*/ 5064196 w 5387625"/>
              <a:gd name="connsiteY77" fmla="*/ 904875 h 1478781"/>
              <a:gd name="connsiteX78" fmla="*/ 5122079 w 5387625"/>
              <a:gd name="connsiteY78" fmla="*/ 976679 h 1478781"/>
              <a:gd name="connsiteX79" fmla="*/ 5232714 w 5387625"/>
              <a:gd name="connsiteY79" fmla="*/ 1044819 h 1478781"/>
              <a:gd name="connsiteX80" fmla="*/ 5349952 w 5387625"/>
              <a:gd name="connsiteY80" fmla="*/ 1153072 h 1478781"/>
              <a:gd name="connsiteX81" fmla="*/ 5387625 w 5387625"/>
              <a:gd name="connsiteY81" fmla="*/ 1262757 h 1478781"/>
              <a:gd name="connsiteX82" fmla="*/ 4847565 w 5387625"/>
              <a:gd name="connsiteY82" fmla="*/ 1478781 h 1478781"/>
              <a:gd name="connsiteX83" fmla="*/ 599093 w 5387625"/>
              <a:gd name="connsiteY83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4669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248235 w 5387625"/>
              <a:gd name="connsiteY1" fmla="*/ 1334321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181336 w 5387625"/>
              <a:gd name="connsiteY1" fmla="*/ 1406559 h 1478781"/>
              <a:gd name="connsiteX2" fmla="*/ 0 w 5387625"/>
              <a:gd name="connsiteY2" fmla="*/ 1273204 h 1478781"/>
              <a:gd name="connsiteX3" fmla="*/ 111364 w 5387625"/>
              <a:gd name="connsiteY3" fmla="*/ 1099567 h 1478781"/>
              <a:gd name="connsiteX4" fmla="*/ 172741 w 5387625"/>
              <a:gd name="connsiteY4" fmla="*/ 923453 h 1478781"/>
              <a:gd name="connsiteX5" fmla="*/ 347065 w 5387625"/>
              <a:gd name="connsiteY5" fmla="*/ 722697 h 1478781"/>
              <a:gd name="connsiteX6" fmla="*/ 438578 w 5387625"/>
              <a:gd name="connsiteY6" fmla="*/ 703885 h 1478781"/>
              <a:gd name="connsiteX7" fmla="*/ 415996 w 5387625"/>
              <a:gd name="connsiteY7" fmla="*/ 638175 h 1478781"/>
              <a:gd name="connsiteX8" fmla="*/ 579398 w 5387625"/>
              <a:gd name="connsiteY8" fmla="*/ 648234 h 1478781"/>
              <a:gd name="connsiteX9" fmla="*/ 530296 w 5387625"/>
              <a:gd name="connsiteY9" fmla="*/ 571500 h 1478781"/>
              <a:gd name="connsiteX10" fmla="*/ 616021 w 5387625"/>
              <a:gd name="connsiteY10" fmla="*/ 523875 h 1478781"/>
              <a:gd name="connsiteX11" fmla="*/ 644596 w 5387625"/>
              <a:gd name="connsiteY11" fmla="*/ 504825 h 1478781"/>
              <a:gd name="connsiteX12" fmla="*/ 701746 w 5387625"/>
              <a:gd name="connsiteY12" fmla="*/ 476250 h 1478781"/>
              <a:gd name="connsiteX13" fmla="*/ 758896 w 5387625"/>
              <a:gd name="connsiteY13" fmla="*/ 457200 h 1478781"/>
              <a:gd name="connsiteX14" fmla="*/ 863671 w 5387625"/>
              <a:gd name="connsiteY14" fmla="*/ 428625 h 1478781"/>
              <a:gd name="connsiteX15" fmla="*/ 1044646 w 5387625"/>
              <a:gd name="connsiteY15" fmla="*/ 409575 h 1478781"/>
              <a:gd name="connsiteX16" fmla="*/ 1139896 w 5387625"/>
              <a:gd name="connsiteY16" fmla="*/ 381000 h 1478781"/>
              <a:gd name="connsiteX17" fmla="*/ 1168471 w 5387625"/>
              <a:gd name="connsiteY17" fmla="*/ 361950 h 1478781"/>
              <a:gd name="connsiteX18" fmla="*/ 1225621 w 5387625"/>
              <a:gd name="connsiteY18" fmla="*/ 342900 h 1478781"/>
              <a:gd name="connsiteX19" fmla="*/ 1311346 w 5387625"/>
              <a:gd name="connsiteY19" fmla="*/ 304800 h 1478781"/>
              <a:gd name="connsiteX20" fmla="*/ 1397071 w 5387625"/>
              <a:gd name="connsiteY20" fmla="*/ 285750 h 1478781"/>
              <a:gd name="connsiteX21" fmla="*/ 1435171 w 5387625"/>
              <a:gd name="connsiteY21" fmla="*/ 276225 h 1478781"/>
              <a:gd name="connsiteX22" fmla="*/ 1377752 w 5387625"/>
              <a:gd name="connsiteY22" fmla="*/ 423215 h 1478781"/>
              <a:gd name="connsiteX23" fmla="*/ 1472600 w 5387625"/>
              <a:gd name="connsiteY23" fmla="*/ 417704 h 1478781"/>
              <a:gd name="connsiteX24" fmla="*/ 1591685 w 5387625"/>
              <a:gd name="connsiteY24" fmla="*/ 380086 h 1478781"/>
              <a:gd name="connsiteX25" fmla="*/ 1723604 w 5387625"/>
              <a:gd name="connsiteY25" fmla="*/ 326415 h 1478781"/>
              <a:gd name="connsiteX26" fmla="*/ 1830033 w 5387625"/>
              <a:gd name="connsiteY26" fmla="*/ 295809 h 1478781"/>
              <a:gd name="connsiteX27" fmla="*/ 2082871 w 5387625"/>
              <a:gd name="connsiteY27" fmla="*/ 228600 h 1478781"/>
              <a:gd name="connsiteX28" fmla="*/ 2168596 w 5387625"/>
              <a:gd name="connsiteY28" fmla="*/ 200025 h 1478781"/>
              <a:gd name="connsiteX29" fmla="*/ 2197171 w 5387625"/>
              <a:gd name="connsiteY29" fmla="*/ 190500 h 1478781"/>
              <a:gd name="connsiteX30" fmla="*/ 2225746 w 5387625"/>
              <a:gd name="connsiteY30" fmla="*/ 171450 h 1478781"/>
              <a:gd name="connsiteX31" fmla="*/ 2282896 w 5387625"/>
              <a:gd name="connsiteY31" fmla="*/ 152400 h 1478781"/>
              <a:gd name="connsiteX32" fmla="*/ 2368621 w 5387625"/>
              <a:gd name="connsiteY32" fmla="*/ 114300 h 1478781"/>
              <a:gd name="connsiteX33" fmla="*/ 2711521 w 5387625"/>
              <a:gd name="connsiteY33" fmla="*/ 95250 h 1478781"/>
              <a:gd name="connsiteX34" fmla="*/ 2797246 w 5387625"/>
              <a:gd name="connsiteY34" fmla="*/ 66675 h 1478781"/>
              <a:gd name="connsiteX35" fmla="*/ 2825821 w 5387625"/>
              <a:gd name="connsiteY35" fmla="*/ 57150 h 1478781"/>
              <a:gd name="connsiteX36" fmla="*/ 2854396 w 5387625"/>
              <a:gd name="connsiteY36" fmla="*/ 38100 h 1478781"/>
              <a:gd name="connsiteX37" fmla="*/ 2911546 w 5387625"/>
              <a:gd name="connsiteY37" fmla="*/ 19050 h 1478781"/>
              <a:gd name="connsiteX38" fmla="*/ 2978221 w 5387625"/>
              <a:gd name="connsiteY38" fmla="*/ 0 h 1478781"/>
              <a:gd name="connsiteX39" fmla="*/ 3197296 w 5387625"/>
              <a:gd name="connsiteY39" fmla="*/ 9525 h 1478781"/>
              <a:gd name="connsiteX40" fmla="*/ 3254446 w 5387625"/>
              <a:gd name="connsiteY40" fmla="*/ 28575 h 1478781"/>
              <a:gd name="connsiteX41" fmla="*/ 3292546 w 5387625"/>
              <a:gd name="connsiteY41" fmla="*/ 38100 h 1478781"/>
              <a:gd name="connsiteX42" fmla="*/ 3349696 w 5387625"/>
              <a:gd name="connsiteY42" fmla="*/ 57150 h 1478781"/>
              <a:gd name="connsiteX43" fmla="*/ 3406846 w 5387625"/>
              <a:gd name="connsiteY43" fmla="*/ 76200 h 1478781"/>
              <a:gd name="connsiteX44" fmla="*/ 3435421 w 5387625"/>
              <a:gd name="connsiteY44" fmla="*/ 85725 h 1478781"/>
              <a:gd name="connsiteX45" fmla="*/ 3463996 w 5387625"/>
              <a:gd name="connsiteY45" fmla="*/ 95250 h 1478781"/>
              <a:gd name="connsiteX46" fmla="*/ 3578296 w 5387625"/>
              <a:gd name="connsiteY46" fmla="*/ 104775 h 1478781"/>
              <a:gd name="connsiteX47" fmla="*/ 3635446 w 5387625"/>
              <a:gd name="connsiteY47" fmla="*/ 133350 h 1478781"/>
              <a:gd name="connsiteX48" fmla="*/ 3664021 w 5387625"/>
              <a:gd name="connsiteY48" fmla="*/ 161925 h 1478781"/>
              <a:gd name="connsiteX49" fmla="*/ 3721171 w 5387625"/>
              <a:gd name="connsiteY49" fmla="*/ 200025 h 1478781"/>
              <a:gd name="connsiteX50" fmla="*/ 3749746 w 5387625"/>
              <a:gd name="connsiteY50" fmla="*/ 219075 h 1478781"/>
              <a:gd name="connsiteX51" fmla="*/ 3778321 w 5387625"/>
              <a:gd name="connsiteY51" fmla="*/ 247650 h 1478781"/>
              <a:gd name="connsiteX52" fmla="*/ 3835471 w 5387625"/>
              <a:gd name="connsiteY52" fmla="*/ 266700 h 1478781"/>
              <a:gd name="connsiteX53" fmla="*/ 3892621 w 5387625"/>
              <a:gd name="connsiteY53" fmla="*/ 295275 h 1478781"/>
              <a:gd name="connsiteX54" fmla="*/ 3921196 w 5387625"/>
              <a:gd name="connsiteY54" fmla="*/ 314325 h 1478781"/>
              <a:gd name="connsiteX55" fmla="*/ 3959296 w 5387625"/>
              <a:gd name="connsiteY55" fmla="*/ 323850 h 1478781"/>
              <a:gd name="connsiteX56" fmla="*/ 4102171 w 5387625"/>
              <a:gd name="connsiteY56" fmla="*/ 342900 h 1478781"/>
              <a:gd name="connsiteX57" fmla="*/ 4159321 w 5387625"/>
              <a:gd name="connsiteY57" fmla="*/ 361950 h 1478781"/>
              <a:gd name="connsiteX58" fmla="*/ 4187896 w 5387625"/>
              <a:gd name="connsiteY58" fmla="*/ 371475 h 1478781"/>
              <a:gd name="connsiteX59" fmla="*/ 4245046 w 5387625"/>
              <a:gd name="connsiteY59" fmla="*/ 419100 h 1478781"/>
              <a:gd name="connsiteX60" fmla="*/ 4302196 w 5387625"/>
              <a:gd name="connsiteY60" fmla="*/ 457200 h 1478781"/>
              <a:gd name="connsiteX61" fmla="*/ 4330771 w 5387625"/>
              <a:gd name="connsiteY61" fmla="*/ 476250 h 1478781"/>
              <a:gd name="connsiteX62" fmla="*/ 4387921 w 5387625"/>
              <a:gd name="connsiteY62" fmla="*/ 514350 h 1478781"/>
              <a:gd name="connsiteX63" fmla="*/ 4416496 w 5387625"/>
              <a:gd name="connsiteY63" fmla="*/ 533400 h 1478781"/>
              <a:gd name="connsiteX64" fmla="*/ 4445071 w 5387625"/>
              <a:gd name="connsiteY64" fmla="*/ 542925 h 1478781"/>
              <a:gd name="connsiteX65" fmla="*/ 4530796 w 5387625"/>
              <a:gd name="connsiteY65" fmla="*/ 600075 h 1478781"/>
              <a:gd name="connsiteX66" fmla="*/ 4559371 w 5387625"/>
              <a:gd name="connsiteY66" fmla="*/ 628650 h 1478781"/>
              <a:gd name="connsiteX67" fmla="*/ 4587946 w 5387625"/>
              <a:gd name="connsiteY67" fmla="*/ 638175 h 1478781"/>
              <a:gd name="connsiteX68" fmla="*/ 4673671 w 5387625"/>
              <a:gd name="connsiteY68" fmla="*/ 695325 h 1478781"/>
              <a:gd name="connsiteX69" fmla="*/ 4702246 w 5387625"/>
              <a:gd name="connsiteY69" fmla="*/ 714375 h 1478781"/>
              <a:gd name="connsiteX70" fmla="*/ 4730821 w 5387625"/>
              <a:gd name="connsiteY70" fmla="*/ 733425 h 1478781"/>
              <a:gd name="connsiteX71" fmla="*/ 4816546 w 5387625"/>
              <a:gd name="connsiteY71" fmla="*/ 809625 h 1478781"/>
              <a:gd name="connsiteX72" fmla="*/ 4845121 w 5387625"/>
              <a:gd name="connsiteY72" fmla="*/ 819150 h 1478781"/>
              <a:gd name="connsiteX73" fmla="*/ 4902271 w 5387625"/>
              <a:gd name="connsiteY73" fmla="*/ 857250 h 1478781"/>
              <a:gd name="connsiteX74" fmla="*/ 4968946 w 5387625"/>
              <a:gd name="connsiteY74" fmla="*/ 876300 h 1478781"/>
              <a:gd name="connsiteX75" fmla="*/ 4997521 w 5387625"/>
              <a:gd name="connsiteY75" fmla="*/ 885825 h 1478781"/>
              <a:gd name="connsiteX76" fmla="*/ 5064196 w 5387625"/>
              <a:gd name="connsiteY76" fmla="*/ 904875 h 1478781"/>
              <a:gd name="connsiteX77" fmla="*/ 5122079 w 5387625"/>
              <a:gd name="connsiteY77" fmla="*/ 976679 h 1478781"/>
              <a:gd name="connsiteX78" fmla="*/ 5232714 w 5387625"/>
              <a:gd name="connsiteY78" fmla="*/ 1044819 h 1478781"/>
              <a:gd name="connsiteX79" fmla="*/ 5349952 w 5387625"/>
              <a:gd name="connsiteY79" fmla="*/ 1153072 h 1478781"/>
              <a:gd name="connsiteX80" fmla="*/ 5387625 w 5387625"/>
              <a:gd name="connsiteY80" fmla="*/ 1262757 h 1478781"/>
              <a:gd name="connsiteX81" fmla="*/ 4847565 w 5387625"/>
              <a:gd name="connsiteY81" fmla="*/ 1478781 h 1478781"/>
              <a:gd name="connsiteX82" fmla="*/ 599093 w 5387625"/>
              <a:gd name="connsiteY82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435171 w 5387625"/>
              <a:gd name="connsiteY20" fmla="*/ 276225 h 1478781"/>
              <a:gd name="connsiteX21" fmla="*/ 1377752 w 5387625"/>
              <a:gd name="connsiteY21" fmla="*/ 423215 h 1478781"/>
              <a:gd name="connsiteX22" fmla="*/ 1472600 w 5387625"/>
              <a:gd name="connsiteY22" fmla="*/ 417704 h 1478781"/>
              <a:gd name="connsiteX23" fmla="*/ 1591685 w 5387625"/>
              <a:gd name="connsiteY23" fmla="*/ 380086 h 1478781"/>
              <a:gd name="connsiteX24" fmla="*/ 1723604 w 5387625"/>
              <a:gd name="connsiteY24" fmla="*/ 326415 h 1478781"/>
              <a:gd name="connsiteX25" fmla="*/ 1830033 w 5387625"/>
              <a:gd name="connsiteY25" fmla="*/ 295809 h 1478781"/>
              <a:gd name="connsiteX26" fmla="*/ 2082871 w 5387625"/>
              <a:gd name="connsiteY26" fmla="*/ 228600 h 1478781"/>
              <a:gd name="connsiteX27" fmla="*/ 2168596 w 5387625"/>
              <a:gd name="connsiteY27" fmla="*/ 200025 h 1478781"/>
              <a:gd name="connsiteX28" fmla="*/ 2197171 w 5387625"/>
              <a:gd name="connsiteY28" fmla="*/ 190500 h 1478781"/>
              <a:gd name="connsiteX29" fmla="*/ 2225746 w 5387625"/>
              <a:gd name="connsiteY29" fmla="*/ 171450 h 1478781"/>
              <a:gd name="connsiteX30" fmla="*/ 2282896 w 5387625"/>
              <a:gd name="connsiteY30" fmla="*/ 152400 h 1478781"/>
              <a:gd name="connsiteX31" fmla="*/ 2368621 w 5387625"/>
              <a:gd name="connsiteY31" fmla="*/ 114300 h 1478781"/>
              <a:gd name="connsiteX32" fmla="*/ 2711521 w 5387625"/>
              <a:gd name="connsiteY32" fmla="*/ 95250 h 1478781"/>
              <a:gd name="connsiteX33" fmla="*/ 2797246 w 5387625"/>
              <a:gd name="connsiteY33" fmla="*/ 66675 h 1478781"/>
              <a:gd name="connsiteX34" fmla="*/ 2825821 w 5387625"/>
              <a:gd name="connsiteY34" fmla="*/ 57150 h 1478781"/>
              <a:gd name="connsiteX35" fmla="*/ 2854396 w 5387625"/>
              <a:gd name="connsiteY35" fmla="*/ 38100 h 1478781"/>
              <a:gd name="connsiteX36" fmla="*/ 2911546 w 5387625"/>
              <a:gd name="connsiteY36" fmla="*/ 19050 h 1478781"/>
              <a:gd name="connsiteX37" fmla="*/ 2978221 w 5387625"/>
              <a:gd name="connsiteY37" fmla="*/ 0 h 1478781"/>
              <a:gd name="connsiteX38" fmla="*/ 3197296 w 5387625"/>
              <a:gd name="connsiteY38" fmla="*/ 9525 h 1478781"/>
              <a:gd name="connsiteX39" fmla="*/ 3254446 w 5387625"/>
              <a:gd name="connsiteY39" fmla="*/ 28575 h 1478781"/>
              <a:gd name="connsiteX40" fmla="*/ 3292546 w 5387625"/>
              <a:gd name="connsiteY40" fmla="*/ 38100 h 1478781"/>
              <a:gd name="connsiteX41" fmla="*/ 3349696 w 5387625"/>
              <a:gd name="connsiteY41" fmla="*/ 57150 h 1478781"/>
              <a:gd name="connsiteX42" fmla="*/ 3406846 w 5387625"/>
              <a:gd name="connsiteY42" fmla="*/ 76200 h 1478781"/>
              <a:gd name="connsiteX43" fmla="*/ 3435421 w 5387625"/>
              <a:gd name="connsiteY43" fmla="*/ 85725 h 1478781"/>
              <a:gd name="connsiteX44" fmla="*/ 3463996 w 5387625"/>
              <a:gd name="connsiteY44" fmla="*/ 95250 h 1478781"/>
              <a:gd name="connsiteX45" fmla="*/ 3578296 w 5387625"/>
              <a:gd name="connsiteY45" fmla="*/ 104775 h 1478781"/>
              <a:gd name="connsiteX46" fmla="*/ 3635446 w 5387625"/>
              <a:gd name="connsiteY46" fmla="*/ 133350 h 1478781"/>
              <a:gd name="connsiteX47" fmla="*/ 3664021 w 5387625"/>
              <a:gd name="connsiteY47" fmla="*/ 161925 h 1478781"/>
              <a:gd name="connsiteX48" fmla="*/ 3721171 w 5387625"/>
              <a:gd name="connsiteY48" fmla="*/ 200025 h 1478781"/>
              <a:gd name="connsiteX49" fmla="*/ 3749746 w 5387625"/>
              <a:gd name="connsiteY49" fmla="*/ 219075 h 1478781"/>
              <a:gd name="connsiteX50" fmla="*/ 3778321 w 5387625"/>
              <a:gd name="connsiteY50" fmla="*/ 247650 h 1478781"/>
              <a:gd name="connsiteX51" fmla="*/ 3835471 w 5387625"/>
              <a:gd name="connsiteY51" fmla="*/ 266700 h 1478781"/>
              <a:gd name="connsiteX52" fmla="*/ 3892621 w 5387625"/>
              <a:gd name="connsiteY52" fmla="*/ 295275 h 1478781"/>
              <a:gd name="connsiteX53" fmla="*/ 3921196 w 5387625"/>
              <a:gd name="connsiteY53" fmla="*/ 314325 h 1478781"/>
              <a:gd name="connsiteX54" fmla="*/ 3959296 w 5387625"/>
              <a:gd name="connsiteY54" fmla="*/ 323850 h 1478781"/>
              <a:gd name="connsiteX55" fmla="*/ 4102171 w 5387625"/>
              <a:gd name="connsiteY55" fmla="*/ 342900 h 1478781"/>
              <a:gd name="connsiteX56" fmla="*/ 4159321 w 5387625"/>
              <a:gd name="connsiteY56" fmla="*/ 361950 h 1478781"/>
              <a:gd name="connsiteX57" fmla="*/ 4187896 w 5387625"/>
              <a:gd name="connsiteY57" fmla="*/ 371475 h 1478781"/>
              <a:gd name="connsiteX58" fmla="*/ 4245046 w 5387625"/>
              <a:gd name="connsiteY58" fmla="*/ 419100 h 1478781"/>
              <a:gd name="connsiteX59" fmla="*/ 4302196 w 5387625"/>
              <a:gd name="connsiteY59" fmla="*/ 457200 h 1478781"/>
              <a:gd name="connsiteX60" fmla="*/ 4330771 w 5387625"/>
              <a:gd name="connsiteY60" fmla="*/ 476250 h 1478781"/>
              <a:gd name="connsiteX61" fmla="*/ 4387921 w 5387625"/>
              <a:gd name="connsiteY61" fmla="*/ 514350 h 1478781"/>
              <a:gd name="connsiteX62" fmla="*/ 4416496 w 5387625"/>
              <a:gd name="connsiteY62" fmla="*/ 533400 h 1478781"/>
              <a:gd name="connsiteX63" fmla="*/ 4445071 w 5387625"/>
              <a:gd name="connsiteY63" fmla="*/ 542925 h 1478781"/>
              <a:gd name="connsiteX64" fmla="*/ 4530796 w 5387625"/>
              <a:gd name="connsiteY64" fmla="*/ 600075 h 1478781"/>
              <a:gd name="connsiteX65" fmla="*/ 4559371 w 5387625"/>
              <a:gd name="connsiteY65" fmla="*/ 628650 h 1478781"/>
              <a:gd name="connsiteX66" fmla="*/ 4587946 w 5387625"/>
              <a:gd name="connsiteY66" fmla="*/ 638175 h 1478781"/>
              <a:gd name="connsiteX67" fmla="*/ 4673671 w 5387625"/>
              <a:gd name="connsiteY67" fmla="*/ 695325 h 1478781"/>
              <a:gd name="connsiteX68" fmla="*/ 4702246 w 5387625"/>
              <a:gd name="connsiteY68" fmla="*/ 714375 h 1478781"/>
              <a:gd name="connsiteX69" fmla="*/ 4730821 w 5387625"/>
              <a:gd name="connsiteY69" fmla="*/ 733425 h 1478781"/>
              <a:gd name="connsiteX70" fmla="*/ 4816546 w 5387625"/>
              <a:gd name="connsiteY70" fmla="*/ 809625 h 1478781"/>
              <a:gd name="connsiteX71" fmla="*/ 4845121 w 5387625"/>
              <a:gd name="connsiteY71" fmla="*/ 819150 h 1478781"/>
              <a:gd name="connsiteX72" fmla="*/ 4902271 w 5387625"/>
              <a:gd name="connsiteY72" fmla="*/ 857250 h 1478781"/>
              <a:gd name="connsiteX73" fmla="*/ 4968946 w 5387625"/>
              <a:gd name="connsiteY73" fmla="*/ 876300 h 1478781"/>
              <a:gd name="connsiteX74" fmla="*/ 4997521 w 5387625"/>
              <a:gd name="connsiteY74" fmla="*/ 885825 h 1478781"/>
              <a:gd name="connsiteX75" fmla="*/ 5064196 w 5387625"/>
              <a:gd name="connsiteY75" fmla="*/ 904875 h 1478781"/>
              <a:gd name="connsiteX76" fmla="*/ 5122079 w 5387625"/>
              <a:gd name="connsiteY76" fmla="*/ 976679 h 1478781"/>
              <a:gd name="connsiteX77" fmla="*/ 5232714 w 5387625"/>
              <a:gd name="connsiteY77" fmla="*/ 1044819 h 1478781"/>
              <a:gd name="connsiteX78" fmla="*/ 5349952 w 5387625"/>
              <a:gd name="connsiteY78" fmla="*/ 1153072 h 1478781"/>
              <a:gd name="connsiteX79" fmla="*/ 5387625 w 5387625"/>
              <a:gd name="connsiteY79" fmla="*/ 1262757 h 1478781"/>
              <a:gd name="connsiteX80" fmla="*/ 4847565 w 5387625"/>
              <a:gd name="connsiteY80" fmla="*/ 1478781 h 1478781"/>
              <a:gd name="connsiteX81" fmla="*/ 599093 w 5387625"/>
              <a:gd name="connsiteY81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97071 w 5387625"/>
              <a:gd name="connsiteY19" fmla="*/ 285750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311346 w 5387625"/>
              <a:gd name="connsiteY18" fmla="*/ 304800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225621 w 5387625"/>
              <a:gd name="connsiteY17" fmla="*/ 34290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168471 w 5387625"/>
              <a:gd name="connsiteY16" fmla="*/ 361950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1044646 w 5387625"/>
              <a:gd name="connsiteY14" fmla="*/ 409575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63671 w 5387625"/>
              <a:gd name="connsiteY13" fmla="*/ 428625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58896 w 5387625"/>
              <a:gd name="connsiteY12" fmla="*/ 45720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79398 w 5387625"/>
              <a:gd name="connsiteY7" fmla="*/ 648234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30296 w 5387625"/>
              <a:gd name="connsiteY8" fmla="*/ 571500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44596 w 5387625"/>
              <a:gd name="connsiteY10" fmla="*/ 504825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01746 w 5387625"/>
              <a:gd name="connsiteY11" fmla="*/ 476250 h 1478781"/>
              <a:gd name="connsiteX12" fmla="*/ 739221 w 5387625"/>
              <a:gd name="connsiteY12" fmla="*/ 569570 h 1478781"/>
              <a:gd name="connsiteX13" fmla="*/ 832189 w 5387625"/>
              <a:gd name="connsiteY13" fmla="*/ 585141 h 1478781"/>
              <a:gd name="connsiteX14" fmla="*/ 985618 w 5387625"/>
              <a:gd name="connsiteY14" fmla="*/ 525958 h 1478781"/>
              <a:gd name="connsiteX15" fmla="*/ 1139896 w 5387625"/>
              <a:gd name="connsiteY15" fmla="*/ 381000 h 1478781"/>
              <a:gd name="connsiteX16" fmla="*/ 1058285 w 5387625"/>
              <a:gd name="connsiteY16" fmla="*/ 474321 h 1478781"/>
              <a:gd name="connsiteX17" fmla="*/ 1142981 w 5387625"/>
              <a:gd name="connsiteY17" fmla="*/ 479350 h 1478781"/>
              <a:gd name="connsiteX18" fmla="*/ 1248383 w 5387625"/>
              <a:gd name="connsiteY18" fmla="*/ 437236 h 1478781"/>
              <a:gd name="connsiteX19" fmla="*/ 1314432 w 5387625"/>
              <a:gd name="connsiteY19" fmla="*/ 414173 h 1478781"/>
              <a:gd name="connsiteX20" fmla="*/ 1377752 w 5387625"/>
              <a:gd name="connsiteY20" fmla="*/ 423215 h 1478781"/>
              <a:gd name="connsiteX21" fmla="*/ 1472600 w 5387625"/>
              <a:gd name="connsiteY21" fmla="*/ 417704 h 1478781"/>
              <a:gd name="connsiteX22" fmla="*/ 1591685 w 5387625"/>
              <a:gd name="connsiteY22" fmla="*/ 380086 h 1478781"/>
              <a:gd name="connsiteX23" fmla="*/ 1723604 w 5387625"/>
              <a:gd name="connsiteY23" fmla="*/ 326415 h 1478781"/>
              <a:gd name="connsiteX24" fmla="*/ 1830033 w 5387625"/>
              <a:gd name="connsiteY24" fmla="*/ 295809 h 1478781"/>
              <a:gd name="connsiteX25" fmla="*/ 2082871 w 5387625"/>
              <a:gd name="connsiteY25" fmla="*/ 228600 h 1478781"/>
              <a:gd name="connsiteX26" fmla="*/ 2168596 w 5387625"/>
              <a:gd name="connsiteY26" fmla="*/ 200025 h 1478781"/>
              <a:gd name="connsiteX27" fmla="*/ 2197171 w 5387625"/>
              <a:gd name="connsiteY27" fmla="*/ 190500 h 1478781"/>
              <a:gd name="connsiteX28" fmla="*/ 2225746 w 5387625"/>
              <a:gd name="connsiteY28" fmla="*/ 171450 h 1478781"/>
              <a:gd name="connsiteX29" fmla="*/ 2282896 w 5387625"/>
              <a:gd name="connsiteY29" fmla="*/ 152400 h 1478781"/>
              <a:gd name="connsiteX30" fmla="*/ 2368621 w 5387625"/>
              <a:gd name="connsiteY30" fmla="*/ 114300 h 1478781"/>
              <a:gd name="connsiteX31" fmla="*/ 2711521 w 5387625"/>
              <a:gd name="connsiteY31" fmla="*/ 95250 h 1478781"/>
              <a:gd name="connsiteX32" fmla="*/ 2797246 w 5387625"/>
              <a:gd name="connsiteY32" fmla="*/ 66675 h 1478781"/>
              <a:gd name="connsiteX33" fmla="*/ 2825821 w 5387625"/>
              <a:gd name="connsiteY33" fmla="*/ 57150 h 1478781"/>
              <a:gd name="connsiteX34" fmla="*/ 2854396 w 5387625"/>
              <a:gd name="connsiteY34" fmla="*/ 38100 h 1478781"/>
              <a:gd name="connsiteX35" fmla="*/ 2911546 w 5387625"/>
              <a:gd name="connsiteY35" fmla="*/ 19050 h 1478781"/>
              <a:gd name="connsiteX36" fmla="*/ 2978221 w 5387625"/>
              <a:gd name="connsiteY36" fmla="*/ 0 h 1478781"/>
              <a:gd name="connsiteX37" fmla="*/ 3197296 w 5387625"/>
              <a:gd name="connsiteY37" fmla="*/ 9525 h 1478781"/>
              <a:gd name="connsiteX38" fmla="*/ 3254446 w 5387625"/>
              <a:gd name="connsiteY38" fmla="*/ 28575 h 1478781"/>
              <a:gd name="connsiteX39" fmla="*/ 3292546 w 5387625"/>
              <a:gd name="connsiteY39" fmla="*/ 38100 h 1478781"/>
              <a:gd name="connsiteX40" fmla="*/ 3349696 w 5387625"/>
              <a:gd name="connsiteY40" fmla="*/ 57150 h 1478781"/>
              <a:gd name="connsiteX41" fmla="*/ 3406846 w 5387625"/>
              <a:gd name="connsiteY41" fmla="*/ 76200 h 1478781"/>
              <a:gd name="connsiteX42" fmla="*/ 3435421 w 5387625"/>
              <a:gd name="connsiteY42" fmla="*/ 85725 h 1478781"/>
              <a:gd name="connsiteX43" fmla="*/ 3463996 w 5387625"/>
              <a:gd name="connsiteY43" fmla="*/ 95250 h 1478781"/>
              <a:gd name="connsiteX44" fmla="*/ 3578296 w 5387625"/>
              <a:gd name="connsiteY44" fmla="*/ 104775 h 1478781"/>
              <a:gd name="connsiteX45" fmla="*/ 3635446 w 5387625"/>
              <a:gd name="connsiteY45" fmla="*/ 133350 h 1478781"/>
              <a:gd name="connsiteX46" fmla="*/ 3664021 w 5387625"/>
              <a:gd name="connsiteY46" fmla="*/ 161925 h 1478781"/>
              <a:gd name="connsiteX47" fmla="*/ 3721171 w 5387625"/>
              <a:gd name="connsiteY47" fmla="*/ 200025 h 1478781"/>
              <a:gd name="connsiteX48" fmla="*/ 3749746 w 5387625"/>
              <a:gd name="connsiteY48" fmla="*/ 219075 h 1478781"/>
              <a:gd name="connsiteX49" fmla="*/ 3778321 w 5387625"/>
              <a:gd name="connsiteY49" fmla="*/ 247650 h 1478781"/>
              <a:gd name="connsiteX50" fmla="*/ 3835471 w 5387625"/>
              <a:gd name="connsiteY50" fmla="*/ 266700 h 1478781"/>
              <a:gd name="connsiteX51" fmla="*/ 3892621 w 5387625"/>
              <a:gd name="connsiteY51" fmla="*/ 295275 h 1478781"/>
              <a:gd name="connsiteX52" fmla="*/ 3921196 w 5387625"/>
              <a:gd name="connsiteY52" fmla="*/ 314325 h 1478781"/>
              <a:gd name="connsiteX53" fmla="*/ 3959296 w 5387625"/>
              <a:gd name="connsiteY53" fmla="*/ 323850 h 1478781"/>
              <a:gd name="connsiteX54" fmla="*/ 4102171 w 5387625"/>
              <a:gd name="connsiteY54" fmla="*/ 342900 h 1478781"/>
              <a:gd name="connsiteX55" fmla="*/ 4159321 w 5387625"/>
              <a:gd name="connsiteY55" fmla="*/ 361950 h 1478781"/>
              <a:gd name="connsiteX56" fmla="*/ 4187896 w 5387625"/>
              <a:gd name="connsiteY56" fmla="*/ 371475 h 1478781"/>
              <a:gd name="connsiteX57" fmla="*/ 4245046 w 5387625"/>
              <a:gd name="connsiteY57" fmla="*/ 419100 h 1478781"/>
              <a:gd name="connsiteX58" fmla="*/ 4302196 w 5387625"/>
              <a:gd name="connsiteY58" fmla="*/ 457200 h 1478781"/>
              <a:gd name="connsiteX59" fmla="*/ 4330771 w 5387625"/>
              <a:gd name="connsiteY59" fmla="*/ 476250 h 1478781"/>
              <a:gd name="connsiteX60" fmla="*/ 4387921 w 5387625"/>
              <a:gd name="connsiteY60" fmla="*/ 514350 h 1478781"/>
              <a:gd name="connsiteX61" fmla="*/ 4416496 w 5387625"/>
              <a:gd name="connsiteY61" fmla="*/ 533400 h 1478781"/>
              <a:gd name="connsiteX62" fmla="*/ 4445071 w 5387625"/>
              <a:gd name="connsiteY62" fmla="*/ 542925 h 1478781"/>
              <a:gd name="connsiteX63" fmla="*/ 4530796 w 5387625"/>
              <a:gd name="connsiteY63" fmla="*/ 600075 h 1478781"/>
              <a:gd name="connsiteX64" fmla="*/ 4559371 w 5387625"/>
              <a:gd name="connsiteY64" fmla="*/ 628650 h 1478781"/>
              <a:gd name="connsiteX65" fmla="*/ 4587946 w 5387625"/>
              <a:gd name="connsiteY65" fmla="*/ 638175 h 1478781"/>
              <a:gd name="connsiteX66" fmla="*/ 4673671 w 5387625"/>
              <a:gd name="connsiteY66" fmla="*/ 695325 h 1478781"/>
              <a:gd name="connsiteX67" fmla="*/ 4702246 w 5387625"/>
              <a:gd name="connsiteY67" fmla="*/ 714375 h 1478781"/>
              <a:gd name="connsiteX68" fmla="*/ 4730821 w 5387625"/>
              <a:gd name="connsiteY68" fmla="*/ 733425 h 1478781"/>
              <a:gd name="connsiteX69" fmla="*/ 4816546 w 5387625"/>
              <a:gd name="connsiteY69" fmla="*/ 809625 h 1478781"/>
              <a:gd name="connsiteX70" fmla="*/ 4845121 w 5387625"/>
              <a:gd name="connsiteY70" fmla="*/ 819150 h 1478781"/>
              <a:gd name="connsiteX71" fmla="*/ 4902271 w 5387625"/>
              <a:gd name="connsiteY71" fmla="*/ 857250 h 1478781"/>
              <a:gd name="connsiteX72" fmla="*/ 4968946 w 5387625"/>
              <a:gd name="connsiteY72" fmla="*/ 876300 h 1478781"/>
              <a:gd name="connsiteX73" fmla="*/ 4997521 w 5387625"/>
              <a:gd name="connsiteY73" fmla="*/ 885825 h 1478781"/>
              <a:gd name="connsiteX74" fmla="*/ 5064196 w 5387625"/>
              <a:gd name="connsiteY74" fmla="*/ 904875 h 1478781"/>
              <a:gd name="connsiteX75" fmla="*/ 5122079 w 5387625"/>
              <a:gd name="connsiteY75" fmla="*/ 976679 h 1478781"/>
              <a:gd name="connsiteX76" fmla="*/ 5232714 w 5387625"/>
              <a:gd name="connsiteY76" fmla="*/ 1044819 h 1478781"/>
              <a:gd name="connsiteX77" fmla="*/ 5349952 w 5387625"/>
              <a:gd name="connsiteY77" fmla="*/ 1153072 h 1478781"/>
              <a:gd name="connsiteX78" fmla="*/ 5387625 w 5387625"/>
              <a:gd name="connsiteY78" fmla="*/ 1262757 h 1478781"/>
              <a:gd name="connsiteX79" fmla="*/ 4847565 w 5387625"/>
              <a:gd name="connsiteY79" fmla="*/ 1478781 h 1478781"/>
              <a:gd name="connsiteX80" fmla="*/ 599093 w 5387625"/>
              <a:gd name="connsiteY80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139896 w 5387625"/>
              <a:gd name="connsiteY14" fmla="*/ 381000 h 1478781"/>
              <a:gd name="connsiteX15" fmla="*/ 1058285 w 5387625"/>
              <a:gd name="connsiteY15" fmla="*/ 474321 h 1478781"/>
              <a:gd name="connsiteX16" fmla="*/ 1142981 w 5387625"/>
              <a:gd name="connsiteY16" fmla="*/ 479350 h 1478781"/>
              <a:gd name="connsiteX17" fmla="*/ 1248383 w 5387625"/>
              <a:gd name="connsiteY17" fmla="*/ 437236 h 1478781"/>
              <a:gd name="connsiteX18" fmla="*/ 1314432 w 5387625"/>
              <a:gd name="connsiteY18" fmla="*/ 414173 h 1478781"/>
              <a:gd name="connsiteX19" fmla="*/ 1377752 w 5387625"/>
              <a:gd name="connsiteY19" fmla="*/ 423215 h 1478781"/>
              <a:gd name="connsiteX20" fmla="*/ 1472600 w 5387625"/>
              <a:gd name="connsiteY20" fmla="*/ 417704 h 1478781"/>
              <a:gd name="connsiteX21" fmla="*/ 1591685 w 5387625"/>
              <a:gd name="connsiteY21" fmla="*/ 380086 h 1478781"/>
              <a:gd name="connsiteX22" fmla="*/ 1723604 w 5387625"/>
              <a:gd name="connsiteY22" fmla="*/ 326415 h 1478781"/>
              <a:gd name="connsiteX23" fmla="*/ 1830033 w 5387625"/>
              <a:gd name="connsiteY23" fmla="*/ 295809 h 1478781"/>
              <a:gd name="connsiteX24" fmla="*/ 2082871 w 5387625"/>
              <a:gd name="connsiteY24" fmla="*/ 228600 h 1478781"/>
              <a:gd name="connsiteX25" fmla="*/ 2168596 w 5387625"/>
              <a:gd name="connsiteY25" fmla="*/ 200025 h 1478781"/>
              <a:gd name="connsiteX26" fmla="*/ 2197171 w 5387625"/>
              <a:gd name="connsiteY26" fmla="*/ 190500 h 1478781"/>
              <a:gd name="connsiteX27" fmla="*/ 2225746 w 5387625"/>
              <a:gd name="connsiteY27" fmla="*/ 171450 h 1478781"/>
              <a:gd name="connsiteX28" fmla="*/ 2282896 w 5387625"/>
              <a:gd name="connsiteY28" fmla="*/ 152400 h 1478781"/>
              <a:gd name="connsiteX29" fmla="*/ 2368621 w 5387625"/>
              <a:gd name="connsiteY29" fmla="*/ 114300 h 1478781"/>
              <a:gd name="connsiteX30" fmla="*/ 2711521 w 5387625"/>
              <a:gd name="connsiteY30" fmla="*/ 95250 h 1478781"/>
              <a:gd name="connsiteX31" fmla="*/ 2797246 w 5387625"/>
              <a:gd name="connsiteY31" fmla="*/ 66675 h 1478781"/>
              <a:gd name="connsiteX32" fmla="*/ 2825821 w 5387625"/>
              <a:gd name="connsiteY32" fmla="*/ 57150 h 1478781"/>
              <a:gd name="connsiteX33" fmla="*/ 2854396 w 5387625"/>
              <a:gd name="connsiteY33" fmla="*/ 38100 h 1478781"/>
              <a:gd name="connsiteX34" fmla="*/ 2911546 w 5387625"/>
              <a:gd name="connsiteY34" fmla="*/ 19050 h 1478781"/>
              <a:gd name="connsiteX35" fmla="*/ 2978221 w 5387625"/>
              <a:gd name="connsiteY35" fmla="*/ 0 h 1478781"/>
              <a:gd name="connsiteX36" fmla="*/ 3197296 w 5387625"/>
              <a:gd name="connsiteY36" fmla="*/ 9525 h 1478781"/>
              <a:gd name="connsiteX37" fmla="*/ 3254446 w 5387625"/>
              <a:gd name="connsiteY37" fmla="*/ 28575 h 1478781"/>
              <a:gd name="connsiteX38" fmla="*/ 3292546 w 5387625"/>
              <a:gd name="connsiteY38" fmla="*/ 38100 h 1478781"/>
              <a:gd name="connsiteX39" fmla="*/ 3349696 w 5387625"/>
              <a:gd name="connsiteY39" fmla="*/ 57150 h 1478781"/>
              <a:gd name="connsiteX40" fmla="*/ 3406846 w 5387625"/>
              <a:gd name="connsiteY40" fmla="*/ 76200 h 1478781"/>
              <a:gd name="connsiteX41" fmla="*/ 3435421 w 5387625"/>
              <a:gd name="connsiteY41" fmla="*/ 85725 h 1478781"/>
              <a:gd name="connsiteX42" fmla="*/ 3463996 w 5387625"/>
              <a:gd name="connsiteY42" fmla="*/ 95250 h 1478781"/>
              <a:gd name="connsiteX43" fmla="*/ 3578296 w 5387625"/>
              <a:gd name="connsiteY43" fmla="*/ 104775 h 1478781"/>
              <a:gd name="connsiteX44" fmla="*/ 3635446 w 5387625"/>
              <a:gd name="connsiteY44" fmla="*/ 133350 h 1478781"/>
              <a:gd name="connsiteX45" fmla="*/ 3664021 w 5387625"/>
              <a:gd name="connsiteY45" fmla="*/ 161925 h 1478781"/>
              <a:gd name="connsiteX46" fmla="*/ 3721171 w 5387625"/>
              <a:gd name="connsiteY46" fmla="*/ 200025 h 1478781"/>
              <a:gd name="connsiteX47" fmla="*/ 3749746 w 5387625"/>
              <a:gd name="connsiteY47" fmla="*/ 219075 h 1478781"/>
              <a:gd name="connsiteX48" fmla="*/ 3778321 w 5387625"/>
              <a:gd name="connsiteY48" fmla="*/ 247650 h 1478781"/>
              <a:gd name="connsiteX49" fmla="*/ 3835471 w 5387625"/>
              <a:gd name="connsiteY49" fmla="*/ 266700 h 1478781"/>
              <a:gd name="connsiteX50" fmla="*/ 3892621 w 5387625"/>
              <a:gd name="connsiteY50" fmla="*/ 295275 h 1478781"/>
              <a:gd name="connsiteX51" fmla="*/ 3921196 w 5387625"/>
              <a:gd name="connsiteY51" fmla="*/ 314325 h 1478781"/>
              <a:gd name="connsiteX52" fmla="*/ 3959296 w 5387625"/>
              <a:gd name="connsiteY52" fmla="*/ 323850 h 1478781"/>
              <a:gd name="connsiteX53" fmla="*/ 4102171 w 5387625"/>
              <a:gd name="connsiteY53" fmla="*/ 342900 h 1478781"/>
              <a:gd name="connsiteX54" fmla="*/ 4159321 w 5387625"/>
              <a:gd name="connsiteY54" fmla="*/ 361950 h 1478781"/>
              <a:gd name="connsiteX55" fmla="*/ 4187896 w 5387625"/>
              <a:gd name="connsiteY55" fmla="*/ 371475 h 1478781"/>
              <a:gd name="connsiteX56" fmla="*/ 4245046 w 5387625"/>
              <a:gd name="connsiteY56" fmla="*/ 419100 h 1478781"/>
              <a:gd name="connsiteX57" fmla="*/ 4302196 w 5387625"/>
              <a:gd name="connsiteY57" fmla="*/ 457200 h 1478781"/>
              <a:gd name="connsiteX58" fmla="*/ 4330771 w 5387625"/>
              <a:gd name="connsiteY58" fmla="*/ 476250 h 1478781"/>
              <a:gd name="connsiteX59" fmla="*/ 4387921 w 5387625"/>
              <a:gd name="connsiteY59" fmla="*/ 514350 h 1478781"/>
              <a:gd name="connsiteX60" fmla="*/ 4416496 w 5387625"/>
              <a:gd name="connsiteY60" fmla="*/ 533400 h 1478781"/>
              <a:gd name="connsiteX61" fmla="*/ 4445071 w 5387625"/>
              <a:gd name="connsiteY61" fmla="*/ 542925 h 1478781"/>
              <a:gd name="connsiteX62" fmla="*/ 4530796 w 5387625"/>
              <a:gd name="connsiteY62" fmla="*/ 600075 h 1478781"/>
              <a:gd name="connsiteX63" fmla="*/ 4559371 w 5387625"/>
              <a:gd name="connsiteY63" fmla="*/ 628650 h 1478781"/>
              <a:gd name="connsiteX64" fmla="*/ 4587946 w 5387625"/>
              <a:gd name="connsiteY64" fmla="*/ 638175 h 1478781"/>
              <a:gd name="connsiteX65" fmla="*/ 4673671 w 5387625"/>
              <a:gd name="connsiteY65" fmla="*/ 695325 h 1478781"/>
              <a:gd name="connsiteX66" fmla="*/ 4702246 w 5387625"/>
              <a:gd name="connsiteY66" fmla="*/ 714375 h 1478781"/>
              <a:gd name="connsiteX67" fmla="*/ 4730821 w 5387625"/>
              <a:gd name="connsiteY67" fmla="*/ 733425 h 1478781"/>
              <a:gd name="connsiteX68" fmla="*/ 4816546 w 5387625"/>
              <a:gd name="connsiteY68" fmla="*/ 809625 h 1478781"/>
              <a:gd name="connsiteX69" fmla="*/ 4845121 w 5387625"/>
              <a:gd name="connsiteY69" fmla="*/ 819150 h 1478781"/>
              <a:gd name="connsiteX70" fmla="*/ 4902271 w 5387625"/>
              <a:gd name="connsiteY70" fmla="*/ 857250 h 1478781"/>
              <a:gd name="connsiteX71" fmla="*/ 4968946 w 5387625"/>
              <a:gd name="connsiteY71" fmla="*/ 876300 h 1478781"/>
              <a:gd name="connsiteX72" fmla="*/ 4997521 w 5387625"/>
              <a:gd name="connsiteY72" fmla="*/ 885825 h 1478781"/>
              <a:gd name="connsiteX73" fmla="*/ 5064196 w 5387625"/>
              <a:gd name="connsiteY73" fmla="*/ 904875 h 1478781"/>
              <a:gd name="connsiteX74" fmla="*/ 5122079 w 5387625"/>
              <a:gd name="connsiteY74" fmla="*/ 976679 h 1478781"/>
              <a:gd name="connsiteX75" fmla="*/ 5232714 w 5387625"/>
              <a:gd name="connsiteY75" fmla="*/ 1044819 h 1478781"/>
              <a:gd name="connsiteX76" fmla="*/ 5349952 w 5387625"/>
              <a:gd name="connsiteY76" fmla="*/ 1153072 h 1478781"/>
              <a:gd name="connsiteX77" fmla="*/ 5387625 w 5387625"/>
              <a:gd name="connsiteY77" fmla="*/ 1262757 h 1478781"/>
              <a:gd name="connsiteX78" fmla="*/ 4847565 w 5387625"/>
              <a:gd name="connsiteY78" fmla="*/ 1478781 h 1478781"/>
              <a:gd name="connsiteX79" fmla="*/ 599093 w 5387625"/>
              <a:gd name="connsiteY79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2082871 w 5387625"/>
              <a:gd name="connsiteY23" fmla="*/ 228600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68596 w 5387625"/>
              <a:gd name="connsiteY24" fmla="*/ 200025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368621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82896 w 5387625"/>
              <a:gd name="connsiteY27" fmla="*/ 152400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79350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58285 w 5387625"/>
              <a:gd name="connsiteY14" fmla="*/ 474321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85618 w 5387625"/>
              <a:gd name="connsiteY13" fmla="*/ 525958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32189 w 5387625"/>
              <a:gd name="connsiteY12" fmla="*/ 58514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80013 w 5387625"/>
              <a:gd name="connsiteY10" fmla="*/ 581076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9221 w 5387625"/>
              <a:gd name="connsiteY11" fmla="*/ 569570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16021 w 5387625"/>
              <a:gd name="connsiteY9" fmla="*/ 523875 h 1478781"/>
              <a:gd name="connsiteX10" fmla="*/ 652467 w 5387625"/>
              <a:gd name="connsiteY10" fmla="*/ 749631 h 1478781"/>
              <a:gd name="connsiteX11" fmla="*/ 735286 w 5387625"/>
              <a:gd name="connsiteY11" fmla="*/ 669901 h 1478781"/>
              <a:gd name="connsiteX12" fmla="*/ 840060 w 5387625"/>
              <a:gd name="connsiteY12" fmla="*/ 685471 h 1478781"/>
              <a:gd name="connsiteX13" fmla="*/ 973812 w 5387625"/>
              <a:gd name="connsiteY13" fmla="*/ 578129 h 1478781"/>
              <a:gd name="connsiteX14" fmla="*/ 1066155 w 5387625"/>
              <a:gd name="connsiteY14" fmla="*/ 522480 h 1478781"/>
              <a:gd name="connsiteX15" fmla="*/ 1142981 w 5387625"/>
              <a:gd name="connsiteY15" fmla="*/ 499417 h 1478781"/>
              <a:gd name="connsiteX16" fmla="*/ 1248383 w 5387625"/>
              <a:gd name="connsiteY16" fmla="*/ 437236 h 1478781"/>
              <a:gd name="connsiteX17" fmla="*/ 1314432 w 5387625"/>
              <a:gd name="connsiteY17" fmla="*/ 414173 h 1478781"/>
              <a:gd name="connsiteX18" fmla="*/ 1377752 w 5387625"/>
              <a:gd name="connsiteY18" fmla="*/ 423215 h 1478781"/>
              <a:gd name="connsiteX19" fmla="*/ 1472600 w 5387625"/>
              <a:gd name="connsiteY19" fmla="*/ 417704 h 1478781"/>
              <a:gd name="connsiteX20" fmla="*/ 1591685 w 5387625"/>
              <a:gd name="connsiteY20" fmla="*/ 380086 h 1478781"/>
              <a:gd name="connsiteX21" fmla="*/ 1723604 w 5387625"/>
              <a:gd name="connsiteY21" fmla="*/ 326415 h 1478781"/>
              <a:gd name="connsiteX22" fmla="*/ 1830033 w 5387625"/>
              <a:gd name="connsiteY22" fmla="*/ 295809 h 1478781"/>
              <a:gd name="connsiteX23" fmla="*/ 1988426 w 5387625"/>
              <a:gd name="connsiteY23" fmla="*/ 260706 h 1478781"/>
              <a:gd name="connsiteX24" fmla="*/ 2137114 w 5387625"/>
              <a:gd name="connsiteY24" fmla="*/ 204039 h 1478781"/>
              <a:gd name="connsiteX25" fmla="*/ 2197171 w 5387625"/>
              <a:gd name="connsiteY25" fmla="*/ 190500 h 1478781"/>
              <a:gd name="connsiteX26" fmla="*/ 2225746 w 5387625"/>
              <a:gd name="connsiteY26" fmla="*/ 171450 h 1478781"/>
              <a:gd name="connsiteX27" fmla="*/ 2294702 w 5387625"/>
              <a:gd name="connsiteY27" fmla="*/ 144373 h 1478781"/>
              <a:gd name="connsiteX28" fmla="*/ 2451260 w 5387625"/>
              <a:gd name="connsiteY28" fmla="*/ 114300 h 1478781"/>
              <a:gd name="connsiteX29" fmla="*/ 2711521 w 5387625"/>
              <a:gd name="connsiteY29" fmla="*/ 95250 h 1478781"/>
              <a:gd name="connsiteX30" fmla="*/ 2797246 w 5387625"/>
              <a:gd name="connsiteY30" fmla="*/ 66675 h 1478781"/>
              <a:gd name="connsiteX31" fmla="*/ 2825821 w 5387625"/>
              <a:gd name="connsiteY31" fmla="*/ 57150 h 1478781"/>
              <a:gd name="connsiteX32" fmla="*/ 2854396 w 5387625"/>
              <a:gd name="connsiteY32" fmla="*/ 38100 h 1478781"/>
              <a:gd name="connsiteX33" fmla="*/ 2911546 w 5387625"/>
              <a:gd name="connsiteY33" fmla="*/ 19050 h 1478781"/>
              <a:gd name="connsiteX34" fmla="*/ 2978221 w 5387625"/>
              <a:gd name="connsiteY34" fmla="*/ 0 h 1478781"/>
              <a:gd name="connsiteX35" fmla="*/ 3197296 w 5387625"/>
              <a:gd name="connsiteY35" fmla="*/ 9525 h 1478781"/>
              <a:gd name="connsiteX36" fmla="*/ 3254446 w 5387625"/>
              <a:gd name="connsiteY36" fmla="*/ 28575 h 1478781"/>
              <a:gd name="connsiteX37" fmla="*/ 3292546 w 5387625"/>
              <a:gd name="connsiteY37" fmla="*/ 38100 h 1478781"/>
              <a:gd name="connsiteX38" fmla="*/ 3349696 w 5387625"/>
              <a:gd name="connsiteY38" fmla="*/ 57150 h 1478781"/>
              <a:gd name="connsiteX39" fmla="*/ 3406846 w 5387625"/>
              <a:gd name="connsiteY39" fmla="*/ 76200 h 1478781"/>
              <a:gd name="connsiteX40" fmla="*/ 3435421 w 5387625"/>
              <a:gd name="connsiteY40" fmla="*/ 85725 h 1478781"/>
              <a:gd name="connsiteX41" fmla="*/ 3463996 w 5387625"/>
              <a:gd name="connsiteY41" fmla="*/ 95250 h 1478781"/>
              <a:gd name="connsiteX42" fmla="*/ 3578296 w 5387625"/>
              <a:gd name="connsiteY42" fmla="*/ 104775 h 1478781"/>
              <a:gd name="connsiteX43" fmla="*/ 3635446 w 5387625"/>
              <a:gd name="connsiteY43" fmla="*/ 133350 h 1478781"/>
              <a:gd name="connsiteX44" fmla="*/ 3664021 w 5387625"/>
              <a:gd name="connsiteY44" fmla="*/ 161925 h 1478781"/>
              <a:gd name="connsiteX45" fmla="*/ 3721171 w 5387625"/>
              <a:gd name="connsiteY45" fmla="*/ 200025 h 1478781"/>
              <a:gd name="connsiteX46" fmla="*/ 3749746 w 5387625"/>
              <a:gd name="connsiteY46" fmla="*/ 219075 h 1478781"/>
              <a:gd name="connsiteX47" fmla="*/ 3778321 w 5387625"/>
              <a:gd name="connsiteY47" fmla="*/ 247650 h 1478781"/>
              <a:gd name="connsiteX48" fmla="*/ 3835471 w 5387625"/>
              <a:gd name="connsiteY48" fmla="*/ 266700 h 1478781"/>
              <a:gd name="connsiteX49" fmla="*/ 3892621 w 5387625"/>
              <a:gd name="connsiteY49" fmla="*/ 295275 h 1478781"/>
              <a:gd name="connsiteX50" fmla="*/ 3921196 w 5387625"/>
              <a:gd name="connsiteY50" fmla="*/ 314325 h 1478781"/>
              <a:gd name="connsiteX51" fmla="*/ 3959296 w 5387625"/>
              <a:gd name="connsiteY51" fmla="*/ 323850 h 1478781"/>
              <a:gd name="connsiteX52" fmla="*/ 4102171 w 5387625"/>
              <a:gd name="connsiteY52" fmla="*/ 342900 h 1478781"/>
              <a:gd name="connsiteX53" fmla="*/ 4159321 w 5387625"/>
              <a:gd name="connsiteY53" fmla="*/ 361950 h 1478781"/>
              <a:gd name="connsiteX54" fmla="*/ 4187896 w 5387625"/>
              <a:gd name="connsiteY54" fmla="*/ 371475 h 1478781"/>
              <a:gd name="connsiteX55" fmla="*/ 4245046 w 5387625"/>
              <a:gd name="connsiteY55" fmla="*/ 419100 h 1478781"/>
              <a:gd name="connsiteX56" fmla="*/ 4302196 w 5387625"/>
              <a:gd name="connsiteY56" fmla="*/ 457200 h 1478781"/>
              <a:gd name="connsiteX57" fmla="*/ 4330771 w 5387625"/>
              <a:gd name="connsiteY57" fmla="*/ 476250 h 1478781"/>
              <a:gd name="connsiteX58" fmla="*/ 4387921 w 5387625"/>
              <a:gd name="connsiteY58" fmla="*/ 514350 h 1478781"/>
              <a:gd name="connsiteX59" fmla="*/ 4416496 w 5387625"/>
              <a:gd name="connsiteY59" fmla="*/ 533400 h 1478781"/>
              <a:gd name="connsiteX60" fmla="*/ 4445071 w 5387625"/>
              <a:gd name="connsiteY60" fmla="*/ 542925 h 1478781"/>
              <a:gd name="connsiteX61" fmla="*/ 4530796 w 5387625"/>
              <a:gd name="connsiteY61" fmla="*/ 600075 h 1478781"/>
              <a:gd name="connsiteX62" fmla="*/ 4559371 w 5387625"/>
              <a:gd name="connsiteY62" fmla="*/ 628650 h 1478781"/>
              <a:gd name="connsiteX63" fmla="*/ 4587946 w 5387625"/>
              <a:gd name="connsiteY63" fmla="*/ 638175 h 1478781"/>
              <a:gd name="connsiteX64" fmla="*/ 4673671 w 5387625"/>
              <a:gd name="connsiteY64" fmla="*/ 695325 h 1478781"/>
              <a:gd name="connsiteX65" fmla="*/ 4702246 w 5387625"/>
              <a:gd name="connsiteY65" fmla="*/ 714375 h 1478781"/>
              <a:gd name="connsiteX66" fmla="*/ 4730821 w 5387625"/>
              <a:gd name="connsiteY66" fmla="*/ 733425 h 1478781"/>
              <a:gd name="connsiteX67" fmla="*/ 4816546 w 5387625"/>
              <a:gd name="connsiteY67" fmla="*/ 809625 h 1478781"/>
              <a:gd name="connsiteX68" fmla="*/ 4845121 w 5387625"/>
              <a:gd name="connsiteY68" fmla="*/ 819150 h 1478781"/>
              <a:gd name="connsiteX69" fmla="*/ 4902271 w 5387625"/>
              <a:gd name="connsiteY69" fmla="*/ 857250 h 1478781"/>
              <a:gd name="connsiteX70" fmla="*/ 4968946 w 5387625"/>
              <a:gd name="connsiteY70" fmla="*/ 876300 h 1478781"/>
              <a:gd name="connsiteX71" fmla="*/ 4997521 w 5387625"/>
              <a:gd name="connsiteY71" fmla="*/ 885825 h 1478781"/>
              <a:gd name="connsiteX72" fmla="*/ 5064196 w 5387625"/>
              <a:gd name="connsiteY72" fmla="*/ 904875 h 1478781"/>
              <a:gd name="connsiteX73" fmla="*/ 5122079 w 5387625"/>
              <a:gd name="connsiteY73" fmla="*/ 976679 h 1478781"/>
              <a:gd name="connsiteX74" fmla="*/ 5232714 w 5387625"/>
              <a:gd name="connsiteY74" fmla="*/ 1044819 h 1478781"/>
              <a:gd name="connsiteX75" fmla="*/ 5349952 w 5387625"/>
              <a:gd name="connsiteY75" fmla="*/ 1153072 h 1478781"/>
              <a:gd name="connsiteX76" fmla="*/ 5387625 w 5387625"/>
              <a:gd name="connsiteY76" fmla="*/ 1262757 h 1478781"/>
              <a:gd name="connsiteX77" fmla="*/ 4847565 w 5387625"/>
              <a:gd name="connsiteY77" fmla="*/ 1478781 h 1478781"/>
              <a:gd name="connsiteX78" fmla="*/ 599093 w 5387625"/>
              <a:gd name="connsiteY78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605065 w 5387625"/>
              <a:gd name="connsiteY8" fmla="*/ 619659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599093 w 5387625"/>
              <a:gd name="connsiteY0" fmla="*/ 1478781 h 1478781"/>
              <a:gd name="connsiteX1" fmla="*/ 0 w 5387625"/>
              <a:gd name="connsiteY1" fmla="*/ 1273204 h 1478781"/>
              <a:gd name="connsiteX2" fmla="*/ 111364 w 5387625"/>
              <a:gd name="connsiteY2" fmla="*/ 1099567 h 1478781"/>
              <a:gd name="connsiteX3" fmla="*/ 172741 w 5387625"/>
              <a:gd name="connsiteY3" fmla="*/ 923453 h 1478781"/>
              <a:gd name="connsiteX4" fmla="*/ 347065 w 5387625"/>
              <a:gd name="connsiteY4" fmla="*/ 722697 h 1478781"/>
              <a:gd name="connsiteX5" fmla="*/ 438578 w 5387625"/>
              <a:gd name="connsiteY5" fmla="*/ 703885 h 1478781"/>
              <a:gd name="connsiteX6" fmla="*/ 415996 w 5387625"/>
              <a:gd name="connsiteY6" fmla="*/ 638175 h 1478781"/>
              <a:gd name="connsiteX7" fmla="*/ 528241 w 5387625"/>
              <a:gd name="connsiteY7" fmla="*/ 668299 h 1478781"/>
              <a:gd name="connsiteX8" fmla="*/ 577519 w 5387625"/>
              <a:gd name="connsiteY8" fmla="*/ 756108 h 1478781"/>
              <a:gd name="connsiteX9" fmla="*/ 652467 w 5387625"/>
              <a:gd name="connsiteY9" fmla="*/ 749631 h 1478781"/>
              <a:gd name="connsiteX10" fmla="*/ 735286 w 5387625"/>
              <a:gd name="connsiteY10" fmla="*/ 669901 h 1478781"/>
              <a:gd name="connsiteX11" fmla="*/ 840060 w 5387625"/>
              <a:gd name="connsiteY11" fmla="*/ 685471 h 1478781"/>
              <a:gd name="connsiteX12" fmla="*/ 973812 w 5387625"/>
              <a:gd name="connsiteY12" fmla="*/ 578129 h 1478781"/>
              <a:gd name="connsiteX13" fmla="*/ 1066155 w 5387625"/>
              <a:gd name="connsiteY13" fmla="*/ 522480 h 1478781"/>
              <a:gd name="connsiteX14" fmla="*/ 1142981 w 5387625"/>
              <a:gd name="connsiteY14" fmla="*/ 499417 h 1478781"/>
              <a:gd name="connsiteX15" fmla="*/ 1248383 w 5387625"/>
              <a:gd name="connsiteY15" fmla="*/ 437236 h 1478781"/>
              <a:gd name="connsiteX16" fmla="*/ 1314432 w 5387625"/>
              <a:gd name="connsiteY16" fmla="*/ 414173 h 1478781"/>
              <a:gd name="connsiteX17" fmla="*/ 1377752 w 5387625"/>
              <a:gd name="connsiteY17" fmla="*/ 423215 h 1478781"/>
              <a:gd name="connsiteX18" fmla="*/ 1472600 w 5387625"/>
              <a:gd name="connsiteY18" fmla="*/ 417704 h 1478781"/>
              <a:gd name="connsiteX19" fmla="*/ 1591685 w 5387625"/>
              <a:gd name="connsiteY19" fmla="*/ 380086 h 1478781"/>
              <a:gd name="connsiteX20" fmla="*/ 1723604 w 5387625"/>
              <a:gd name="connsiteY20" fmla="*/ 326415 h 1478781"/>
              <a:gd name="connsiteX21" fmla="*/ 1830033 w 5387625"/>
              <a:gd name="connsiteY21" fmla="*/ 295809 h 1478781"/>
              <a:gd name="connsiteX22" fmla="*/ 1988426 w 5387625"/>
              <a:gd name="connsiteY22" fmla="*/ 260706 h 1478781"/>
              <a:gd name="connsiteX23" fmla="*/ 2137114 w 5387625"/>
              <a:gd name="connsiteY23" fmla="*/ 204039 h 1478781"/>
              <a:gd name="connsiteX24" fmla="*/ 2197171 w 5387625"/>
              <a:gd name="connsiteY24" fmla="*/ 190500 h 1478781"/>
              <a:gd name="connsiteX25" fmla="*/ 2225746 w 5387625"/>
              <a:gd name="connsiteY25" fmla="*/ 171450 h 1478781"/>
              <a:gd name="connsiteX26" fmla="*/ 2294702 w 5387625"/>
              <a:gd name="connsiteY26" fmla="*/ 144373 h 1478781"/>
              <a:gd name="connsiteX27" fmla="*/ 2451260 w 5387625"/>
              <a:gd name="connsiteY27" fmla="*/ 114300 h 1478781"/>
              <a:gd name="connsiteX28" fmla="*/ 2711521 w 5387625"/>
              <a:gd name="connsiteY28" fmla="*/ 95250 h 1478781"/>
              <a:gd name="connsiteX29" fmla="*/ 2797246 w 5387625"/>
              <a:gd name="connsiteY29" fmla="*/ 66675 h 1478781"/>
              <a:gd name="connsiteX30" fmla="*/ 2825821 w 5387625"/>
              <a:gd name="connsiteY30" fmla="*/ 57150 h 1478781"/>
              <a:gd name="connsiteX31" fmla="*/ 2854396 w 5387625"/>
              <a:gd name="connsiteY31" fmla="*/ 38100 h 1478781"/>
              <a:gd name="connsiteX32" fmla="*/ 2911546 w 5387625"/>
              <a:gd name="connsiteY32" fmla="*/ 19050 h 1478781"/>
              <a:gd name="connsiteX33" fmla="*/ 2978221 w 5387625"/>
              <a:gd name="connsiteY33" fmla="*/ 0 h 1478781"/>
              <a:gd name="connsiteX34" fmla="*/ 3197296 w 5387625"/>
              <a:gd name="connsiteY34" fmla="*/ 9525 h 1478781"/>
              <a:gd name="connsiteX35" fmla="*/ 3254446 w 5387625"/>
              <a:gd name="connsiteY35" fmla="*/ 28575 h 1478781"/>
              <a:gd name="connsiteX36" fmla="*/ 3292546 w 5387625"/>
              <a:gd name="connsiteY36" fmla="*/ 38100 h 1478781"/>
              <a:gd name="connsiteX37" fmla="*/ 3349696 w 5387625"/>
              <a:gd name="connsiteY37" fmla="*/ 57150 h 1478781"/>
              <a:gd name="connsiteX38" fmla="*/ 3406846 w 5387625"/>
              <a:gd name="connsiteY38" fmla="*/ 76200 h 1478781"/>
              <a:gd name="connsiteX39" fmla="*/ 3435421 w 5387625"/>
              <a:gd name="connsiteY39" fmla="*/ 85725 h 1478781"/>
              <a:gd name="connsiteX40" fmla="*/ 3463996 w 5387625"/>
              <a:gd name="connsiteY40" fmla="*/ 95250 h 1478781"/>
              <a:gd name="connsiteX41" fmla="*/ 3578296 w 5387625"/>
              <a:gd name="connsiteY41" fmla="*/ 104775 h 1478781"/>
              <a:gd name="connsiteX42" fmla="*/ 3635446 w 5387625"/>
              <a:gd name="connsiteY42" fmla="*/ 133350 h 1478781"/>
              <a:gd name="connsiteX43" fmla="*/ 3664021 w 5387625"/>
              <a:gd name="connsiteY43" fmla="*/ 161925 h 1478781"/>
              <a:gd name="connsiteX44" fmla="*/ 3721171 w 5387625"/>
              <a:gd name="connsiteY44" fmla="*/ 200025 h 1478781"/>
              <a:gd name="connsiteX45" fmla="*/ 3749746 w 5387625"/>
              <a:gd name="connsiteY45" fmla="*/ 219075 h 1478781"/>
              <a:gd name="connsiteX46" fmla="*/ 3778321 w 5387625"/>
              <a:gd name="connsiteY46" fmla="*/ 247650 h 1478781"/>
              <a:gd name="connsiteX47" fmla="*/ 3835471 w 5387625"/>
              <a:gd name="connsiteY47" fmla="*/ 266700 h 1478781"/>
              <a:gd name="connsiteX48" fmla="*/ 3892621 w 5387625"/>
              <a:gd name="connsiteY48" fmla="*/ 295275 h 1478781"/>
              <a:gd name="connsiteX49" fmla="*/ 3921196 w 5387625"/>
              <a:gd name="connsiteY49" fmla="*/ 314325 h 1478781"/>
              <a:gd name="connsiteX50" fmla="*/ 3959296 w 5387625"/>
              <a:gd name="connsiteY50" fmla="*/ 323850 h 1478781"/>
              <a:gd name="connsiteX51" fmla="*/ 4102171 w 5387625"/>
              <a:gd name="connsiteY51" fmla="*/ 342900 h 1478781"/>
              <a:gd name="connsiteX52" fmla="*/ 4159321 w 5387625"/>
              <a:gd name="connsiteY52" fmla="*/ 361950 h 1478781"/>
              <a:gd name="connsiteX53" fmla="*/ 4187896 w 5387625"/>
              <a:gd name="connsiteY53" fmla="*/ 371475 h 1478781"/>
              <a:gd name="connsiteX54" fmla="*/ 4245046 w 5387625"/>
              <a:gd name="connsiteY54" fmla="*/ 419100 h 1478781"/>
              <a:gd name="connsiteX55" fmla="*/ 4302196 w 5387625"/>
              <a:gd name="connsiteY55" fmla="*/ 457200 h 1478781"/>
              <a:gd name="connsiteX56" fmla="*/ 4330771 w 5387625"/>
              <a:gd name="connsiteY56" fmla="*/ 476250 h 1478781"/>
              <a:gd name="connsiteX57" fmla="*/ 4387921 w 5387625"/>
              <a:gd name="connsiteY57" fmla="*/ 514350 h 1478781"/>
              <a:gd name="connsiteX58" fmla="*/ 4416496 w 5387625"/>
              <a:gd name="connsiteY58" fmla="*/ 533400 h 1478781"/>
              <a:gd name="connsiteX59" fmla="*/ 4445071 w 5387625"/>
              <a:gd name="connsiteY59" fmla="*/ 542925 h 1478781"/>
              <a:gd name="connsiteX60" fmla="*/ 4530796 w 5387625"/>
              <a:gd name="connsiteY60" fmla="*/ 600075 h 1478781"/>
              <a:gd name="connsiteX61" fmla="*/ 4559371 w 5387625"/>
              <a:gd name="connsiteY61" fmla="*/ 628650 h 1478781"/>
              <a:gd name="connsiteX62" fmla="*/ 4587946 w 5387625"/>
              <a:gd name="connsiteY62" fmla="*/ 638175 h 1478781"/>
              <a:gd name="connsiteX63" fmla="*/ 4673671 w 5387625"/>
              <a:gd name="connsiteY63" fmla="*/ 695325 h 1478781"/>
              <a:gd name="connsiteX64" fmla="*/ 4702246 w 5387625"/>
              <a:gd name="connsiteY64" fmla="*/ 714375 h 1478781"/>
              <a:gd name="connsiteX65" fmla="*/ 4730821 w 5387625"/>
              <a:gd name="connsiteY65" fmla="*/ 733425 h 1478781"/>
              <a:gd name="connsiteX66" fmla="*/ 4816546 w 5387625"/>
              <a:gd name="connsiteY66" fmla="*/ 809625 h 1478781"/>
              <a:gd name="connsiteX67" fmla="*/ 4845121 w 5387625"/>
              <a:gd name="connsiteY67" fmla="*/ 819150 h 1478781"/>
              <a:gd name="connsiteX68" fmla="*/ 4902271 w 5387625"/>
              <a:gd name="connsiteY68" fmla="*/ 857250 h 1478781"/>
              <a:gd name="connsiteX69" fmla="*/ 4968946 w 5387625"/>
              <a:gd name="connsiteY69" fmla="*/ 876300 h 1478781"/>
              <a:gd name="connsiteX70" fmla="*/ 4997521 w 5387625"/>
              <a:gd name="connsiteY70" fmla="*/ 885825 h 1478781"/>
              <a:gd name="connsiteX71" fmla="*/ 5064196 w 5387625"/>
              <a:gd name="connsiteY71" fmla="*/ 904875 h 1478781"/>
              <a:gd name="connsiteX72" fmla="*/ 5122079 w 5387625"/>
              <a:gd name="connsiteY72" fmla="*/ 976679 h 1478781"/>
              <a:gd name="connsiteX73" fmla="*/ 5232714 w 5387625"/>
              <a:gd name="connsiteY73" fmla="*/ 1044819 h 1478781"/>
              <a:gd name="connsiteX74" fmla="*/ 5349952 w 5387625"/>
              <a:gd name="connsiteY74" fmla="*/ 1153072 h 1478781"/>
              <a:gd name="connsiteX75" fmla="*/ 5387625 w 5387625"/>
              <a:gd name="connsiteY75" fmla="*/ 1262757 h 1478781"/>
              <a:gd name="connsiteX76" fmla="*/ 4847565 w 5387625"/>
              <a:gd name="connsiteY76" fmla="*/ 1478781 h 1478781"/>
              <a:gd name="connsiteX77" fmla="*/ 599093 w 5387625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142846 w 5419107"/>
              <a:gd name="connsiteY2" fmla="*/ 1099567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923453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630575 w 5419107"/>
              <a:gd name="connsiteY0" fmla="*/ 1478781 h 1478781"/>
              <a:gd name="connsiteX1" fmla="*/ 0 w 5419107"/>
              <a:gd name="connsiteY1" fmla="*/ 1317349 h 1478781"/>
              <a:gd name="connsiteX2" fmla="*/ 83817 w 5419107"/>
              <a:gd name="connsiteY2" fmla="*/ 1143713 h 1478781"/>
              <a:gd name="connsiteX3" fmla="*/ 204223 w 5419107"/>
              <a:gd name="connsiteY3" fmla="*/ 1007731 h 1478781"/>
              <a:gd name="connsiteX4" fmla="*/ 378547 w 5419107"/>
              <a:gd name="connsiteY4" fmla="*/ 722697 h 1478781"/>
              <a:gd name="connsiteX5" fmla="*/ 470060 w 5419107"/>
              <a:gd name="connsiteY5" fmla="*/ 703885 h 1478781"/>
              <a:gd name="connsiteX6" fmla="*/ 447478 w 5419107"/>
              <a:gd name="connsiteY6" fmla="*/ 638175 h 1478781"/>
              <a:gd name="connsiteX7" fmla="*/ 559723 w 5419107"/>
              <a:gd name="connsiteY7" fmla="*/ 668299 h 1478781"/>
              <a:gd name="connsiteX8" fmla="*/ 609001 w 5419107"/>
              <a:gd name="connsiteY8" fmla="*/ 756108 h 1478781"/>
              <a:gd name="connsiteX9" fmla="*/ 683949 w 5419107"/>
              <a:gd name="connsiteY9" fmla="*/ 749631 h 1478781"/>
              <a:gd name="connsiteX10" fmla="*/ 766768 w 5419107"/>
              <a:gd name="connsiteY10" fmla="*/ 669901 h 1478781"/>
              <a:gd name="connsiteX11" fmla="*/ 871542 w 5419107"/>
              <a:gd name="connsiteY11" fmla="*/ 685471 h 1478781"/>
              <a:gd name="connsiteX12" fmla="*/ 1005294 w 5419107"/>
              <a:gd name="connsiteY12" fmla="*/ 578129 h 1478781"/>
              <a:gd name="connsiteX13" fmla="*/ 1097637 w 5419107"/>
              <a:gd name="connsiteY13" fmla="*/ 522480 h 1478781"/>
              <a:gd name="connsiteX14" fmla="*/ 1174463 w 5419107"/>
              <a:gd name="connsiteY14" fmla="*/ 499417 h 1478781"/>
              <a:gd name="connsiteX15" fmla="*/ 1279865 w 5419107"/>
              <a:gd name="connsiteY15" fmla="*/ 437236 h 1478781"/>
              <a:gd name="connsiteX16" fmla="*/ 1345914 w 5419107"/>
              <a:gd name="connsiteY16" fmla="*/ 414173 h 1478781"/>
              <a:gd name="connsiteX17" fmla="*/ 1409234 w 5419107"/>
              <a:gd name="connsiteY17" fmla="*/ 423215 h 1478781"/>
              <a:gd name="connsiteX18" fmla="*/ 1504082 w 5419107"/>
              <a:gd name="connsiteY18" fmla="*/ 417704 h 1478781"/>
              <a:gd name="connsiteX19" fmla="*/ 1623167 w 5419107"/>
              <a:gd name="connsiteY19" fmla="*/ 380086 h 1478781"/>
              <a:gd name="connsiteX20" fmla="*/ 1755086 w 5419107"/>
              <a:gd name="connsiteY20" fmla="*/ 326415 h 1478781"/>
              <a:gd name="connsiteX21" fmla="*/ 1861515 w 5419107"/>
              <a:gd name="connsiteY21" fmla="*/ 295809 h 1478781"/>
              <a:gd name="connsiteX22" fmla="*/ 2019908 w 5419107"/>
              <a:gd name="connsiteY22" fmla="*/ 260706 h 1478781"/>
              <a:gd name="connsiteX23" fmla="*/ 2168596 w 5419107"/>
              <a:gd name="connsiteY23" fmla="*/ 204039 h 1478781"/>
              <a:gd name="connsiteX24" fmla="*/ 2228653 w 5419107"/>
              <a:gd name="connsiteY24" fmla="*/ 190500 h 1478781"/>
              <a:gd name="connsiteX25" fmla="*/ 2257228 w 5419107"/>
              <a:gd name="connsiteY25" fmla="*/ 171450 h 1478781"/>
              <a:gd name="connsiteX26" fmla="*/ 2326184 w 5419107"/>
              <a:gd name="connsiteY26" fmla="*/ 144373 h 1478781"/>
              <a:gd name="connsiteX27" fmla="*/ 2482742 w 5419107"/>
              <a:gd name="connsiteY27" fmla="*/ 114300 h 1478781"/>
              <a:gd name="connsiteX28" fmla="*/ 2743003 w 5419107"/>
              <a:gd name="connsiteY28" fmla="*/ 95250 h 1478781"/>
              <a:gd name="connsiteX29" fmla="*/ 2828728 w 5419107"/>
              <a:gd name="connsiteY29" fmla="*/ 66675 h 1478781"/>
              <a:gd name="connsiteX30" fmla="*/ 2857303 w 5419107"/>
              <a:gd name="connsiteY30" fmla="*/ 57150 h 1478781"/>
              <a:gd name="connsiteX31" fmla="*/ 2885878 w 5419107"/>
              <a:gd name="connsiteY31" fmla="*/ 38100 h 1478781"/>
              <a:gd name="connsiteX32" fmla="*/ 2943028 w 5419107"/>
              <a:gd name="connsiteY32" fmla="*/ 19050 h 1478781"/>
              <a:gd name="connsiteX33" fmla="*/ 3009703 w 5419107"/>
              <a:gd name="connsiteY33" fmla="*/ 0 h 1478781"/>
              <a:gd name="connsiteX34" fmla="*/ 3228778 w 5419107"/>
              <a:gd name="connsiteY34" fmla="*/ 9525 h 1478781"/>
              <a:gd name="connsiteX35" fmla="*/ 3285928 w 5419107"/>
              <a:gd name="connsiteY35" fmla="*/ 28575 h 1478781"/>
              <a:gd name="connsiteX36" fmla="*/ 3324028 w 5419107"/>
              <a:gd name="connsiteY36" fmla="*/ 38100 h 1478781"/>
              <a:gd name="connsiteX37" fmla="*/ 3381178 w 5419107"/>
              <a:gd name="connsiteY37" fmla="*/ 57150 h 1478781"/>
              <a:gd name="connsiteX38" fmla="*/ 3438328 w 5419107"/>
              <a:gd name="connsiteY38" fmla="*/ 76200 h 1478781"/>
              <a:gd name="connsiteX39" fmla="*/ 3466903 w 5419107"/>
              <a:gd name="connsiteY39" fmla="*/ 85725 h 1478781"/>
              <a:gd name="connsiteX40" fmla="*/ 3495478 w 5419107"/>
              <a:gd name="connsiteY40" fmla="*/ 95250 h 1478781"/>
              <a:gd name="connsiteX41" fmla="*/ 3609778 w 5419107"/>
              <a:gd name="connsiteY41" fmla="*/ 104775 h 1478781"/>
              <a:gd name="connsiteX42" fmla="*/ 3666928 w 5419107"/>
              <a:gd name="connsiteY42" fmla="*/ 133350 h 1478781"/>
              <a:gd name="connsiteX43" fmla="*/ 3695503 w 5419107"/>
              <a:gd name="connsiteY43" fmla="*/ 161925 h 1478781"/>
              <a:gd name="connsiteX44" fmla="*/ 3752653 w 5419107"/>
              <a:gd name="connsiteY44" fmla="*/ 200025 h 1478781"/>
              <a:gd name="connsiteX45" fmla="*/ 3781228 w 5419107"/>
              <a:gd name="connsiteY45" fmla="*/ 219075 h 1478781"/>
              <a:gd name="connsiteX46" fmla="*/ 3809803 w 5419107"/>
              <a:gd name="connsiteY46" fmla="*/ 247650 h 1478781"/>
              <a:gd name="connsiteX47" fmla="*/ 3866953 w 5419107"/>
              <a:gd name="connsiteY47" fmla="*/ 266700 h 1478781"/>
              <a:gd name="connsiteX48" fmla="*/ 3924103 w 5419107"/>
              <a:gd name="connsiteY48" fmla="*/ 295275 h 1478781"/>
              <a:gd name="connsiteX49" fmla="*/ 3952678 w 5419107"/>
              <a:gd name="connsiteY49" fmla="*/ 314325 h 1478781"/>
              <a:gd name="connsiteX50" fmla="*/ 3990778 w 5419107"/>
              <a:gd name="connsiteY50" fmla="*/ 323850 h 1478781"/>
              <a:gd name="connsiteX51" fmla="*/ 4133653 w 5419107"/>
              <a:gd name="connsiteY51" fmla="*/ 342900 h 1478781"/>
              <a:gd name="connsiteX52" fmla="*/ 4190803 w 5419107"/>
              <a:gd name="connsiteY52" fmla="*/ 361950 h 1478781"/>
              <a:gd name="connsiteX53" fmla="*/ 4219378 w 5419107"/>
              <a:gd name="connsiteY53" fmla="*/ 371475 h 1478781"/>
              <a:gd name="connsiteX54" fmla="*/ 4276528 w 5419107"/>
              <a:gd name="connsiteY54" fmla="*/ 419100 h 1478781"/>
              <a:gd name="connsiteX55" fmla="*/ 4333678 w 5419107"/>
              <a:gd name="connsiteY55" fmla="*/ 457200 h 1478781"/>
              <a:gd name="connsiteX56" fmla="*/ 4362253 w 5419107"/>
              <a:gd name="connsiteY56" fmla="*/ 476250 h 1478781"/>
              <a:gd name="connsiteX57" fmla="*/ 4419403 w 5419107"/>
              <a:gd name="connsiteY57" fmla="*/ 514350 h 1478781"/>
              <a:gd name="connsiteX58" fmla="*/ 4447978 w 5419107"/>
              <a:gd name="connsiteY58" fmla="*/ 533400 h 1478781"/>
              <a:gd name="connsiteX59" fmla="*/ 4476553 w 5419107"/>
              <a:gd name="connsiteY59" fmla="*/ 542925 h 1478781"/>
              <a:gd name="connsiteX60" fmla="*/ 4562278 w 5419107"/>
              <a:gd name="connsiteY60" fmla="*/ 600075 h 1478781"/>
              <a:gd name="connsiteX61" fmla="*/ 4590853 w 5419107"/>
              <a:gd name="connsiteY61" fmla="*/ 628650 h 1478781"/>
              <a:gd name="connsiteX62" fmla="*/ 4619428 w 5419107"/>
              <a:gd name="connsiteY62" fmla="*/ 638175 h 1478781"/>
              <a:gd name="connsiteX63" fmla="*/ 4705153 w 5419107"/>
              <a:gd name="connsiteY63" fmla="*/ 695325 h 1478781"/>
              <a:gd name="connsiteX64" fmla="*/ 4733728 w 5419107"/>
              <a:gd name="connsiteY64" fmla="*/ 714375 h 1478781"/>
              <a:gd name="connsiteX65" fmla="*/ 4762303 w 5419107"/>
              <a:gd name="connsiteY65" fmla="*/ 733425 h 1478781"/>
              <a:gd name="connsiteX66" fmla="*/ 4848028 w 5419107"/>
              <a:gd name="connsiteY66" fmla="*/ 809625 h 1478781"/>
              <a:gd name="connsiteX67" fmla="*/ 4876603 w 5419107"/>
              <a:gd name="connsiteY67" fmla="*/ 819150 h 1478781"/>
              <a:gd name="connsiteX68" fmla="*/ 4933753 w 5419107"/>
              <a:gd name="connsiteY68" fmla="*/ 857250 h 1478781"/>
              <a:gd name="connsiteX69" fmla="*/ 5000428 w 5419107"/>
              <a:gd name="connsiteY69" fmla="*/ 876300 h 1478781"/>
              <a:gd name="connsiteX70" fmla="*/ 5029003 w 5419107"/>
              <a:gd name="connsiteY70" fmla="*/ 885825 h 1478781"/>
              <a:gd name="connsiteX71" fmla="*/ 5095678 w 5419107"/>
              <a:gd name="connsiteY71" fmla="*/ 904875 h 1478781"/>
              <a:gd name="connsiteX72" fmla="*/ 5153561 w 5419107"/>
              <a:gd name="connsiteY72" fmla="*/ 976679 h 1478781"/>
              <a:gd name="connsiteX73" fmla="*/ 5264196 w 5419107"/>
              <a:gd name="connsiteY73" fmla="*/ 1044819 h 1478781"/>
              <a:gd name="connsiteX74" fmla="*/ 5381434 w 5419107"/>
              <a:gd name="connsiteY74" fmla="*/ 1153072 h 1478781"/>
              <a:gd name="connsiteX75" fmla="*/ 5419107 w 5419107"/>
              <a:gd name="connsiteY75" fmla="*/ 1262757 h 1478781"/>
              <a:gd name="connsiteX76" fmla="*/ 4879047 w 5419107"/>
              <a:gd name="connsiteY76" fmla="*/ 1478781 h 1478781"/>
              <a:gd name="connsiteX77" fmla="*/ 630575 w 541910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82197 w 5517487"/>
              <a:gd name="connsiteY2" fmla="*/ 1143713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302603 w 5517487"/>
              <a:gd name="connsiteY3" fmla="*/ 1007731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76927 w 5517487"/>
              <a:gd name="connsiteY4" fmla="*/ 722697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68440 w 5517487"/>
              <a:gd name="connsiteY5" fmla="*/ 703885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457250 w 5517487"/>
              <a:gd name="connsiteY4" fmla="*/ 939411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71121 w 5517487"/>
              <a:gd name="connsiteY3" fmla="*/ 1051876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95987 w 5517487"/>
              <a:gd name="connsiteY5" fmla="*/ 836322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545858 w 5517487"/>
              <a:gd name="connsiteY6" fmla="*/ 638175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969922 w 5517487"/>
              <a:gd name="connsiteY11" fmla="*/ 685471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865148 w 5517487"/>
              <a:gd name="connsiteY10" fmla="*/ 669901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658103 w 5517487"/>
              <a:gd name="connsiteY7" fmla="*/ 668299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529089 w 5517487"/>
              <a:gd name="connsiteY5" fmla="*/ 908560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628498 w 5517487"/>
              <a:gd name="connsiteY6" fmla="*/ 842850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5325 w 5517487"/>
              <a:gd name="connsiteY7" fmla="*/ 864948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782329 w 5517487"/>
              <a:gd name="connsiteY9" fmla="*/ 749631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16307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28951 w 5517487"/>
              <a:gd name="connsiteY11" fmla="*/ 66941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707381 w 5517487"/>
              <a:gd name="connsiteY8" fmla="*/ 756108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9260 w 5517487"/>
              <a:gd name="connsiteY7" fmla="*/ 836855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886996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73996 w 5517487"/>
              <a:gd name="connsiteY5" fmla="*/ 944679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54935 w 5517487"/>
              <a:gd name="connsiteY4" fmla="*/ 1003623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19963 w 5517487"/>
              <a:gd name="connsiteY3" fmla="*/ 1083982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123170 w 5517487"/>
              <a:gd name="connsiteY2" fmla="*/ 1179831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701390 w 5517487"/>
              <a:gd name="connsiteY7" fmla="*/ 885013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49228 w 5517487"/>
              <a:gd name="connsiteY9" fmla="*/ 761670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43854 w 5517487"/>
              <a:gd name="connsiteY10" fmla="*/ 710034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4 w 5517487"/>
              <a:gd name="connsiteY12" fmla="*/ 57812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272843 w 5517487"/>
              <a:gd name="connsiteY14" fmla="*/ 499417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02462 w 5517487"/>
              <a:gd name="connsiteY18" fmla="*/ 417704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21547 w 5517487"/>
              <a:gd name="connsiteY19" fmla="*/ 380086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4294 w 5517487"/>
              <a:gd name="connsiteY16" fmla="*/ 414173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78245 w 5517487"/>
              <a:gd name="connsiteY15" fmla="*/ 437236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39742 w 5517487"/>
              <a:gd name="connsiteY14" fmla="*/ 49540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8288 w 5517487"/>
              <a:gd name="connsiteY22" fmla="*/ 260706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9895 w 5517487"/>
              <a:gd name="connsiteY21" fmla="*/ 295809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53466 w 5517487"/>
              <a:gd name="connsiteY20" fmla="*/ 326415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23215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0359 w 5517487"/>
              <a:gd name="connsiteY16" fmla="*/ 434240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90051 w 5517487"/>
              <a:gd name="connsiteY15" fmla="*/ 453289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6017 w 5517487"/>
              <a:gd name="connsiteY13" fmla="*/ 522480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9091 w 5517487"/>
              <a:gd name="connsiteY12" fmla="*/ 590169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35157 w 5517487"/>
              <a:gd name="connsiteY12" fmla="*/ 594182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98947 w 5517487"/>
              <a:gd name="connsiteY10" fmla="*/ 718061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5737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07614 w 5517487"/>
              <a:gd name="connsiteY17" fmla="*/ 43926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54306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8246 w 5517487"/>
              <a:gd name="connsiteY15" fmla="*/ 47736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308261 w 5517487"/>
              <a:gd name="connsiteY14" fmla="*/ 507443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37878 w 5517487"/>
              <a:gd name="connsiteY18" fmla="*/ 421718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3031 w 5517487"/>
              <a:gd name="connsiteY17" fmla="*/ 451308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46966 w 5517487"/>
              <a:gd name="connsiteY17" fmla="*/ 503479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70577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964099 w 5517487"/>
              <a:gd name="connsiteY17" fmla="*/ 523544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90253 w 5517487"/>
              <a:gd name="connsiteY17" fmla="*/ 455320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54837 w 5517487"/>
              <a:gd name="connsiteY17" fmla="*/ 431241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35160 w 5517487"/>
              <a:gd name="connsiteY17" fmla="*/ 45130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66976 w 5517487"/>
              <a:gd name="connsiteY23" fmla="*/ 20403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08158 w 5517487"/>
              <a:gd name="connsiteY3" fmla="*/ 1104047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91689 w 5517487"/>
              <a:gd name="connsiteY2" fmla="*/ 1199897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15583 w 5517487"/>
              <a:gd name="connsiteY4" fmla="*/ 1047769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46449 w 5517487"/>
              <a:gd name="connsiteY5" fmla="*/ 996850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593081 w 5517487"/>
              <a:gd name="connsiteY6" fmla="*/ 939168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697454 w 5517487"/>
              <a:gd name="connsiteY7" fmla="*/ 913106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801826 w 5517487"/>
              <a:gd name="connsiteY8" fmla="*/ 83235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880710 w 5517487"/>
              <a:gd name="connsiteY9" fmla="*/ 777723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963530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35704 w 5517487"/>
              <a:gd name="connsiteY3" fmla="*/ 113214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87753 w 5517487"/>
              <a:gd name="connsiteY2" fmla="*/ 1244043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071848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40995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40304 w 5517487"/>
              <a:gd name="connsiteY6" fmla="*/ 999367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780093 w 5517487"/>
              <a:gd name="connsiteY7" fmla="*/ 929159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00287 w 5517487"/>
              <a:gd name="connsiteY3" fmla="*/ 1168260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728955 w 5517487"/>
              <a:gd name="connsiteY0" fmla="*/ 1478781 h 1478781"/>
              <a:gd name="connsiteX1" fmla="*/ 0 w 5517487"/>
              <a:gd name="connsiteY1" fmla="*/ 1353467 h 1478781"/>
              <a:gd name="connsiteX2" fmla="*/ 48401 w 5517487"/>
              <a:gd name="connsiteY2" fmla="*/ 1260096 h 1478781"/>
              <a:gd name="connsiteX3" fmla="*/ 216028 w 5517487"/>
              <a:gd name="connsiteY3" fmla="*/ 1240498 h 1478781"/>
              <a:gd name="connsiteX4" fmla="*/ 339195 w 5517487"/>
              <a:gd name="connsiteY4" fmla="*/ 1115993 h 1478781"/>
              <a:gd name="connsiteX5" fmla="*/ 477931 w 5517487"/>
              <a:gd name="connsiteY5" fmla="*/ 1069088 h 1478781"/>
              <a:gd name="connsiteX6" fmla="*/ 636370 w 5517487"/>
              <a:gd name="connsiteY6" fmla="*/ 975288 h 1478781"/>
              <a:gd name="connsiteX7" fmla="*/ 803704 w 5517487"/>
              <a:gd name="connsiteY7" fmla="*/ 921133 h 1478781"/>
              <a:gd name="connsiteX8" fmla="*/ 912012 w 5517487"/>
              <a:gd name="connsiteY8" fmla="*/ 868479 h 1478781"/>
              <a:gd name="connsiteX9" fmla="*/ 1014507 w 5517487"/>
              <a:gd name="connsiteY9" fmla="*/ 801802 h 1478781"/>
              <a:gd name="connsiteX10" fmla="*/ 1089457 w 5517487"/>
              <a:gd name="connsiteY10" fmla="*/ 742140 h 1478781"/>
              <a:gd name="connsiteX11" fmla="*/ 1036821 w 5517487"/>
              <a:gd name="connsiteY11" fmla="*/ 669418 h 1478781"/>
              <a:gd name="connsiteX12" fmla="*/ 1103676 w 5517487"/>
              <a:gd name="connsiteY12" fmla="*/ 610235 h 1478781"/>
              <a:gd name="connsiteX13" fmla="*/ 1192082 w 5517487"/>
              <a:gd name="connsiteY13" fmla="*/ 562612 h 1478781"/>
              <a:gd name="connsiteX14" fmla="*/ 1292520 w 5517487"/>
              <a:gd name="connsiteY14" fmla="*/ 527509 h 1478781"/>
              <a:gd name="connsiteX15" fmla="*/ 1370375 w 5517487"/>
              <a:gd name="connsiteY15" fmla="*/ 489408 h 1478781"/>
              <a:gd name="connsiteX16" fmla="*/ 1448230 w 5517487"/>
              <a:gd name="connsiteY16" fmla="*/ 474372 h 1478781"/>
              <a:gd name="connsiteX17" fmla="*/ 1527290 w 5517487"/>
              <a:gd name="connsiteY17" fmla="*/ 439267 h 1478781"/>
              <a:gd name="connsiteX18" fmla="*/ 1641813 w 5517487"/>
              <a:gd name="connsiteY18" fmla="*/ 405666 h 1478781"/>
              <a:gd name="connsiteX19" fmla="*/ 1756964 w 5517487"/>
              <a:gd name="connsiteY19" fmla="*/ 376073 h 1478781"/>
              <a:gd name="connsiteX20" fmla="*/ 1837725 w 5517487"/>
              <a:gd name="connsiteY20" fmla="*/ 346480 h 1478781"/>
              <a:gd name="connsiteX21" fmla="*/ 1955960 w 5517487"/>
              <a:gd name="connsiteY21" fmla="*/ 311862 h 1478781"/>
              <a:gd name="connsiteX22" fmla="*/ 2110417 w 5517487"/>
              <a:gd name="connsiteY22" fmla="*/ 284785 h 1478781"/>
              <a:gd name="connsiteX23" fmla="*/ 2231558 w 5517487"/>
              <a:gd name="connsiteY23" fmla="*/ 216079 h 1478781"/>
              <a:gd name="connsiteX24" fmla="*/ 2327033 w 5517487"/>
              <a:gd name="connsiteY24" fmla="*/ 190500 h 1478781"/>
              <a:gd name="connsiteX25" fmla="*/ 2355608 w 5517487"/>
              <a:gd name="connsiteY25" fmla="*/ 171450 h 1478781"/>
              <a:gd name="connsiteX26" fmla="*/ 2424564 w 5517487"/>
              <a:gd name="connsiteY26" fmla="*/ 144373 h 1478781"/>
              <a:gd name="connsiteX27" fmla="*/ 2581122 w 5517487"/>
              <a:gd name="connsiteY27" fmla="*/ 114300 h 1478781"/>
              <a:gd name="connsiteX28" fmla="*/ 2841383 w 5517487"/>
              <a:gd name="connsiteY28" fmla="*/ 95250 h 1478781"/>
              <a:gd name="connsiteX29" fmla="*/ 2927108 w 5517487"/>
              <a:gd name="connsiteY29" fmla="*/ 66675 h 1478781"/>
              <a:gd name="connsiteX30" fmla="*/ 2955683 w 5517487"/>
              <a:gd name="connsiteY30" fmla="*/ 57150 h 1478781"/>
              <a:gd name="connsiteX31" fmla="*/ 2984258 w 5517487"/>
              <a:gd name="connsiteY31" fmla="*/ 38100 h 1478781"/>
              <a:gd name="connsiteX32" fmla="*/ 3041408 w 5517487"/>
              <a:gd name="connsiteY32" fmla="*/ 19050 h 1478781"/>
              <a:gd name="connsiteX33" fmla="*/ 3108083 w 5517487"/>
              <a:gd name="connsiteY33" fmla="*/ 0 h 1478781"/>
              <a:gd name="connsiteX34" fmla="*/ 3327158 w 5517487"/>
              <a:gd name="connsiteY34" fmla="*/ 9525 h 1478781"/>
              <a:gd name="connsiteX35" fmla="*/ 3384308 w 5517487"/>
              <a:gd name="connsiteY35" fmla="*/ 28575 h 1478781"/>
              <a:gd name="connsiteX36" fmla="*/ 3422408 w 5517487"/>
              <a:gd name="connsiteY36" fmla="*/ 38100 h 1478781"/>
              <a:gd name="connsiteX37" fmla="*/ 3479558 w 5517487"/>
              <a:gd name="connsiteY37" fmla="*/ 57150 h 1478781"/>
              <a:gd name="connsiteX38" fmla="*/ 3536708 w 5517487"/>
              <a:gd name="connsiteY38" fmla="*/ 76200 h 1478781"/>
              <a:gd name="connsiteX39" fmla="*/ 3565283 w 5517487"/>
              <a:gd name="connsiteY39" fmla="*/ 85725 h 1478781"/>
              <a:gd name="connsiteX40" fmla="*/ 3593858 w 5517487"/>
              <a:gd name="connsiteY40" fmla="*/ 95250 h 1478781"/>
              <a:gd name="connsiteX41" fmla="*/ 3708158 w 5517487"/>
              <a:gd name="connsiteY41" fmla="*/ 104775 h 1478781"/>
              <a:gd name="connsiteX42" fmla="*/ 3765308 w 5517487"/>
              <a:gd name="connsiteY42" fmla="*/ 133350 h 1478781"/>
              <a:gd name="connsiteX43" fmla="*/ 3793883 w 5517487"/>
              <a:gd name="connsiteY43" fmla="*/ 161925 h 1478781"/>
              <a:gd name="connsiteX44" fmla="*/ 3851033 w 5517487"/>
              <a:gd name="connsiteY44" fmla="*/ 200025 h 1478781"/>
              <a:gd name="connsiteX45" fmla="*/ 3879608 w 5517487"/>
              <a:gd name="connsiteY45" fmla="*/ 219075 h 1478781"/>
              <a:gd name="connsiteX46" fmla="*/ 3908183 w 5517487"/>
              <a:gd name="connsiteY46" fmla="*/ 247650 h 1478781"/>
              <a:gd name="connsiteX47" fmla="*/ 3965333 w 5517487"/>
              <a:gd name="connsiteY47" fmla="*/ 266700 h 1478781"/>
              <a:gd name="connsiteX48" fmla="*/ 4022483 w 5517487"/>
              <a:gd name="connsiteY48" fmla="*/ 295275 h 1478781"/>
              <a:gd name="connsiteX49" fmla="*/ 4051058 w 5517487"/>
              <a:gd name="connsiteY49" fmla="*/ 314325 h 1478781"/>
              <a:gd name="connsiteX50" fmla="*/ 4089158 w 5517487"/>
              <a:gd name="connsiteY50" fmla="*/ 323850 h 1478781"/>
              <a:gd name="connsiteX51" fmla="*/ 4232033 w 5517487"/>
              <a:gd name="connsiteY51" fmla="*/ 342900 h 1478781"/>
              <a:gd name="connsiteX52" fmla="*/ 4289183 w 5517487"/>
              <a:gd name="connsiteY52" fmla="*/ 361950 h 1478781"/>
              <a:gd name="connsiteX53" fmla="*/ 4317758 w 5517487"/>
              <a:gd name="connsiteY53" fmla="*/ 371475 h 1478781"/>
              <a:gd name="connsiteX54" fmla="*/ 4374908 w 5517487"/>
              <a:gd name="connsiteY54" fmla="*/ 419100 h 1478781"/>
              <a:gd name="connsiteX55" fmla="*/ 4432058 w 5517487"/>
              <a:gd name="connsiteY55" fmla="*/ 457200 h 1478781"/>
              <a:gd name="connsiteX56" fmla="*/ 4460633 w 5517487"/>
              <a:gd name="connsiteY56" fmla="*/ 476250 h 1478781"/>
              <a:gd name="connsiteX57" fmla="*/ 4517783 w 5517487"/>
              <a:gd name="connsiteY57" fmla="*/ 514350 h 1478781"/>
              <a:gd name="connsiteX58" fmla="*/ 4546358 w 5517487"/>
              <a:gd name="connsiteY58" fmla="*/ 533400 h 1478781"/>
              <a:gd name="connsiteX59" fmla="*/ 4574933 w 5517487"/>
              <a:gd name="connsiteY59" fmla="*/ 542925 h 1478781"/>
              <a:gd name="connsiteX60" fmla="*/ 4660658 w 5517487"/>
              <a:gd name="connsiteY60" fmla="*/ 600075 h 1478781"/>
              <a:gd name="connsiteX61" fmla="*/ 4689233 w 5517487"/>
              <a:gd name="connsiteY61" fmla="*/ 628650 h 1478781"/>
              <a:gd name="connsiteX62" fmla="*/ 4717808 w 5517487"/>
              <a:gd name="connsiteY62" fmla="*/ 638175 h 1478781"/>
              <a:gd name="connsiteX63" fmla="*/ 4803533 w 5517487"/>
              <a:gd name="connsiteY63" fmla="*/ 695325 h 1478781"/>
              <a:gd name="connsiteX64" fmla="*/ 4832108 w 5517487"/>
              <a:gd name="connsiteY64" fmla="*/ 714375 h 1478781"/>
              <a:gd name="connsiteX65" fmla="*/ 4860683 w 5517487"/>
              <a:gd name="connsiteY65" fmla="*/ 733425 h 1478781"/>
              <a:gd name="connsiteX66" fmla="*/ 4946408 w 5517487"/>
              <a:gd name="connsiteY66" fmla="*/ 809625 h 1478781"/>
              <a:gd name="connsiteX67" fmla="*/ 4974983 w 5517487"/>
              <a:gd name="connsiteY67" fmla="*/ 819150 h 1478781"/>
              <a:gd name="connsiteX68" fmla="*/ 5032133 w 5517487"/>
              <a:gd name="connsiteY68" fmla="*/ 857250 h 1478781"/>
              <a:gd name="connsiteX69" fmla="*/ 5098808 w 5517487"/>
              <a:gd name="connsiteY69" fmla="*/ 876300 h 1478781"/>
              <a:gd name="connsiteX70" fmla="*/ 5127383 w 5517487"/>
              <a:gd name="connsiteY70" fmla="*/ 885825 h 1478781"/>
              <a:gd name="connsiteX71" fmla="*/ 5194058 w 5517487"/>
              <a:gd name="connsiteY71" fmla="*/ 904875 h 1478781"/>
              <a:gd name="connsiteX72" fmla="*/ 5251941 w 5517487"/>
              <a:gd name="connsiteY72" fmla="*/ 976679 h 1478781"/>
              <a:gd name="connsiteX73" fmla="*/ 5362576 w 5517487"/>
              <a:gd name="connsiteY73" fmla="*/ 1044819 h 1478781"/>
              <a:gd name="connsiteX74" fmla="*/ 5479814 w 5517487"/>
              <a:gd name="connsiteY74" fmla="*/ 1153072 h 1478781"/>
              <a:gd name="connsiteX75" fmla="*/ 5517487 w 5517487"/>
              <a:gd name="connsiteY75" fmla="*/ 1262757 h 1478781"/>
              <a:gd name="connsiteX76" fmla="*/ 4977427 w 5517487"/>
              <a:gd name="connsiteY76" fmla="*/ 1478781 h 1478781"/>
              <a:gd name="connsiteX77" fmla="*/ 728955 w 5517487"/>
              <a:gd name="connsiteY77" fmla="*/ 1478781 h 1478781"/>
              <a:gd name="connsiteX0" fmla="*/ 694720 w 5483252"/>
              <a:gd name="connsiteY0" fmla="*/ 1478781 h 1478781"/>
              <a:gd name="connsiteX1" fmla="*/ 131044 w 5483252"/>
              <a:gd name="connsiteY1" fmla="*/ 1385573 h 1478781"/>
              <a:gd name="connsiteX2" fmla="*/ 14166 w 5483252"/>
              <a:gd name="connsiteY2" fmla="*/ 1260096 h 1478781"/>
              <a:gd name="connsiteX3" fmla="*/ 181793 w 5483252"/>
              <a:gd name="connsiteY3" fmla="*/ 1240498 h 1478781"/>
              <a:gd name="connsiteX4" fmla="*/ 304960 w 5483252"/>
              <a:gd name="connsiteY4" fmla="*/ 1115993 h 1478781"/>
              <a:gd name="connsiteX5" fmla="*/ 443696 w 5483252"/>
              <a:gd name="connsiteY5" fmla="*/ 1069088 h 1478781"/>
              <a:gd name="connsiteX6" fmla="*/ 602135 w 5483252"/>
              <a:gd name="connsiteY6" fmla="*/ 975288 h 1478781"/>
              <a:gd name="connsiteX7" fmla="*/ 769469 w 5483252"/>
              <a:gd name="connsiteY7" fmla="*/ 921133 h 1478781"/>
              <a:gd name="connsiteX8" fmla="*/ 877777 w 5483252"/>
              <a:gd name="connsiteY8" fmla="*/ 868479 h 1478781"/>
              <a:gd name="connsiteX9" fmla="*/ 980272 w 5483252"/>
              <a:gd name="connsiteY9" fmla="*/ 801802 h 1478781"/>
              <a:gd name="connsiteX10" fmla="*/ 1055222 w 5483252"/>
              <a:gd name="connsiteY10" fmla="*/ 742140 h 1478781"/>
              <a:gd name="connsiteX11" fmla="*/ 1002586 w 5483252"/>
              <a:gd name="connsiteY11" fmla="*/ 669418 h 1478781"/>
              <a:gd name="connsiteX12" fmla="*/ 1069441 w 5483252"/>
              <a:gd name="connsiteY12" fmla="*/ 610235 h 1478781"/>
              <a:gd name="connsiteX13" fmla="*/ 1157847 w 5483252"/>
              <a:gd name="connsiteY13" fmla="*/ 562612 h 1478781"/>
              <a:gd name="connsiteX14" fmla="*/ 1258285 w 5483252"/>
              <a:gd name="connsiteY14" fmla="*/ 527509 h 1478781"/>
              <a:gd name="connsiteX15" fmla="*/ 1336140 w 5483252"/>
              <a:gd name="connsiteY15" fmla="*/ 489408 h 1478781"/>
              <a:gd name="connsiteX16" fmla="*/ 1413995 w 5483252"/>
              <a:gd name="connsiteY16" fmla="*/ 474372 h 1478781"/>
              <a:gd name="connsiteX17" fmla="*/ 1493055 w 5483252"/>
              <a:gd name="connsiteY17" fmla="*/ 439267 h 1478781"/>
              <a:gd name="connsiteX18" fmla="*/ 1607578 w 5483252"/>
              <a:gd name="connsiteY18" fmla="*/ 405666 h 1478781"/>
              <a:gd name="connsiteX19" fmla="*/ 1722729 w 5483252"/>
              <a:gd name="connsiteY19" fmla="*/ 376073 h 1478781"/>
              <a:gd name="connsiteX20" fmla="*/ 1803490 w 5483252"/>
              <a:gd name="connsiteY20" fmla="*/ 346480 h 1478781"/>
              <a:gd name="connsiteX21" fmla="*/ 1921725 w 5483252"/>
              <a:gd name="connsiteY21" fmla="*/ 311862 h 1478781"/>
              <a:gd name="connsiteX22" fmla="*/ 2076182 w 5483252"/>
              <a:gd name="connsiteY22" fmla="*/ 284785 h 1478781"/>
              <a:gd name="connsiteX23" fmla="*/ 2197323 w 5483252"/>
              <a:gd name="connsiteY23" fmla="*/ 216079 h 1478781"/>
              <a:gd name="connsiteX24" fmla="*/ 2292798 w 5483252"/>
              <a:gd name="connsiteY24" fmla="*/ 190500 h 1478781"/>
              <a:gd name="connsiteX25" fmla="*/ 2321373 w 5483252"/>
              <a:gd name="connsiteY25" fmla="*/ 171450 h 1478781"/>
              <a:gd name="connsiteX26" fmla="*/ 2390329 w 5483252"/>
              <a:gd name="connsiteY26" fmla="*/ 144373 h 1478781"/>
              <a:gd name="connsiteX27" fmla="*/ 2546887 w 5483252"/>
              <a:gd name="connsiteY27" fmla="*/ 114300 h 1478781"/>
              <a:gd name="connsiteX28" fmla="*/ 2807148 w 5483252"/>
              <a:gd name="connsiteY28" fmla="*/ 95250 h 1478781"/>
              <a:gd name="connsiteX29" fmla="*/ 2892873 w 5483252"/>
              <a:gd name="connsiteY29" fmla="*/ 66675 h 1478781"/>
              <a:gd name="connsiteX30" fmla="*/ 2921448 w 5483252"/>
              <a:gd name="connsiteY30" fmla="*/ 57150 h 1478781"/>
              <a:gd name="connsiteX31" fmla="*/ 2950023 w 5483252"/>
              <a:gd name="connsiteY31" fmla="*/ 38100 h 1478781"/>
              <a:gd name="connsiteX32" fmla="*/ 3007173 w 5483252"/>
              <a:gd name="connsiteY32" fmla="*/ 19050 h 1478781"/>
              <a:gd name="connsiteX33" fmla="*/ 3073848 w 5483252"/>
              <a:gd name="connsiteY33" fmla="*/ 0 h 1478781"/>
              <a:gd name="connsiteX34" fmla="*/ 3292923 w 5483252"/>
              <a:gd name="connsiteY34" fmla="*/ 9525 h 1478781"/>
              <a:gd name="connsiteX35" fmla="*/ 3350073 w 5483252"/>
              <a:gd name="connsiteY35" fmla="*/ 28575 h 1478781"/>
              <a:gd name="connsiteX36" fmla="*/ 3388173 w 5483252"/>
              <a:gd name="connsiteY36" fmla="*/ 38100 h 1478781"/>
              <a:gd name="connsiteX37" fmla="*/ 3445323 w 5483252"/>
              <a:gd name="connsiteY37" fmla="*/ 57150 h 1478781"/>
              <a:gd name="connsiteX38" fmla="*/ 3502473 w 5483252"/>
              <a:gd name="connsiteY38" fmla="*/ 76200 h 1478781"/>
              <a:gd name="connsiteX39" fmla="*/ 3531048 w 5483252"/>
              <a:gd name="connsiteY39" fmla="*/ 85725 h 1478781"/>
              <a:gd name="connsiteX40" fmla="*/ 3559623 w 5483252"/>
              <a:gd name="connsiteY40" fmla="*/ 95250 h 1478781"/>
              <a:gd name="connsiteX41" fmla="*/ 3673923 w 5483252"/>
              <a:gd name="connsiteY41" fmla="*/ 104775 h 1478781"/>
              <a:gd name="connsiteX42" fmla="*/ 3731073 w 5483252"/>
              <a:gd name="connsiteY42" fmla="*/ 133350 h 1478781"/>
              <a:gd name="connsiteX43" fmla="*/ 3759648 w 5483252"/>
              <a:gd name="connsiteY43" fmla="*/ 161925 h 1478781"/>
              <a:gd name="connsiteX44" fmla="*/ 3816798 w 5483252"/>
              <a:gd name="connsiteY44" fmla="*/ 200025 h 1478781"/>
              <a:gd name="connsiteX45" fmla="*/ 3845373 w 5483252"/>
              <a:gd name="connsiteY45" fmla="*/ 219075 h 1478781"/>
              <a:gd name="connsiteX46" fmla="*/ 3873948 w 5483252"/>
              <a:gd name="connsiteY46" fmla="*/ 247650 h 1478781"/>
              <a:gd name="connsiteX47" fmla="*/ 3931098 w 5483252"/>
              <a:gd name="connsiteY47" fmla="*/ 266700 h 1478781"/>
              <a:gd name="connsiteX48" fmla="*/ 3988248 w 5483252"/>
              <a:gd name="connsiteY48" fmla="*/ 295275 h 1478781"/>
              <a:gd name="connsiteX49" fmla="*/ 4016823 w 5483252"/>
              <a:gd name="connsiteY49" fmla="*/ 314325 h 1478781"/>
              <a:gd name="connsiteX50" fmla="*/ 4054923 w 5483252"/>
              <a:gd name="connsiteY50" fmla="*/ 323850 h 1478781"/>
              <a:gd name="connsiteX51" fmla="*/ 4197798 w 5483252"/>
              <a:gd name="connsiteY51" fmla="*/ 342900 h 1478781"/>
              <a:gd name="connsiteX52" fmla="*/ 4254948 w 5483252"/>
              <a:gd name="connsiteY52" fmla="*/ 361950 h 1478781"/>
              <a:gd name="connsiteX53" fmla="*/ 4283523 w 5483252"/>
              <a:gd name="connsiteY53" fmla="*/ 371475 h 1478781"/>
              <a:gd name="connsiteX54" fmla="*/ 4340673 w 5483252"/>
              <a:gd name="connsiteY54" fmla="*/ 419100 h 1478781"/>
              <a:gd name="connsiteX55" fmla="*/ 4397823 w 5483252"/>
              <a:gd name="connsiteY55" fmla="*/ 457200 h 1478781"/>
              <a:gd name="connsiteX56" fmla="*/ 4426398 w 5483252"/>
              <a:gd name="connsiteY56" fmla="*/ 476250 h 1478781"/>
              <a:gd name="connsiteX57" fmla="*/ 4483548 w 5483252"/>
              <a:gd name="connsiteY57" fmla="*/ 514350 h 1478781"/>
              <a:gd name="connsiteX58" fmla="*/ 4512123 w 5483252"/>
              <a:gd name="connsiteY58" fmla="*/ 533400 h 1478781"/>
              <a:gd name="connsiteX59" fmla="*/ 4540698 w 5483252"/>
              <a:gd name="connsiteY59" fmla="*/ 542925 h 1478781"/>
              <a:gd name="connsiteX60" fmla="*/ 4626423 w 5483252"/>
              <a:gd name="connsiteY60" fmla="*/ 600075 h 1478781"/>
              <a:gd name="connsiteX61" fmla="*/ 4654998 w 5483252"/>
              <a:gd name="connsiteY61" fmla="*/ 628650 h 1478781"/>
              <a:gd name="connsiteX62" fmla="*/ 4683573 w 5483252"/>
              <a:gd name="connsiteY62" fmla="*/ 638175 h 1478781"/>
              <a:gd name="connsiteX63" fmla="*/ 4769298 w 5483252"/>
              <a:gd name="connsiteY63" fmla="*/ 695325 h 1478781"/>
              <a:gd name="connsiteX64" fmla="*/ 4797873 w 5483252"/>
              <a:gd name="connsiteY64" fmla="*/ 714375 h 1478781"/>
              <a:gd name="connsiteX65" fmla="*/ 4826448 w 5483252"/>
              <a:gd name="connsiteY65" fmla="*/ 733425 h 1478781"/>
              <a:gd name="connsiteX66" fmla="*/ 4912173 w 5483252"/>
              <a:gd name="connsiteY66" fmla="*/ 809625 h 1478781"/>
              <a:gd name="connsiteX67" fmla="*/ 4940748 w 5483252"/>
              <a:gd name="connsiteY67" fmla="*/ 819150 h 1478781"/>
              <a:gd name="connsiteX68" fmla="*/ 4997898 w 5483252"/>
              <a:gd name="connsiteY68" fmla="*/ 857250 h 1478781"/>
              <a:gd name="connsiteX69" fmla="*/ 5064573 w 5483252"/>
              <a:gd name="connsiteY69" fmla="*/ 876300 h 1478781"/>
              <a:gd name="connsiteX70" fmla="*/ 5093148 w 5483252"/>
              <a:gd name="connsiteY70" fmla="*/ 885825 h 1478781"/>
              <a:gd name="connsiteX71" fmla="*/ 5159823 w 5483252"/>
              <a:gd name="connsiteY71" fmla="*/ 904875 h 1478781"/>
              <a:gd name="connsiteX72" fmla="*/ 5217706 w 5483252"/>
              <a:gd name="connsiteY72" fmla="*/ 976679 h 1478781"/>
              <a:gd name="connsiteX73" fmla="*/ 5328341 w 5483252"/>
              <a:gd name="connsiteY73" fmla="*/ 1044819 h 1478781"/>
              <a:gd name="connsiteX74" fmla="*/ 5445579 w 5483252"/>
              <a:gd name="connsiteY74" fmla="*/ 1153072 h 1478781"/>
              <a:gd name="connsiteX75" fmla="*/ 5483252 w 5483252"/>
              <a:gd name="connsiteY75" fmla="*/ 1262757 h 1478781"/>
              <a:gd name="connsiteX76" fmla="*/ 4943192 w 5483252"/>
              <a:gd name="connsiteY76" fmla="*/ 1478781 h 1478781"/>
              <a:gd name="connsiteX77" fmla="*/ 694720 w 5483252"/>
              <a:gd name="connsiteY77" fmla="*/ 1478781 h 1478781"/>
              <a:gd name="connsiteX0" fmla="*/ 583875 w 5372407"/>
              <a:gd name="connsiteY0" fmla="*/ 1478781 h 1478781"/>
              <a:gd name="connsiteX1" fmla="*/ 20199 w 5372407"/>
              <a:gd name="connsiteY1" fmla="*/ 1385573 h 1478781"/>
              <a:gd name="connsiteX2" fmla="*/ 29248 w 5372407"/>
              <a:gd name="connsiteY2" fmla="*/ 1300228 h 1478781"/>
              <a:gd name="connsiteX3" fmla="*/ 70948 w 5372407"/>
              <a:gd name="connsiteY3" fmla="*/ 1240498 h 1478781"/>
              <a:gd name="connsiteX4" fmla="*/ 194115 w 5372407"/>
              <a:gd name="connsiteY4" fmla="*/ 1115993 h 1478781"/>
              <a:gd name="connsiteX5" fmla="*/ 332851 w 5372407"/>
              <a:gd name="connsiteY5" fmla="*/ 1069088 h 1478781"/>
              <a:gd name="connsiteX6" fmla="*/ 491290 w 5372407"/>
              <a:gd name="connsiteY6" fmla="*/ 975288 h 1478781"/>
              <a:gd name="connsiteX7" fmla="*/ 658624 w 5372407"/>
              <a:gd name="connsiteY7" fmla="*/ 921133 h 1478781"/>
              <a:gd name="connsiteX8" fmla="*/ 766932 w 5372407"/>
              <a:gd name="connsiteY8" fmla="*/ 868479 h 1478781"/>
              <a:gd name="connsiteX9" fmla="*/ 869427 w 5372407"/>
              <a:gd name="connsiteY9" fmla="*/ 801802 h 1478781"/>
              <a:gd name="connsiteX10" fmla="*/ 944377 w 5372407"/>
              <a:gd name="connsiteY10" fmla="*/ 742140 h 1478781"/>
              <a:gd name="connsiteX11" fmla="*/ 891741 w 5372407"/>
              <a:gd name="connsiteY11" fmla="*/ 669418 h 1478781"/>
              <a:gd name="connsiteX12" fmla="*/ 958596 w 5372407"/>
              <a:gd name="connsiteY12" fmla="*/ 610235 h 1478781"/>
              <a:gd name="connsiteX13" fmla="*/ 1047002 w 5372407"/>
              <a:gd name="connsiteY13" fmla="*/ 562612 h 1478781"/>
              <a:gd name="connsiteX14" fmla="*/ 1147440 w 5372407"/>
              <a:gd name="connsiteY14" fmla="*/ 527509 h 1478781"/>
              <a:gd name="connsiteX15" fmla="*/ 1225295 w 5372407"/>
              <a:gd name="connsiteY15" fmla="*/ 489408 h 1478781"/>
              <a:gd name="connsiteX16" fmla="*/ 1303150 w 5372407"/>
              <a:gd name="connsiteY16" fmla="*/ 474372 h 1478781"/>
              <a:gd name="connsiteX17" fmla="*/ 1382210 w 5372407"/>
              <a:gd name="connsiteY17" fmla="*/ 439267 h 1478781"/>
              <a:gd name="connsiteX18" fmla="*/ 1496733 w 5372407"/>
              <a:gd name="connsiteY18" fmla="*/ 405666 h 1478781"/>
              <a:gd name="connsiteX19" fmla="*/ 1611884 w 5372407"/>
              <a:gd name="connsiteY19" fmla="*/ 376073 h 1478781"/>
              <a:gd name="connsiteX20" fmla="*/ 1692645 w 5372407"/>
              <a:gd name="connsiteY20" fmla="*/ 346480 h 1478781"/>
              <a:gd name="connsiteX21" fmla="*/ 1810880 w 5372407"/>
              <a:gd name="connsiteY21" fmla="*/ 311862 h 1478781"/>
              <a:gd name="connsiteX22" fmla="*/ 1965337 w 5372407"/>
              <a:gd name="connsiteY22" fmla="*/ 284785 h 1478781"/>
              <a:gd name="connsiteX23" fmla="*/ 2086478 w 5372407"/>
              <a:gd name="connsiteY23" fmla="*/ 216079 h 1478781"/>
              <a:gd name="connsiteX24" fmla="*/ 2181953 w 5372407"/>
              <a:gd name="connsiteY24" fmla="*/ 190500 h 1478781"/>
              <a:gd name="connsiteX25" fmla="*/ 2210528 w 5372407"/>
              <a:gd name="connsiteY25" fmla="*/ 171450 h 1478781"/>
              <a:gd name="connsiteX26" fmla="*/ 2279484 w 5372407"/>
              <a:gd name="connsiteY26" fmla="*/ 144373 h 1478781"/>
              <a:gd name="connsiteX27" fmla="*/ 2436042 w 5372407"/>
              <a:gd name="connsiteY27" fmla="*/ 114300 h 1478781"/>
              <a:gd name="connsiteX28" fmla="*/ 2696303 w 5372407"/>
              <a:gd name="connsiteY28" fmla="*/ 95250 h 1478781"/>
              <a:gd name="connsiteX29" fmla="*/ 2782028 w 5372407"/>
              <a:gd name="connsiteY29" fmla="*/ 66675 h 1478781"/>
              <a:gd name="connsiteX30" fmla="*/ 2810603 w 5372407"/>
              <a:gd name="connsiteY30" fmla="*/ 57150 h 1478781"/>
              <a:gd name="connsiteX31" fmla="*/ 2839178 w 5372407"/>
              <a:gd name="connsiteY31" fmla="*/ 38100 h 1478781"/>
              <a:gd name="connsiteX32" fmla="*/ 2896328 w 5372407"/>
              <a:gd name="connsiteY32" fmla="*/ 19050 h 1478781"/>
              <a:gd name="connsiteX33" fmla="*/ 2963003 w 5372407"/>
              <a:gd name="connsiteY33" fmla="*/ 0 h 1478781"/>
              <a:gd name="connsiteX34" fmla="*/ 3182078 w 5372407"/>
              <a:gd name="connsiteY34" fmla="*/ 9525 h 1478781"/>
              <a:gd name="connsiteX35" fmla="*/ 3239228 w 5372407"/>
              <a:gd name="connsiteY35" fmla="*/ 28575 h 1478781"/>
              <a:gd name="connsiteX36" fmla="*/ 3277328 w 5372407"/>
              <a:gd name="connsiteY36" fmla="*/ 38100 h 1478781"/>
              <a:gd name="connsiteX37" fmla="*/ 3334478 w 5372407"/>
              <a:gd name="connsiteY37" fmla="*/ 57150 h 1478781"/>
              <a:gd name="connsiteX38" fmla="*/ 3391628 w 5372407"/>
              <a:gd name="connsiteY38" fmla="*/ 76200 h 1478781"/>
              <a:gd name="connsiteX39" fmla="*/ 3420203 w 5372407"/>
              <a:gd name="connsiteY39" fmla="*/ 85725 h 1478781"/>
              <a:gd name="connsiteX40" fmla="*/ 3448778 w 5372407"/>
              <a:gd name="connsiteY40" fmla="*/ 95250 h 1478781"/>
              <a:gd name="connsiteX41" fmla="*/ 3563078 w 5372407"/>
              <a:gd name="connsiteY41" fmla="*/ 104775 h 1478781"/>
              <a:gd name="connsiteX42" fmla="*/ 3620228 w 5372407"/>
              <a:gd name="connsiteY42" fmla="*/ 133350 h 1478781"/>
              <a:gd name="connsiteX43" fmla="*/ 3648803 w 5372407"/>
              <a:gd name="connsiteY43" fmla="*/ 161925 h 1478781"/>
              <a:gd name="connsiteX44" fmla="*/ 3705953 w 5372407"/>
              <a:gd name="connsiteY44" fmla="*/ 200025 h 1478781"/>
              <a:gd name="connsiteX45" fmla="*/ 3734528 w 5372407"/>
              <a:gd name="connsiteY45" fmla="*/ 219075 h 1478781"/>
              <a:gd name="connsiteX46" fmla="*/ 3763103 w 5372407"/>
              <a:gd name="connsiteY46" fmla="*/ 247650 h 1478781"/>
              <a:gd name="connsiteX47" fmla="*/ 3820253 w 5372407"/>
              <a:gd name="connsiteY47" fmla="*/ 266700 h 1478781"/>
              <a:gd name="connsiteX48" fmla="*/ 3877403 w 5372407"/>
              <a:gd name="connsiteY48" fmla="*/ 295275 h 1478781"/>
              <a:gd name="connsiteX49" fmla="*/ 3905978 w 5372407"/>
              <a:gd name="connsiteY49" fmla="*/ 314325 h 1478781"/>
              <a:gd name="connsiteX50" fmla="*/ 3944078 w 5372407"/>
              <a:gd name="connsiteY50" fmla="*/ 323850 h 1478781"/>
              <a:gd name="connsiteX51" fmla="*/ 4086953 w 5372407"/>
              <a:gd name="connsiteY51" fmla="*/ 342900 h 1478781"/>
              <a:gd name="connsiteX52" fmla="*/ 4144103 w 5372407"/>
              <a:gd name="connsiteY52" fmla="*/ 361950 h 1478781"/>
              <a:gd name="connsiteX53" fmla="*/ 4172678 w 5372407"/>
              <a:gd name="connsiteY53" fmla="*/ 371475 h 1478781"/>
              <a:gd name="connsiteX54" fmla="*/ 4229828 w 5372407"/>
              <a:gd name="connsiteY54" fmla="*/ 419100 h 1478781"/>
              <a:gd name="connsiteX55" fmla="*/ 4286978 w 5372407"/>
              <a:gd name="connsiteY55" fmla="*/ 457200 h 1478781"/>
              <a:gd name="connsiteX56" fmla="*/ 4315553 w 5372407"/>
              <a:gd name="connsiteY56" fmla="*/ 476250 h 1478781"/>
              <a:gd name="connsiteX57" fmla="*/ 4372703 w 5372407"/>
              <a:gd name="connsiteY57" fmla="*/ 514350 h 1478781"/>
              <a:gd name="connsiteX58" fmla="*/ 4401278 w 5372407"/>
              <a:gd name="connsiteY58" fmla="*/ 533400 h 1478781"/>
              <a:gd name="connsiteX59" fmla="*/ 4429853 w 5372407"/>
              <a:gd name="connsiteY59" fmla="*/ 542925 h 1478781"/>
              <a:gd name="connsiteX60" fmla="*/ 4515578 w 5372407"/>
              <a:gd name="connsiteY60" fmla="*/ 600075 h 1478781"/>
              <a:gd name="connsiteX61" fmla="*/ 4544153 w 5372407"/>
              <a:gd name="connsiteY61" fmla="*/ 628650 h 1478781"/>
              <a:gd name="connsiteX62" fmla="*/ 4572728 w 5372407"/>
              <a:gd name="connsiteY62" fmla="*/ 638175 h 1478781"/>
              <a:gd name="connsiteX63" fmla="*/ 4658453 w 5372407"/>
              <a:gd name="connsiteY63" fmla="*/ 695325 h 1478781"/>
              <a:gd name="connsiteX64" fmla="*/ 4687028 w 5372407"/>
              <a:gd name="connsiteY64" fmla="*/ 714375 h 1478781"/>
              <a:gd name="connsiteX65" fmla="*/ 4715603 w 5372407"/>
              <a:gd name="connsiteY65" fmla="*/ 733425 h 1478781"/>
              <a:gd name="connsiteX66" fmla="*/ 4801328 w 5372407"/>
              <a:gd name="connsiteY66" fmla="*/ 809625 h 1478781"/>
              <a:gd name="connsiteX67" fmla="*/ 4829903 w 5372407"/>
              <a:gd name="connsiteY67" fmla="*/ 819150 h 1478781"/>
              <a:gd name="connsiteX68" fmla="*/ 4887053 w 5372407"/>
              <a:gd name="connsiteY68" fmla="*/ 857250 h 1478781"/>
              <a:gd name="connsiteX69" fmla="*/ 4953728 w 5372407"/>
              <a:gd name="connsiteY69" fmla="*/ 876300 h 1478781"/>
              <a:gd name="connsiteX70" fmla="*/ 4982303 w 5372407"/>
              <a:gd name="connsiteY70" fmla="*/ 885825 h 1478781"/>
              <a:gd name="connsiteX71" fmla="*/ 5048978 w 5372407"/>
              <a:gd name="connsiteY71" fmla="*/ 904875 h 1478781"/>
              <a:gd name="connsiteX72" fmla="*/ 5106861 w 5372407"/>
              <a:gd name="connsiteY72" fmla="*/ 976679 h 1478781"/>
              <a:gd name="connsiteX73" fmla="*/ 5217496 w 5372407"/>
              <a:gd name="connsiteY73" fmla="*/ 1044819 h 1478781"/>
              <a:gd name="connsiteX74" fmla="*/ 5334734 w 5372407"/>
              <a:gd name="connsiteY74" fmla="*/ 1153072 h 1478781"/>
              <a:gd name="connsiteX75" fmla="*/ 5372407 w 5372407"/>
              <a:gd name="connsiteY75" fmla="*/ 1262757 h 1478781"/>
              <a:gd name="connsiteX76" fmla="*/ 4832347 w 5372407"/>
              <a:gd name="connsiteY76" fmla="*/ 1478781 h 1478781"/>
              <a:gd name="connsiteX77" fmla="*/ 583875 w 5372407"/>
              <a:gd name="connsiteY77" fmla="*/ 1478781 h 1478781"/>
              <a:gd name="connsiteX0" fmla="*/ 596111 w 5384643"/>
              <a:gd name="connsiteY0" fmla="*/ 1478781 h 1478781"/>
              <a:gd name="connsiteX1" fmla="*/ 32435 w 5384643"/>
              <a:gd name="connsiteY1" fmla="*/ 1385573 h 1478781"/>
              <a:gd name="connsiteX2" fmla="*/ 83184 w 5384643"/>
              <a:gd name="connsiteY2" fmla="*/ 1240498 h 1478781"/>
              <a:gd name="connsiteX3" fmla="*/ 206351 w 5384643"/>
              <a:gd name="connsiteY3" fmla="*/ 1115993 h 1478781"/>
              <a:gd name="connsiteX4" fmla="*/ 345087 w 5384643"/>
              <a:gd name="connsiteY4" fmla="*/ 1069088 h 1478781"/>
              <a:gd name="connsiteX5" fmla="*/ 503526 w 5384643"/>
              <a:gd name="connsiteY5" fmla="*/ 975288 h 1478781"/>
              <a:gd name="connsiteX6" fmla="*/ 670860 w 5384643"/>
              <a:gd name="connsiteY6" fmla="*/ 921133 h 1478781"/>
              <a:gd name="connsiteX7" fmla="*/ 779168 w 5384643"/>
              <a:gd name="connsiteY7" fmla="*/ 868479 h 1478781"/>
              <a:gd name="connsiteX8" fmla="*/ 881663 w 5384643"/>
              <a:gd name="connsiteY8" fmla="*/ 801802 h 1478781"/>
              <a:gd name="connsiteX9" fmla="*/ 956613 w 5384643"/>
              <a:gd name="connsiteY9" fmla="*/ 742140 h 1478781"/>
              <a:gd name="connsiteX10" fmla="*/ 903977 w 5384643"/>
              <a:gd name="connsiteY10" fmla="*/ 669418 h 1478781"/>
              <a:gd name="connsiteX11" fmla="*/ 970832 w 5384643"/>
              <a:gd name="connsiteY11" fmla="*/ 610235 h 1478781"/>
              <a:gd name="connsiteX12" fmla="*/ 1059238 w 5384643"/>
              <a:gd name="connsiteY12" fmla="*/ 562612 h 1478781"/>
              <a:gd name="connsiteX13" fmla="*/ 1159676 w 5384643"/>
              <a:gd name="connsiteY13" fmla="*/ 527509 h 1478781"/>
              <a:gd name="connsiteX14" fmla="*/ 1237531 w 5384643"/>
              <a:gd name="connsiteY14" fmla="*/ 489408 h 1478781"/>
              <a:gd name="connsiteX15" fmla="*/ 1315386 w 5384643"/>
              <a:gd name="connsiteY15" fmla="*/ 474372 h 1478781"/>
              <a:gd name="connsiteX16" fmla="*/ 1394446 w 5384643"/>
              <a:gd name="connsiteY16" fmla="*/ 439267 h 1478781"/>
              <a:gd name="connsiteX17" fmla="*/ 1508969 w 5384643"/>
              <a:gd name="connsiteY17" fmla="*/ 405666 h 1478781"/>
              <a:gd name="connsiteX18" fmla="*/ 1624120 w 5384643"/>
              <a:gd name="connsiteY18" fmla="*/ 376073 h 1478781"/>
              <a:gd name="connsiteX19" fmla="*/ 1704881 w 5384643"/>
              <a:gd name="connsiteY19" fmla="*/ 346480 h 1478781"/>
              <a:gd name="connsiteX20" fmla="*/ 1823116 w 5384643"/>
              <a:gd name="connsiteY20" fmla="*/ 311862 h 1478781"/>
              <a:gd name="connsiteX21" fmla="*/ 1977573 w 5384643"/>
              <a:gd name="connsiteY21" fmla="*/ 284785 h 1478781"/>
              <a:gd name="connsiteX22" fmla="*/ 2098714 w 5384643"/>
              <a:gd name="connsiteY22" fmla="*/ 216079 h 1478781"/>
              <a:gd name="connsiteX23" fmla="*/ 2194189 w 5384643"/>
              <a:gd name="connsiteY23" fmla="*/ 190500 h 1478781"/>
              <a:gd name="connsiteX24" fmla="*/ 2222764 w 5384643"/>
              <a:gd name="connsiteY24" fmla="*/ 171450 h 1478781"/>
              <a:gd name="connsiteX25" fmla="*/ 2291720 w 5384643"/>
              <a:gd name="connsiteY25" fmla="*/ 144373 h 1478781"/>
              <a:gd name="connsiteX26" fmla="*/ 2448278 w 5384643"/>
              <a:gd name="connsiteY26" fmla="*/ 114300 h 1478781"/>
              <a:gd name="connsiteX27" fmla="*/ 2708539 w 5384643"/>
              <a:gd name="connsiteY27" fmla="*/ 95250 h 1478781"/>
              <a:gd name="connsiteX28" fmla="*/ 2794264 w 5384643"/>
              <a:gd name="connsiteY28" fmla="*/ 66675 h 1478781"/>
              <a:gd name="connsiteX29" fmla="*/ 2822839 w 5384643"/>
              <a:gd name="connsiteY29" fmla="*/ 57150 h 1478781"/>
              <a:gd name="connsiteX30" fmla="*/ 2851414 w 5384643"/>
              <a:gd name="connsiteY30" fmla="*/ 38100 h 1478781"/>
              <a:gd name="connsiteX31" fmla="*/ 2908564 w 5384643"/>
              <a:gd name="connsiteY31" fmla="*/ 19050 h 1478781"/>
              <a:gd name="connsiteX32" fmla="*/ 2975239 w 5384643"/>
              <a:gd name="connsiteY32" fmla="*/ 0 h 1478781"/>
              <a:gd name="connsiteX33" fmla="*/ 3194314 w 5384643"/>
              <a:gd name="connsiteY33" fmla="*/ 9525 h 1478781"/>
              <a:gd name="connsiteX34" fmla="*/ 3251464 w 5384643"/>
              <a:gd name="connsiteY34" fmla="*/ 28575 h 1478781"/>
              <a:gd name="connsiteX35" fmla="*/ 3289564 w 5384643"/>
              <a:gd name="connsiteY35" fmla="*/ 38100 h 1478781"/>
              <a:gd name="connsiteX36" fmla="*/ 3346714 w 5384643"/>
              <a:gd name="connsiteY36" fmla="*/ 57150 h 1478781"/>
              <a:gd name="connsiteX37" fmla="*/ 3403864 w 5384643"/>
              <a:gd name="connsiteY37" fmla="*/ 76200 h 1478781"/>
              <a:gd name="connsiteX38" fmla="*/ 3432439 w 5384643"/>
              <a:gd name="connsiteY38" fmla="*/ 85725 h 1478781"/>
              <a:gd name="connsiteX39" fmla="*/ 3461014 w 5384643"/>
              <a:gd name="connsiteY39" fmla="*/ 95250 h 1478781"/>
              <a:gd name="connsiteX40" fmla="*/ 3575314 w 5384643"/>
              <a:gd name="connsiteY40" fmla="*/ 104775 h 1478781"/>
              <a:gd name="connsiteX41" fmla="*/ 3632464 w 5384643"/>
              <a:gd name="connsiteY41" fmla="*/ 133350 h 1478781"/>
              <a:gd name="connsiteX42" fmla="*/ 3661039 w 5384643"/>
              <a:gd name="connsiteY42" fmla="*/ 161925 h 1478781"/>
              <a:gd name="connsiteX43" fmla="*/ 3718189 w 5384643"/>
              <a:gd name="connsiteY43" fmla="*/ 200025 h 1478781"/>
              <a:gd name="connsiteX44" fmla="*/ 3746764 w 5384643"/>
              <a:gd name="connsiteY44" fmla="*/ 219075 h 1478781"/>
              <a:gd name="connsiteX45" fmla="*/ 3775339 w 5384643"/>
              <a:gd name="connsiteY45" fmla="*/ 247650 h 1478781"/>
              <a:gd name="connsiteX46" fmla="*/ 3832489 w 5384643"/>
              <a:gd name="connsiteY46" fmla="*/ 266700 h 1478781"/>
              <a:gd name="connsiteX47" fmla="*/ 3889639 w 5384643"/>
              <a:gd name="connsiteY47" fmla="*/ 295275 h 1478781"/>
              <a:gd name="connsiteX48" fmla="*/ 3918214 w 5384643"/>
              <a:gd name="connsiteY48" fmla="*/ 314325 h 1478781"/>
              <a:gd name="connsiteX49" fmla="*/ 3956314 w 5384643"/>
              <a:gd name="connsiteY49" fmla="*/ 323850 h 1478781"/>
              <a:gd name="connsiteX50" fmla="*/ 4099189 w 5384643"/>
              <a:gd name="connsiteY50" fmla="*/ 342900 h 1478781"/>
              <a:gd name="connsiteX51" fmla="*/ 4156339 w 5384643"/>
              <a:gd name="connsiteY51" fmla="*/ 361950 h 1478781"/>
              <a:gd name="connsiteX52" fmla="*/ 4184914 w 5384643"/>
              <a:gd name="connsiteY52" fmla="*/ 371475 h 1478781"/>
              <a:gd name="connsiteX53" fmla="*/ 4242064 w 5384643"/>
              <a:gd name="connsiteY53" fmla="*/ 419100 h 1478781"/>
              <a:gd name="connsiteX54" fmla="*/ 4299214 w 5384643"/>
              <a:gd name="connsiteY54" fmla="*/ 457200 h 1478781"/>
              <a:gd name="connsiteX55" fmla="*/ 4327789 w 5384643"/>
              <a:gd name="connsiteY55" fmla="*/ 476250 h 1478781"/>
              <a:gd name="connsiteX56" fmla="*/ 4384939 w 5384643"/>
              <a:gd name="connsiteY56" fmla="*/ 514350 h 1478781"/>
              <a:gd name="connsiteX57" fmla="*/ 4413514 w 5384643"/>
              <a:gd name="connsiteY57" fmla="*/ 533400 h 1478781"/>
              <a:gd name="connsiteX58" fmla="*/ 4442089 w 5384643"/>
              <a:gd name="connsiteY58" fmla="*/ 542925 h 1478781"/>
              <a:gd name="connsiteX59" fmla="*/ 4527814 w 5384643"/>
              <a:gd name="connsiteY59" fmla="*/ 600075 h 1478781"/>
              <a:gd name="connsiteX60" fmla="*/ 4556389 w 5384643"/>
              <a:gd name="connsiteY60" fmla="*/ 628650 h 1478781"/>
              <a:gd name="connsiteX61" fmla="*/ 4584964 w 5384643"/>
              <a:gd name="connsiteY61" fmla="*/ 638175 h 1478781"/>
              <a:gd name="connsiteX62" fmla="*/ 4670689 w 5384643"/>
              <a:gd name="connsiteY62" fmla="*/ 695325 h 1478781"/>
              <a:gd name="connsiteX63" fmla="*/ 4699264 w 5384643"/>
              <a:gd name="connsiteY63" fmla="*/ 714375 h 1478781"/>
              <a:gd name="connsiteX64" fmla="*/ 4727839 w 5384643"/>
              <a:gd name="connsiteY64" fmla="*/ 733425 h 1478781"/>
              <a:gd name="connsiteX65" fmla="*/ 4813564 w 5384643"/>
              <a:gd name="connsiteY65" fmla="*/ 809625 h 1478781"/>
              <a:gd name="connsiteX66" fmla="*/ 4842139 w 5384643"/>
              <a:gd name="connsiteY66" fmla="*/ 819150 h 1478781"/>
              <a:gd name="connsiteX67" fmla="*/ 4899289 w 5384643"/>
              <a:gd name="connsiteY67" fmla="*/ 857250 h 1478781"/>
              <a:gd name="connsiteX68" fmla="*/ 4965964 w 5384643"/>
              <a:gd name="connsiteY68" fmla="*/ 876300 h 1478781"/>
              <a:gd name="connsiteX69" fmla="*/ 4994539 w 5384643"/>
              <a:gd name="connsiteY69" fmla="*/ 885825 h 1478781"/>
              <a:gd name="connsiteX70" fmla="*/ 5061214 w 5384643"/>
              <a:gd name="connsiteY70" fmla="*/ 904875 h 1478781"/>
              <a:gd name="connsiteX71" fmla="*/ 5119097 w 5384643"/>
              <a:gd name="connsiteY71" fmla="*/ 976679 h 1478781"/>
              <a:gd name="connsiteX72" fmla="*/ 5229732 w 5384643"/>
              <a:gd name="connsiteY72" fmla="*/ 1044819 h 1478781"/>
              <a:gd name="connsiteX73" fmla="*/ 5346970 w 5384643"/>
              <a:gd name="connsiteY73" fmla="*/ 1153072 h 1478781"/>
              <a:gd name="connsiteX74" fmla="*/ 5384643 w 5384643"/>
              <a:gd name="connsiteY74" fmla="*/ 1262757 h 1478781"/>
              <a:gd name="connsiteX75" fmla="*/ 4844583 w 5384643"/>
              <a:gd name="connsiteY75" fmla="*/ 1478781 h 1478781"/>
              <a:gd name="connsiteX76" fmla="*/ 596111 w 53846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55611 w 5344143"/>
              <a:gd name="connsiteY0" fmla="*/ 1478781 h 1478781"/>
              <a:gd name="connsiteX1" fmla="*/ 43093 w 5344143"/>
              <a:gd name="connsiteY1" fmla="*/ 1409652 h 1478781"/>
              <a:gd name="connsiteX2" fmla="*/ 42684 w 5344143"/>
              <a:gd name="connsiteY2" fmla="*/ 1240498 h 1478781"/>
              <a:gd name="connsiteX3" fmla="*/ 165851 w 5344143"/>
              <a:gd name="connsiteY3" fmla="*/ 1115993 h 1478781"/>
              <a:gd name="connsiteX4" fmla="*/ 304587 w 5344143"/>
              <a:gd name="connsiteY4" fmla="*/ 1069088 h 1478781"/>
              <a:gd name="connsiteX5" fmla="*/ 463026 w 5344143"/>
              <a:gd name="connsiteY5" fmla="*/ 975288 h 1478781"/>
              <a:gd name="connsiteX6" fmla="*/ 630360 w 5344143"/>
              <a:gd name="connsiteY6" fmla="*/ 921133 h 1478781"/>
              <a:gd name="connsiteX7" fmla="*/ 738668 w 5344143"/>
              <a:gd name="connsiteY7" fmla="*/ 868479 h 1478781"/>
              <a:gd name="connsiteX8" fmla="*/ 841163 w 5344143"/>
              <a:gd name="connsiteY8" fmla="*/ 801802 h 1478781"/>
              <a:gd name="connsiteX9" fmla="*/ 916113 w 5344143"/>
              <a:gd name="connsiteY9" fmla="*/ 742140 h 1478781"/>
              <a:gd name="connsiteX10" fmla="*/ 863477 w 5344143"/>
              <a:gd name="connsiteY10" fmla="*/ 669418 h 1478781"/>
              <a:gd name="connsiteX11" fmla="*/ 930332 w 5344143"/>
              <a:gd name="connsiteY11" fmla="*/ 610235 h 1478781"/>
              <a:gd name="connsiteX12" fmla="*/ 1018738 w 5344143"/>
              <a:gd name="connsiteY12" fmla="*/ 562612 h 1478781"/>
              <a:gd name="connsiteX13" fmla="*/ 1119176 w 5344143"/>
              <a:gd name="connsiteY13" fmla="*/ 527509 h 1478781"/>
              <a:gd name="connsiteX14" fmla="*/ 1197031 w 5344143"/>
              <a:gd name="connsiteY14" fmla="*/ 489408 h 1478781"/>
              <a:gd name="connsiteX15" fmla="*/ 1274886 w 5344143"/>
              <a:gd name="connsiteY15" fmla="*/ 474372 h 1478781"/>
              <a:gd name="connsiteX16" fmla="*/ 1353946 w 5344143"/>
              <a:gd name="connsiteY16" fmla="*/ 439267 h 1478781"/>
              <a:gd name="connsiteX17" fmla="*/ 1468469 w 5344143"/>
              <a:gd name="connsiteY17" fmla="*/ 405666 h 1478781"/>
              <a:gd name="connsiteX18" fmla="*/ 1583620 w 5344143"/>
              <a:gd name="connsiteY18" fmla="*/ 376073 h 1478781"/>
              <a:gd name="connsiteX19" fmla="*/ 1664381 w 5344143"/>
              <a:gd name="connsiteY19" fmla="*/ 346480 h 1478781"/>
              <a:gd name="connsiteX20" fmla="*/ 1782616 w 5344143"/>
              <a:gd name="connsiteY20" fmla="*/ 311862 h 1478781"/>
              <a:gd name="connsiteX21" fmla="*/ 1937073 w 5344143"/>
              <a:gd name="connsiteY21" fmla="*/ 284785 h 1478781"/>
              <a:gd name="connsiteX22" fmla="*/ 2058214 w 5344143"/>
              <a:gd name="connsiteY22" fmla="*/ 216079 h 1478781"/>
              <a:gd name="connsiteX23" fmla="*/ 2153689 w 5344143"/>
              <a:gd name="connsiteY23" fmla="*/ 190500 h 1478781"/>
              <a:gd name="connsiteX24" fmla="*/ 2182264 w 5344143"/>
              <a:gd name="connsiteY24" fmla="*/ 171450 h 1478781"/>
              <a:gd name="connsiteX25" fmla="*/ 2251220 w 5344143"/>
              <a:gd name="connsiteY25" fmla="*/ 144373 h 1478781"/>
              <a:gd name="connsiteX26" fmla="*/ 2407778 w 5344143"/>
              <a:gd name="connsiteY26" fmla="*/ 114300 h 1478781"/>
              <a:gd name="connsiteX27" fmla="*/ 2668039 w 5344143"/>
              <a:gd name="connsiteY27" fmla="*/ 95250 h 1478781"/>
              <a:gd name="connsiteX28" fmla="*/ 2753764 w 5344143"/>
              <a:gd name="connsiteY28" fmla="*/ 66675 h 1478781"/>
              <a:gd name="connsiteX29" fmla="*/ 2782339 w 5344143"/>
              <a:gd name="connsiteY29" fmla="*/ 57150 h 1478781"/>
              <a:gd name="connsiteX30" fmla="*/ 2810914 w 5344143"/>
              <a:gd name="connsiteY30" fmla="*/ 38100 h 1478781"/>
              <a:gd name="connsiteX31" fmla="*/ 2868064 w 5344143"/>
              <a:gd name="connsiteY31" fmla="*/ 19050 h 1478781"/>
              <a:gd name="connsiteX32" fmla="*/ 2934739 w 5344143"/>
              <a:gd name="connsiteY32" fmla="*/ 0 h 1478781"/>
              <a:gd name="connsiteX33" fmla="*/ 3153814 w 5344143"/>
              <a:gd name="connsiteY33" fmla="*/ 9525 h 1478781"/>
              <a:gd name="connsiteX34" fmla="*/ 3210964 w 5344143"/>
              <a:gd name="connsiteY34" fmla="*/ 28575 h 1478781"/>
              <a:gd name="connsiteX35" fmla="*/ 3249064 w 5344143"/>
              <a:gd name="connsiteY35" fmla="*/ 38100 h 1478781"/>
              <a:gd name="connsiteX36" fmla="*/ 3306214 w 5344143"/>
              <a:gd name="connsiteY36" fmla="*/ 57150 h 1478781"/>
              <a:gd name="connsiteX37" fmla="*/ 3363364 w 5344143"/>
              <a:gd name="connsiteY37" fmla="*/ 76200 h 1478781"/>
              <a:gd name="connsiteX38" fmla="*/ 3391939 w 5344143"/>
              <a:gd name="connsiteY38" fmla="*/ 85725 h 1478781"/>
              <a:gd name="connsiteX39" fmla="*/ 3420514 w 5344143"/>
              <a:gd name="connsiteY39" fmla="*/ 95250 h 1478781"/>
              <a:gd name="connsiteX40" fmla="*/ 3534814 w 5344143"/>
              <a:gd name="connsiteY40" fmla="*/ 104775 h 1478781"/>
              <a:gd name="connsiteX41" fmla="*/ 3591964 w 5344143"/>
              <a:gd name="connsiteY41" fmla="*/ 133350 h 1478781"/>
              <a:gd name="connsiteX42" fmla="*/ 3620539 w 5344143"/>
              <a:gd name="connsiteY42" fmla="*/ 161925 h 1478781"/>
              <a:gd name="connsiteX43" fmla="*/ 3677689 w 5344143"/>
              <a:gd name="connsiteY43" fmla="*/ 200025 h 1478781"/>
              <a:gd name="connsiteX44" fmla="*/ 3706264 w 5344143"/>
              <a:gd name="connsiteY44" fmla="*/ 219075 h 1478781"/>
              <a:gd name="connsiteX45" fmla="*/ 3734839 w 5344143"/>
              <a:gd name="connsiteY45" fmla="*/ 247650 h 1478781"/>
              <a:gd name="connsiteX46" fmla="*/ 3791989 w 5344143"/>
              <a:gd name="connsiteY46" fmla="*/ 266700 h 1478781"/>
              <a:gd name="connsiteX47" fmla="*/ 3849139 w 5344143"/>
              <a:gd name="connsiteY47" fmla="*/ 295275 h 1478781"/>
              <a:gd name="connsiteX48" fmla="*/ 3877714 w 5344143"/>
              <a:gd name="connsiteY48" fmla="*/ 314325 h 1478781"/>
              <a:gd name="connsiteX49" fmla="*/ 3915814 w 5344143"/>
              <a:gd name="connsiteY49" fmla="*/ 323850 h 1478781"/>
              <a:gd name="connsiteX50" fmla="*/ 4058689 w 5344143"/>
              <a:gd name="connsiteY50" fmla="*/ 342900 h 1478781"/>
              <a:gd name="connsiteX51" fmla="*/ 4115839 w 5344143"/>
              <a:gd name="connsiteY51" fmla="*/ 361950 h 1478781"/>
              <a:gd name="connsiteX52" fmla="*/ 4144414 w 5344143"/>
              <a:gd name="connsiteY52" fmla="*/ 371475 h 1478781"/>
              <a:gd name="connsiteX53" fmla="*/ 4201564 w 5344143"/>
              <a:gd name="connsiteY53" fmla="*/ 419100 h 1478781"/>
              <a:gd name="connsiteX54" fmla="*/ 4258714 w 5344143"/>
              <a:gd name="connsiteY54" fmla="*/ 457200 h 1478781"/>
              <a:gd name="connsiteX55" fmla="*/ 4287289 w 5344143"/>
              <a:gd name="connsiteY55" fmla="*/ 476250 h 1478781"/>
              <a:gd name="connsiteX56" fmla="*/ 4344439 w 5344143"/>
              <a:gd name="connsiteY56" fmla="*/ 514350 h 1478781"/>
              <a:gd name="connsiteX57" fmla="*/ 4373014 w 5344143"/>
              <a:gd name="connsiteY57" fmla="*/ 533400 h 1478781"/>
              <a:gd name="connsiteX58" fmla="*/ 4401589 w 5344143"/>
              <a:gd name="connsiteY58" fmla="*/ 542925 h 1478781"/>
              <a:gd name="connsiteX59" fmla="*/ 4487314 w 5344143"/>
              <a:gd name="connsiteY59" fmla="*/ 600075 h 1478781"/>
              <a:gd name="connsiteX60" fmla="*/ 4515889 w 5344143"/>
              <a:gd name="connsiteY60" fmla="*/ 628650 h 1478781"/>
              <a:gd name="connsiteX61" fmla="*/ 4544464 w 5344143"/>
              <a:gd name="connsiteY61" fmla="*/ 638175 h 1478781"/>
              <a:gd name="connsiteX62" fmla="*/ 4630189 w 5344143"/>
              <a:gd name="connsiteY62" fmla="*/ 695325 h 1478781"/>
              <a:gd name="connsiteX63" fmla="*/ 4658764 w 5344143"/>
              <a:gd name="connsiteY63" fmla="*/ 714375 h 1478781"/>
              <a:gd name="connsiteX64" fmla="*/ 4687339 w 5344143"/>
              <a:gd name="connsiteY64" fmla="*/ 733425 h 1478781"/>
              <a:gd name="connsiteX65" fmla="*/ 4773064 w 5344143"/>
              <a:gd name="connsiteY65" fmla="*/ 809625 h 1478781"/>
              <a:gd name="connsiteX66" fmla="*/ 4801639 w 5344143"/>
              <a:gd name="connsiteY66" fmla="*/ 819150 h 1478781"/>
              <a:gd name="connsiteX67" fmla="*/ 4858789 w 5344143"/>
              <a:gd name="connsiteY67" fmla="*/ 857250 h 1478781"/>
              <a:gd name="connsiteX68" fmla="*/ 4925464 w 5344143"/>
              <a:gd name="connsiteY68" fmla="*/ 876300 h 1478781"/>
              <a:gd name="connsiteX69" fmla="*/ 4954039 w 5344143"/>
              <a:gd name="connsiteY69" fmla="*/ 885825 h 1478781"/>
              <a:gd name="connsiteX70" fmla="*/ 5020714 w 5344143"/>
              <a:gd name="connsiteY70" fmla="*/ 904875 h 1478781"/>
              <a:gd name="connsiteX71" fmla="*/ 5078597 w 5344143"/>
              <a:gd name="connsiteY71" fmla="*/ 976679 h 1478781"/>
              <a:gd name="connsiteX72" fmla="*/ 5189232 w 5344143"/>
              <a:gd name="connsiteY72" fmla="*/ 1044819 h 1478781"/>
              <a:gd name="connsiteX73" fmla="*/ 5306470 w 5344143"/>
              <a:gd name="connsiteY73" fmla="*/ 1153072 h 1478781"/>
              <a:gd name="connsiteX74" fmla="*/ 5344143 w 5344143"/>
              <a:gd name="connsiteY74" fmla="*/ 1262757 h 1478781"/>
              <a:gd name="connsiteX75" fmla="*/ 4804083 w 5344143"/>
              <a:gd name="connsiteY75" fmla="*/ 1478781 h 1478781"/>
              <a:gd name="connsiteX76" fmla="*/ 555611 w 5344143"/>
              <a:gd name="connsiteY76" fmla="*/ 1478781 h 1478781"/>
              <a:gd name="connsiteX0" fmla="*/ 561421 w 5349953"/>
              <a:gd name="connsiteY0" fmla="*/ 1478781 h 1478781"/>
              <a:gd name="connsiteX1" fmla="*/ 41032 w 5349953"/>
              <a:gd name="connsiteY1" fmla="*/ 1425705 h 1478781"/>
              <a:gd name="connsiteX2" fmla="*/ 48494 w 5349953"/>
              <a:gd name="connsiteY2" fmla="*/ 1240498 h 1478781"/>
              <a:gd name="connsiteX3" fmla="*/ 171661 w 5349953"/>
              <a:gd name="connsiteY3" fmla="*/ 1115993 h 1478781"/>
              <a:gd name="connsiteX4" fmla="*/ 310397 w 5349953"/>
              <a:gd name="connsiteY4" fmla="*/ 1069088 h 1478781"/>
              <a:gd name="connsiteX5" fmla="*/ 468836 w 5349953"/>
              <a:gd name="connsiteY5" fmla="*/ 975288 h 1478781"/>
              <a:gd name="connsiteX6" fmla="*/ 636170 w 5349953"/>
              <a:gd name="connsiteY6" fmla="*/ 921133 h 1478781"/>
              <a:gd name="connsiteX7" fmla="*/ 744478 w 5349953"/>
              <a:gd name="connsiteY7" fmla="*/ 868479 h 1478781"/>
              <a:gd name="connsiteX8" fmla="*/ 846973 w 5349953"/>
              <a:gd name="connsiteY8" fmla="*/ 801802 h 1478781"/>
              <a:gd name="connsiteX9" fmla="*/ 921923 w 5349953"/>
              <a:gd name="connsiteY9" fmla="*/ 742140 h 1478781"/>
              <a:gd name="connsiteX10" fmla="*/ 869287 w 5349953"/>
              <a:gd name="connsiteY10" fmla="*/ 669418 h 1478781"/>
              <a:gd name="connsiteX11" fmla="*/ 936142 w 5349953"/>
              <a:gd name="connsiteY11" fmla="*/ 610235 h 1478781"/>
              <a:gd name="connsiteX12" fmla="*/ 1024548 w 5349953"/>
              <a:gd name="connsiteY12" fmla="*/ 562612 h 1478781"/>
              <a:gd name="connsiteX13" fmla="*/ 1124986 w 5349953"/>
              <a:gd name="connsiteY13" fmla="*/ 527509 h 1478781"/>
              <a:gd name="connsiteX14" fmla="*/ 1202841 w 5349953"/>
              <a:gd name="connsiteY14" fmla="*/ 489408 h 1478781"/>
              <a:gd name="connsiteX15" fmla="*/ 1280696 w 5349953"/>
              <a:gd name="connsiteY15" fmla="*/ 474372 h 1478781"/>
              <a:gd name="connsiteX16" fmla="*/ 1359756 w 5349953"/>
              <a:gd name="connsiteY16" fmla="*/ 439267 h 1478781"/>
              <a:gd name="connsiteX17" fmla="*/ 1474279 w 5349953"/>
              <a:gd name="connsiteY17" fmla="*/ 405666 h 1478781"/>
              <a:gd name="connsiteX18" fmla="*/ 1589430 w 5349953"/>
              <a:gd name="connsiteY18" fmla="*/ 376073 h 1478781"/>
              <a:gd name="connsiteX19" fmla="*/ 1670191 w 5349953"/>
              <a:gd name="connsiteY19" fmla="*/ 346480 h 1478781"/>
              <a:gd name="connsiteX20" fmla="*/ 1788426 w 5349953"/>
              <a:gd name="connsiteY20" fmla="*/ 311862 h 1478781"/>
              <a:gd name="connsiteX21" fmla="*/ 1942883 w 5349953"/>
              <a:gd name="connsiteY21" fmla="*/ 284785 h 1478781"/>
              <a:gd name="connsiteX22" fmla="*/ 2064024 w 5349953"/>
              <a:gd name="connsiteY22" fmla="*/ 216079 h 1478781"/>
              <a:gd name="connsiteX23" fmla="*/ 2159499 w 5349953"/>
              <a:gd name="connsiteY23" fmla="*/ 190500 h 1478781"/>
              <a:gd name="connsiteX24" fmla="*/ 2188074 w 5349953"/>
              <a:gd name="connsiteY24" fmla="*/ 171450 h 1478781"/>
              <a:gd name="connsiteX25" fmla="*/ 2257030 w 5349953"/>
              <a:gd name="connsiteY25" fmla="*/ 144373 h 1478781"/>
              <a:gd name="connsiteX26" fmla="*/ 2413588 w 5349953"/>
              <a:gd name="connsiteY26" fmla="*/ 114300 h 1478781"/>
              <a:gd name="connsiteX27" fmla="*/ 2673849 w 5349953"/>
              <a:gd name="connsiteY27" fmla="*/ 95250 h 1478781"/>
              <a:gd name="connsiteX28" fmla="*/ 2759574 w 5349953"/>
              <a:gd name="connsiteY28" fmla="*/ 66675 h 1478781"/>
              <a:gd name="connsiteX29" fmla="*/ 2788149 w 5349953"/>
              <a:gd name="connsiteY29" fmla="*/ 57150 h 1478781"/>
              <a:gd name="connsiteX30" fmla="*/ 2816724 w 5349953"/>
              <a:gd name="connsiteY30" fmla="*/ 38100 h 1478781"/>
              <a:gd name="connsiteX31" fmla="*/ 2873874 w 5349953"/>
              <a:gd name="connsiteY31" fmla="*/ 19050 h 1478781"/>
              <a:gd name="connsiteX32" fmla="*/ 2940549 w 5349953"/>
              <a:gd name="connsiteY32" fmla="*/ 0 h 1478781"/>
              <a:gd name="connsiteX33" fmla="*/ 3159624 w 5349953"/>
              <a:gd name="connsiteY33" fmla="*/ 9525 h 1478781"/>
              <a:gd name="connsiteX34" fmla="*/ 3216774 w 5349953"/>
              <a:gd name="connsiteY34" fmla="*/ 28575 h 1478781"/>
              <a:gd name="connsiteX35" fmla="*/ 3254874 w 5349953"/>
              <a:gd name="connsiteY35" fmla="*/ 38100 h 1478781"/>
              <a:gd name="connsiteX36" fmla="*/ 3312024 w 5349953"/>
              <a:gd name="connsiteY36" fmla="*/ 57150 h 1478781"/>
              <a:gd name="connsiteX37" fmla="*/ 3369174 w 5349953"/>
              <a:gd name="connsiteY37" fmla="*/ 76200 h 1478781"/>
              <a:gd name="connsiteX38" fmla="*/ 3397749 w 5349953"/>
              <a:gd name="connsiteY38" fmla="*/ 85725 h 1478781"/>
              <a:gd name="connsiteX39" fmla="*/ 3426324 w 5349953"/>
              <a:gd name="connsiteY39" fmla="*/ 95250 h 1478781"/>
              <a:gd name="connsiteX40" fmla="*/ 3540624 w 5349953"/>
              <a:gd name="connsiteY40" fmla="*/ 104775 h 1478781"/>
              <a:gd name="connsiteX41" fmla="*/ 3597774 w 5349953"/>
              <a:gd name="connsiteY41" fmla="*/ 133350 h 1478781"/>
              <a:gd name="connsiteX42" fmla="*/ 3626349 w 5349953"/>
              <a:gd name="connsiteY42" fmla="*/ 161925 h 1478781"/>
              <a:gd name="connsiteX43" fmla="*/ 3683499 w 5349953"/>
              <a:gd name="connsiteY43" fmla="*/ 200025 h 1478781"/>
              <a:gd name="connsiteX44" fmla="*/ 3712074 w 5349953"/>
              <a:gd name="connsiteY44" fmla="*/ 219075 h 1478781"/>
              <a:gd name="connsiteX45" fmla="*/ 3740649 w 5349953"/>
              <a:gd name="connsiteY45" fmla="*/ 247650 h 1478781"/>
              <a:gd name="connsiteX46" fmla="*/ 3797799 w 5349953"/>
              <a:gd name="connsiteY46" fmla="*/ 266700 h 1478781"/>
              <a:gd name="connsiteX47" fmla="*/ 3854949 w 5349953"/>
              <a:gd name="connsiteY47" fmla="*/ 295275 h 1478781"/>
              <a:gd name="connsiteX48" fmla="*/ 3883524 w 5349953"/>
              <a:gd name="connsiteY48" fmla="*/ 314325 h 1478781"/>
              <a:gd name="connsiteX49" fmla="*/ 3921624 w 5349953"/>
              <a:gd name="connsiteY49" fmla="*/ 323850 h 1478781"/>
              <a:gd name="connsiteX50" fmla="*/ 4064499 w 5349953"/>
              <a:gd name="connsiteY50" fmla="*/ 342900 h 1478781"/>
              <a:gd name="connsiteX51" fmla="*/ 4121649 w 5349953"/>
              <a:gd name="connsiteY51" fmla="*/ 361950 h 1478781"/>
              <a:gd name="connsiteX52" fmla="*/ 4150224 w 5349953"/>
              <a:gd name="connsiteY52" fmla="*/ 371475 h 1478781"/>
              <a:gd name="connsiteX53" fmla="*/ 4207374 w 5349953"/>
              <a:gd name="connsiteY53" fmla="*/ 419100 h 1478781"/>
              <a:gd name="connsiteX54" fmla="*/ 4264524 w 5349953"/>
              <a:gd name="connsiteY54" fmla="*/ 457200 h 1478781"/>
              <a:gd name="connsiteX55" fmla="*/ 4293099 w 5349953"/>
              <a:gd name="connsiteY55" fmla="*/ 476250 h 1478781"/>
              <a:gd name="connsiteX56" fmla="*/ 4350249 w 5349953"/>
              <a:gd name="connsiteY56" fmla="*/ 514350 h 1478781"/>
              <a:gd name="connsiteX57" fmla="*/ 4378824 w 5349953"/>
              <a:gd name="connsiteY57" fmla="*/ 533400 h 1478781"/>
              <a:gd name="connsiteX58" fmla="*/ 4407399 w 5349953"/>
              <a:gd name="connsiteY58" fmla="*/ 542925 h 1478781"/>
              <a:gd name="connsiteX59" fmla="*/ 4493124 w 5349953"/>
              <a:gd name="connsiteY59" fmla="*/ 600075 h 1478781"/>
              <a:gd name="connsiteX60" fmla="*/ 4521699 w 5349953"/>
              <a:gd name="connsiteY60" fmla="*/ 628650 h 1478781"/>
              <a:gd name="connsiteX61" fmla="*/ 4550274 w 5349953"/>
              <a:gd name="connsiteY61" fmla="*/ 638175 h 1478781"/>
              <a:gd name="connsiteX62" fmla="*/ 4635999 w 5349953"/>
              <a:gd name="connsiteY62" fmla="*/ 695325 h 1478781"/>
              <a:gd name="connsiteX63" fmla="*/ 4664574 w 5349953"/>
              <a:gd name="connsiteY63" fmla="*/ 714375 h 1478781"/>
              <a:gd name="connsiteX64" fmla="*/ 4693149 w 5349953"/>
              <a:gd name="connsiteY64" fmla="*/ 733425 h 1478781"/>
              <a:gd name="connsiteX65" fmla="*/ 4778874 w 5349953"/>
              <a:gd name="connsiteY65" fmla="*/ 809625 h 1478781"/>
              <a:gd name="connsiteX66" fmla="*/ 4807449 w 5349953"/>
              <a:gd name="connsiteY66" fmla="*/ 819150 h 1478781"/>
              <a:gd name="connsiteX67" fmla="*/ 4864599 w 5349953"/>
              <a:gd name="connsiteY67" fmla="*/ 857250 h 1478781"/>
              <a:gd name="connsiteX68" fmla="*/ 4931274 w 5349953"/>
              <a:gd name="connsiteY68" fmla="*/ 876300 h 1478781"/>
              <a:gd name="connsiteX69" fmla="*/ 4959849 w 5349953"/>
              <a:gd name="connsiteY69" fmla="*/ 885825 h 1478781"/>
              <a:gd name="connsiteX70" fmla="*/ 5026524 w 5349953"/>
              <a:gd name="connsiteY70" fmla="*/ 904875 h 1478781"/>
              <a:gd name="connsiteX71" fmla="*/ 5084407 w 5349953"/>
              <a:gd name="connsiteY71" fmla="*/ 976679 h 1478781"/>
              <a:gd name="connsiteX72" fmla="*/ 5195042 w 5349953"/>
              <a:gd name="connsiteY72" fmla="*/ 1044819 h 1478781"/>
              <a:gd name="connsiteX73" fmla="*/ 5312280 w 5349953"/>
              <a:gd name="connsiteY73" fmla="*/ 1153072 h 1478781"/>
              <a:gd name="connsiteX74" fmla="*/ 5349953 w 5349953"/>
              <a:gd name="connsiteY74" fmla="*/ 1262757 h 1478781"/>
              <a:gd name="connsiteX75" fmla="*/ 4809893 w 5349953"/>
              <a:gd name="connsiteY75" fmla="*/ 1478781 h 1478781"/>
              <a:gd name="connsiteX76" fmla="*/ 561421 w 5349953"/>
              <a:gd name="connsiteY76" fmla="*/ 1478781 h 1478781"/>
              <a:gd name="connsiteX0" fmla="*/ 561745 w 5350277"/>
              <a:gd name="connsiteY0" fmla="*/ 1478781 h 1478781"/>
              <a:gd name="connsiteX1" fmla="*/ 41356 w 5350277"/>
              <a:gd name="connsiteY1" fmla="*/ 1425705 h 1478781"/>
              <a:gd name="connsiteX2" fmla="*/ 48818 w 5350277"/>
              <a:gd name="connsiteY2" fmla="*/ 1240498 h 1478781"/>
              <a:gd name="connsiteX3" fmla="*/ 179856 w 5350277"/>
              <a:gd name="connsiteY3" fmla="*/ 1164152 h 1478781"/>
              <a:gd name="connsiteX4" fmla="*/ 310721 w 5350277"/>
              <a:gd name="connsiteY4" fmla="*/ 1069088 h 1478781"/>
              <a:gd name="connsiteX5" fmla="*/ 469160 w 5350277"/>
              <a:gd name="connsiteY5" fmla="*/ 975288 h 1478781"/>
              <a:gd name="connsiteX6" fmla="*/ 636494 w 5350277"/>
              <a:gd name="connsiteY6" fmla="*/ 921133 h 1478781"/>
              <a:gd name="connsiteX7" fmla="*/ 744802 w 5350277"/>
              <a:gd name="connsiteY7" fmla="*/ 868479 h 1478781"/>
              <a:gd name="connsiteX8" fmla="*/ 847297 w 5350277"/>
              <a:gd name="connsiteY8" fmla="*/ 801802 h 1478781"/>
              <a:gd name="connsiteX9" fmla="*/ 922247 w 5350277"/>
              <a:gd name="connsiteY9" fmla="*/ 742140 h 1478781"/>
              <a:gd name="connsiteX10" fmla="*/ 869611 w 5350277"/>
              <a:gd name="connsiteY10" fmla="*/ 669418 h 1478781"/>
              <a:gd name="connsiteX11" fmla="*/ 936466 w 5350277"/>
              <a:gd name="connsiteY11" fmla="*/ 610235 h 1478781"/>
              <a:gd name="connsiteX12" fmla="*/ 1024872 w 5350277"/>
              <a:gd name="connsiteY12" fmla="*/ 562612 h 1478781"/>
              <a:gd name="connsiteX13" fmla="*/ 1125310 w 5350277"/>
              <a:gd name="connsiteY13" fmla="*/ 527509 h 1478781"/>
              <a:gd name="connsiteX14" fmla="*/ 1203165 w 5350277"/>
              <a:gd name="connsiteY14" fmla="*/ 489408 h 1478781"/>
              <a:gd name="connsiteX15" fmla="*/ 1281020 w 5350277"/>
              <a:gd name="connsiteY15" fmla="*/ 474372 h 1478781"/>
              <a:gd name="connsiteX16" fmla="*/ 1360080 w 5350277"/>
              <a:gd name="connsiteY16" fmla="*/ 439267 h 1478781"/>
              <a:gd name="connsiteX17" fmla="*/ 1474603 w 5350277"/>
              <a:gd name="connsiteY17" fmla="*/ 405666 h 1478781"/>
              <a:gd name="connsiteX18" fmla="*/ 1589754 w 5350277"/>
              <a:gd name="connsiteY18" fmla="*/ 376073 h 1478781"/>
              <a:gd name="connsiteX19" fmla="*/ 1670515 w 5350277"/>
              <a:gd name="connsiteY19" fmla="*/ 346480 h 1478781"/>
              <a:gd name="connsiteX20" fmla="*/ 1788750 w 5350277"/>
              <a:gd name="connsiteY20" fmla="*/ 311862 h 1478781"/>
              <a:gd name="connsiteX21" fmla="*/ 1943207 w 5350277"/>
              <a:gd name="connsiteY21" fmla="*/ 284785 h 1478781"/>
              <a:gd name="connsiteX22" fmla="*/ 2064348 w 5350277"/>
              <a:gd name="connsiteY22" fmla="*/ 216079 h 1478781"/>
              <a:gd name="connsiteX23" fmla="*/ 2159823 w 5350277"/>
              <a:gd name="connsiteY23" fmla="*/ 190500 h 1478781"/>
              <a:gd name="connsiteX24" fmla="*/ 2188398 w 5350277"/>
              <a:gd name="connsiteY24" fmla="*/ 171450 h 1478781"/>
              <a:gd name="connsiteX25" fmla="*/ 2257354 w 5350277"/>
              <a:gd name="connsiteY25" fmla="*/ 144373 h 1478781"/>
              <a:gd name="connsiteX26" fmla="*/ 2413912 w 5350277"/>
              <a:gd name="connsiteY26" fmla="*/ 114300 h 1478781"/>
              <a:gd name="connsiteX27" fmla="*/ 2674173 w 5350277"/>
              <a:gd name="connsiteY27" fmla="*/ 95250 h 1478781"/>
              <a:gd name="connsiteX28" fmla="*/ 2759898 w 5350277"/>
              <a:gd name="connsiteY28" fmla="*/ 66675 h 1478781"/>
              <a:gd name="connsiteX29" fmla="*/ 2788473 w 5350277"/>
              <a:gd name="connsiteY29" fmla="*/ 57150 h 1478781"/>
              <a:gd name="connsiteX30" fmla="*/ 2817048 w 5350277"/>
              <a:gd name="connsiteY30" fmla="*/ 38100 h 1478781"/>
              <a:gd name="connsiteX31" fmla="*/ 2874198 w 5350277"/>
              <a:gd name="connsiteY31" fmla="*/ 19050 h 1478781"/>
              <a:gd name="connsiteX32" fmla="*/ 2940873 w 5350277"/>
              <a:gd name="connsiteY32" fmla="*/ 0 h 1478781"/>
              <a:gd name="connsiteX33" fmla="*/ 3159948 w 5350277"/>
              <a:gd name="connsiteY33" fmla="*/ 9525 h 1478781"/>
              <a:gd name="connsiteX34" fmla="*/ 3217098 w 5350277"/>
              <a:gd name="connsiteY34" fmla="*/ 28575 h 1478781"/>
              <a:gd name="connsiteX35" fmla="*/ 3255198 w 5350277"/>
              <a:gd name="connsiteY35" fmla="*/ 38100 h 1478781"/>
              <a:gd name="connsiteX36" fmla="*/ 3312348 w 5350277"/>
              <a:gd name="connsiteY36" fmla="*/ 57150 h 1478781"/>
              <a:gd name="connsiteX37" fmla="*/ 3369498 w 5350277"/>
              <a:gd name="connsiteY37" fmla="*/ 76200 h 1478781"/>
              <a:gd name="connsiteX38" fmla="*/ 3398073 w 5350277"/>
              <a:gd name="connsiteY38" fmla="*/ 85725 h 1478781"/>
              <a:gd name="connsiteX39" fmla="*/ 3426648 w 5350277"/>
              <a:gd name="connsiteY39" fmla="*/ 95250 h 1478781"/>
              <a:gd name="connsiteX40" fmla="*/ 3540948 w 5350277"/>
              <a:gd name="connsiteY40" fmla="*/ 104775 h 1478781"/>
              <a:gd name="connsiteX41" fmla="*/ 3598098 w 5350277"/>
              <a:gd name="connsiteY41" fmla="*/ 133350 h 1478781"/>
              <a:gd name="connsiteX42" fmla="*/ 3626673 w 5350277"/>
              <a:gd name="connsiteY42" fmla="*/ 161925 h 1478781"/>
              <a:gd name="connsiteX43" fmla="*/ 3683823 w 5350277"/>
              <a:gd name="connsiteY43" fmla="*/ 200025 h 1478781"/>
              <a:gd name="connsiteX44" fmla="*/ 3712398 w 5350277"/>
              <a:gd name="connsiteY44" fmla="*/ 219075 h 1478781"/>
              <a:gd name="connsiteX45" fmla="*/ 3740973 w 5350277"/>
              <a:gd name="connsiteY45" fmla="*/ 247650 h 1478781"/>
              <a:gd name="connsiteX46" fmla="*/ 3798123 w 5350277"/>
              <a:gd name="connsiteY46" fmla="*/ 266700 h 1478781"/>
              <a:gd name="connsiteX47" fmla="*/ 3855273 w 5350277"/>
              <a:gd name="connsiteY47" fmla="*/ 295275 h 1478781"/>
              <a:gd name="connsiteX48" fmla="*/ 3883848 w 5350277"/>
              <a:gd name="connsiteY48" fmla="*/ 314325 h 1478781"/>
              <a:gd name="connsiteX49" fmla="*/ 3921948 w 5350277"/>
              <a:gd name="connsiteY49" fmla="*/ 323850 h 1478781"/>
              <a:gd name="connsiteX50" fmla="*/ 4064823 w 5350277"/>
              <a:gd name="connsiteY50" fmla="*/ 342900 h 1478781"/>
              <a:gd name="connsiteX51" fmla="*/ 4121973 w 5350277"/>
              <a:gd name="connsiteY51" fmla="*/ 361950 h 1478781"/>
              <a:gd name="connsiteX52" fmla="*/ 4150548 w 5350277"/>
              <a:gd name="connsiteY52" fmla="*/ 371475 h 1478781"/>
              <a:gd name="connsiteX53" fmla="*/ 4207698 w 5350277"/>
              <a:gd name="connsiteY53" fmla="*/ 419100 h 1478781"/>
              <a:gd name="connsiteX54" fmla="*/ 4264848 w 5350277"/>
              <a:gd name="connsiteY54" fmla="*/ 457200 h 1478781"/>
              <a:gd name="connsiteX55" fmla="*/ 4293423 w 5350277"/>
              <a:gd name="connsiteY55" fmla="*/ 476250 h 1478781"/>
              <a:gd name="connsiteX56" fmla="*/ 4350573 w 5350277"/>
              <a:gd name="connsiteY56" fmla="*/ 514350 h 1478781"/>
              <a:gd name="connsiteX57" fmla="*/ 4379148 w 5350277"/>
              <a:gd name="connsiteY57" fmla="*/ 533400 h 1478781"/>
              <a:gd name="connsiteX58" fmla="*/ 4407723 w 5350277"/>
              <a:gd name="connsiteY58" fmla="*/ 542925 h 1478781"/>
              <a:gd name="connsiteX59" fmla="*/ 4493448 w 5350277"/>
              <a:gd name="connsiteY59" fmla="*/ 600075 h 1478781"/>
              <a:gd name="connsiteX60" fmla="*/ 4522023 w 5350277"/>
              <a:gd name="connsiteY60" fmla="*/ 628650 h 1478781"/>
              <a:gd name="connsiteX61" fmla="*/ 4550598 w 5350277"/>
              <a:gd name="connsiteY61" fmla="*/ 638175 h 1478781"/>
              <a:gd name="connsiteX62" fmla="*/ 4636323 w 5350277"/>
              <a:gd name="connsiteY62" fmla="*/ 695325 h 1478781"/>
              <a:gd name="connsiteX63" fmla="*/ 4664898 w 5350277"/>
              <a:gd name="connsiteY63" fmla="*/ 714375 h 1478781"/>
              <a:gd name="connsiteX64" fmla="*/ 4693473 w 5350277"/>
              <a:gd name="connsiteY64" fmla="*/ 733425 h 1478781"/>
              <a:gd name="connsiteX65" fmla="*/ 4779198 w 5350277"/>
              <a:gd name="connsiteY65" fmla="*/ 809625 h 1478781"/>
              <a:gd name="connsiteX66" fmla="*/ 4807773 w 5350277"/>
              <a:gd name="connsiteY66" fmla="*/ 819150 h 1478781"/>
              <a:gd name="connsiteX67" fmla="*/ 4864923 w 5350277"/>
              <a:gd name="connsiteY67" fmla="*/ 857250 h 1478781"/>
              <a:gd name="connsiteX68" fmla="*/ 4931598 w 5350277"/>
              <a:gd name="connsiteY68" fmla="*/ 876300 h 1478781"/>
              <a:gd name="connsiteX69" fmla="*/ 4960173 w 5350277"/>
              <a:gd name="connsiteY69" fmla="*/ 885825 h 1478781"/>
              <a:gd name="connsiteX70" fmla="*/ 5026848 w 5350277"/>
              <a:gd name="connsiteY70" fmla="*/ 904875 h 1478781"/>
              <a:gd name="connsiteX71" fmla="*/ 5084731 w 5350277"/>
              <a:gd name="connsiteY71" fmla="*/ 976679 h 1478781"/>
              <a:gd name="connsiteX72" fmla="*/ 5195366 w 5350277"/>
              <a:gd name="connsiteY72" fmla="*/ 1044819 h 1478781"/>
              <a:gd name="connsiteX73" fmla="*/ 5312604 w 5350277"/>
              <a:gd name="connsiteY73" fmla="*/ 1153072 h 1478781"/>
              <a:gd name="connsiteX74" fmla="*/ 5350277 w 5350277"/>
              <a:gd name="connsiteY74" fmla="*/ 1262757 h 1478781"/>
              <a:gd name="connsiteX75" fmla="*/ 4810217 w 5350277"/>
              <a:gd name="connsiteY75" fmla="*/ 1478781 h 1478781"/>
              <a:gd name="connsiteX76" fmla="*/ 561745 w 5350277"/>
              <a:gd name="connsiteY76" fmla="*/ 1478781 h 1478781"/>
              <a:gd name="connsiteX0" fmla="*/ 557553 w 5346085"/>
              <a:gd name="connsiteY0" fmla="*/ 1478781 h 1478781"/>
              <a:gd name="connsiteX1" fmla="*/ 37164 w 5346085"/>
              <a:gd name="connsiteY1" fmla="*/ 1425705 h 1478781"/>
              <a:gd name="connsiteX2" fmla="*/ 60367 w 5346085"/>
              <a:gd name="connsiteY2" fmla="*/ 1284643 h 1478781"/>
              <a:gd name="connsiteX3" fmla="*/ 175664 w 5346085"/>
              <a:gd name="connsiteY3" fmla="*/ 1164152 h 1478781"/>
              <a:gd name="connsiteX4" fmla="*/ 306529 w 5346085"/>
              <a:gd name="connsiteY4" fmla="*/ 1069088 h 1478781"/>
              <a:gd name="connsiteX5" fmla="*/ 464968 w 5346085"/>
              <a:gd name="connsiteY5" fmla="*/ 975288 h 1478781"/>
              <a:gd name="connsiteX6" fmla="*/ 632302 w 5346085"/>
              <a:gd name="connsiteY6" fmla="*/ 921133 h 1478781"/>
              <a:gd name="connsiteX7" fmla="*/ 740610 w 5346085"/>
              <a:gd name="connsiteY7" fmla="*/ 868479 h 1478781"/>
              <a:gd name="connsiteX8" fmla="*/ 843105 w 5346085"/>
              <a:gd name="connsiteY8" fmla="*/ 801802 h 1478781"/>
              <a:gd name="connsiteX9" fmla="*/ 918055 w 5346085"/>
              <a:gd name="connsiteY9" fmla="*/ 742140 h 1478781"/>
              <a:gd name="connsiteX10" fmla="*/ 865419 w 5346085"/>
              <a:gd name="connsiteY10" fmla="*/ 669418 h 1478781"/>
              <a:gd name="connsiteX11" fmla="*/ 932274 w 5346085"/>
              <a:gd name="connsiteY11" fmla="*/ 610235 h 1478781"/>
              <a:gd name="connsiteX12" fmla="*/ 1020680 w 5346085"/>
              <a:gd name="connsiteY12" fmla="*/ 562612 h 1478781"/>
              <a:gd name="connsiteX13" fmla="*/ 1121118 w 5346085"/>
              <a:gd name="connsiteY13" fmla="*/ 527509 h 1478781"/>
              <a:gd name="connsiteX14" fmla="*/ 1198973 w 5346085"/>
              <a:gd name="connsiteY14" fmla="*/ 489408 h 1478781"/>
              <a:gd name="connsiteX15" fmla="*/ 1276828 w 5346085"/>
              <a:gd name="connsiteY15" fmla="*/ 474372 h 1478781"/>
              <a:gd name="connsiteX16" fmla="*/ 1355888 w 5346085"/>
              <a:gd name="connsiteY16" fmla="*/ 439267 h 1478781"/>
              <a:gd name="connsiteX17" fmla="*/ 1470411 w 5346085"/>
              <a:gd name="connsiteY17" fmla="*/ 405666 h 1478781"/>
              <a:gd name="connsiteX18" fmla="*/ 1585562 w 5346085"/>
              <a:gd name="connsiteY18" fmla="*/ 376073 h 1478781"/>
              <a:gd name="connsiteX19" fmla="*/ 1666323 w 5346085"/>
              <a:gd name="connsiteY19" fmla="*/ 346480 h 1478781"/>
              <a:gd name="connsiteX20" fmla="*/ 1784558 w 5346085"/>
              <a:gd name="connsiteY20" fmla="*/ 311862 h 1478781"/>
              <a:gd name="connsiteX21" fmla="*/ 1939015 w 5346085"/>
              <a:gd name="connsiteY21" fmla="*/ 284785 h 1478781"/>
              <a:gd name="connsiteX22" fmla="*/ 2060156 w 5346085"/>
              <a:gd name="connsiteY22" fmla="*/ 216079 h 1478781"/>
              <a:gd name="connsiteX23" fmla="*/ 2155631 w 5346085"/>
              <a:gd name="connsiteY23" fmla="*/ 190500 h 1478781"/>
              <a:gd name="connsiteX24" fmla="*/ 2184206 w 5346085"/>
              <a:gd name="connsiteY24" fmla="*/ 171450 h 1478781"/>
              <a:gd name="connsiteX25" fmla="*/ 2253162 w 5346085"/>
              <a:gd name="connsiteY25" fmla="*/ 144373 h 1478781"/>
              <a:gd name="connsiteX26" fmla="*/ 2409720 w 5346085"/>
              <a:gd name="connsiteY26" fmla="*/ 114300 h 1478781"/>
              <a:gd name="connsiteX27" fmla="*/ 2669981 w 5346085"/>
              <a:gd name="connsiteY27" fmla="*/ 95250 h 1478781"/>
              <a:gd name="connsiteX28" fmla="*/ 2755706 w 5346085"/>
              <a:gd name="connsiteY28" fmla="*/ 66675 h 1478781"/>
              <a:gd name="connsiteX29" fmla="*/ 2784281 w 5346085"/>
              <a:gd name="connsiteY29" fmla="*/ 57150 h 1478781"/>
              <a:gd name="connsiteX30" fmla="*/ 2812856 w 5346085"/>
              <a:gd name="connsiteY30" fmla="*/ 38100 h 1478781"/>
              <a:gd name="connsiteX31" fmla="*/ 2870006 w 5346085"/>
              <a:gd name="connsiteY31" fmla="*/ 19050 h 1478781"/>
              <a:gd name="connsiteX32" fmla="*/ 2936681 w 5346085"/>
              <a:gd name="connsiteY32" fmla="*/ 0 h 1478781"/>
              <a:gd name="connsiteX33" fmla="*/ 3155756 w 5346085"/>
              <a:gd name="connsiteY33" fmla="*/ 9525 h 1478781"/>
              <a:gd name="connsiteX34" fmla="*/ 3212906 w 5346085"/>
              <a:gd name="connsiteY34" fmla="*/ 28575 h 1478781"/>
              <a:gd name="connsiteX35" fmla="*/ 3251006 w 5346085"/>
              <a:gd name="connsiteY35" fmla="*/ 38100 h 1478781"/>
              <a:gd name="connsiteX36" fmla="*/ 3308156 w 5346085"/>
              <a:gd name="connsiteY36" fmla="*/ 57150 h 1478781"/>
              <a:gd name="connsiteX37" fmla="*/ 3365306 w 5346085"/>
              <a:gd name="connsiteY37" fmla="*/ 76200 h 1478781"/>
              <a:gd name="connsiteX38" fmla="*/ 3393881 w 5346085"/>
              <a:gd name="connsiteY38" fmla="*/ 85725 h 1478781"/>
              <a:gd name="connsiteX39" fmla="*/ 3422456 w 5346085"/>
              <a:gd name="connsiteY39" fmla="*/ 95250 h 1478781"/>
              <a:gd name="connsiteX40" fmla="*/ 3536756 w 5346085"/>
              <a:gd name="connsiteY40" fmla="*/ 104775 h 1478781"/>
              <a:gd name="connsiteX41" fmla="*/ 3593906 w 5346085"/>
              <a:gd name="connsiteY41" fmla="*/ 133350 h 1478781"/>
              <a:gd name="connsiteX42" fmla="*/ 3622481 w 5346085"/>
              <a:gd name="connsiteY42" fmla="*/ 161925 h 1478781"/>
              <a:gd name="connsiteX43" fmla="*/ 3679631 w 5346085"/>
              <a:gd name="connsiteY43" fmla="*/ 200025 h 1478781"/>
              <a:gd name="connsiteX44" fmla="*/ 3708206 w 5346085"/>
              <a:gd name="connsiteY44" fmla="*/ 219075 h 1478781"/>
              <a:gd name="connsiteX45" fmla="*/ 3736781 w 5346085"/>
              <a:gd name="connsiteY45" fmla="*/ 247650 h 1478781"/>
              <a:gd name="connsiteX46" fmla="*/ 3793931 w 5346085"/>
              <a:gd name="connsiteY46" fmla="*/ 266700 h 1478781"/>
              <a:gd name="connsiteX47" fmla="*/ 3851081 w 5346085"/>
              <a:gd name="connsiteY47" fmla="*/ 295275 h 1478781"/>
              <a:gd name="connsiteX48" fmla="*/ 3879656 w 5346085"/>
              <a:gd name="connsiteY48" fmla="*/ 314325 h 1478781"/>
              <a:gd name="connsiteX49" fmla="*/ 3917756 w 5346085"/>
              <a:gd name="connsiteY49" fmla="*/ 323850 h 1478781"/>
              <a:gd name="connsiteX50" fmla="*/ 4060631 w 5346085"/>
              <a:gd name="connsiteY50" fmla="*/ 342900 h 1478781"/>
              <a:gd name="connsiteX51" fmla="*/ 4117781 w 5346085"/>
              <a:gd name="connsiteY51" fmla="*/ 361950 h 1478781"/>
              <a:gd name="connsiteX52" fmla="*/ 4146356 w 5346085"/>
              <a:gd name="connsiteY52" fmla="*/ 371475 h 1478781"/>
              <a:gd name="connsiteX53" fmla="*/ 4203506 w 5346085"/>
              <a:gd name="connsiteY53" fmla="*/ 419100 h 1478781"/>
              <a:gd name="connsiteX54" fmla="*/ 4260656 w 5346085"/>
              <a:gd name="connsiteY54" fmla="*/ 457200 h 1478781"/>
              <a:gd name="connsiteX55" fmla="*/ 4289231 w 5346085"/>
              <a:gd name="connsiteY55" fmla="*/ 476250 h 1478781"/>
              <a:gd name="connsiteX56" fmla="*/ 4346381 w 5346085"/>
              <a:gd name="connsiteY56" fmla="*/ 514350 h 1478781"/>
              <a:gd name="connsiteX57" fmla="*/ 4374956 w 5346085"/>
              <a:gd name="connsiteY57" fmla="*/ 533400 h 1478781"/>
              <a:gd name="connsiteX58" fmla="*/ 4403531 w 5346085"/>
              <a:gd name="connsiteY58" fmla="*/ 542925 h 1478781"/>
              <a:gd name="connsiteX59" fmla="*/ 4489256 w 5346085"/>
              <a:gd name="connsiteY59" fmla="*/ 600075 h 1478781"/>
              <a:gd name="connsiteX60" fmla="*/ 4517831 w 5346085"/>
              <a:gd name="connsiteY60" fmla="*/ 628650 h 1478781"/>
              <a:gd name="connsiteX61" fmla="*/ 4546406 w 5346085"/>
              <a:gd name="connsiteY61" fmla="*/ 638175 h 1478781"/>
              <a:gd name="connsiteX62" fmla="*/ 4632131 w 5346085"/>
              <a:gd name="connsiteY62" fmla="*/ 695325 h 1478781"/>
              <a:gd name="connsiteX63" fmla="*/ 4660706 w 5346085"/>
              <a:gd name="connsiteY63" fmla="*/ 714375 h 1478781"/>
              <a:gd name="connsiteX64" fmla="*/ 4689281 w 5346085"/>
              <a:gd name="connsiteY64" fmla="*/ 733425 h 1478781"/>
              <a:gd name="connsiteX65" fmla="*/ 4775006 w 5346085"/>
              <a:gd name="connsiteY65" fmla="*/ 809625 h 1478781"/>
              <a:gd name="connsiteX66" fmla="*/ 4803581 w 5346085"/>
              <a:gd name="connsiteY66" fmla="*/ 819150 h 1478781"/>
              <a:gd name="connsiteX67" fmla="*/ 4860731 w 5346085"/>
              <a:gd name="connsiteY67" fmla="*/ 857250 h 1478781"/>
              <a:gd name="connsiteX68" fmla="*/ 4927406 w 5346085"/>
              <a:gd name="connsiteY68" fmla="*/ 876300 h 1478781"/>
              <a:gd name="connsiteX69" fmla="*/ 4955981 w 5346085"/>
              <a:gd name="connsiteY69" fmla="*/ 885825 h 1478781"/>
              <a:gd name="connsiteX70" fmla="*/ 5022656 w 5346085"/>
              <a:gd name="connsiteY70" fmla="*/ 904875 h 1478781"/>
              <a:gd name="connsiteX71" fmla="*/ 5080539 w 5346085"/>
              <a:gd name="connsiteY71" fmla="*/ 976679 h 1478781"/>
              <a:gd name="connsiteX72" fmla="*/ 5191174 w 5346085"/>
              <a:gd name="connsiteY72" fmla="*/ 1044819 h 1478781"/>
              <a:gd name="connsiteX73" fmla="*/ 5308412 w 5346085"/>
              <a:gd name="connsiteY73" fmla="*/ 1153072 h 1478781"/>
              <a:gd name="connsiteX74" fmla="*/ 5346085 w 5346085"/>
              <a:gd name="connsiteY74" fmla="*/ 1262757 h 1478781"/>
              <a:gd name="connsiteX75" fmla="*/ 4806025 w 5346085"/>
              <a:gd name="connsiteY75" fmla="*/ 1478781 h 1478781"/>
              <a:gd name="connsiteX76" fmla="*/ 557553 w 5346085"/>
              <a:gd name="connsiteY76" fmla="*/ 1478781 h 1478781"/>
              <a:gd name="connsiteX0" fmla="*/ 570581 w 5359113"/>
              <a:gd name="connsiteY0" fmla="*/ 1478781 h 1478781"/>
              <a:gd name="connsiteX1" fmla="*/ 50192 w 5359113"/>
              <a:gd name="connsiteY1" fmla="*/ 1425705 h 1478781"/>
              <a:gd name="connsiteX2" fmla="*/ 73395 w 5359113"/>
              <a:gd name="connsiteY2" fmla="*/ 1284643 h 1478781"/>
              <a:gd name="connsiteX3" fmla="*/ 188692 w 5359113"/>
              <a:gd name="connsiteY3" fmla="*/ 1164152 h 1478781"/>
              <a:gd name="connsiteX4" fmla="*/ 319557 w 5359113"/>
              <a:gd name="connsiteY4" fmla="*/ 1069088 h 1478781"/>
              <a:gd name="connsiteX5" fmla="*/ 477996 w 5359113"/>
              <a:gd name="connsiteY5" fmla="*/ 975288 h 1478781"/>
              <a:gd name="connsiteX6" fmla="*/ 645330 w 5359113"/>
              <a:gd name="connsiteY6" fmla="*/ 921133 h 1478781"/>
              <a:gd name="connsiteX7" fmla="*/ 753638 w 5359113"/>
              <a:gd name="connsiteY7" fmla="*/ 868479 h 1478781"/>
              <a:gd name="connsiteX8" fmla="*/ 856133 w 5359113"/>
              <a:gd name="connsiteY8" fmla="*/ 801802 h 1478781"/>
              <a:gd name="connsiteX9" fmla="*/ 931083 w 5359113"/>
              <a:gd name="connsiteY9" fmla="*/ 742140 h 1478781"/>
              <a:gd name="connsiteX10" fmla="*/ 878447 w 5359113"/>
              <a:gd name="connsiteY10" fmla="*/ 669418 h 1478781"/>
              <a:gd name="connsiteX11" fmla="*/ 945302 w 5359113"/>
              <a:gd name="connsiteY11" fmla="*/ 610235 h 1478781"/>
              <a:gd name="connsiteX12" fmla="*/ 1033708 w 5359113"/>
              <a:gd name="connsiteY12" fmla="*/ 562612 h 1478781"/>
              <a:gd name="connsiteX13" fmla="*/ 1134146 w 5359113"/>
              <a:gd name="connsiteY13" fmla="*/ 527509 h 1478781"/>
              <a:gd name="connsiteX14" fmla="*/ 1212001 w 5359113"/>
              <a:gd name="connsiteY14" fmla="*/ 489408 h 1478781"/>
              <a:gd name="connsiteX15" fmla="*/ 1289856 w 5359113"/>
              <a:gd name="connsiteY15" fmla="*/ 474372 h 1478781"/>
              <a:gd name="connsiteX16" fmla="*/ 1368916 w 5359113"/>
              <a:gd name="connsiteY16" fmla="*/ 439267 h 1478781"/>
              <a:gd name="connsiteX17" fmla="*/ 1483439 w 5359113"/>
              <a:gd name="connsiteY17" fmla="*/ 405666 h 1478781"/>
              <a:gd name="connsiteX18" fmla="*/ 1598590 w 5359113"/>
              <a:gd name="connsiteY18" fmla="*/ 376073 h 1478781"/>
              <a:gd name="connsiteX19" fmla="*/ 1679351 w 5359113"/>
              <a:gd name="connsiteY19" fmla="*/ 346480 h 1478781"/>
              <a:gd name="connsiteX20" fmla="*/ 1797586 w 5359113"/>
              <a:gd name="connsiteY20" fmla="*/ 311862 h 1478781"/>
              <a:gd name="connsiteX21" fmla="*/ 1952043 w 5359113"/>
              <a:gd name="connsiteY21" fmla="*/ 284785 h 1478781"/>
              <a:gd name="connsiteX22" fmla="*/ 2073184 w 5359113"/>
              <a:gd name="connsiteY22" fmla="*/ 216079 h 1478781"/>
              <a:gd name="connsiteX23" fmla="*/ 2168659 w 5359113"/>
              <a:gd name="connsiteY23" fmla="*/ 190500 h 1478781"/>
              <a:gd name="connsiteX24" fmla="*/ 2197234 w 5359113"/>
              <a:gd name="connsiteY24" fmla="*/ 171450 h 1478781"/>
              <a:gd name="connsiteX25" fmla="*/ 2266190 w 5359113"/>
              <a:gd name="connsiteY25" fmla="*/ 144373 h 1478781"/>
              <a:gd name="connsiteX26" fmla="*/ 2422748 w 5359113"/>
              <a:gd name="connsiteY26" fmla="*/ 114300 h 1478781"/>
              <a:gd name="connsiteX27" fmla="*/ 2683009 w 5359113"/>
              <a:gd name="connsiteY27" fmla="*/ 95250 h 1478781"/>
              <a:gd name="connsiteX28" fmla="*/ 2768734 w 5359113"/>
              <a:gd name="connsiteY28" fmla="*/ 66675 h 1478781"/>
              <a:gd name="connsiteX29" fmla="*/ 2797309 w 5359113"/>
              <a:gd name="connsiteY29" fmla="*/ 57150 h 1478781"/>
              <a:gd name="connsiteX30" fmla="*/ 2825884 w 5359113"/>
              <a:gd name="connsiteY30" fmla="*/ 38100 h 1478781"/>
              <a:gd name="connsiteX31" fmla="*/ 2883034 w 5359113"/>
              <a:gd name="connsiteY31" fmla="*/ 19050 h 1478781"/>
              <a:gd name="connsiteX32" fmla="*/ 2949709 w 5359113"/>
              <a:gd name="connsiteY32" fmla="*/ 0 h 1478781"/>
              <a:gd name="connsiteX33" fmla="*/ 3168784 w 5359113"/>
              <a:gd name="connsiteY33" fmla="*/ 9525 h 1478781"/>
              <a:gd name="connsiteX34" fmla="*/ 3225934 w 5359113"/>
              <a:gd name="connsiteY34" fmla="*/ 28575 h 1478781"/>
              <a:gd name="connsiteX35" fmla="*/ 3264034 w 5359113"/>
              <a:gd name="connsiteY35" fmla="*/ 38100 h 1478781"/>
              <a:gd name="connsiteX36" fmla="*/ 3321184 w 5359113"/>
              <a:gd name="connsiteY36" fmla="*/ 57150 h 1478781"/>
              <a:gd name="connsiteX37" fmla="*/ 3378334 w 5359113"/>
              <a:gd name="connsiteY37" fmla="*/ 76200 h 1478781"/>
              <a:gd name="connsiteX38" fmla="*/ 3406909 w 5359113"/>
              <a:gd name="connsiteY38" fmla="*/ 85725 h 1478781"/>
              <a:gd name="connsiteX39" fmla="*/ 3435484 w 5359113"/>
              <a:gd name="connsiteY39" fmla="*/ 95250 h 1478781"/>
              <a:gd name="connsiteX40" fmla="*/ 3549784 w 5359113"/>
              <a:gd name="connsiteY40" fmla="*/ 104775 h 1478781"/>
              <a:gd name="connsiteX41" fmla="*/ 3606934 w 5359113"/>
              <a:gd name="connsiteY41" fmla="*/ 133350 h 1478781"/>
              <a:gd name="connsiteX42" fmla="*/ 3635509 w 5359113"/>
              <a:gd name="connsiteY42" fmla="*/ 161925 h 1478781"/>
              <a:gd name="connsiteX43" fmla="*/ 3692659 w 5359113"/>
              <a:gd name="connsiteY43" fmla="*/ 200025 h 1478781"/>
              <a:gd name="connsiteX44" fmla="*/ 3721234 w 5359113"/>
              <a:gd name="connsiteY44" fmla="*/ 219075 h 1478781"/>
              <a:gd name="connsiteX45" fmla="*/ 3749809 w 5359113"/>
              <a:gd name="connsiteY45" fmla="*/ 247650 h 1478781"/>
              <a:gd name="connsiteX46" fmla="*/ 3806959 w 5359113"/>
              <a:gd name="connsiteY46" fmla="*/ 266700 h 1478781"/>
              <a:gd name="connsiteX47" fmla="*/ 3864109 w 5359113"/>
              <a:gd name="connsiteY47" fmla="*/ 295275 h 1478781"/>
              <a:gd name="connsiteX48" fmla="*/ 3892684 w 5359113"/>
              <a:gd name="connsiteY48" fmla="*/ 314325 h 1478781"/>
              <a:gd name="connsiteX49" fmla="*/ 3930784 w 5359113"/>
              <a:gd name="connsiteY49" fmla="*/ 323850 h 1478781"/>
              <a:gd name="connsiteX50" fmla="*/ 4073659 w 5359113"/>
              <a:gd name="connsiteY50" fmla="*/ 342900 h 1478781"/>
              <a:gd name="connsiteX51" fmla="*/ 4130809 w 5359113"/>
              <a:gd name="connsiteY51" fmla="*/ 361950 h 1478781"/>
              <a:gd name="connsiteX52" fmla="*/ 4159384 w 5359113"/>
              <a:gd name="connsiteY52" fmla="*/ 371475 h 1478781"/>
              <a:gd name="connsiteX53" fmla="*/ 4216534 w 5359113"/>
              <a:gd name="connsiteY53" fmla="*/ 419100 h 1478781"/>
              <a:gd name="connsiteX54" fmla="*/ 4273684 w 5359113"/>
              <a:gd name="connsiteY54" fmla="*/ 457200 h 1478781"/>
              <a:gd name="connsiteX55" fmla="*/ 4302259 w 5359113"/>
              <a:gd name="connsiteY55" fmla="*/ 476250 h 1478781"/>
              <a:gd name="connsiteX56" fmla="*/ 4359409 w 5359113"/>
              <a:gd name="connsiteY56" fmla="*/ 514350 h 1478781"/>
              <a:gd name="connsiteX57" fmla="*/ 4387984 w 5359113"/>
              <a:gd name="connsiteY57" fmla="*/ 533400 h 1478781"/>
              <a:gd name="connsiteX58" fmla="*/ 4416559 w 5359113"/>
              <a:gd name="connsiteY58" fmla="*/ 542925 h 1478781"/>
              <a:gd name="connsiteX59" fmla="*/ 4502284 w 5359113"/>
              <a:gd name="connsiteY59" fmla="*/ 600075 h 1478781"/>
              <a:gd name="connsiteX60" fmla="*/ 4530859 w 5359113"/>
              <a:gd name="connsiteY60" fmla="*/ 628650 h 1478781"/>
              <a:gd name="connsiteX61" fmla="*/ 4559434 w 5359113"/>
              <a:gd name="connsiteY61" fmla="*/ 638175 h 1478781"/>
              <a:gd name="connsiteX62" fmla="*/ 4645159 w 5359113"/>
              <a:gd name="connsiteY62" fmla="*/ 695325 h 1478781"/>
              <a:gd name="connsiteX63" fmla="*/ 4673734 w 5359113"/>
              <a:gd name="connsiteY63" fmla="*/ 714375 h 1478781"/>
              <a:gd name="connsiteX64" fmla="*/ 4702309 w 5359113"/>
              <a:gd name="connsiteY64" fmla="*/ 733425 h 1478781"/>
              <a:gd name="connsiteX65" fmla="*/ 4788034 w 5359113"/>
              <a:gd name="connsiteY65" fmla="*/ 809625 h 1478781"/>
              <a:gd name="connsiteX66" fmla="*/ 4816609 w 5359113"/>
              <a:gd name="connsiteY66" fmla="*/ 819150 h 1478781"/>
              <a:gd name="connsiteX67" fmla="*/ 4873759 w 5359113"/>
              <a:gd name="connsiteY67" fmla="*/ 857250 h 1478781"/>
              <a:gd name="connsiteX68" fmla="*/ 4940434 w 5359113"/>
              <a:gd name="connsiteY68" fmla="*/ 876300 h 1478781"/>
              <a:gd name="connsiteX69" fmla="*/ 4969009 w 5359113"/>
              <a:gd name="connsiteY69" fmla="*/ 885825 h 1478781"/>
              <a:gd name="connsiteX70" fmla="*/ 5035684 w 5359113"/>
              <a:gd name="connsiteY70" fmla="*/ 904875 h 1478781"/>
              <a:gd name="connsiteX71" fmla="*/ 5093567 w 5359113"/>
              <a:gd name="connsiteY71" fmla="*/ 976679 h 1478781"/>
              <a:gd name="connsiteX72" fmla="*/ 5204202 w 5359113"/>
              <a:gd name="connsiteY72" fmla="*/ 1044819 h 1478781"/>
              <a:gd name="connsiteX73" fmla="*/ 5321440 w 5359113"/>
              <a:gd name="connsiteY73" fmla="*/ 1153072 h 1478781"/>
              <a:gd name="connsiteX74" fmla="*/ 5359113 w 5359113"/>
              <a:gd name="connsiteY74" fmla="*/ 1262757 h 1478781"/>
              <a:gd name="connsiteX75" fmla="*/ 4819053 w 5359113"/>
              <a:gd name="connsiteY75" fmla="*/ 1478781 h 1478781"/>
              <a:gd name="connsiteX76" fmla="*/ 570581 w 5359113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309112 w 5348668"/>
              <a:gd name="connsiteY4" fmla="*/ 1069088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467551 w 5348668"/>
              <a:gd name="connsiteY5" fmla="*/ 975288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60136 w 5348668"/>
              <a:gd name="connsiteY0" fmla="*/ 1478781 h 1478781"/>
              <a:gd name="connsiteX1" fmla="*/ 39747 w 5348668"/>
              <a:gd name="connsiteY1" fmla="*/ 1425705 h 1478781"/>
              <a:gd name="connsiteX2" fmla="*/ 62950 w 5348668"/>
              <a:gd name="connsiteY2" fmla="*/ 1284643 h 1478781"/>
              <a:gd name="connsiteX3" fmla="*/ 249081 w 5348668"/>
              <a:gd name="connsiteY3" fmla="*/ 1192245 h 1478781"/>
              <a:gd name="connsiteX4" fmla="*/ 411427 w 5348668"/>
              <a:gd name="connsiteY4" fmla="*/ 1101194 h 1478781"/>
              <a:gd name="connsiteX5" fmla="*/ 538385 w 5348668"/>
              <a:gd name="connsiteY5" fmla="*/ 1007394 h 1478781"/>
              <a:gd name="connsiteX6" fmla="*/ 634885 w 5348668"/>
              <a:gd name="connsiteY6" fmla="*/ 921133 h 1478781"/>
              <a:gd name="connsiteX7" fmla="*/ 743193 w 5348668"/>
              <a:gd name="connsiteY7" fmla="*/ 868479 h 1478781"/>
              <a:gd name="connsiteX8" fmla="*/ 845688 w 5348668"/>
              <a:gd name="connsiteY8" fmla="*/ 801802 h 1478781"/>
              <a:gd name="connsiteX9" fmla="*/ 920638 w 5348668"/>
              <a:gd name="connsiteY9" fmla="*/ 742140 h 1478781"/>
              <a:gd name="connsiteX10" fmla="*/ 868002 w 5348668"/>
              <a:gd name="connsiteY10" fmla="*/ 669418 h 1478781"/>
              <a:gd name="connsiteX11" fmla="*/ 934857 w 5348668"/>
              <a:gd name="connsiteY11" fmla="*/ 610235 h 1478781"/>
              <a:gd name="connsiteX12" fmla="*/ 1023263 w 5348668"/>
              <a:gd name="connsiteY12" fmla="*/ 562612 h 1478781"/>
              <a:gd name="connsiteX13" fmla="*/ 1123701 w 5348668"/>
              <a:gd name="connsiteY13" fmla="*/ 527509 h 1478781"/>
              <a:gd name="connsiteX14" fmla="*/ 1201556 w 5348668"/>
              <a:gd name="connsiteY14" fmla="*/ 489408 h 1478781"/>
              <a:gd name="connsiteX15" fmla="*/ 1279411 w 5348668"/>
              <a:gd name="connsiteY15" fmla="*/ 474372 h 1478781"/>
              <a:gd name="connsiteX16" fmla="*/ 1358471 w 5348668"/>
              <a:gd name="connsiteY16" fmla="*/ 439267 h 1478781"/>
              <a:gd name="connsiteX17" fmla="*/ 1472994 w 5348668"/>
              <a:gd name="connsiteY17" fmla="*/ 405666 h 1478781"/>
              <a:gd name="connsiteX18" fmla="*/ 1588145 w 5348668"/>
              <a:gd name="connsiteY18" fmla="*/ 376073 h 1478781"/>
              <a:gd name="connsiteX19" fmla="*/ 1668906 w 5348668"/>
              <a:gd name="connsiteY19" fmla="*/ 346480 h 1478781"/>
              <a:gd name="connsiteX20" fmla="*/ 1787141 w 5348668"/>
              <a:gd name="connsiteY20" fmla="*/ 311862 h 1478781"/>
              <a:gd name="connsiteX21" fmla="*/ 1941598 w 5348668"/>
              <a:gd name="connsiteY21" fmla="*/ 284785 h 1478781"/>
              <a:gd name="connsiteX22" fmla="*/ 2062739 w 5348668"/>
              <a:gd name="connsiteY22" fmla="*/ 216079 h 1478781"/>
              <a:gd name="connsiteX23" fmla="*/ 2158214 w 5348668"/>
              <a:gd name="connsiteY23" fmla="*/ 190500 h 1478781"/>
              <a:gd name="connsiteX24" fmla="*/ 2186789 w 5348668"/>
              <a:gd name="connsiteY24" fmla="*/ 171450 h 1478781"/>
              <a:gd name="connsiteX25" fmla="*/ 2255745 w 5348668"/>
              <a:gd name="connsiteY25" fmla="*/ 144373 h 1478781"/>
              <a:gd name="connsiteX26" fmla="*/ 2412303 w 5348668"/>
              <a:gd name="connsiteY26" fmla="*/ 114300 h 1478781"/>
              <a:gd name="connsiteX27" fmla="*/ 2672564 w 5348668"/>
              <a:gd name="connsiteY27" fmla="*/ 95250 h 1478781"/>
              <a:gd name="connsiteX28" fmla="*/ 2758289 w 5348668"/>
              <a:gd name="connsiteY28" fmla="*/ 66675 h 1478781"/>
              <a:gd name="connsiteX29" fmla="*/ 2786864 w 5348668"/>
              <a:gd name="connsiteY29" fmla="*/ 57150 h 1478781"/>
              <a:gd name="connsiteX30" fmla="*/ 2815439 w 5348668"/>
              <a:gd name="connsiteY30" fmla="*/ 38100 h 1478781"/>
              <a:gd name="connsiteX31" fmla="*/ 2872589 w 5348668"/>
              <a:gd name="connsiteY31" fmla="*/ 19050 h 1478781"/>
              <a:gd name="connsiteX32" fmla="*/ 2939264 w 5348668"/>
              <a:gd name="connsiteY32" fmla="*/ 0 h 1478781"/>
              <a:gd name="connsiteX33" fmla="*/ 3158339 w 5348668"/>
              <a:gd name="connsiteY33" fmla="*/ 9525 h 1478781"/>
              <a:gd name="connsiteX34" fmla="*/ 3215489 w 5348668"/>
              <a:gd name="connsiteY34" fmla="*/ 28575 h 1478781"/>
              <a:gd name="connsiteX35" fmla="*/ 3253589 w 5348668"/>
              <a:gd name="connsiteY35" fmla="*/ 38100 h 1478781"/>
              <a:gd name="connsiteX36" fmla="*/ 3310739 w 5348668"/>
              <a:gd name="connsiteY36" fmla="*/ 57150 h 1478781"/>
              <a:gd name="connsiteX37" fmla="*/ 3367889 w 5348668"/>
              <a:gd name="connsiteY37" fmla="*/ 76200 h 1478781"/>
              <a:gd name="connsiteX38" fmla="*/ 3396464 w 5348668"/>
              <a:gd name="connsiteY38" fmla="*/ 85725 h 1478781"/>
              <a:gd name="connsiteX39" fmla="*/ 3425039 w 5348668"/>
              <a:gd name="connsiteY39" fmla="*/ 95250 h 1478781"/>
              <a:gd name="connsiteX40" fmla="*/ 3539339 w 5348668"/>
              <a:gd name="connsiteY40" fmla="*/ 104775 h 1478781"/>
              <a:gd name="connsiteX41" fmla="*/ 3596489 w 5348668"/>
              <a:gd name="connsiteY41" fmla="*/ 133350 h 1478781"/>
              <a:gd name="connsiteX42" fmla="*/ 3625064 w 5348668"/>
              <a:gd name="connsiteY42" fmla="*/ 161925 h 1478781"/>
              <a:gd name="connsiteX43" fmla="*/ 3682214 w 5348668"/>
              <a:gd name="connsiteY43" fmla="*/ 200025 h 1478781"/>
              <a:gd name="connsiteX44" fmla="*/ 3710789 w 5348668"/>
              <a:gd name="connsiteY44" fmla="*/ 219075 h 1478781"/>
              <a:gd name="connsiteX45" fmla="*/ 3739364 w 5348668"/>
              <a:gd name="connsiteY45" fmla="*/ 247650 h 1478781"/>
              <a:gd name="connsiteX46" fmla="*/ 3796514 w 5348668"/>
              <a:gd name="connsiteY46" fmla="*/ 266700 h 1478781"/>
              <a:gd name="connsiteX47" fmla="*/ 3853664 w 5348668"/>
              <a:gd name="connsiteY47" fmla="*/ 295275 h 1478781"/>
              <a:gd name="connsiteX48" fmla="*/ 3882239 w 5348668"/>
              <a:gd name="connsiteY48" fmla="*/ 314325 h 1478781"/>
              <a:gd name="connsiteX49" fmla="*/ 3920339 w 5348668"/>
              <a:gd name="connsiteY49" fmla="*/ 323850 h 1478781"/>
              <a:gd name="connsiteX50" fmla="*/ 4063214 w 5348668"/>
              <a:gd name="connsiteY50" fmla="*/ 342900 h 1478781"/>
              <a:gd name="connsiteX51" fmla="*/ 4120364 w 5348668"/>
              <a:gd name="connsiteY51" fmla="*/ 361950 h 1478781"/>
              <a:gd name="connsiteX52" fmla="*/ 4148939 w 5348668"/>
              <a:gd name="connsiteY52" fmla="*/ 371475 h 1478781"/>
              <a:gd name="connsiteX53" fmla="*/ 4206089 w 5348668"/>
              <a:gd name="connsiteY53" fmla="*/ 419100 h 1478781"/>
              <a:gd name="connsiteX54" fmla="*/ 4263239 w 5348668"/>
              <a:gd name="connsiteY54" fmla="*/ 457200 h 1478781"/>
              <a:gd name="connsiteX55" fmla="*/ 4291814 w 5348668"/>
              <a:gd name="connsiteY55" fmla="*/ 476250 h 1478781"/>
              <a:gd name="connsiteX56" fmla="*/ 4348964 w 5348668"/>
              <a:gd name="connsiteY56" fmla="*/ 514350 h 1478781"/>
              <a:gd name="connsiteX57" fmla="*/ 4377539 w 5348668"/>
              <a:gd name="connsiteY57" fmla="*/ 533400 h 1478781"/>
              <a:gd name="connsiteX58" fmla="*/ 4406114 w 5348668"/>
              <a:gd name="connsiteY58" fmla="*/ 542925 h 1478781"/>
              <a:gd name="connsiteX59" fmla="*/ 4491839 w 5348668"/>
              <a:gd name="connsiteY59" fmla="*/ 600075 h 1478781"/>
              <a:gd name="connsiteX60" fmla="*/ 4520414 w 5348668"/>
              <a:gd name="connsiteY60" fmla="*/ 628650 h 1478781"/>
              <a:gd name="connsiteX61" fmla="*/ 4548989 w 5348668"/>
              <a:gd name="connsiteY61" fmla="*/ 638175 h 1478781"/>
              <a:gd name="connsiteX62" fmla="*/ 4634714 w 5348668"/>
              <a:gd name="connsiteY62" fmla="*/ 695325 h 1478781"/>
              <a:gd name="connsiteX63" fmla="*/ 4663289 w 5348668"/>
              <a:gd name="connsiteY63" fmla="*/ 714375 h 1478781"/>
              <a:gd name="connsiteX64" fmla="*/ 4691864 w 5348668"/>
              <a:gd name="connsiteY64" fmla="*/ 733425 h 1478781"/>
              <a:gd name="connsiteX65" fmla="*/ 4777589 w 5348668"/>
              <a:gd name="connsiteY65" fmla="*/ 809625 h 1478781"/>
              <a:gd name="connsiteX66" fmla="*/ 4806164 w 5348668"/>
              <a:gd name="connsiteY66" fmla="*/ 819150 h 1478781"/>
              <a:gd name="connsiteX67" fmla="*/ 4863314 w 5348668"/>
              <a:gd name="connsiteY67" fmla="*/ 857250 h 1478781"/>
              <a:gd name="connsiteX68" fmla="*/ 4929989 w 5348668"/>
              <a:gd name="connsiteY68" fmla="*/ 876300 h 1478781"/>
              <a:gd name="connsiteX69" fmla="*/ 4958564 w 5348668"/>
              <a:gd name="connsiteY69" fmla="*/ 885825 h 1478781"/>
              <a:gd name="connsiteX70" fmla="*/ 5025239 w 5348668"/>
              <a:gd name="connsiteY70" fmla="*/ 904875 h 1478781"/>
              <a:gd name="connsiteX71" fmla="*/ 5083122 w 5348668"/>
              <a:gd name="connsiteY71" fmla="*/ 976679 h 1478781"/>
              <a:gd name="connsiteX72" fmla="*/ 5193757 w 5348668"/>
              <a:gd name="connsiteY72" fmla="*/ 1044819 h 1478781"/>
              <a:gd name="connsiteX73" fmla="*/ 5310995 w 5348668"/>
              <a:gd name="connsiteY73" fmla="*/ 1153072 h 1478781"/>
              <a:gd name="connsiteX74" fmla="*/ 5348668 w 5348668"/>
              <a:gd name="connsiteY74" fmla="*/ 1262757 h 1478781"/>
              <a:gd name="connsiteX75" fmla="*/ 4808608 w 5348668"/>
              <a:gd name="connsiteY75" fmla="*/ 1478781 h 1478781"/>
              <a:gd name="connsiteX76" fmla="*/ 560136 w 5348668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864147 w 5344813"/>
              <a:gd name="connsiteY10" fmla="*/ 669418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931002 w 5344813"/>
              <a:gd name="connsiteY11" fmla="*/ 610235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83286 w 5344813"/>
              <a:gd name="connsiteY20" fmla="*/ 311862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65051 w 5344813"/>
              <a:gd name="connsiteY19" fmla="*/ 346480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84290 w 5344813"/>
              <a:gd name="connsiteY18" fmla="*/ 376073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9139 w 5344813"/>
              <a:gd name="connsiteY17" fmla="*/ 405666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54616 w 5344813"/>
              <a:gd name="connsiteY16" fmla="*/ 439267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75556 w 5344813"/>
              <a:gd name="connsiteY15" fmla="*/ 474372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197701 w 5344813"/>
              <a:gd name="connsiteY14" fmla="*/ 489408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63180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019408 w 5344813"/>
              <a:gd name="connsiteY12" fmla="*/ 562612 h 1478781"/>
              <a:gd name="connsiteX13" fmla="*/ 1119846 w 5344813"/>
              <a:gd name="connsiteY13" fmla="*/ 527509 h 1478781"/>
              <a:gd name="connsiteX14" fmla="*/ 1237053 w 5344813"/>
              <a:gd name="connsiteY14" fmla="*/ 537566 h 1478781"/>
              <a:gd name="connsiteX15" fmla="*/ 1291297 w 5344813"/>
              <a:gd name="connsiteY15" fmla="*/ 514504 h 1478781"/>
              <a:gd name="connsiteX16" fmla="*/ 1370357 w 5344813"/>
              <a:gd name="connsiteY16" fmla="*/ 463346 h 1478781"/>
              <a:gd name="connsiteX17" fmla="*/ 1465203 w 5344813"/>
              <a:gd name="connsiteY17" fmla="*/ 461852 h 1478781"/>
              <a:gd name="connsiteX18" fmla="*/ 1552808 w 5344813"/>
              <a:gd name="connsiteY18" fmla="*/ 432259 h 1478781"/>
              <a:gd name="connsiteX19" fmla="*/ 1653246 w 5344813"/>
              <a:gd name="connsiteY19" fmla="*/ 410691 h 1478781"/>
              <a:gd name="connsiteX20" fmla="*/ 1799027 w 5344813"/>
              <a:gd name="connsiteY20" fmla="*/ 351994 h 1478781"/>
              <a:gd name="connsiteX21" fmla="*/ 1937743 w 5344813"/>
              <a:gd name="connsiteY21" fmla="*/ 284785 h 1478781"/>
              <a:gd name="connsiteX22" fmla="*/ 2058884 w 5344813"/>
              <a:gd name="connsiteY22" fmla="*/ 216079 h 1478781"/>
              <a:gd name="connsiteX23" fmla="*/ 2154359 w 5344813"/>
              <a:gd name="connsiteY23" fmla="*/ 190500 h 1478781"/>
              <a:gd name="connsiteX24" fmla="*/ 2182934 w 5344813"/>
              <a:gd name="connsiteY24" fmla="*/ 171450 h 1478781"/>
              <a:gd name="connsiteX25" fmla="*/ 2251890 w 5344813"/>
              <a:gd name="connsiteY25" fmla="*/ 144373 h 1478781"/>
              <a:gd name="connsiteX26" fmla="*/ 2408448 w 5344813"/>
              <a:gd name="connsiteY26" fmla="*/ 114300 h 1478781"/>
              <a:gd name="connsiteX27" fmla="*/ 2668709 w 5344813"/>
              <a:gd name="connsiteY27" fmla="*/ 95250 h 1478781"/>
              <a:gd name="connsiteX28" fmla="*/ 2754434 w 5344813"/>
              <a:gd name="connsiteY28" fmla="*/ 66675 h 1478781"/>
              <a:gd name="connsiteX29" fmla="*/ 2783009 w 5344813"/>
              <a:gd name="connsiteY29" fmla="*/ 57150 h 1478781"/>
              <a:gd name="connsiteX30" fmla="*/ 2811584 w 5344813"/>
              <a:gd name="connsiteY30" fmla="*/ 38100 h 1478781"/>
              <a:gd name="connsiteX31" fmla="*/ 2868734 w 5344813"/>
              <a:gd name="connsiteY31" fmla="*/ 19050 h 1478781"/>
              <a:gd name="connsiteX32" fmla="*/ 2935409 w 5344813"/>
              <a:gd name="connsiteY32" fmla="*/ 0 h 1478781"/>
              <a:gd name="connsiteX33" fmla="*/ 3154484 w 5344813"/>
              <a:gd name="connsiteY33" fmla="*/ 9525 h 1478781"/>
              <a:gd name="connsiteX34" fmla="*/ 3211634 w 5344813"/>
              <a:gd name="connsiteY34" fmla="*/ 28575 h 1478781"/>
              <a:gd name="connsiteX35" fmla="*/ 3249734 w 5344813"/>
              <a:gd name="connsiteY35" fmla="*/ 38100 h 1478781"/>
              <a:gd name="connsiteX36" fmla="*/ 3306884 w 5344813"/>
              <a:gd name="connsiteY36" fmla="*/ 57150 h 1478781"/>
              <a:gd name="connsiteX37" fmla="*/ 3364034 w 5344813"/>
              <a:gd name="connsiteY37" fmla="*/ 76200 h 1478781"/>
              <a:gd name="connsiteX38" fmla="*/ 3392609 w 5344813"/>
              <a:gd name="connsiteY38" fmla="*/ 85725 h 1478781"/>
              <a:gd name="connsiteX39" fmla="*/ 3421184 w 5344813"/>
              <a:gd name="connsiteY39" fmla="*/ 95250 h 1478781"/>
              <a:gd name="connsiteX40" fmla="*/ 3535484 w 5344813"/>
              <a:gd name="connsiteY40" fmla="*/ 104775 h 1478781"/>
              <a:gd name="connsiteX41" fmla="*/ 3592634 w 5344813"/>
              <a:gd name="connsiteY41" fmla="*/ 133350 h 1478781"/>
              <a:gd name="connsiteX42" fmla="*/ 3621209 w 5344813"/>
              <a:gd name="connsiteY42" fmla="*/ 161925 h 1478781"/>
              <a:gd name="connsiteX43" fmla="*/ 3678359 w 5344813"/>
              <a:gd name="connsiteY43" fmla="*/ 200025 h 1478781"/>
              <a:gd name="connsiteX44" fmla="*/ 3706934 w 5344813"/>
              <a:gd name="connsiteY44" fmla="*/ 219075 h 1478781"/>
              <a:gd name="connsiteX45" fmla="*/ 3735509 w 5344813"/>
              <a:gd name="connsiteY45" fmla="*/ 247650 h 1478781"/>
              <a:gd name="connsiteX46" fmla="*/ 3792659 w 5344813"/>
              <a:gd name="connsiteY46" fmla="*/ 266700 h 1478781"/>
              <a:gd name="connsiteX47" fmla="*/ 3849809 w 5344813"/>
              <a:gd name="connsiteY47" fmla="*/ 295275 h 1478781"/>
              <a:gd name="connsiteX48" fmla="*/ 3878384 w 5344813"/>
              <a:gd name="connsiteY48" fmla="*/ 314325 h 1478781"/>
              <a:gd name="connsiteX49" fmla="*/ 3916484 w 5344813"/>
              <a:gd name="connsiteY49" fmla="*/ 323850 h 1478781"/>
              <a:gd name="connsiteX50" fmla="*/ 4059359 w 5344813"/>
              <a:gd name="connsiteY50" fmla="*/ 342900 h 1478781"/>
              <a:gd name="connsiteX51" fmla="*/ 4116509 w 5344813"/>
              <a:gd name="connsiteY51" fmla="*/ 361950 h 1478781"/>
              <a:gd name="connsiteX52" fmla="*/ 4145084 w 5344813"/>
              <a:gd name="connsiteY52" fmla="*/ 371475 h 1478781"/>
              <a:gd name="connsiteX53" fmla="*/ 4202234 w 5344813"/>
              <a:gd name="connsiteY53" fmla="*/ 419100 h 1478781"/>
              <a:gd name="connsiteX54" fmla="*/ 4259384 w 5344813"/>
              <a:gd name="connsiteY54" fmla="*/ 457200 h 1478781"/>
              <a:gd name="connsiteX55" fmla="*/ 4287959 w 5344813"/>
              <a:gd name="connsiteY55" fmla="*/ 476250 h 1478781"/>
              <a:gd name="connsiteX56" fmla="*/ 4345109 w 5344813"/>
              <a:gd name="connsiteY56" fmla="*/ 514350 h 1478781"/>
              <a:gd name="connsiteX57" fmla="*/ 4373684 w 5344813"/>
              <a:gd name="connsiteY57" fmla="*/ 533400 h 1478781"/>
              <a:gd name="connsiteX58" fmla="*/ 4402259 w 5344813"/>
              <a:gd name="connsiteY58" fmla="*/ 542925 h 1478781"/>
              <a:gd name="connsiteX59" fmla="*/ 4487984 w 5344813"/>
              <a:gd name="connsiteY59" fmla="*/ 600075 h 1478781"/>
              <a:gd name="connsiteX60" fmla="*/ 4516559 w 5344813"/>
              <a:gd name="connsiteY60" fmla="*/ 628650 h 1478781"/>
              <a:gd name="connsiteX61" fmla="*/ 4545134 w 5344813"/>
              <a:gd name="connsiteY61" fmla="*/ 638175 h 1478781"/>
              <a:gd name="connsiteX62" fmla="*/ 4630859 w 5344813"/>
              <a:gd name="connsiteY62" fmla="*/ 695325 h 1478781"/>
              <a:gd name="connsiteX63" fmla="*/ 4659434 w 5344813"/>
              <a:gd name="connsiteY63" fmla="*/ 714375 h 1478781"/>
              <a:gd name="connsiteX64" fmla="*/ 4688009 w 5344813"/>
              <a:gd name="connsiteY64" fmla="*/ 733425 h 1478781"/>
              <a:gd name="connsiteX65" fmla="*/ 4773734 w 5344813"/>
              <a:gd name="connsiteY65" fmla="*/ 809625 h 1478781"/>
              <a:gd name="connsiteX66" fmla="*/ 4802309 w 5344813"/>
              <a:gd name="connsiteY66" fmla="*/ 819150 h 1478781"/>
              <a:gd name="connsiteX67" fmla="*/ 4859459 w 5344813"/>
              <a:gd name="connsiteY67" fmla="*/ 857250 h 1478781"/>
              <a:gd name="connsiteX68" fmla="*/ 4926134 w 5344813"/>
              <a:gd name="connsiteY68" fmla="*/ 876300 h 1478781"/>
              <a:gd name="connsiteX69" fmla="*/ 4954709 w 5344813"/>
              <a:gd name="connsiteY69" fmla="*/ 885825 h 1478781"/>
              <a:gd name="connsiteX70" fmla="*/ 5021384 w 5344813"/>
              <a:gd name="connsiteY70" fmla="*/ 904875 h 1478781"/>
              <a:gd name="connsiteX71" fmla="*/ 5079267 w 5344813"/>
              <a:gd name="connsiteY71" fmla="*/ 976679 h 1478781"/>
              <a:gd name="connsiteX72" fmla="*/ 5189902 w 5344813"/>
              <a:gd name="connsiteY72" fmla="*/ 1044819 h 1478781"/>
              <a:gd name="connsiteX73" fmla="*/ 5307140 w 5344813"/>
              <a:gd name="connsiteY73" fmla="*/ 1153072 h 1478781"/>
              <a:gd name="connsiteX74" fmla="*/ 5344813 w 5344813"/>
              <a:gd name="connsiteY74" fmla="*/ 1262757 h 1478781"/>
              <a:gd name="connsiteX75" fmla="*/ 4804753 w 5344813"/>
              <a:gd name="connsiteY75" fmla="*/ 1478781 h 1478781"/>
              <a:gd name="connsiteX76" fmla="*/ 556281 w 5344813"/>
              <a:gd name="connsiteY76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119846 w 5344813"/>
              <a:gd name="connsiteY12" fmla="*/ 527509 h 1478781"/>
              <a:gd name="connsiteX13" fmla="*/ 1237053 w 5344813"/>
              <a:gd name="connsiteY13" fmla="*/ 537566 h 1478781"/>
              <a:gd name="connsiteX14" fmla="*/ 1291297 w 5344813"/>
              <a:gd name="connsiteY14" fmla="*/ 514504 h 1478781"/>
              <a:gd name="connsiteX15" fmla="*/ 1370357 w 5344813"/>
              <a:gd name="connsiteY15" fmla="*/ 463346 h 1478781"/>
              <a:gd name="connsiteX16" fmla="*/ 1465203 w 5344813"/>
              <a:gd name="connsiteY16" fmla="*/ 461852 h 1478781"/>
              <a:gd name="connsiteX17" fmla="*/ 1552808 w 5344813"/>
              <a:gd name="connsiteY17" fmla="*/ 432259 h 1478781"/>
              <a:gd name="connsiteX18" fmla="*/ 1653246 w 5344813"/>
              <a:gd name="connsiteY18" fmla="*/ 410691 h 1478781"/>
              <a:gd name="connsiteX19" fmla="*/ 1799027 w 5344813"/>
              <a:gd name="connsiteY19" fmla="*/ 351994 h 1478781"/>
              <a:gd name="connsiteX20" fmla="*/ 1937743 w 5344813"/>
              <a:gd name="connsiteY20" fmla="*/ 284785 h 1478781"/>
              <a:gd name="connsiteX21" fmla="*/ 2058884 w 5344813"/>
              <a:gd name="connsiteY21" fmla="*/ 216079 h 1478781"/>
              <a:gd name="connsiteX22" fmla="*/ 2154359 w 5344813"/>
              <a:gd name="connsiteY22" fmla="*/ 190500 h 1478781"/>
              <a:gd name="connsiteX23" fmla="*/ 2182934 w 5344813"/>
              <a:gd name="connsiteY23" fmla="*/ 171450 h 1478781"/>
              <a:gd name="connsiteX24" fmla="*/ 2251890 w 5344813"/>
              <a:gd name="connsiteY24" fmla="*/ 144373 h 1478781"/>
              <a:gd name="connsiteX25" fmla="*/ 2408448 w 5344813"/>
              <a:gd name="connsiteY25" fmla="*/ 114300 h 1478781"/>
              <a:gd name="connsiteX26" fmla="*/ 2668709 w 5344813"/>
              <a:gd name="connsiteY26" fmla="*/ 95250 h 1478781"/>
              <a:gd name="connsiteX27" fmla="*/ 2754434 w 5344813"/>
              <a:gd name="connsiteY27" fmla="*/ 66675 h 1478781"/>
              <a:gd name="connsiteX28" fmla="*/ 2783009 w 5344813"/>
              <a:gd name="connsiteY28" fmla="*/ 57150 h 1478781"/>
              <a:gd name="connsiteX29" fmla="*/ 2811584 w 5344813"/>
              <a:gd name="connsiteY29" fmla="*/ 38100 h 1478781"/>
              <a:gd name="connsiteX30" fmla="*/ 2868734 w 5344813"/>
              <a:gd name="connsiteY30" fmla="*/ 19050 h 1478781"/>
              <a:gd name="connsiteX31" fmla="*/ 2935409 w 5344813"/>
              <a:gd name="connsiteY31" fmla="*/ 0 h 1478781"/>
              <a:gd name="connsiteX32" fmla="*/ 3154484 w 5344813"/>
              <a:gd name="connsiteY32" fmla="*/ 9525 h 1478781"/>
              <a:gd name="connsiteX33" fmla="*/ 3211634 w 5344813"/>
              <a:gd name="connsiteY33" fmla="*/ 28575 h 1478781"/>
              <a:gd name="connsiteX34" fmla="*/ 3249734 w 5344813"/>
              <a:gd name="connsiteY34" fmla="*/ 38100 h 1478781"/>
              <a:gd name="connsiteX35" fmla="*/ 3306884 w 5344813"/>
              <a:gd name="connsiteY35" fmla="*/ 57150 h 1478781"/>
              <a:gd name="connsiteX36" fmla="*/ 3364034 w 5344813"/>
              <a:gd name="connsiteY36" fmla="*/ 76200 h 1478781"/>
              <a:gd name="connsiteX37" fmla="*/ 3392609 w 5344813"/>
              <a:gd name="connsiteY37" fmla="*/ 85725 h 1478781"/>
              <a:gd name="connsiteX38" fmla="*/ 3421184 w 5344813"/>
              <a:gd name="connsiteY38" fmla="*/ 95250 h 1478781"/>
              <a:gd name="connsiteX39" fmla="*/ 3535484 w 5344813"/>
              <a:gd name="connsiteY39" fmla="*/ 104775 h 1478781"/>
              <a:gd name="connsiteX40" fmla="*/ 3592634 w 5344813"/>
              <a:gd name="connsiteY40" fmla="*/ 133350 h 1478781"/>
              <a:gd name="connsiteX41" fmla="*/ 3621209 w 5344813"/>
              <a:gd name="connsiteY41" fmla="*/ 161925 h 1478781"/>
              <a:gd name="connsiteX42" fmla="*/ 3678359 w 5344813"/>
              <a:gd name="connsiteY42" fmla="*/ 200025 h 1478781"/>
              <a:gd name="connsiteX43" fmla="*/ 3706934 w 5344813"/>
              <a:gd name="connsiteY43" fmla="*/ 219075 h 1478781"/>
              <a:gd name="connsiteX44" fmla="*/ 3735509 w 5344813"/>
              <a:gd name="connsiteY44" fmla="*/ 247650 h 1478781"/>
              <a:gd name="connsiteX45" fmla="*/ 3792659 w 5344813"/>
              <a:gd name="connsiteY45" fmla="*/ 266700 h 1478781"/>
              <a:gd name="connsiteX46" fmla="*/ 3849809 w 5344813"/>
              <a:gd name="connsiteY46" fmla="*/ 295275 h 1478781"/>
              <a:gd name="connsiteX47" fmla="*/ 3878384 w 5344813"/>
              <a:gd name="connsiteY47" fmla="*/ 314325 h 1478781"/>
              <a:gd name="connsiteX48" fmla="*/ 3916484 w 5344813"/>
              <a:gd name="connsiteY48" fmla="*/ 323850 h 1478781"/>
              <a:gd name="connsiteX49" fmla="*/ 4059359 w 5344813"/>
              <a:gd name="connsiteY49" fmla="*/ 342900 h 1478781"/>
              <a:gd name="connsiteX50" fmla="*/ 4116509 w 5344813"/>
              <a:gd name="connsiteY50" fmla="*/ 361950 h 1478781"/>
              <a:gd name="connsiteX51" fmla="*/ 4145084 w 5344813"/>
              <a:gd name="connsiteY51" fmla="*/ 371475 h 1478781"/>
              <a:gd name="connsiteX52" fmla="*/ 4202234 w 5344813"/>
              <a:gd name="connsiteY52" fmla="*/ 419100 h 1478781"/>
              <a:gd name="connsiteX53" fmla="*/ 4259384 w 5344813"/>
              <a:gd name="connsiteY53" fmla="*/ 457200 h 1478781"/>
              <a:gd name="connsiteX54" fmla="*/ 4287959 w 5344813"/>
              <a:gd name="connsiteY54" fmla="*/ 476250 h 1478781"/>
              <a:gd name="connsiteX55" fmla="*/ 4345109 w 5344813"/>
              <a:gd name="connsiteY55" fmla="*/ 514350 h 1478781"/>
              <a:gd name="connsiteX56" fmla="*/ 4373684 w 5344813"/>
              <a:gd name="connsiteY56" fmla="*/ 533400 h 1478781"/>
              <a:gd name="connsiteX57" fmla="*/ 4402259 w 5344813"/>
              <a:gd name="connsiteY57" fmla="*/ 542925 h 1478781"/>
              <a:gd name="connsiteX58" fmla="*/ 4487984 w 5344813"/>
              <a:gd name="connsiteY58" fmla="*/ 600075 h 1478781"/>
              <a:gd name="connsiteX59" fmla="*/ 4516559 w 5344813"/>
              <a:gd name="connsiteY59" fmla="*/ 628650 h 1478781"/>
              <a:gd name="connsiteX60" fmla="*/ 4545134 w 5344813"/>
              <a:gd name="connsiteY60" fmla="*/ 638175 h 1478781"/>
              <a:gd name="connsiteX61" fmla="*/ 4630859 w 5344813"/>
              <a:gd name="connsiteY61" fmla="*/ 695325 h 1478781"/>
              <a:gd name="connsiteX62" fmla="*/ 4659434 w 5344813"/>
              <a:gd name="connsiteY62" fmla="*/ 714375 h 1478781"/>
              <a:gd name="connsiteX63" fmla="*/ 4688009 w 5344813"/>
              <a:gd name="connsiteY63" fmla="*/ 733425 h 1478781"/>
              <a:gd name="connsiteX64" fmla="*/ 4773734 w 5344813"/>
              <a:gd name="connsiteY64" fmla="*/ 809625 h 1478781"/>
              <a:gd name="connsiteX65" fmla="*/ 4802309 w 5344813"/>
              <a:gd name="connsiteY65" fmla="*/ 819150 h 1478781"/>
              <a:gd name="connsiteX66" fmla="*/ 4859459 w 5344813"/>
              <a:gd name="connsiteY66" fmla="*/ 857250 h 1478781"/>
              <a:gd name="connsiteX67" fmla="*/ 4926134 w 5344813"/>
              <a:gd name="connsiteY67" fmla="*/ 876300 h 1478781"/>
              <a:gd name="connsiteX68" fmla="*/ 4954709 w 5344813"/>
              <a:gd name="connsiteY68" fmla="*/ 885825 h 1478781"/>
              <a:gd name="connsiteX69" fmla="*/ 5021384 w 5344813"/>
              <a:gd name="connsiteY69" fmla="*/ 904875 h 1478781"/>
              <a:gd name="connsiteX70" fmla="*/ 5079267 w 5344813"/>
              <a:gd name="connsiteY70" fmla="*/ 976679 h 1478781"/>
              <a:gd name="connsiteX71" fmla="*/ 5189902 w 5344813"/>
              <a:gd name="connsiteY71" fmla="*/ 1044819 h 1478781"/>
              <a:gd name="connsiteX72" fmla="*/ 5307140 w 5344813"/>
              <a:gd name="connsiteY72" fmla="*/ 1153072 h 1478781"/>
              <a:gd name="connsiteX73" fmla="*/ 5344813 w 5344813"/>
              <a:gd name="connsiteY73" fmla="*/ 1262757 h 1478781"/>
              <a:gd name="connsiteX74" fmla="*/ 4804753 w 5344813"/>
              <a:gd name="connsiteY74" fmla="*/ 1478781 h 1478781"/>
              <a:gd name="connsiteX75" fmla="*/ 556281 w 5344813"/>
              <a:gd name="connsiteY75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63346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37053 w 5344813"/>
              <a:gd name="connsiteY12" fmla="*/ 537566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5203 w 5344813"/>
              <a:gd name="connsiteY15" fmla="*/ 461852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43504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56281 w 5344813"/>
              <a:gd name="connsiteY0" fmla="*/ 1478781 h 1478781"/>
              <a:gd name="connsiteX1" fmla="*/ 35892 w 5344813"/>
              <a:gd name="connsiteY1" fmla="*/ 1425705 h 1478781"/>
              <a:gd name="connsiteX2" fmla="*/ 74836 w 5344813"/>
              <a:gd name="connsiteY2" fmla="*/ 1300696 h 1478781"/>
              <a:gd name="connsiteX3" fmla="*/ 245226 w 5344813"/>
              <a:gd name="connsiteY3" fmla="*/ 1192245 h 1478781"/>
              <a:gd name="connsiteX4" fmla="*/ 407572 w 5344813"/>
              <a:gd name="connsiteY4" fmla="*/ 1101194 h 1478781"/>
              <a:gd name="connsiteX5" fmla="*/ 534530 w 5344813"/>
              <a:gd name="connsiteY5" fmla="*/ 1007394 h 1478781"/>
              <a:gd name="connsiteX6" fmla="*/ 631030 w 5344813"/>
              <a:gd name="connsiteY6" fmla="*/ 921133 h 1478781"/>
              <a:gd name="connsiteX7" fmla="*/ 739338 w 5344813"/>
              <a:gd name="connsiteY7" fmla="*/ 868479 h 1478781"/>
              <a:gd name="connsiteX8" fmla="*/ 841833 w 5344813"/>
              <a:gd name="connsiteY8" fmla="*/ 801802 h 1478781"/>
              <a:gd name="connsiteX9" fmla="*/ 916783 w 5344813"/>
              <a:gd name="connsiteY9" fmla="*/ 742140 h 1478781"/>
              <a:gd name="connsiteX10" fmla="*/ 1009749 w 5344813"/>
              <a:gd name="connsiteY10" fmla="*/ 701524 h 1478781"/>
              <a:gd name="connsiteX11" fmla="*/ 1104152 w 5344813"/>
              <a:gd name="connsiteY11" fmla="*/ 618261 h 1478781"/>
              <a:gd name="connsiteX12" fmla="*/ 1221312 w 5344813"/>
              <a:gd name="connsiteY12" fmla="*/ 545593 h 1478781"/>
              <a:gd name="connsiteX13" fmla="*/ 1291297 w 5344813"/>
              <a:gd name="connsiteY13" fmla="*/ 514504 h 1478781"/>
              <a:gd name="connsiteX14" fmla="*/ 1370357 w 5344813"/>
              <a:gd name="connsiteY14" fmla="*/ 479399 h 1478781"/>
              <a:gd name="connsiteX15" fmla="*/ 1469139 w 5344813"/>
              <a:gd name="connsiteY15" fmla="*/ 441787 h 1478781"/>
              <a:gd name="connsiteX16" fmla="*/ 1552808 w 5344813"/>
              <a:gd name="connsiteY16" fmla="*/ 432259 h 1478781"/>
              <a:gd name="connsiteX17" fmla="*/ 1653246 w 5344813"/>
              <a:gd name="connsiteY17" fmla="*/ 410691 h 1478781"/>
              <a:gd name="connsiteX18" fmla="*/ 1799027 w 5344813"/>
              <a:gd name="connsiteY18" fmla="*/ 351994 h 1478781"/>
              <a:gd name="connsiteX19" fmla="*/ 1937743 w 5344813"/>
              <a:gd name="connsiteY19" fmla="*/ 284785 h 1478781"/>
              <a:gd name="connsiteX20" fmla="*/ 2058884 w 5344813"/>
              <a:gd name="connsiteY20" fmla="*/ 216079 h 1478781"/>
              <a:gd name="connsiteX21" fmla="*/ 2154359 w 5344813"/>
              <a:gd name="connsiteY21" fmla="*/ 190500 h 1478781"/>
              <a:gd name="connsiteX22" fmla="*/ 2182934 w 5344813"/>
              <a:gd name="connsiteY22" fmla="*/ 171450 h 1478781"/>
              <a:gd name="connsiteX23" fmla="*/ 2251890 w 5344813"/>
              <a:gd name="connsiteY23" fmla="*/ 144373 h 1478781"/>
              <a:gd name="connsiteX24" fmla="*/ 2408448 w 5344813"/>
              <a:gd name="connsiteY24" fmla="*/ 114300 h 1478781"/>
              <a:gd name="connsiteX25" fmla="*/ 2668709 w 5344813"/>
              <a:gd name="connsiteY25" fmla="*/ 95250 h 1478781"/>
              <a:gd name="connsiteX26" fmla="*/ 2754434 w 5344813"/>
              <a:gd name="connsiteY26" fmla="*/ 66675 h 1478781"/>
              <a:gd name="connsiteX27" fmla="*/ 2783009 w 5344813"/>
              <a:gd name="connsiteY27" fmla="*/ 57150 h 1478781"/>
              <a:gd name="connsiteX28" fmla="*/ 2811584 w 5344813"/>
              <a:gd name="connsiteY28" fmla="*/ 38100 h 1478781"/>
              <a:gd name="connsiteX29" fmla="*/ 2868734 w 5344813"/>
              <a:gd name="connsiteY29" fmla="*/ 19050 h 1478781"/>
              <a:gd name="connsiteX30" fmla="*/ 2935409 w 5344813"/>
              <a:gd name="connsiteY30" fmla="*/ 0 h 1478781"/>
              <a:gd name="connsiteX31" fmla="*/ 3154484 w 5344813"/>
              <a:gd name="connsiteY31" fmla="*/ 9525 h 1478781"/>
              <a:gd name="connsiteX32" fmla="*/ 3211634 w 5344813"/>
              <a:gd name="connsiteY32" fmla="*/ 28575 h 1478781"/>
              <a:gd name="connsiteX33" fmla="*/ 3249734 w 5344813"/>
              <a:gd name="connsiteY33" fmla="*/ 38100 h 1478781"/>
              <a:gd name="connsiteX34" fmla="*/ 3306884 w 5344813"/>
              <a:gd name="connsiteY34" fmla="*/ 57150 h 1478781"/>
              <a:gd name="connsiteX35" fmla="*/ 3364034 w 5344813"/>
              <a:gd name="connsiteY35" fmla="*/ 76200 h 1478781"/>
              <a:gd name="connsiteX36" fmla="*/ 3392609 w 5344813"/>
              <a:gd name="connsiteY36" fmla="*/ 85725 h 1478781"/>
              <a:gd name="connsiteX37" fmla="*/ 3421184 w 5344813"/>
              <a:gd name="connsiteY37" fmla="*/ 95250 h 1478781"/>
              <a:gd name="connsiteX38" fmla="*/ 3535484 w 5344813"/>
              <a:gd name="connsiteY38" fmla="*/ 104775 h 1478781"/>
              <a:gd name="connsiteX39" fmla="*/ 3592634 w 5344813"/>
              <a:gd name="connsiteY39" fmla="*/ 133350 h 1478781"/>
              <a:gd name="connsiteX40" fmla="*/ 3621209 w 5344813"/>
              <a:gd name="connsiteY40" fmla="*/ 161925 h 1478781"/>
              <a:gd name="connsiteX41" fmla="*/ 3678359 w 5344813"/>
              <a:gd name="connsiteY41" fmla="*/ 200025 h 1478781"/>
              <a:gd name="connsiteX42" fmla="*/ 3706934 w 5344813"/>
              <a:gd name="connsiteY42" fmla="*/ 219075 h 1478781"/>
              <a:gd name="connsiteX43" fmla="*/ 3735509 w 5344813"/>
              <a:gd name="connsiteY43" fmla="*/ 247650 h 1478781"/>
              <a:gd name="connsiteX44" fmla="*/ 3792659 w 5344813"/>
              <a:gd name="connsiteY44" fmla="*/ 266700 h 1478781"/>
              <a:gd name="connsiteX45" fmla="*/ 3849809 w 5344813"/>
              <a:gd name="connsiteY45" fmla="*/ 295275 h 1478781"/>
              <a:gd name="connsiteX46" fmla="*/ 3878384 w 5344813"/>
              <a:gd name="connsiteY46" fmla="*/ 314325 h 1478781"/>
              <a:gd name="connsiteX47" fmla="*/ 3916484 w 5344813"/>
              <a:gd name="connsiteY47" fmla="*/ 323850 h 1478781"/>
              <a:gd name="connsiteX48" fmla="*/ 4059359 w 5344813"/>
              <a:gd name="connsiteY48" fmla="*/ 342900 h 1478781"/>
              <a:gd name="connsiteX49" fmla="*/ 4116509 w 5344813"/>
              <a:gd name="connsiteY49" fmla="*/ 361950 h 1478781"/>
              <a:gd name="connsiteX50" fmla="*/ 4145084 w 5344813"/>
              <a:gd name="connsiteY50" fmla="*/ 371475 h 1478781"/>
              <a:gd name="connsiteX51" fmla="*/ 4202234 w 5344813"/>
              <a:gd name="connsiteY51" fmla="*/ 419100 h 1478781"/>
              <a:gd name="connsiteX52" fmla="*/ 4259384 w 5344813"/>
              <a:gd name="connsiteY52" fmla="*/ 457200 h 1478781"/>
              <a:gd name="connsiteX53" fmla="*/ 4287959 w 5344813"/>
              <a:gd name="connsiteY53" fmla="*/ 476250 h 1478781"/>
              <a:gd name="connsiteX54" fmla="*/ 4345109 w 5344813"/>
              <a:gd name="connsiteY54" fmla="*/ 514350 h 1478781"/>
              <a:gd name="connsiteX55" fmla="*/ 4373684 w 5344813"/>
              <a:gd name="connsiteY55" fmla="*/ 533400 h 1478781"/>
              <a:gd name="connsiteX56" fmla="*/ 4402259 w 5344813"/>
              <a:gd name="connsiteY56" fmla="*/ 542925 h 1478781"/>
              <a:gd name="connsiteX57" fmla="*/ 4487984 w 5344813"/>
              <a:gd name="connsiteY57" fmla="*/ 600075 h 1478781"/>
              <a:gd name="connsiteX58" fmla="*/ 4516559 w 5344813"/>
              <a:gd name="connsiteY58" fmla="*/ 628650 h 1478781"/>
              <a:gd name="connsiteX59" fmla="*/ 4545134 w 5344813"/>
              <a:gd name="connsiteY59" fmla="*/ 638175 h 1478781"/>
              <a:gd name="connsiteX60" fmla="*/ 4630859 w 5344813"/>
              <a:gd name="connsiteY60" fmla="*/ 695325 h 1478781"/>
              <a:gd name="connsiteX61" fmla="*/ 4659434 w 5344813"/>
              <a:gd name="connsiteY61" fmla="*/ 714375 h 1478781"/>
              <a:gd name="connsiteX62" fmla="*/ 4688009 w 5344813"/>
              <a:gd name="connsiteY62" fmla="*/ 733425 h 1478781"/>
              <a:gd name="connsiteX63" fmla="*/ 4773734 w 5344813"/>
              <a:gd name="connsiteY63" fmla="*/ 809625 h 1478781"/>
              <a:gd name="connsiteX64" fmla="*/ 4802309 w 5344813"/>
              <a:gd name="connsiteY64" fmla="*/ 819150 h 1478781"/>
              <a:gd name="connsiteX65" fmla="*/ 4859459 w 5344813"/>
              <a:gd name="connsiteY65" fmla="*/ 857250 h 1478781"/>
              <a:gd name="connsiteX66" fmla="*/ 4926134 w 5344813"/>
              <a:gd name="connsiteY66" fmla="*/ 876300 h 1478781"/>
              <a:gd name="connsiteX67" fmla="*/ 4954709 w 5344813"/>
              <a:gd name="connsiteY67" fmla="*/ 885825 h 1478781"/>
              <a:gd name="connsiteX68" fmla="*/ 5021384 w 5344813"/>
              <a:gd name="connsiteY68" fmla="*/ 904875 h 1478781"/>
              <a:gd name="connsiteX69" fmla="*/ 5079267 w 5344813"/>
              <a:gd name="connsiteY69" fmla="*/ 976679 h 1478781"/>
              <a:gd name="connsiteX70" fmla="*/ 5189902 w 5344813"/>
              <a:gd name="connsiteY70" fmla="*/ 1044819 h 1478781"/>
              <a:gd name="connsiteX71" fmla="*/ 5307140 w 5344813"/>
              <a:gd name="connsiteY71" fmla="*/ 1153072 h 1478781"/>
              <a:gd name="connsiteX72" fmla="*/ 5344813 w 5344813"/>
              <a:gd name="connsiteY72" fmla="*/ 1262757 h 1478781"/>
              <a:gd name="connsiteX73" fmla="*/ 4804753 w 5344813"/>
              <a:gd name="connsiteY73" fmla="*/ 1478781 h 1478781"/>
              <a:gd name="connsiteX74" fmla="*/ 556281 w 5344813"/>
              <a:gd name="connsiteY74" fmla="*/ 1478781 h 1478781"/>
              <a:gd name="connsiteX0" fmla="*/ 580414 w 5368946"/>
              <a:gd name="connsiteY0" fmla="*/ 1478781 h 1478781"/>
              <a:gd name="connsiteX1" fmla="*/ 60025 w 5368946"/>
              <a:gd name="connsiteY1" fmla="*/ 1425705 h 1478781"/>
              <a:gd name="connsiteX2" fmla="*/ 30376 w 5368946"/>
              <a:gd name="connsiteY2" fmla="*/ 1305175 h 1478781"/>
              <a:gd name="connsiteX3" fmla="*/ 269359 w 5368946"/>
              <a:gd name="connsiteY3" fmla="*/ 1192245 h 1478781"/>
              <a:gd name="connsiteX4" fmla="*/ 431705 w 5368946"/>
              <a:gd name="connsiteY4" fmla="*/ 1101194 h 1478781"/>
              <a:gd name="connsiteX5" fmla="*/ 558663 w 5368946"/>
              <a:gd name="connsiteY5" fmla="*/ 1007394 h 1478781"/>
              <a:gd name="connsiteX6" fmla="*/ 655163 w 5368946"/>
              <a:gd name="connsiteY6" fmla="*/ 921133 h 1478781"/>
              <a:gd name="connsiteX7" fmla="*/ 763471 w 5368946"/>
              <a:gd name="connsiteY7" fmla="*/ 868479 h 1478781"/>
              <a:gd name="connsiteX8" fmla="*/ 865966 w 5368946"/>
              <a:gd name="connsiteY8" fmla="*/ 801802 h 1478781"/>
              <a:gd name="connsiteX9" fmla="*/ 940916 w 5368946"/>
              <a:gd name="connsiteY9" fmla="*/ 742140 h 1478781"/>
              <a:gd name="connsiteX10" fmla="*/ 1033882 w 5368946"/>
              <a:gd name="connsiteY10" fmla="*/ 701524 h 1478781"/>
              <a:gd name="connsiteX11" fmla="*/ 1128285 w 5368946"/>
              <a:gd name="connsiteY11" fmla="*/ 618261 h 1478781"/>
              <a:gd name="connsiteX12" fmla="*/ 1245445 w 5368946"/>
              <a:gd name="connsiteY12" fmla="*/ 545593 h 1478781"/>
              <a:gd name="connsiteX13" fmla="*/ 1315430 w 5368946"/>
              <a:gd name="connsiteY13" fmla="*/ 514504 h 1478781"/>
              <a:gd name="connsiteX14" fmla="*/ 1394490 w 5368946"/>
              <a:gd name="connsiteY14" fmla="*/ 479399 h 1478781"/>
              <a:gd name="connsiteX15" fmla="*/ 1493272 w 5368946"/>
              <a:gd name="connsiteY15" fmla="*/ 441787 h 1478781"/>
              <a:gd name="connsiteX16" fmla="*/ 1576941 w 5368946"/>
              <a:gd name="connsiteY16" fmla="*/ 432259 h 1478781"/>
              <a:gd name="connsiteX17" fmla="*/ 1677379 w 5368946"/>
              <a:gd name="connsiteY17" fmla="*/ 410691 h 1478781"/>
              <a:gd name="connsiteX18" fmla="*/ 1823160 w 5368946"/>
              <a:gd name="connsiteY18" fmla="*/ 351994 h 1478781"/>
              <a:gd name="connsiteX19" fmla="*/ 1961876 w 5368946"/>
              <a:gd name="connsiteY19" fmla="*/ 284785 h 1478781"/>
              <a:gd name="connsiteX20" fmla="*/ 2083017 w 5368946"/>
              <a:gd name="connsiteY20" fmla="*/ 216079 h 1478781"/>
              <a:gd name="connsiteX21" fmla="*/ 2178492 w 5368946"/>
              <a:gd name="connsiteY21" fmla="*/ 190500 h 1478781"/>
              <a:gd name="connsiteX22" fmla="*/ 2207067 w 5368946"/>
              <a:gd name="connsiteY22" fmla="*/ 171450 h 1478781"/>
              <a:gd name="connsiteX23" fmla="*/ 2276023 w 5368946"/>
              <a:gd name="connsiteY23" fmla="*/ 144373 h 1478781"/>
              <a:gd name="connsiteX24" fmla="*/ 2432581 w 5368946"/>
              <a:gd name="connsiteY24" fmla="*/ 114300 h 1478781"/>
              <a:gd name="connsiteX25" fmla="*/ 2692842 w 5368946"/>
              <a:gd name="connsiteY25" fmla="*/ 95250 h 1478781"/>
              <a:gd name="connsiteX26" fmla="*/ 2778567 w 5368946"/>
              <a:gd name="connsiteY26" fmla="*/ 66675 h 1478781"/>
              <a:gd name="connsiteX27" fmla="*/ 2807142 w 5368946"/>
              <a:gd name="connsiteY27" fmla="*/ 57150 h 1478781"/>
              <a:gd name="connsiteX28" fmla="*/ 2835717 w 5368946"/>
              <a:gd name="connsiteY28" fmla="*/ 38100 h 1478781"/>
              <a:gd name="connsiteX29" fmla="*/ 2892867 w 5368946"/>
              <a:gd name="connsiteY29" fmla="*/ 19050 h 1478781"/>
              <a:gd name="connsiteX30" fmla="*/ 2959542 w 5368946"/>
              <a:gd name="connsiteY30" fmla="*/ 0 h 1478781"/>
              <a:gd name="connsiteX31" fmla="*/ 3178617 w 5368946"/>
              <a:gd name="connsiteY31" fmla="*/ 9525 h 1478781"/>
              <a:gd name="connsiteX32" fmla="*/ 3235767 w 5368946"/>
              <a:gd name="connsiteY32" fmla="*/ 28575 h 1478781"/>
              <a:gd name="connsiteX33" fmla="*/ 3273867 w 5368946"/>
              <a:gd name="connsiteY33" fmla="*/ 38100 h 1478781"/>
              <a:gd name="connsiteX34" fmla="*/ 3331017 w 5368946"/>
              <a:gd name="connsiteY34" fmla="*/ 57150 h 1478781"/>
              <a:gd name="connsiteX35" fmla="*/ 3388167 w 5368946"/>
              <a:gd name="connsiteY35" fmla="*/ 76200 h 1478781"/>
              <a:gd name="connsiteX36" fmla="*/ 3416742 w 5368946"/>
              <a:gd name="connsiteY36" fmla="*/ 85725 h 1478781"/>
              <a:gd name="connsiteX37" fmla="*/ 3445317 w 5368946"/>
              <a:gd name="connsiteY37" fmla="*/ 95250 h 1478781"/>
              <a:gd name="connsiteX38" fmla="*/ 3559617 w 5368946"/>
              <a:gd name="connsiteY38" fmla="*/ 104775 h 1478781"/>
              <a:gd name="connsiteX39" fmla="*/ 3616767 w 5368946"/>
              <a:gd name="connsiteY39" fmla="*/ 133350 h 1478781"/>
              <a:gd name="connsiteX40" fmla="*/ 3645342 w 5368946"/>
              <a:gd name="connsiteY40" fmla="*/ 161925 h 1478781"/>
              <a:gd name="connsiteX41" fmla="*/ 3702492 w 5368946"/>
              <a:gd name="connsiteY41" fmla="*/ 200025 h 1478781"/>
              <a:gd name="connsiteX42" fmla="*/ 3731067 w 5368946"/>
              <a:gd name="connsiteY42" fmla="*/ 219075 h 1478781"/>
              <a:gd name="connsiteX43" fmla="*/ 3759642 w 5368946"/>
              <a:gd name="connsiteY43" fmla="*/ 247650 h 1478781"/>
              <a:gd name="connsiteX44" fmla="*/ 3816792 w 5368946"/>
              <a:gd name="connsiteY44" fmla="*/ 266700 h 1478781"/>
              <a:gd name="connsiteX45" fmla="*/ 3873942 w 5368946"/>
              <a:gd name="connsiteY45" fmla="*/ 295275 h 1478781"/>
              <a:gd name="connsiteX46" fmla="*/ 3902517 w 5368946"/>
              <a:gd name="connsiteY46" fmla="*/ 314325 h 1478781"/>
              <a:gd name="connsiteX47" fmla="*/ 3940617 w 5368946"/>
              <a:gd name="connsiteY47" fmla="*/ 323850 h 1478781"/>
              <a:gd name="connsiteX48" fmla="*/ 4083492 w 5368946"/>
              <a:gd name="connsiteY48" fmla="*/ 342900 h 1478781"/>
              <a:gd name="connsiteX49" fmla="*/ 4140642 w 5368946"/>
              <a:gd name="connsiteY49" fmla="*/ 361950 h 1478781"/>
              <a:gd name="connsiteX50" fmla="*/ 4169217 w 5368946"/>
              <a:gd name="connsiteY50" fmla="*/ 371475 h 1478781"/>
              <a:gd name="connsiteX51" fmla="*/ 4226367 w 5368946"/>
              <a:gd name="connsiteY51" fmla="*/ 419100 h 1478781"/>
              <a:gd name="connsiteX52" fmla="*/ 4283517 w 5368946"/>
              <a:gd name="connsiteY52" fmla="*/ 457200 h 1478781"/>
              <a:gd name="connsiteX53" fmla="*/ 4312092 w 5368946"/>
              <a:gd name="connsiteY53" fmla="*/ 476250 h 1478781"/>
              <a:gd name="connsiteX54" fmla="*/ 4369242 w 5368946"/>
              <a:gd name="connsiteY54" fmla="*/ 514350 h 1478781"/>
              <a:gd name="connsiteX55" fmla="*/ 4397817 w 5368946"/>
              <a:gd name="connsiteY55" fmla="*/ 533400 h 1478781"/>
              <a:gd name="connsiteX56" fmla="*/ 4426392 w 5368946"/>
              <a:gd name="connsiteY56" fmla="*/ 542925 h 1478781"/>
              <a:gd name="connsiteX57" fmla="*/ 4512117 w 5368946"/>
              <a:gd name="connsiteY57" fmla="*/ 600075 h 1478781"/>
              <a:gd name="connsiteX58" fmla="*/ 4540692 w 5368946"/>
              <a:gd name="connsiteY58" fmla="*/ 628650 h 1478781"/>
              <a:gd name="connsiteX59" fmla="*/ 4569267 w 5368946"/>
              <a:gd name="connsiteY59" fmla="*/ 638175 h 1478781"/>
              <a:gd name="connsiteX60" fmla="*/ 4654992 w 5368946"/>
              <a:gd name="connsiteY60" fmla="*/ 695325 h 1478781"/>
              <a:gd name="connsiteX61" fmla="*/ 4683567 w 5368946"/>
              <a:gd name="connsiteY61" fmla="*/ 714375 h 1478781"/>
              <a:gd name="connsiteX62" fmla="*/ 4712142 w 5368946"/>
              <a:gd name="connsiteY62" fmla="*/ 733425 h 1478781"/>
              <a:gd name="connsiteX63" fmla="*/ 4797867 w 5368946"/>
              <a:gd name="connsiteY63" fmla="*/ 809625 h 1478781"/>
              <a:gd name="connsiteX64" fmla="*/ 4826442 w 5368946"/>
              <a:gd name="connsiteY64" fmla="*/ 819150 h 1478781"/>
              <a:gd name="connsiteX65" fmla="*/ 4883592 w 5368946"/>
              <a:gd name="connsiteY65" fmla="*/ 857250 h 1478781"/>
              <a:gd name="connsiteX66" fmla="*/ 4950267 w 5368946"/>
              <a:gd name="connsiteY66" fmla="*/ 876300 h 1478781"/>
              <a:gd name="connsiteX67" fmla="*/ 4978842 w 5368946"/>
              <a:gd name="connsiteY67" fmla="*/ 885825 h 1478781"/>
              <a:gd name="connsiteX68" fmla="*/ 5045517 w 5368946"/>
              <a:gd name="connsiteY68" fmla="*/ 904875 h 1478781"/>
              <a:gd name="connsiteX69" fmla="*/ 5103400 w 5368946"/>
              <a:gd name="connsiteY69" fmla="*/ 976679 h 1478781"/>
              <a:gd name="connsiteX70" fmla="*/ 5214035 w 5368946"/>
              <a:gd name="connsiteY70" fmla="*/ 1044819 h 1478781"/>
              <a:gd name="connsiteX71" fmla="*/ 5331273 w 5368946"/>
              <a:gd name="connsiteY71" fmla="*/ 1153072 h 1478781"/>
              <a:gd name="connsiteX72" fmla="*/ 5368946 w 5368946"/>
              <a:gd name="connsiteY72" fmla="*/ 1262757 h 1478781"/>
              <a:gd name="connsiteX73" fmla="*/ 4828886 w 5368946"/>
              <a:gd name="connsiteY73" fmla="*/ 1478781 h 1478781"/>
              <a:gd name="connsiteX74" fmla="*/ 580414 w 5368946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26054 w 5363295"/>
              <a:gd name="connsiteY4" fmla="*/ 1101194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426930 w 5363295"/>
              <a:gd name="connsiteY24" fmla="*/ 11430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70372 w 5363295"/>
              <a:gd name="connsiteY23" fmla="*/ 14437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71450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77366 w 5363295"/>
              <a:gd name="connsiteY20" fmla="*/ 216079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72841 w 5363295"/>
              <a:gd name="connsiteY21" fmla="*/ 19050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51643 w 5363295"/>
              <a:gd name="connsiteY20" fmla="*/ 24295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56225 w 5363295"/>
              <a:gd name="connsiteY19" fmla="*/ 284785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817509 w 5363295"/>
              <a:gd name="connsiteY18" fmla="*/ 35199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71728 w 5363295"/>
              <a:gd name="connsiteY17" fmla="*/ 410691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71290 w 5363295"/>
              <a:gd name="connsiteY16" fmla="*/ 432259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50293 w 5363295"/>
              <a:gd name="connsiteY17" fmla="*/ 39277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58429 w 5363295"/>
              <a:gd name="connsiteY16" fmla="*/ 414340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87621 w 5363295"/>
              <a:gd name="connsiteY15" fmla="*/ 44178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88839 w 5363295"/>
              <a:gd name="connsiteY14" fmla="*/ 479399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66185 w 5363295"/>
              <a:gd name="connsiteY15" fmla="*/ 446266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309779 w 5363295"/>
              <a:gd name="connsiteY13" fmla="*/ 51450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239794 w 5363295"/>
              <a:gd name="connsiteY12" fmla="*/ 54559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22634 w 5363295"/>
              <a:gd name="connsiteY11" fmla="*/ 618261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28231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8781 h 1478781"/>
              <a:gd name="connsiteX1" fmla="*/ 54374 w 5363295"/>
              <a:gd name="connsiteY1" fmla="*/ 1425705 h 1478781"/>
              <a:gd name="connsiteX2" fmla="*/ 24725 w 5363295"/>
              <a:gd name="connsiteY2" fmla="*/ 1305175 h 1478781"/>
              <a:gd name="connsiteX3" fmla="*/ 173680 w 5363295"/>
              <a:gd name="connsiteY3" fmla="*/ 1169846 h 1478781"/>
              <a:gd name="connsiteX4" fmla="*/ 400331 w 5363295"/>
              <a:gd name="connsiteY4" fmla="*/ 1074315 h 1478781"/>
              <a:gd name="connsiteX5" fmla="*/ 553012 w 5363295"/>
              <a:gd name="connsiteY5" fmla="*/ 1007394 h 1478781"/>
              <a:gd name="connsiteX6" fmla="*/ 649512 w 5363295"/>
              <a:gd name="connsiteY6" fmla="*/ 921133 h 1478781"/>
              <a:gd name="connsiteX7" fmla="*/ 757820 w 5363295"/>
              <a:gd name="connsiteY7" fmla="*/ 868479 h 1478781"/>
              <a:gd name="connsiteX8" fmla="*/ 860315 w 5363295"/>
              <a:gd name="connsiteY8" fmla="*/ 801802 h 1478781"/>
              <a:gd name="connsiteX9" fmla="*/ 935265 w 5363295"/>
              <a:gd name="connsiteY9" fmla="*/ 742140 h 1478781"/>
              <a:gd name="connsiteX10" fmla="*/ 1006796 w 5363295"/>
              <a:gd name="connsiteY10" fmla="*/ 701524 h 1478781"/>
              <a:gd name="connsiteX11" fmla="*/ 1101199 w 5363295"/>
              <a:gd name="connsiteY11" fmla="*/ 622740 h 1478781"/>
              <a:gd name="connsiteX12" fmla="*/ 1196924 w 5363295"/>
              <a:gd name="connsiteY12" fmla="*/ 550073 h 1478781"/>
              <a:gd name="connsiteX13" fmla="*/ 1284056 w 5363295"/>
              <a:gd name="connsiteY13" fmla="*/ 505544 h 1478781"/>
              <a:gd name="connsiteX14" fmla="*/ 1375979 w 5363295"/>
              <a:gd name="connsiteY14" fmla="*/ 461480 h 1478781"/>
              <a:gd name="connsiteX15" fmla="*/ 1457610 w 5363295"/>
              <a:gd name="connsiteY15" fmla="*/ 432827 h 1478781"/>
              <a:gd name="connsiteX16" fmla="*/ 1549855 w 5363295"/>
              <a:gd name="connsiteY16" fmla="*/ 405381 h 1478781"/>
              <a:gd name="connsiteX17" fmla="*/ 1637432 w 5363295"/>
              <a:gd name="connsiteY17" fmla="*/ 383812 h 1478781"/>
              <a:gd name="connsiteX18" fmla="*/ 1796074 w 5363295"/>
              <a:gd name="connsiteY18" fmla="*/ 360954 h 1478781"/>
              <a:gd name="connsiteX19" fmla="*/ 1947651 w 5363295"/>
              <a:gd name="connsiteY19" fmla="*/ 316144 h 1478781"/>
              <a:gd name="connsiteX20" fmla="*/ 2047357 w 5363295"/>
              <a:gd name="connsiteY20" fmla="*/ 278798 h 1478781"/>
              <a:gd name="connsiteX21" fmla="*/ 2151406 w 5363295"/>
              <a:gd name="connsiteY21" fmla="*/ 203940 h 1478781"/>
              <a:gd name="connsiteX22" fmla="*/ 2201416 w 5363295"/>
              <a:gd name="connsiteY22" fmla="*/ 189369 h 1478781"/>
              <a:gd name="connsiteX23" fmla="*/ 2261798 w 5363295"/>
              <a:gd name="connsiteY23" fmla="*/ 171253 h 1478781"/>
              <a:gd name="connsiteX24" fmla="*/ 2396920 w 5363295"/>
              <a:gd name="connsiteY24" fmla="*/ 141180 h 1478781"/>
              <a:gd name="connsiteX25" fmla="*/ 2687191 w 5363295"/>
              <a:gd name="connsiteY25" fmla="*/ 95250 h 1478781"/>
              <a:gd name="connsiteX26" fmla="*/ 2772916 w 5363295"/>
              <a:gd name="connsiteY26" fmla="*/ 66675 h 1478781"/>
              <a:gd name="connsiteX27" fmla="*/ 2801491 w 5363295"/>
              <a:gd name="connsiteY27" fmla="*/ 57150 h 1478781"/>
              <a:gd name="connsiteX28" fmla="*/ 2830066 w 5363295"/>
              <a:gd name="connsiteY28" fmla="*/ 38100 h 1478781"/>
              <a:gd name="connsiteX29" fmla="*/ 2887216 w 5363295"/>
              <a:gd name="connsiteY29" fmla="*/ 19050 h 1478781"/>
              <a:gd name="connsiteX30" fmla="*/ 2953891 w 5363295"/>
              <a:gd name="connsiteY30" fmla="*/ 0 h 1478781"/>
              <a:gd name="connsiteX31" fmla="*/ 3172966 w 5363295"/>
              <a:gd name="connsiteY31" fmla="*/ 9525 h 1478781"/>
              <a:gd name="connsiteX32" fmla="*/ 3230116 w 5363295"/>
              <a:gd name="connsiteY32" fmla="*/ 28575 h 1478781"/>
              <a:gd name="connsiteX33" fmla="*/ 3268216 w 5363295"/>
              <a:gd name="connsiteY33" fmla="*/ 38100 h 1478781"/>
              <a:gd name="connsiteX34" fmla="*/ 3325366 w 5363295"/>
              <a:gd name="connsiteY34" fmla="*/ 57150 h 1478781"/>
              <a:gd name="connsiteX35" fmla="*/ 3382516 w 5363295"/>
              <a:gd name="connsiteY35" fmla="*/ 76200 h 1478781"/>
              <a:gd name="connsiteX36" fmla="*/ 3411091 w 5363295"/>
              <a:gd name="connsiteY36" fmla="*/ 85725 h 1478781"/>
              <a:gd name="connsiteX37" fmla="*/ 3439666 w 5363295"/>
              <a:gd name="connsiteY37" fmla="*/ 95250 h 1478781"/>
              <a:gd name="connsiteX38" fmla="*/ 3553966 w 5363295"/>
              <a:gd name="connsiteY38" fmla="*/ 104775 h 1478781"/>
              <a:gd name="connsiteX39" fmla="*/ 3611116 w 5363295"/>
              <a:gd name="connsiteY39" fmla="*/ 133350 h 1478781"/>
              <a:gd name="connsiteX40" fmla="*/ 3639691 w 5363295"/>
              <a:gd name="connsiteY40" fmla="*/ 161925 h 1478781"/>
              <a:gd name="connsiteX41" fmla="*/ 3696841 w 5363295"/>
              <a:gd name="connsiteY41" fmla="*/ 200025 h 1478781"/>
              <a:gd name="connsiteX42" fmla="*/ 3725416 w 5363295"/>
              <a:gd name="connsiteY42" fmla="*/ 219075 h 1478781"/>
              <a:gd name="connsiteX43" fmla="*/ 3753991 w 5363295"/>
              <a:gd name="connsiteY43" fmla="*/ 247650 h 1478781"/>
              <a:gd name="connsiteX44" fmla="*/ 3811141 w 5363295"/>
              <a:gd name="connsiteY44" fmla="*/ 266700 h 1478781"/>
              <a:gd name="connsiteX45" fmla="*/ 3868291 w 5363295"/>
              <a:gd name="connsiteY45" fmla="*/ 295275 h 1478781"/>
              <a:gd name="connsiteX46" fmla="*/ 3896866 w 5363295"/>
              <a:gd name="connsiteY46" fmla="*/ 314325 h 1478781"/>
              <a:gd name="connsiteX47" fmla="*/ 3934966 w 5363295"/>
              <a:gd name="connsiteY47" fmla="*/ 323850 h 1478781"/>
              <a:gd name="connsiteX48" fmla="*/ 4077841 w 5363295"/>
              <a:gd name="connsiteY48" fmla="*/ 342900 h 1478781"/>
              <a:gd name="connsiteX49" fmla="*/ 4134991 w 5363295"/>
              <a:gd name="connsiteY49" fmla="*/ 361950 h 1478781"/>
              <a:gd name="connsiteX50" fmla="*/ 4163566 w 5363295"/>
              <a:gd name="connsiteY50" fmla="*/ 371475 h 1478781"/>
              <a:gd name="connsiteX51" fmla="*/ 4220716 w 5363295"/>
              <a:gd name="connsiteY51" fmla="*/ 419100 h 1478781"/>
              <a:gd name="connsiteX52" fmla="*/ 4277866 w 5363295"/>
              <a:gd name="connsiteY52" fmla="*/ 457200 h 1478781"/>
              <a:gd name="connsiteX53" fmla="*/ 4306441 w 5363295"/>
              <a:gd name="connsiteY53" fmla="*/ 476250 h 1478781"/>
              <a:gd name="connsiteX54" fmla="*/ 4363591 w 5363295"/>
              <a:gd name="connsiteY54" fmla="*/ 514350 h 1478781"/>
              <a:gd name="connsiteX55" fmla="*/ 4392166 w 5363295"/>
              <a:gd name="connsiteY55" fmla="*/ 533400 h 1478781"/>
              <a:gd name="connsiteX56" fmla="*/ 4420741 w 5363295"/>
              <a:gd name="connsiteY56" fmla="*/ 542925 h 1478781"/>
              <a:gd name="connsiteX57" fmla="*/ 4506466 w 5363295"/>
              <a:gd name="connsiteY57" fmla="*/ 600075 h 1478781"/>
              <a:gd name="connsiteX58" fmla="*/ 4535041 w 5363295"/>
              <a:gd name="connsiteY58" fmla="*/ 628650 h 1478781"/>
              <a:gd name="connsiteX59" fmla="*/ 4563616 w 5363295"/>
              <a:gd name="connsiteY59" fmla="*/ 638175 h 1478781"/>
              <a:gd name="connsiteX60" fmla="*/ 4649341 w 5363295"/>
              <a:gd name="connsiteY60" fmla="*/ 695325 h 1478781"/>
              <a:gd name="connsiteX61" fmla="*/ 4677916 w 5363295"/>
              <a:gd name="connsiteY61" fmla="*/ 714375 h 1478781"/>
              <a:gd name="connsiteX62" fmla="*/ 4706491 w 5363295"/>
              <a:gd name="connsiteY62" fmla="*/ 733425 h 1478781"/>
              <a:gd name="connsiteX63" fmla="*/ 4792216 w 5363295"/>
              <a:gd name="connsiteY63" fmla="*/ 809625 h 1478781"/>
              <a:gd name="connsiteX64" fmla="*/ 4820791 w 5363295"/>
              <a:gd name="connsiteY64" fmla="*/ 819150 h 1478781"/>
              <a:gd name="connsiteX65" fmla="*/ 4877941 w 5363295"/>
              <a:gd name="connsiteY65" fmla="*/ 857250 h 1478781"/>
              <a:gd name="connsiteX66" fmla="*/ 4944616 w 5363295"/>
              <a:gd name="connsiteY66" fmla="*/ 876300 h 1478781"/>
              <a:gd name="connsiteX67" fmla="*/ 4973191 w 5363295"/>
              <a:gd name="connsiteY67" fmla="*/ 885825 h 1478781"/>
              <a:gd name="connsiteX68" fmla="*/ 5039866 w 5363295"/>
              <a:gd name="connsiteY68" fmla="*/ 904875 h 1478781"/>
              <a:gd name="connsiteX69" fmla="*/ 5097749 w 5363295"/>
              <a:gd name="connsiteY69" fmla="*/ 976679 h 1478781"/>
              <a:gd name="connsiteX70" fmla="*/ 5208384 w 5363295"/>
              <a:gd name="connsiteY70" fmla="*/ 1044819 h 1478781"/>
              <a:gd name="connsiteX71" fmla="*/ 5325622 w 5363295"/>
              <a:gd name="connsiteY71" fmla="*/ 1153072 h 1478781"/>
              <a:gd name="connsiteX72" fmla="*/ 5363295 w 5363295"/>
              <a:gd name="connsiteY72" fmla="*/ 1262757 h 1478781"/>
              <a:gd name="connsiteX73" fmla="*/ 4823235 w 5363295"/>
              <a:gd name="connsiteY73" fmla="*/ 1478781 h 1478781"/>
              <a:gd name="connsiteX74" fmla="*/ 574763 w 5363295"/>
              <a:gd name="connsiteY74" fmla="*/ 1478781 h 1478781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887216 w 5363295"/>
              <a:gd name="connsiteY29" fmla="*/ 15398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68216 w 5363295"/>
              <a:gd name="connsiteY33" fmla="*/ 34448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20716 w 5363295"/>
              <a:gd name="connsiteY51" fmla="*/ 415448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77866 w 5363295"/>
              <a:gd name="connsiteY52" fmla="*/ 453548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06441 w 5363295"/>
              <a:gd name="connsiteY53" fmla="*/ 472598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363591 w 5363295"/>
              <a:gd name="connsiteY54" fmla="*/ 510698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63566 w 5363295"/>
              <a:gd name="connsiteY50" fmla="*/ 367823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392166 w 5363295"/>
              <a:gd name="connsiteY55" fmla="*/ 529748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97006 w 5363295"/>
              <a:gd name="connsiteY55" fmla="*/ 526096 h 1475129"/>
              <a:gd name="connsiteX56" fmla="*/ 4420741 w 5363295"/>
              <a:gd name="connsiteY56" fmla="*/ 539273 h 1475129"/>
              <a:gd name="connsiteX57" fmla="*/ 4506466 w 5363295"/>
              <a:gd name="connsiteY57" fmla="*/ 596423 h 1475129"/>
              <a:gd name="connsiteX58" fmla="*/ 4535041 w 5363295"/>
              <a:gd name="connsiteY58" fmla="*/ 624998 h 1475129"/>
              <a:gd name="connsiteX59" fmla="*/ 4563616 w 5363295"/>
              <a:gd name="connsiteY59" fmla="*/ 634523 h 1475129"/>
              <a:gd name="connsiteX60" fmla="*/ 4649341 w 5363295"/>
              <a:gd name="connsiteY60" fmla="*/ 691673 h 1475129"/>
              <a:gd name="connsiteX61" fmla="*/ 4677916 w 5363295"/>
              <a:gd name="connsiteY61" fmla="*/ 710723 h 1475129"/>
              <a:gd name="connsiteX62" fmla="*/ 4706491 w 5363295"/>
              <a:gd name="connsiteY62" fmla="*/ 729773 h 1475129"/>
              <a:gd name="connsiteX63" fmla="*/ 4792216 w 5363295"/>
              <a:gd name="connsiteY63" fmla="*/ 805973 h 1475129"/>
              <a:gd name="connsiteX64" fmla="*/ 4820791 w 5363295"/>
              <a:gd name="connsiteY64" fmla="*/ 815498 h 1475129"/>
              <a:gd name="connsiteX65" fmla="*/ 4877941 w 5363295"/>
              <a:gd name="connsiteY65" fmla="*/ 853598 h 1475129"/>
              <a:gd name="connsiteX66" fmla="*/ 4944616 w 5363295"/>
              <a:gd name="connsiteY66" fmla="*/ 872648 h 1475129"/>
              <a:gd name="connsiteX67" fmla="*/ 4973191 w 5363295"/>
              <a:gd name="connsiteY67" fmla="*/ 882173 h 1475129"/>
              <a:gd name="connsiteX68" fmla="*/ 5039866 w 5363295"/>
              <a:gd name="connsiteY68" fmla="*/ 901223 h 1475129"/>
              <a:gd name="connsiteX69" fmla="*/ 5097749 w 5363295"/>
              <a:gd name="connsiteY69" fmla="*/ 973027 h 1475129"/>
              <a:gd name="connsiteX70" fmla="*/ 5208384 w 5363295"/>
              <a:gd name="connsiteY70" fmla="*/ 1041167 h 1475129"/>
              <a:gd name="connsiteX71" fmla="*/ 5325622 w 5363295"/>
              <a:gd name="connsiteY71" fmla="*/ 1149420 h 1475129"/>
              <a:gd name="connsiteX72" fmla="*/ 5363295 w 5363295"/>
              <a:gd name="connsiteY72" fmla="*/ 1259105 h 1475129"/>
              <a:gd name="connsiteX73" fmla="*/ 4823235 w 5363295"/>
              <a:gd name="connsiteY73" fmla="*/ 1475129 h 1475129"/>
              <a:gd name="connsiteX74" fmla="*/ 574763 w 5363295"/>
              <a:gd name="connsiteY74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420741 w 5363295"/>
              <a:gd name="connsiteY55" fmla="*/ 539273 h 1475129"/>
              <a:gd name="connsiteX56" fmla="*/ 4506466 w 5363295"/>
              <a:gd name="connsiteY56" fmla="*/ 596423 h 1475129"/>
              <a:gd name="connsiteX57" fmla="*/ 4535041 w 5363295"/>
              <a:gd name="connsiteY57" fmla="*/ 624998 h 1475129"/>
              <a:gd name="connsiteX58" fmla="*/ 4563616 w 5363295"/>
              <a:gd name="connsiteY58" fmla="*/ 634523 h 1475129"/>
              <a:gd name="connsiteX59" fmla="*/ 4649341 w 5363295"/>
              <a:gd name="connsiteY59" fmla="*/ 691673 h 1475129"/>
              <a:gd name="connsiteX60" fmla="*/ 4677916 w 5363295"/>
              <a:gd name="connsiteY60" fmla="*/ 710723 h 1475129"/>
              <a:gd name="connsiteX61" fmla="*/ 4706491 w 5363295"/>
              <a:gd name="connsiteY61" fmla="*/ 729773 h 1475129"/>
              <a:gd name="connsiteX62" fmla="*/ 4792216 w 5363295"/>
              <a:gd name="connsiteY62" fmla="*/ 805973 h 1475129"/>
              <a:gd name="connsiteX63" fmla="*/ 4820791 w 5363295"/>
              <a:gd name="connsiteY63" fmla="*/ 815498 h 1475129"/>
              <a:gd name="connsiteX64" fmla="*/ 4877941 w 5363295"/>
              <a:gd name="connsiteY64" fmla="*/ 853598 h 1475129"/>
              <a:gd name="connsiteX65" fmla="*/ 4944616 w 5363295"/>
              <a:gd name="connsiteY65" fmla="*/ 872648 h 1475129"/>
              <a:gd name="connsiteX66" fmla="*/ 4973191 w 5363295"/>
              <a:gd name="connsiteY66" fmla="*/ 882173 h 1475129"/>
              <a:gd name="connsiteX67" fmla="*/ 5039866 w 5363295"/>
              <a:gd name="connsiteY67" fmla="*/ 901223 h 1475129"/>
              <a:gd name="connsiteX68" fmla="*/ 5097749 w 5363295"/>
              <a:gd name="connsiteY68" fmla="*/ 973027 h 1475129"/>
              <a:gd name="connsiteX69" fmla="*/ 5208384 w 5363295"/>
              <a:gd name="connsiteY69" fmla="*/ 1041167 h 1475129"/>
              <a:gd name="connsiteX70" fmla="*/ 5325622 w 5363295"/>
              <a:gd name="connsiteY70" fmla="*/ 1149420 h 1475129"/>
              <a:gd name="connsiteX71" fmla="*/ 5363295 w 5363295"/>
              <a:gd name="connsiteY71" fmla="*/ 1259105 h 1475129"/>
              <a:gd name="connsiteX72" fmla="*/ 4823235 w 5363295"/>
              <a:gd name="connsiteY72" fmla="*/ 1475129 h 1475129"/>
              <a:gd name="connsiteX73" fmla="*/ 574763 w 5363295"/>
              <a:gd name="connsiteY73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753991 w 5363295"/>
              <a:gd name="connsiteY43" fmla="*/ 243998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11141 w 5363295"/>
              <a:gd name="connsiteY44" fmla="*/ 263048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896866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39666 w 5363295"/>
              <a:gd name="connsiteY37" fmla="*/ 91598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75129 h 1475129"/>
              <a:gd name="connsiteX1" fmla="*/ 54374 w 5363295"/>
              <a:gd name="connsiteY1" fmla="*/ 1422053 h 1475129"/>
              <a:gd name="connsiteX2" fmla="*/ 24725 w 5363295"/>
              <a:gd name="connsiteY2" fmla="*/ 1301523 h 1475129"/>
              <a:gd name="connsiteX3" fmla="*/ 173680 w 5363295"/>
              <a:gd name="connsiteY3" fmla="*/ 1166194 h 1475129"/>
              <a:gd name="connsiteX4" fmla="*/ 400331 w 5363295"/>
              <a:gd name="connsiteY4" fmla="*/ 1070663 h 1475129"/>
              <a:gd name="connsiteX5" fmla="*/ 553012 w 5363295"/>
              <a:gd name="connsiteY5" fmla="*/ 1003742 h 1475129"/>
              <a:gd name="connsiteX6" fmla="*/ 649512 w 5363295"/>
              <a:gd name="connsiteY6" fmla="*/ 917481 h 1475129"/>
              <a:gd name="connsiteX7" fmla="*/ 757820 w 5363295"/>
              <a:gd name="connsiteY7" fmla="*/ 864827 h 1475129"/>
              <a:gd name="connsiteX8" fmla="*/ 860315 w 5363295"/>
              <a:gd name="connsiteY8" fmla="*/ 798150 h 1475129"/>
              <a:gd name="connsiteX9" fmla="*/ 935265 w 5363295"/>
              <a:gd name="connsiteY9" fmla="*/ 738488 h 1475129"/>
              <a:gd name="connsiteX10" fmla="*/ 1006796 w 5363295"/>
              <a:gd name="connsiteY10" fmla="*/ 697872 h 1475129"/>
              <a:gd name="connsiteX11" fmla="*/ 1101199 w 5363295"/>
              <a:gd name="connsiteY11" fmla="*/ 619088 h 1475129"/>
              <a:gd name="connsiteX12" fmla="*/ 1196924 w 5363295"/>
              <a:gd name="connsiteY12" fmla="*/ 546421 h 1475129"/>
              <a:gd name="connsiteX13" fmla="*/ 1284056 w 5363295"/>
              <a:gd name="connsiteY13" fmla="*/ 501892 h 1475129"/>
              <a:gd name="connsiteX14" fmla="*/ 1375979 w 5363295"/>
              <a:gd name="connsiteY14" fmla="*/ 457828 h 1475129"/>
              <a:gd name="connsiteX15" fmla="*/ 1457610 w 5363295"/>
              <a:gd name="connsiteY15" fmla="*/ 429175 h 1475129"/>
              <a:gd name="connsiteX16" fmla="*/ 1549855 w 5363295"/>
              <a:gd name="connsiteY16" fmla="*/ 401729 h 1475129"/>
              <a:gd name="connsiteX17" fmla="*/ 1637432 w 5363295"/>
              <a:gd name="connsiteY17" fmla="*/ 380160 h 1475129"/>
              <a:gd name="connsiteX18" fmla="*/ 1796074 w 5363295"/>
              <a:gd name="connsiteY18" fmla="*/ 357302 h 1475129"/>
              <a:gd name="connsiteX19" fmla="*/ 1947651 w 5363295"/>
              <a:gd name="connsiteY19" fmla="*/ 312492 h 1475129"/>
              <a:gd name="connsiteX20" fmla="*/ 2047357 w 5363295"/>
              <a:gd name="connsiteY20" fmla="*/ 275146 h 1475129"/>
              <a:gd name="connsiteX21" fmla="*/ 2151406 w 5363295"/>
              <a:gd name="connsiteY21" fmla="*/ 200288 h 1475129"/>
              <a:gd name="connsiteX22" fmla="*/ 2201416 w 5363295"/>
              <a:gd name="connsiteY22" fmla="*/ 185717 h 1475129"/>
              <a:gd name="connsiteX23" fmla="*/ 2261798 w 5363295"/>
              <a:gd name="connsiteY23" fmla="*/ 167601 h 1475129"/>
              <a:gd name="connsiteX24" fmla="*/ 2396920 w 5363295"/>
              <a:gd name="connsiteY24" fmla="*/ 137528 h 1475129"/>
              <a:gd name="connsiteX25" fmla="*/ 2687191 w 5363295"/>
              <a:gd name="connsiteY25" fmla="*/ 91598 h 1475129"/>
              <a:gd name="connsiteX26" fmla="*/ 2772916 w 5363295"/>
              <a:gd name="connsiteY26" fmla="*/ 63023 h 1475129"/>
              <a:gd name="connsiteX27" fmla="*/ 2801491 w 5363295"/>
              <a:gd name="connsiteY27" fmla="*/ 53498 h 1475129"/>
              <a:gd name="connsiteX28" fmla="*/ 2830066 w 5363295"/>
              <a:gd name="connsiteY28" fmla="*/ 34448 h 1475129"/>
              <a:gd name="connsiteX29" fmla="*/ 2915173 w 5363295"/>
              <a:gd name="connsiteY29" fmla="*/ 19050 h 1475129"/>
              <a:gd name="connsiteX30" fmla="*/ 3030774 w 5363295"/>
              <a:gd name="connsiteY30" fmla="*/ 0 h 1475129"/>
              <a:gd name="connsiteX31" fmla="*/ 3172966 w 5363295"/>
              <a:gd name="connsiteY31" fmla="*/ 5873 h 1475129"/>
              <a:gd name="connsiteX32" fmla="*/ 3230116 w 5363295"/>
              <a:gd name="connsiteY32" fmla="*/ 24923 h 1475129"/>
              <a:gd name="connsiteX33" fmla="*/ 3296173 w 5363295"/>
              <a:gd name="connsiteY33" fmla="*/ 27144 h 1475129"/>
              <a:gd name="connsiteX34" fmla="*/ 3325366 w 5363295"/>
              <a:gd name="connsiteY34" fmla="*/ 53498 h 1475129"/>
              <a:gd name="connsiteX35" fmla="*/ 3382516 w 5363295"/>
              <a:gd name="connsiteY35" fmla="*/ 72548 h 1475129"/>
              <a:gd name="connsiteX36" fmla="*/ 3411091 w 5363295"/>
              <a:gd name="connsiteY36" fmla="*/ 82073 h 1475129"/>
              <a:gd name="connsiteX37" fmla="*/ 3478109 w 5363295"/>
              <a:gd name="connsiteY37" fmla="*/ 73339 h 1475129"/>
              <a:gd name="connsiteX38" fmla="*/ 3553966 w 5363295"/>
              <a:gd name="connsiteY38" fmla="*/ 101123 h 1475129"/>
              <a:gd name="connsiteX39" fmla="*/ 3611116 w 5363295"/>
              <a:gd name="connsiteY39" fmla="*/ 129698 h 1475129"/>
              <a:gd name="connsiteX40" fmla="*/ 3639691 w 5363295"/>
              <a:gd name="connsiteY40" fmla="*/ 158273 h 1475129"/>
              <a:gd name="connsiteX41" fmla="*/ 3696841 w 5363295"/>
              <a:gd name="connsiteY41" fmla="*/ 196373 h 1475129"/>
              <a:gd name="connsiteX42" fmla="*/ 3725416 w 5363295"/>
              <a:gd name="connsiteY42" fmla="*/ 215423 h 1475129"/>
              <a:gd name="connsiteX43" fmla="*/ 3802917 w 5363295"/>
              <a:gd name="connsiteY43" fmla="*/ 218435 h 1475129"/>
              <a:gd name="connsiteX44" fmla="*/ 3849583 w 5363295"/>
              <a:gd name="connsiteY44" fmla="*/ 266701 h 1475129"/>
              <a:gd name="connsiteX45" fmla="*/ 3868291 w 5363295"/>
              <a:gd name="connsiteY45" fmla="*/ 291623 h 1475129"/>
              <a:gd name="connsiteX46" fmla="*/ 3942297 w 5363295"/>
              <a:gd name="connsiteY46" fmla="*/ 310673 h 1475129"/>
              <a:gd name="connsiteX47" fmla="*/ 3934966 w 5363295"/>
              <a:gd name="connsiteY47" fmla="*/ 320198 h 1475129"/>
              <a:gd name="connsiteX48" fmla="*/ 4077841 w 5363295"/>
              <a:gd name="connsiteY48" fmla="*/ 339248 h 1475129"/>
              <a:gd name="connsiteX49" fmla="*/ 4134991 w 5363295"/>
              <a:gd name="connsiteY49" fmla="*/ 358298 h 1475129"/>
              <a:gd name="connsiteX50" fmla="*/ 4121630 w 5363295"/>
              <a:gd name="connsiteY50" fmla="*/ 404341 h 1475129"/>
              <a:gd name="connsiteX51" fmla="*/ 4234695 w 5363295"/>
              <a:gd name="connsiteY51" fmla="*/ 466575 h 1475129"/>
              <a:gd name="connsiteX52" fmla="*/ 4281361 w 5363295"/>
              <a:gd name="connsiteY52" fmla="*/ 501021 h 1475129"/>
              <a:gd name="connsiteX53" fmla="*/ 4344883 w 5363295"/>
              <a:gd name="connsiteY53" fmla="*/ 534679 h 1475129"/>
              <a:gd name="connsiteX54" fmla="*/ 4423001 w 5363295"/>
              <a:gd name="connsiteY54" fmla="*/ 583735 h 1475129"/>
              <a:gd name="connsiteX55" fmla="*/ 4506466 w 5363295"/>
              <a:gd name="connsiteY55" fmla="*/ 596423 h 1475129"/>
              <a:gd name="connsiteX56" fmla="*/ 4535041 w 5363295"/>
              <a:gd name="connsiteY56" fmla="*/ 624998 h 1475129"/>
              <a:gd name="connsiteX57" fmla="*/ 4563616 w 5363295"/>
              <a:gd name="connsiteY57" fmla="*/ 634523 h 1475129"/>
              <a:gd name="connsiteX58" fmla="*/ 4649341 w 5363295"/>
              <a:gd name="connsiteY58" fmla="*/ 691673 h 1475129"/>
              <a:gd name="connsiteX59" fmla="*/ 4677916 w 5363295"/>
              <a:gd name="connsiteY59" fmla="*/ 710723 h 1475129"/>
              <a:gd name="connsiteX60" fmla="*/ 4706491 w 5363295"/>
              <a:gd name="connsiteY60" fmla="*/ 729773 h 1475129"/>
              <a:gd name="connsiteX61" fmla="*/ 4792216 w 5363295"/>
              <a:gd name="connsiteY61" fmla="*/ 805973 h 1475129"/>
              <a:gd name="connsiteX62" fmla="*/ 4820791 w 5363295"/>
              <a:gd name="connsiteY62" fmla="*/ 815498 h 1475129"/>
              <a:gd name="connsiteX63" fmla="*/ 4877941 w 5363295"/>
              <a:gd name="connsiteY63" fmla="*/ 853598 h 1475129"/>
              <a:gd name="connsiteX64" fmla="*/ 4944616 w 5363295"/>
              <a:gd name="connsiteY64" fmla="*/ 872648 h 1475129"/>
              <a:gd name="connsiteX65" fmla="*/ 4973191 w 5363295"/>
              <a:gd name="connsiteY65" fmla="*/ 882173 h 1475129"/>
              <a:gd name="connsiteX66" fmla="*/ 5039866 w 5363295"/>
              <a:gd name="connsiteY66" fmla="*/ 901223 h 1475129"/>
              <a:gd name="connsiteX67" fmla="*/ 5097749 w 5363295"/>
              <a:gd name="connsiteY67" fmla="*/ 973027 h 1475129"/>
              <a:gd name="connsiteX68" fmla="*/ 5208384 w 5363295"/>
              <a:gd name="connsiteY68" fmla="*/ 1041167 h 1475129"/>
              <a:gd name="connsiteX69" fmla="*/ 5325622 w 5363295"/>
              <a:gd name="connsiteY69" fmla="*/ 1149420 h 1475129"/>
              <a:gd name="connsiteX70" fmla="*/ 5363295 w 5363295"/>
              <a:gd name="connsiteY70" fmla="*/ 1259105 h 1475129"/>
              <a:gd name="connsiteX71" fmla="*/ 4823235 w 5363295"/>
              <a:gd name="connsiteY71" fmla="*/ 1475129 h 1475129"/>
              <a:gd name="connsiteX72" fmla="*/ 574763 w 5363295"/>
              <a:gd name="connsiteY72" fmla="*/ 1475129 h 1475129"/>
              <a:gd name="connsiteX0" fmla="*/ 574763 w 5363295"/>
              <a:gd name="connsiteY0" fmla="*/ 1491663 h 1491663"/>
              <a:gd name="connsiteX1" fmla="*/ 54374 w 5363295"/>
              <a:gd name="connsiteY1" fmla="*/ 1438587 h 1491663"/>
              <a:gd name="connsiteX2" fmla="*/ 24725 w 5363295"/>
              <a:gd name="connsiteY2" fmla="*/ 1318057 h 1491663"/>
              <a:gd name="connsiteX3" fmla="*/ 173680 w 5363295"/>
              <a:gd name="connsiteY3" fmla="*/ 1182728 h 1491663"/>
              <a:gd name="connsiteX4" fmla="*/ 400331 w 5363295"/>
              <a:gd name="connsiteY4" fmla="*/ 1087197 h 1491663"/>
              <a:gd name="connsiteX5" fmla="*/ 553012 w 5363295"/>
              <a:gd name="connsiteY5" fmla="*/ 1020276 h 1491663"/>
              <a:gd name="connsiteX6" fmla="*/ 649512 w 5363295"/>
              <a:gd name="connsiteY6" fmla="*/ 934015 h 1491663"/>
              <a:gd name="connsiteX7" fmla="*/ 757820 w 5363295"/>
              <a:gd name="connsiteY7" fmla="*/ 881361 h 1491663"/>
              <a:gd name="connsiteX8" fmla="*/ 860315 w 5363295"/>
              <a:gd name="connsiteY8" fmla="*/ 814684 h 1491663"/>
              <a:gd name="connsiteX9" fmla="*/ 935265 w 5363295"/>
              <a:gd name="connsiteY9" fmla="*/ 755022 h 1491663"/>
              <a:gd name="connsiteX10" fmla="*/ 1006796 w 5363295"/>
              <a:gd name="connsiteY10" fmla="*/ 714406 h 1491663"/>
              <a:gd name="connsiteX11" fmla="*/ 1101199 w 5363295"/>
              <a:gd name="connsiteY11" fmla="*/ 635622 h 1491663"/>
              <a:gd name="connsiteX12" fmla="*/ 1196924 w 5363295"/>
              <a:gd name="connsiteY12" fmla="*/ 562955 h 1491663"/>
              <a:gd name="connsiteX13" fmla="*/ 1284056 w 5363295"/>
              <a:gd name="connsiteY13" fmla="*/ 518426 h 1491663"/>
              <a:gd name="connsiteX14" fmla="*/ 1375979 w 5363295"/>
              <a:gd name="connsiteY14" fmla="*/ 474362 h 1491663"/>
              <a:gd name="connsiteX15" fmla="*/ 1457610 w 5363295"/>
              <a:gd name="connsiteY15" fmla="*/ 445709 h 1491663"/>
              <a:gd name="connsiteX16" fmla="*/ 1549855 w 5363295"/>
              <a:gd name="connsiteY16" fmla="*/ 418263 h 1491663"/>
              <a:gd name="connsiteX17" fmla="*/ 1637432 w 5363295"/>
              <a:gd name="connsiteY17" fmla="*/ 396694 h 1491663"/>
              <a:gd name="connsiteX18" fmla="*/ 1796074 w 5363295"/>
              <a:gd name="connsiteY18" fmla="*/ 373836 h 1491663"/>
              <a:gd name="connsiteX19" fmla="*/ 1947651 w 5363295"/>
              <a:gd name="connsiteY19" fmla="*/ 329026 h 1491663"/>
              <a:gd name="connsiteX20" fmla="*/ 2047357 w 5363295"/>
              <a:gd name="connsiteY20" fmla="*/ 291680 h 1491663"/>
              <a:gd name="connsiteX21" fmla="*/ 2151406 w 5363295"/>
              <a:gd name="connsiteY21" fmla="*/ 216822 h 1491663"/>
              <a:gd name="connsiteX22" fmla="*/ 2201416 w 5363295"/>
              <a:gd name="connsiteY22" fmla="*/ 202251 h 1491663"/>
              <a:gd name="connsiteX23" fmla="*/ 2261798 w 5363295"/>
              <a:gd name="connsiteY23" fmla="*/ 184135 h 1491663"/>
              <a:gd name="connsiteX24" fmla="*/ 2396920 w 5363295"/>
              <a:gd name="connsiteY24" fmla="*/ 154062 h 1491663"/>
              <a:gd name="connsiteX25" fmla="*/ 2687191 w 5363295"/>
              <a:gd name="connsiteY25" fmla="*/ 108132 h 1491663"/>
              <a:gd name="connsiteX26" fmla="*/ 2772916 w 5363295"/>
              <a:gd name="connsiteY26" fmla="*/ 79557 h 1491663"/>
              <a:gd name="connsiteX27" fmla="*/ 2801491 w 5363295"/>
              <a:gd name="connsiteY27" fmla="*/ 70032 h 1491663"/>
              <a:gd name="connsiteX28" fmla="*/ 2830066 w 5363295"/>
              <a:gd name="connsiteY28" fmla="*/ 50982 h 1491663"/>
              <a:gd name="connsiteX29" fmla="*/ 2915173 w 5363295"/>
              <a:gd name="connsiteY29" fmla="*/ 35584 h 1491663"/>
              <a:gd name="connsiteX30" fmla="*/ 3030774 w 5363295"/>
              <a:gd name="connsiteY30" fmla="*/ 16534 h 1491663"/>
              <a:gd name="connsiteX31" fmla="*/ 3277807 w 5363295"/>
              <a:gd name="connsiteY31" fmla="*/ 496 h 1491663"/>
              <a:gd name="connsiteX32" fmla="*/ 3230116 w 5363295"/>
              <a:gd name="connsiteY32" fmla="*/ 41457 h 1491663"/>
              <a:gd name="connsiteX33" fmla="*/ 3296173 w 5363295"/>
              <a:gd name="connsiteY33" fmla="*/ 43678 h 1491663"/>
              <a:gd name="connsiteX34" fmla="*/ 3325366 w 5363295"/>
              <a:gd name="connsiteY34" fmla="*/ 70032 h 1491663"/>
              <a:gd name="connsiteX35" fmla="*/ 3382516 w 5363295"/>
              <a:gd name="connsiteY35" fmla="*/ 89082 h 1491663"/>
              <a:gd name="connsiteX36" fmla="*/ 3411091 w 5363295"/>
              <a:gd name="connsiteY36" fmla="*/ 98607 h 1491663"/>
              <a:gd name="connsiteX37" fmla="*/ 3478109 w 5363295"/>
              <a:gd name="connsiteY37" fmla="*/ 89873 h 1491663"/>
              <a:gd name="connsiteX38" fmla="*/ 3553966 w 5363295"/>
              <a:gd name="connsiteY38" fmla="*/ 117657 h 1491663"/>
              <a:gd name="connsiteX39" fmla="*/ 3611116 w 5363295"/>
              <a:gd name="connsiteY39" fmla="*/ 146232 h 1491663"/>
              <a:gd name="connsiteX40" fmla="*/ 3639691 w 5363295"/>
              <a:gd name="connsiteY40" fmla="*/ 174807 h 1491663"/>
              <a:gd name="connsiteX41" fmla="*/ 3696841 w 5363295"/>
              <a:gd name="connsiteY41" fmla="*/ 212907 h 1491663"/>
              <a:gd name="connsiteX42" fmla="*/ 3725416 w 5363295"/>
              <a:gd name="connsiteY42" fmla="*/ 231957 h 1491663"/>
              <a:gd name="connsiteX43" fmla="*/ 3802917 w 5363295"/>
              <a:gd name="connsiteY43" fmla="*/ 234969 h 1491663"/>
              <a:gd name="connsiteX44" fmla="*/ 3849583 w 5363295"/>
              <a:gd name="connsiteY44" fmla="*/ 283235 h 1491663"/>
              <a:gd name="connsiteX45" fmla="*/ 3868291 w 5363295"/>
              <a:gd name="connsiteY45" fmla="*/ 308157 h 1491663"/>
              <a:gd name="connsiteX46" fmla="*/ 3942297 w 5363295"/>
              <a:gd name="connsiteY46" fmla="*/ 327207 h 1491663"/>
              <a:gd name="connsiteX47" fmla="*/ 3934966 w 5363295"/>
              <a:gd name="connsiteY47" fmla="*/ 336732 h 1491663"/>
              <a:gd name="connsiteX48" fmla="*/ 4077841 w 5363295"/>
              <a:gd name="connsiteY48" fmla="*/ 355782 h 1491663"/>
              <a:gd name="connsiteX49" fmla="*/ 4134991 w 5363295"/>
              <a:gd name="connsiteY49" fmla="*/ 374832 h 1491663"/>
              <a:gd name="connsiteX50" fmla="*/ 4121630 w 5363295"/>
              <a:gd name="connsiteY50" fmla="*/ 420875 h 1491663"/>
              <a:gd name="connsiteX51" fmla="*/ 4234695 w 5363295"/>
              <a:gd name="connsiteY51" fmla="*/ 483109 h 1491663"/>
              <a:gd name="connsiteX52" fmla="*/ 4281361 w 5363295"/>
              <a:gd name="connsiteY52" fmla="*/ 517555 h 1491663"/>
              <a:gd name="connsiteX53" fmla="*/ 4344883 w 5363295"/>
              <a:gd name="connsiteY53" fmla="*/ 551213 h 1491663"/>
              <a:gd name="connsiteX54" fmla="*/ 4423001 w 5363295"/>
              <a:gd name="connsiteY54" fmla="*/ 600269 h 1491663"/>
              <a:gd name="connsiteX55" fmla="*/ 4506466 w 5363295"/>
              <a:gd name="connsiteY55" fmla="*/ 612957 h 1491663"/>
              <a:gd name="connsiteX56" fmla="*/ 4535041 w 5363295"/>
              <a:gd name="connsiteY56" fmla="*/ 641532 h 1491663"/>
              <a:gd name="connsiteX57" fmla="*/ 4563616 w 5363295"/>
              <a:gd name="connsiteY57" fmla="*/ 651057 h 1491663"/>
              <a:gd name="connsiteX58" fmla="*/ 4649341 w 5363295"/>
              <a:gd name="connsiteY58" fmla="*/ 708207 h 1491663"/>
              <a:gd name="connsiteX59" fmla="*/ 4677916 w 5363295"/>
              <a:gd name="connsiteY59" fmla="*/ 727257 h 1491663"/>
              <a:gd name="connsiteX60" fmla="*/ 4706491 w 5363295"/>
              <a:gd name="connsiteY60" fmla="*/ 746307 h 1491663"/>
              <a:gd name="connsiteX61" fmla="*/ 4792216 w 5363295"/>
              <a:gd name="connsiteY61" fmla="*/ 822507 h 1491663"/>
              <a:gd name="connsiteX62" fmla="*/ 4820791 w 5363295"/>
              <a:gd name="connsiteY62" fmla="*/ 832032 h 1491663"/>
              <a:gd name="connsiteX63" fmla="*/ 4877941 w 5363295"/>
              <a:gd name="connsiteY63" fmla="*/ 870132 h 1491663"/>
              <a:gd name="connsiteX64" fmla="*/ 4944616 w 5363295"/>
              <a:gd name="connsiteY64" fmla="*/ 889182 h 1491663"/>
              <a:gd name="connsiteX65" fmla="*/ 4973191 w 5363295"/>
              <a:gd name="connsiteY65" fmla="*/ 898707 h 1491663"/>
              <a:gd name="connsiteX66" fmla="*/ 5039866 w 5363295"/>
              <a:gd name="connsiteY66" fmla="*/ 917757 h 1491663"/>
              <a:gd name="connsiteX67" fmla="*/ 5097749 w 5363295"/>
              <a:gd name="connsiteY67" fmla="*/ 989561 h 1491663"/>
              <a:gd name="connsiteX68" fmla="*/ 5208384 w 5363295"/>
              <a:gd name="connsiteY68" fmla="*/ 1057701 h 1491663"/>
              <a:gd name="connsiteX69" fmla="*/ 5325622 w 5363295"/>
              <a:gd name="connsiteY69" fmla="*/ 1165954 h 1491663"/>
              <a:gd name="connsiteX70" fmla="*/ 5363295 w 5363295"/>
              <a:gd name="connsiteY70" fmla="*/ 1275639 h 1491663"/>
              <a:gd name="connsiteX71" fmla="*/ 4823235 w 5363295"/>
              <a:gd name="connsiteY71" fmla="*/ 1491663 h 1491663"/>
              <a:gd name="connsiteX72" fmla="*/ 574763 w 5363295"/>
              <a:gd name="connsiteY72" fmla="*/ 1491663 h 1491663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296173 w 5363295"/>
              <a:gd name="connsiteY33" fmla="*/ 43452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25366 w 5363295"/>
              <a:gd name="connsiteY34" fmla="*/ 69806 h 1491437"/>
              <a:gd name="connsiteX35" fmla="*/ 3382516 w 5363295"/>
              <a:gd name="connsiteY35" fmla="*/ 88856 h 1491437"/>
              <a:gd name="connsiteX36" fmla="*/ 3411091 w 5363295"/>
              <a:gd name="connsiteY36" fmla="*/ 98381 h 1491437"/>
              <a:gd name="connsiteX37" fmla="*/ 3478109 w 5363295"/>
              <a:gd name="connsiteY37" fmla="*/ 89647 h 1491437"/>
              <a:gd name="connsiteX38" fmla="*/ 3553966 w 5363295"/>
              <a:gd name="connsiteY38" fmla="*/ 117431 h 1491437"/>
              <a:gd name="connsiteX39" fmla="*/ 3611116 w 5363295"/>
              <a:gd name="connsiteY39" fmla="*/ 146006 h 1491437"/>
              <a:gd name="connsiteX40" fmla="*/ 3639691 w 5363295"/>
              <a:gd name="connsiteY40" fmla="*/ 174581 h 1491437"/>
              <a:gd name="connsiteX41" fmla="*/ 3696841 w 5363295"/>
              <a:gd name="connsiteY41" fmla="*/ 212681 h 1491437"/>
              <a:gd name="connsiteX42" fmla="*/ 3725416 w 5363295"/>
              <a:gd name="connsiteY42" fmla="*/ 231731 h 1491437"/>
              <a:gd name="connsiteX43" fmla="*/ 3802917 w 5363295"/>
              <a:gd name="connsiteY43" fmla="*/ 234743 h 1491437"/>
              <a:gd name="connsiteX44" fmla="*/ 3849583 w 5363295"/>
              <a:gd name="connsiteY44" fmla="*/ 283009 h 1491437"/>
              <a:gd name="connsiteX45" fmla="*/ 3868291 w 5363295"/>
              <a:gd name="connsiteY45" fmla="*/ 307931 h 1491437"/>
              <a:gd name="connsiteX46" fmla="*/ 3942297 w 5363295"/>
              <a:gd name="connsiteY46" fmla="*/ 326981 h 1491437"/>
              <a:gd name="connsiteX47" fmla="*/ 3934966 w 5363295"/>
              <a:gd name="connsiteY47" fmla="*/ 336506 h 1491437"/>
              <a:gd name="connsiteX48" fmla="*/ 4077841 w 5363295"/>
              <a:gd name="connsiteY48" fmla="*/ 355556 h 1491437"/>
              <a:gd name="connsiteX49" fmla="*/ 4134991 w 5363295"/>
              <a:gd name="connsiteY49" fmla="*/ 374606 h 1491437"/>
              <a:gd name="connsiteX50" fmla="*/ 4121630 w 5363295"/>
              <a:gd name="connsiteY50" fmla="*/ 420649 h 1491437"/>
              <a:gd name="connsiteX51" fmla="*/ 4234695 w 5363295"/>
              <a:gd name="connsiteY51" fmla="*/ 482883 h 1491437"/>
              <a:gd name="connsiteX52" fmla="*/ 4281361 w 5363295"/>
              <a:gd name="connsiteY52" fmla="*/ 517329 h 1491437"/>
              <a:gd name="connsiteX53" fmla="*/ 4344883 w 5363295"/>
              <a:gd name="connsiteY53" fmla="*/ 550987 h 1491437"/>
              <a:gd name="connsiteX54" fmla="*/ 4423001 w 5363295"/>
              <a:gd name="connsiteY54" fmla="*/ 600043 h 1491437"/>
              <a:gd name="connsiteX55" fmla="*/ 4506466 w 5363295"/>
              <a:gd name="connsiteY55" fmla="*/ 612731 h 1491437"/>
              <a:gd name="connsiteX56" fmla="*/ 4535041 w 5363295"/>
              <a:gd name="connsiteY56" fmla="*/ 641306 h 1491437"/>
              <a:gd name="connsiteX57" fmla="*/ 4563616 w 5363295"/>
              <a:gd name="connsiteY57" fmla="*/ 650831 h 1491437"/>
              <a:gd name="connsiteX58" fmla="*/ 4649341 w 5363295"/>
              <a:gd name="connsiteY58" fmla="*/ 707981 h 1491437"/>
              <a:gd name="connsiteX59" fmla="*/ 4677916 w 5363295"/>
              <a:gd name="connsiteY59" fmla="*/ 727031 h 1491437"/>
              <a:gd name="connsiteX60" fmla="*/ 4706491 w 5363295"/>
              <a:gd name="connsiteY60" fmla="*/ 746081 h 1491437"/>
              <a:gd name="connsiteX61" fmla="*/ 4792216 w 5363295"/>
              <a:gd name="connsiteY61" fmla="*/ 822281 h 1491437"/>
              <a:gd name="connsiteX62" fmla="*/ 4820791 w 5363295"/>
              <a:gd name="connsiteY62" fmla="*/ 831806 h 1491437"/>
              <a:gd name="connsiteX63" fmla="*/ 4877941 w 5363295"/>
              <a:gd name="connsiteY63" fmla="*/ 869906 h 1491437"/>
              <a:gd name="connsiteX64" fmla="*/ 4944616 w 5363295"/>
              <a:gd name="connsiteY64" fmla="*/ 888956 h 1491437"/>
              <a:gd name="connsiteX65" fmla="*/ 4973191 w 5363295"/>
              <a:gd name="connsiteY65" fmla="*/ 898481 h 1491437"/>
              <a:gd name="connsiteX66" fmla="*/ 5039866 w 5363295"/>
              <a:gd name="connsiteY66" fmla="*/ 917531 h 1491437"/>
              <a:gd name="connsiteX67" fmla="*/ 5097749 w 5363295"/>
              <a:gd name="connsiteY67" fmla="*/ 989335 h 1491437"/>
              <a:gd name="connsiteX68" fmla="*/ 5208384 w 5363295"/>
              <a:gd name="connsiteY68" fmla="*/ 1057475 h 1491437"/>
              <a:gd name="connsiteX69" fmla="*/ 5325622 w 5363295"/>
              <a:gd name="connsiteY69" fmla="*/ 1165728 h 1491437"/>
              <a:gd name="connsiteX70" fmla="*/ 5363295 w 5363295"/>
              <a:gd name="connsiteY70" fmla="*/ 1275413 h 1491437"/>
              <a:gd name="connsiteX71" fmla="*/ 4823235 w 5363295"/>
              <a:gd name="connsiteY71" fmla="*/ 1491437 h 1491437"/>
              <a:gd name="connsiteX72" fmla="*/ 574763 w 5363295"/>
              <a:gd name="connsiteY72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382516 w 5363295"/>
              <a:gd name="connsiteY34" fmla="*/ 88856 h 1491437"/>
              <a:gd name="connsiteX35" fmla="*/ 3411091 w 5363295"/>
              <a:gd name="connsiteY35" fmla="*/ 98381 h 1491437"/>
              <a:gd name="connsiteX36" fmla="*/ 3478109 w 5363295"/>
              <a:gd name="connsiteY36" fmla="*/ 89647 h 1491437"/>
              <a:gd name="connsiteX37" fmla="*/ 3553966 w 5363295"/>
              <a:gd name="connsiteY37" fmla="*/ 117431 h 1491437"/>
              <a:gd name="connsiteX38" fmla="*/ 3611116 w 5363295"/>
              <a:gd name="connsiteY38" fmla="*/ 146006 h 1491437"/>
              <a:gd name="connsiteX39" fmla="*/ 3639691 w 5363295"/>
              <a:gd name="connsiteY39" fmla="*/ 174581 h 1491437"/>
              <a:gd name="connsiteX40" fmla="*/ 3696841 w 5363295"/>
              <a:gd name="connsiteY40" fmla="*/ 212681 h 1491437"/>
              <a:gd name="connsiteX41" fmla="*/ 3725416 w 5363295"/>
              <a:gd name="connsiteY41" fmla="*/ 231731 h 1491437"/>
              <a:gd name="connsiteX42" fmla="*/ 3802917 w 5363295"/>
              <a:gd name="connsiteY42" fmla="*/ 234743 h 1491437"/>
              <a:gd name="connsiteX43" fmla="*/ 3849583 w 5363295"/>
              <a:gd name="connsiteY43" fmla="*/ 283009 h 1491437"/>
              <a:gd name="connsiteX44" fmla="*/ 3868291 w 5363295"/>
              <a:gd name="connsiteY44" fmla="*/ 307931 h 1491437"/>
              <a:gd name="connsiteX45" fmla="*/ 3942297 w 5363295"/>
              <a:gd name="connsiteY45" fmla="*/ 326981 h 1491437"/>
              <a:gd name="connsiteX46" fmla="*/ 3934966 w 5363295"/>
              <a:gd name="connsiteY46" fmla="*/ 336506 h 1491437"/>
              <a:gd name="connsiteX47" fmla="*/ 4077841 w 5363295"/>
              <a:gd name="connsiteY47" fmla="*/ 355556 h 1491437"/>
              <a:gd name="connsiteX48" fmla="*/ 4134991 w 5363295"/>
              <a:gd name="connsiteY48" fmla="*/ 374606 h 1491437"/>
              <a:gd name="connsiteX49" fmla="*/ 4121630 w 5363295"/>
              <a:gd name="connsiteY49" fmla="*/ 420649 h 1491437"/>
              <a:gd name="connsiteX50" fmla="*/ 4234695 w 5363295"/>
              <a:gd name="connsiteY50" fmla="*/ 482883 h 1491437"/>
              <a:gd name="connsiteX51" fmla="*/ 4281361 w 5363295"/>
              <a:gd name="connsiteY51" fmla="*/ 517329 h 1491437"/>
              <a:gd name="connsiteX52" fmla="*/ 4344883 w 5363295"/>
              <a:gd name="connsiteY52" fmla="*/ 550987 h 1491437"/>
              <a:gd name="connsiteX53" fmla="*/ 4423001 w 5363295"/>
              <a:gd name="connsiteY53" fmla="*/ 600043 h 1491437"/>
              <a:gd name="connsiteX54" fmla="*/ 4506466 w 5363295"/>
              <a:gd name="connsiteY54" fmla="*/ 612731 h 1491437"/>
              <a:gd name="connsiteX55" fmla="*/ 4535041 w 5363295"/>
              <a:gd name="connsiteY55" fmla="*/ 641306 h 1491437"/>
              <a:gd name="connsiteX56" fmla="*/ 4563616 w 5363295"/>
              <a:gd name="connsiteY56" fmla="*/ 650831 h 1491437"/>
              <a:gd name="connsiteX57" fmla="*/ 4649341 w 5363295"/>
              <a:gd name="connsiteY57" fmla="*/ 707981 h 1491437"/>
              <a:gd name="connsiteX58" fmla="*/ 4677916 w 5363295"/>
              <a:gd name="connsiteY58" fmla="*/ 727031 h 1491437"/>
              <a:gd name="connsiteX59" fmla="*/ 4706491 w 5363295"/>
              <a:gd name="connsiteY59" fmla="*/ 746081 h 1491437"/>
              <a:gd name="connsiteX60" fmla="*/ 4792216 w 5363295"/>
              <a:gd name="connsiteY60" fmla="*/ 822281 h 1491437"/>
              <a:gd name="connsiteX61" fmla="*/ 4820791 w 5363295"/>
              <a:gd name="connsiteY61" fmla="*/ 831806 h 1491437"/>
              <a:gd name="connsiteX62" fmla="*/ 4877941 w 5363295"/>
              <a:gd name="connsiteY62" fmla="*/ 869906 h 1491437"/>
              <a:gd name="connsiteX63" fmla="*/ 4944616 w 5363295"/>
              <a:gd name="connsiteY63" fmla="*/ 888956 h 1491437"/>
              <a:gd name="connsiteX64" fmla="*/ 4973191 w 5363295"/>
              <a:gd name="connsiteY64" fmla="*/ 898481 h 1491437"/>
              <a:gd name="connsiteX65" fmla="*/ 5039866 w 5363295"/>
              <a:gd name="connsiteY65" fmla="*/ 917531 h 1491437"/>
              <a:gd name="connsiteX66" fmla="*/ 5097749 w 5363295"/>
              <a:gd name="connsiteY66" fmla="*/ 989335 h 1491437"/>
              <a:gd name="connsiteX67" fmla="*/ 5208384 w 5363295"/>
              <a:gd name="connsiteY67" fmla="*/ 1057475 h 1491437"/>
              <a:gd name="connsiteX68" fmla="*/ 5325622 w 5363295"/>
              <a:gd name="connsiteY68" fmla="*/ 1165728 h 1491437"/>
              <a:gd name="connsiteX69" fmla="*/ 5363295 w 5363295"/>
              <a:gd name="connsiteY69" fmla="*/ 1275413 h 1491437"/>
              <a:gd name="connsiteX70" fmla="*/ 4823235 w 5363295"/>
              <a:gd name="connsiteY70" fmla="*/ 1491437 h 1491437"/>
              <a:gd name="connsiteX71" fmla="*/ 574763 w 5363295"/>
              <a:gd name="connsiteY71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11091 w 5363295"/>
              <a:gd name="connsiteY34" fmla="*/ 98381 h 1491437"/>
              <a:gd name="connsiteX35" fmla="*/ 3478109 w 5363295"/>
              <a:gd name="connsiteY35" fmla="*/ 89647 h 1491437"/>
              <a:gd name="connsiteX36" fmla="*/ 3553966 w 5363295"/>
              <a:gd name="connsiteY36" fmla="*/ 117431 h 1491437"/>
              <a:gd name="connsiteX37" fmla="*/ 3611116 w 5363295"/>
              <a:gd name="connsiteY37" fmla="*/ 146006 h 1491437"/>
              <a:gd name="connsiteX38" fmla="*/ 3639691 w 5363295"/>
              <a:gd name="connsiteY38" fmla="*/ 174581 h 1491437"/>
              <a:gd name="connsiteX39" fmla="*/ 3696841 w 5363295"/>
              <a:gd name="connsiteY39" fmla="*/ 212681 h 1491437"/>
              <a:gd name="connsiteX40" fmla="*/ 3725416 w 5363295"/>
              <a:gd name="connsiteY40" fmla="*/ 231731 h 1491437"/>
              <a:gd name="connsiteX41" fmla="*/ 3802917 w 5363295"/>
              <a:gd name="connsiteY41" fmla="*/ 234743 h 1491437"/>
              <a:gd name="connsiteX42" fmla="*/ 3849583 w 5363295"/>
              <a:gd name="connsiteY42" fmla="*/ 283009 h 1491437"/>
              <a:gd name="connsiteX43" fmla="*/ 3868291 w 5363295"/>
              <a:gd name="connsiteY43" fmla="*/ 307931 h 1491437"/>
              <a:gd name="connsiteX44" fmla="*/ 3942297 w 5363295"/>
              <a:gd name="connsiteY44" fmla="*/ 326981 h 1491437"/>
              <a:gd name="connsiteX45" fmla="*/ 3934966 w 5363295"/>
              <a:gd name="connsiteY45" fmla="*/ 336506 h 1491437"/>
              <a:gd name="connsiteX46" fmla="*/ 4077841 w 5363295"/>
              <a:gd name="connsiteY46" fmla="*/ 355556 h 1491437"/>
              <a:gd name="connsiteX47" fmla="*/ 4134991 w 5363295"/>
              <a:gd name="connsiteY47" fmla="*/ 374606 h 1491437"/>
              <a:gd name="connsiteX48" fmla="*/ 4121630 w 5363295"/>
              <a:gd name="connsiteY48" fmla="*/ 420649 h 1491437"/>
              <a:gd name="connsiteX49" fmla="*/ 4234695 w 5363295"/>
              <a:gd name="connsiteY49" fmla="*/ 482883 h 1491437"/>
              <a:gd name="connsiteX50" fmla="*/ 4281361 w 5363295"/>
              <a:gd name="connsiteY50" fmla="*/ 517329 h 1491437"/>
              <a:gd name="connsiteX51" fmla="*/ 4344883 w 5363295"/>
              <a:gd name="connsiteY51" fmla="*/ 550987 h 1491437"/>
              <a:gd name="connsiteX52" fmla="*/ 4423001 w 5363295"/>
              <a:gd name="connsiteY52" fmla="*/ 600043 h 1491437"/>
              <a:gd name="connsiteX53" fmla="*/ 4506466 w 5363295"/>
              <a:gd name="connsiteY53" fmla="*/ 612731 h 1491437"/>
              <a:gd name="connsiteX54" fmla="*/ 4535041 w 5363295"/>
              <a:gd name="connsiteY54" fmla="*/ 641306 h 1491437"/>
              <a:gd name="connsiteX55" fmla="*/ 4563616 w 5363295"/>
              <a:gd name="connsiteY55" fmla="*/ 650831 h 1491437"/>
              <a:gd name="connsiteX56" fmla="*/ 4649341 w 5363295"/>
              <a:gd name="connsiteY56" fmla="*/ 707981 h 1491437"/>
              <a:gd name="connsiteX57" fmla="*/ 4677916 w 5363295"/>
              <a:gd name="connsiteY57" fmla="*/ 727031 h 1491437"/>
              <a:gd name="connsiteX58" fmla="*/ 4706491 w 5363295"/>
              <a:gd name="connsiteY58" fmla="*/ 746081 h 1491437"/>
              <a:gd name="connsiteX59" fmla="*/ 4792216 w 5363295"/>
              <a:gd name="connsiteY59" fmla="*/ 822281 h 1491437"/>
              <a:gd name="connsiteX60" fmla="*/ 4820791 w 5363295"/>
              <a:gd name="connsiteY60" fmla="*/ 831806 h 1491437"/>
              <a:gd name="connsiteX61" fmla="*/ 4877941 w 5363295"/>
              <a:gd name="connsiteY61" fmla="*/ 869906 h 1491437"/>
              <a:gd name="connsiteX62" fmla="*/ 4944616 w 5363295"/>
              <a:gd name="connsiteY62" fmla="*/ 888956 h 1491437"/>
              <a:gd name="connsiteX63" fmla="*/ 4973191 w 5363295"/>
              <a:gd name="connsiteY63" fmla="*/ 898481 h 1491437"/>
              <a:gd name="connsiteX64" fmla="*/ 5039866 w 5363295"/>
              <a:gd name="connsiteY64" fmla="*/ 917531 h 1491437"/>
              <a:gd name="connsiteX65" fmla="*/ 5097749 w 5363295"/>
              <a:gd name="connsiteY65" fmla="*/ 989335 h 1491437"/>
              <a:gd name="connsiteX66" fmla="*/ 5208384 w 5363295"/>
              <a:gd name="connsiteY66" fmla="*/ 1057475 h 1491437"/>
              <a:gd name="connsiteX67" fmla="*/ 5325622 w 5363295"/>
              <a:gd name="connsiteY67" fmla="*/ 1165728 h 1491437"/>
              <a:gd name="connsiteX68" fmla="*/ 5363295 w 5363295"/>
              <a:gd name="connsiteY68" fmla="*/ 1275413 h 1491437"/>
              <a:gd name="connsiteX69" fmla="*/ 4823235 w 5363295"/>
              <a:gd name="connsiteY69" fmla="*/ 1491437 h 1491437"/>
              <a:gd name="connsiteX70" fmla="*/ 574763 w 5363295"/>
              <a:gd name="connsiteY70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478109 w 5363295"/>
              <a:gd name="connsiteY34" fmla="*/ 89647 h 1491437"/>
              <a:gd name="connsiteX35" fmla="*/ 3553966 w 5363295"/>
              <a:gd name="connsiteY35" fmla="*/ 117431 h 1491437"/>
              <a:gd name="connsiteX36" fmla="*/ 3611116 w 5363295"/>
              <a:gd name="connsiteY36" fmla="*/ 146006 h 1491437"/>
              <a:gd name="connsiteX37" fmla="*/ 3639691 w 5363295"/>
              <a:gd name="connsiteY37" fmla="*/ 174581 h 1491437"/>
              <a:gd name="connsiteX38" fmla="*/ 3696841 w 5363295"/>
              <a:gd name="connsiteY38" fmla="*/ 212681 h 1491437"/>
              <a:gd name="connsiteX39" fmla="*/ 3725416 w 5363295"/>
              <a:gd name="connsiteY39" fmla="*/ 231731 h 1491437"/>
              <a:gd name="connsiteX40" fmla="*/ 3802917 w 5363295"/>
              <a:gd name="connsiteY40" fmla="*/ 234743 h 1491437"/>
              <a:gd name="connsiteX41" fmla="*/ 3849583 w 5363295"/>
              <a:gd name="connsiteY41" fmla="*/ 283009 h 1491437"/>
              <a:gd name="connsiteX42" fmla="*/ 3868291 w 5363295"/>
              <a:gd name="connsiteY42" fmla="*/ 307931 h 1491437"/>
              <a:gd name="connsiteX43" fmla="*/ 3942297 w 5363295"/>
              <a:gd name="connsiteY43" fmla="*/ 326981 h 1491437"/>
              <a:gd name="connsiteX44" fmla="*/ 3934966 w 5363295"/>
              <a:gd name="connsiteY44" fmla="*/ 336506 h 1491437"/>
              <a:gd name="connsiteX45" fmla="*/ 4077841 w 5363295"/>
              <a:gd name="connsiteY45" fmla="*/ 355556 h 1491437"/>
              <a:gd name="connsiteX46" fmla="*/ 4134991 w 5363295"/>
              <a:gd name="connsiteY46" fmla="*/ 374606 h 1491437"/>
              <a:gd name="connsiteX47" fmla="*/ 4121630 w 5363295"/>
              <a:gd name="connsiteY47" fmla="*/ 420649 h 1491437"/>
              <a:gd name="connsiteX48" fmla="*/ 4234695 w 5363295"/>
              <a:gd name="connsiteY48" fmla="*/ 482883 h 1491437"/>
              <a:gd name="connsiteX49" fmla="*/ 4281361 w 5363295"/>
              <a:gd name="connsiteY49" fmla="*/ 517329 h 1491437"/>
              <a:gd name="connsiteX50" fmla="*/ 4344883 w 5363295"/>
              <a:gd name="connsiteY50" fmla="*/ 550987 h 1491437"/>
              <a:gd name="connsiteX51" fmla="*/ 4423001 w 5363295"/>
              <a:gd name="connsiteY51" fmla="*/ 600043 h 1491437"/>
              <a:gd name="connsiteX52" fmla="*/ 4506466 w 5363295"/>
              <a:gd name="connsiteY52" fmla="*/ 612731 h 1491437"/>
              <a:gd name="connsiteX53" fmla="*/ 4535041 w 5363295"/>
              <a:gd name="connsiteY53" fmla="*/ 641306 h 1491437"/>
              <a:gd name="connsiteX54" fmla="*/ 4563616 w 5363295"/>
              <a:gd name="connsiteY54" fmla="*/ 650831 h 1491437"/>
              <a:gd name="connsiteX55" fmla="*/ 4649341 w 5363295"/>
              <a:gd name="connsiteY55" fmla="*/ 707981 h 1491437"/>
              <a:gd name="connsiteX56" fmla="*/ 4677916 w 5363295"/>
              <a:gd name="connsiteY56" fmla="*/ 727031 h 1491437"/>
              <a:gd name="connsiteX57" fmla="*/ 4706491 w 5363295"/>
              <a:gd name="connsiteY57" fmla="*/ 746081 h 1491437"/>
              <a:gd name="connsiteX58" fmla="*/ 4792216 w 5363295"/>
              <a:gd name="connsiteY58" fmla="*/ 822281 h 1491437"/>
              <a:gd name="connsiteX59" fmla="*/ 4820791 w 5363295"/>
              <a:gd name="connsiteY59" fmla="*/ 831806 h 1491437"/>
              <a:gd name="connsiteX60" fmla="*/ 4877941 w 5363295"/>
              <a:gd name="connsiteY60" fmla="*/ 869906 h 1491437"/>
              <a:gd name="connsiteX61" fmla="*/ 4944616 w 5363295"/>
              <a:gd name="connsiteY61" fmla="*/ 888956 h 1491437"/>
              <a:gd name="connsiteX62" fmla="*/ 4973191 w 5363295"/>
              <a:gd name="connsiteY62" fmla="*/ 898481 h 1491437"/>
              <a:gd name="connsiteX63" fmla="*/ 5039866 w 5363295"/>
              <a:gd name="connsiteY63" fmla="*/ 917531 h 1491437"/>
              <a:gd name="connsiteX64" fmla="*/ 5097749 w 5363295"/>
              <a:gd name="connsiteY64" fmla="*/ 989335 h 1491437"/>
              <a:gd name="connsiteX65" fmla="*/ 5208384 w 5363295"/>
              <a:gd name="connsiteY65" fmla="*/ 1057475 h 1491437"/>
              <a:gd name="connsiteX66" fmla="*/ 5325622 w 5363295"/>
              <a:gd name="connsiteY66" fmla="*/ 1165728 h 1491437"/>
              <a:gd name="connsiteX67" fmla="*/ 5363295 w 5363295"/>
              <a:gd name="connsiteY67" fmla="*/ 1275413 h 1491437"/>
              <a:gd name="connsiteX68" fmla="*/ 4823235 w 5363295"/>
              <a:gd name="connsiteY68" fmla="*/ 1491437 h 1491437"/>
              <a:gd name="connsiteX69" fmla="*/ 574763 w 5363295"/>
              <a:gd name="connsiteY69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11116 w 5363295"/>
              <a:gd name="connsiteY35" fmla="*/ 146006 h 1491437"/>
              <a:gd name="connsiteX36" fmla="*/ 3639691 w 5363295"/>
              <a:gd name="connsiteY36" fmla="*/ 174581 h 1491437"/>
              <a:gd name="connsiteX37" fmla="*/ 3696841 w 5363295"/>
              <a:gd name="connsiteY37" fmla="*/ 212681 h 1491437"/>
              <a:gd name="connsiteX38" fmla="*/ 3725416 w 5363295"/>
              <a:gd name="connsiteY38" fmla="*/ 231731 h 1491437"/>
              <a:gd name="connsiteX39" fmla="*/ 3802917 w 5363295"/>
              <a:gd name="connsiteY39" fmla="*/ 234743 h 1491437"/>
              <a:gd name="connsiteX40" fmla="*/ 3849583 w 5363295"/>
              <a:gd name="connsiteY40" fmla="*/ 283009 h 1491437"/>
              <a:gd name="connsiteX41" fmla="*/ 3868291 w 5363295"/>
              <a:gd name="connsiteY41" fmla="*/ 307931 h 1491437"/>
              <a:gd name="connsiteX42" fmla="*/ 3942297 w 5363295"/>
              <a:gd name="connsiteY42" fmla="*/ 326981 h 1491437"/>
              <a:gd name="connsiteX43" fmla="*/ 3934966 w 5363295"/>
              <a:gd name="connsiteY43" fmla="*/ 336506 h 1491437"/>
              <a:gd name="connsiteX44" fmla="*/ 4077841 w 5363295"/>
              <a:gd name="connsiteY44" fmla="*/ 355556 h 1491437"/>
              <a:gd name="connsiteX45" fmla="*/ 4134991 w 5363295"/>
              <a:gd name="connsiteY45" fmla="*/ 374606 h 1491437"/>
              <a:gd name="connsiteX46" fmla="*/ 4121630 w 5363295"/>
              <a:gd name="connsiteY46" fmla="*/ 420649 h 1491437"/>
              <a:gd name="connsiteX47" fmla="*/ 4234695 w 5363295"/>
              <a:gd name="connsiteY47" fmla="*/ 482883 h 1491437"/>
              <a:gd name="connsiteX48" fmla="*/ 4281361 w 5363295"/>
              <a:gd name="connsiteY48" fmla="*/ 517329 h 1491437"/>
              <a:gd name="connsiteX49" fmla="*/ 4344883 w 5363295"/>
              <a:gd name="connsiteY49" fmla="*/ 550987 h 1491437"/>
              <a:gd name="connsiteX50" fmla="*/ 4423001 w 5363295"/>
              <a:gd name="connsiteY50" fmla="*/ 600043 h 1491437"/>
              <a:gd name="connsiteX51" fmla="*/ 4506466 w 5363295"/>
              <a:gd name="connsiteY51" fmla="*/ 612731 h 1491437"/>
              <a:gd name="connsiteX52" fmla="*/ 4535041 w 5363295"/>
              <a:gd name="connsiteY52" fmla="*/ 641306 h 1491437"/>
              <a:gd name="connsiteX53" fmla="*/ 4563616 w 5363295"/>
              <a:gd name="connsiteY53" fmla="*/ 650831 h 1491437"/>
              <a:gd name="connsiteX54" fmla="*/ 4649341 w 5363295"/>
              <a:gd name="connsiteY54" fmla="*/ 707981 h 1491437"/>
              <a:gd name="connsiteX55" fmla="*/ 4677916 w 5363295"/>
              <a:gd name="connsiteY55" fmla="*/ 727031 h 1491437"/>
              <a:gd name="connsiteX56" fmla="*/ 4706491 w 5363295"/>
              <a:gd name="connsiteY56" fmla="*/ 746081 h 1491437"/>
              <a:gd name="connsiteX57" fmla="*/ 4792216 w 5363295"/>
              <a:gd name="connsiteY57" fmla="*/ 822281 h 1491437"/>
              <a:gd name="connsiteX58" fmla="*/ 4820791 w 5363295"/>
              <a:gd name="connsiteY58" fmla="*/ 831806 h 1491437"/>
              <a:gd name="connsiteX59" fmla="*/ 4877941 w 5363295"/>
              <a:gd name="connsiteY59" fmla="*/ 869906 h 1491437"/>
              <a:gd name="connsiteX60" fmla="*/ 4944616 w 5363295"/>
              <a:gd name="connsiteY60" fmla="*/ 888956 h 1491437"/>
              <a:gd name="connsiteX61" fmla="*/ 4973191 w 5363295"/>
              <a:gd name="connsiteY61" fmla="*/ 898481 h 1491437"/>
              <a:gd name="connsiteX62" fmla="*/ 5039866 w 5363295"/>
              <a:gd name="connsiteY62" fmla="*/ 917531 h 1491437"/>
              <a:gd name="connsiteX63" fmla="*/ 5097749 w 5363295"/>
              <a:gd name="connsiteY63" fmla="*/ 989335 h 1491437"/>
              <a:gd name="connsiteX64" fmla="*/ 5208384 w 5363295"/>
              <a:gd name="connsiteY64" fmla="*/ 1057475 h 1491437"/>
              <a:gd name="connsiteX65" fmla="*/ 5325622 w 5363295"/>
              <a:gd name="connsiteY65" fmla="*/ 1165728 h 1491437"/>
              <a:gd name="connsiteX66" fmla="*/ 5363295 w 5363295"/>
              <a:gd name="connsiteY66" fmla="*/ 1275413 h 1491437"/>
              <a:gd name="connsiteX67" fmla="*/ 4823235 w 5363295"/>
              <a:gd name="connsiteY67" fmla="*/ 1491437 h 1491437"/>
              <a:gd name="connsiteX68" fmla="*/ 574763 w 5363295"/>
              <a:gd name="connsiteY68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696841 w 5363295"/>
              <a:gd name="connsiteY36" fmla="*/ 212681 h 1491437"/>
              <a:gd name="connsiteX37" fmla="*/ 3725416 w 5363295"/>
              <a:gd name="connsiteY37" fmla="*/ 231731 h 1491437"/>
              <a:gd name="connsiteX38" fmla="*/ 3802917 w 5363295"/>
              <a:gd name="connsiteY38" fmla="*/ 234743 h 1491437"/>
              <a:gd name="connsiteX39" fmla="*/ 3849583 w 5363295"/>
              <a:gd name="connsiteY39" fmla="*/ 283009 h 1491437"/>
              <a:gd name="connsiteX40" fmla="*/ 3868291 w 5363295"/>
              <a:gd name="connsiteY40" fmla="*/ 307931 h 1491437"/>
              <a:gd name="connsiteX41" fmla="*/ 3942297 w 5363295"/>
              <a:gd name="connsiteY41" fmla="*/ 326981 h 1491437"/>
              <a:gd name="connsiteX42" fmla="*/ 3934966 w 5363295"/>
              <a:gd name="connsiteY42" fmla="*/ 336506 h 1491437"/>
              <a:gd name="connsiteX43" fmla="*/ 4077841 w 5363295"/>
              <a:gd name="connsiteY43" fmla="*/ 355556 h 1491437"/>
              <a:gd name="connsiteX44" fmla="*/ 4134991 w 5363295"/>
              <a:gd name="connsiteY44" fmla="*/ 374606 h 1491437"/>
              <a:gd name="connsiteX45" fmla="*/ 4121630 w 5363295"/>
              <a:gd name="connsiteY45" fmla="*/ 420649 h 1491437"/>
              <a:gd name="connsiteX46" fmla="*/ 4234695 w 5363295"/>
              <a:gd name="connsiteY46" fmla="*/ 482883 h 1491437"/>
              <a:gd name="connsiteX47" fmla="*/ 4281361 w 5363295"/>
              <a:gd name="connsiteY47" fmla="*/ 517329 h 1491437"/>
              <a:gd name="connsiteX48" fmla="*/ 4344883 w 5363295"/>
              <a:gd name="connsiteY48" fmla="*/ 550987 h 1491437"/>
              <a:gd name="connsiteX49" fmla="*/ 4423001 w 5363295"/>
              <a:gd name="connsiteY49" fmla="*/ 600043 h 1491437"/>
              <a:gd name="connsiteX50" fmla="*/ 4506466 w 5363295"/>
              <a:gd name="connsiteY50" fmla="*/ 612731 h 1491437"/>
              <a:gd name="connsiteX51" fmla="*/ 4535041 w 5363295"/>
              <a:gd name="connsiteY51" fmla="*/ 641306 h 1491437"/>
              <a:gd name="connsiteX52" fmla="*/ 4563616 w 5363295"/>
              <a:gd name="connsiteY52" fmla="*/ 650831 h 1491437"/>
              <a:gd name="connsiteX53" fmla="*/ 4649341 w 5363295"/>
              <a:gd name="connsiteY53" fmla="*/ 707981 h 1491437"/>
              <a:gd name="connsiteX54" fmla="*/ 4677916 w 5363295"/>
              <a:gd name="connsiteY54" fmla="*/ 727031 h 1491437"/>
              <a:gd name="connsiteX55" fmla="*/ 4706491 w 5363295"/>
              <a:gd name="connsiteY55" fmla="*/ 746081 h 1491437"/>
              <a:gd name="connsiteX56" fmla="*/ 4792216 w 5363295"/>
              <a:gd name="connsiteY56" fmla="*/ 822281 h 1491437"/>
              <a:gd name="connsiteX57" fmla="*/ 4820791 w 5363295"/>
              <a:gd name="connsiteY57" fmla="*/ 831806 h 1491437"/>
              <a:gd name="connsiteX58" fmla="*/ 4877941 w 5363295"/>
              <a:gd name="connsiteY58" fmla="*/ 869906 h 1491437"/>
              <a:gd name="connsiteX59" fmla="*/ 4944616 w 5363295"/>
              <a:gd name="connsiteY59" fmla="*/ 888956 h 1491437"/>
              <a:gd name="connsiteX60" fmla="*/ 4973191 w 5363295"/>
              <a:gd name="connsiteY60" fmla="*/ 898481 h 1491437"/>
              <a:gd name="connsiteX61" fmla="*/ 5039866 w 5363295"/>
              <a:gd name="connsiteY61" fmla="*/ 917531 h 1491437"/>
              <a:gd name="connsiteX62" fmla="*/ 5097749 w 5363295"/>
              <a:gd name="connsiteY62" fmla="*/ 989335 h 1491437"/>
              <a:gd name="connsiteX63" fmla="*/ 5208384 w 5363295"/>
              <a:gd name="connsiteY63" fmla="*/ 1057475 h 1491437"/>
              <a:gd name="connsiteX64" fmla="*/ 5325622 w 5363295"/>
              <a:gd name="connsiteY64" fmla="*/ 1165728 h 1491437"/>
              <a:gd name="connsiteX65" fmla="*/ 5363295 w 5363295"/>
              <a:gd name="connsiteY65" fmla="*/ 1275413 h 1491437"/>
              <a:gd name="connsiteX66" fmla="*/ 4823235 w 5363295"/>
              <a:gd name="connsiteY66" fmla="*/ 1491437 h 1491437"/>
              <a:gd name="connsiteX67" fmla="*/ 574763 w 5363295"/>
              <a:gd name="connsiteY67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3934966 w 5363295"/>
              <a:gd name="connsiteY41" fmla="*/ 336506 h 1491437"/>
              <a:gd name="connsiteX42" fmla="*/ 4077841 w 5363295"/>
              <a:gd name="connsiteY42" fmla="*/ 355556 h 1491437"/>
              <a:gd name="connsiteX43" fmla="*/ 4134991 w 5363295"/>
              <a:gd name="connsiteY43" fmla="*/ 374606 h 1491437"/>
              <a:gd name="connsiteX44" fmla="*/ 4121630 w 5363295"/>
              <a:gd name="connsiteY44" fmla="*/ 420649 h 1491437"/>
              <a:gd name="connsiteX45" fmla="*/ 4234695 w 5363295"/>
              <a:gd name="connsiteY45" fmla="*/ 482883 h 1491437"/>
              <a:gd name="connsiteX46" fmla="*/ 4281361 w 5363295"/>
              <a:gd name="connsiteY46" fmla="*/ 517329 h 1491437"/>
              <a:gd name="connsiteX47" fmla="*/ 4344883 w 5363295"/>
              <a:gd name="connsiteY47" fmla="*/ 550987 h 1491437"/>
              <a:gd name="connsiteX48" fmla="*/ 4423001 w 5363295"/>
              <a:gd name="connsiteY48" fmla="*/ 600043 h 1491437"/>
              <a:gd name="connsiteX49" fmla="*/ 4506466 w 5363295"/>
              <a:gd name="connsiteY49" fmla="*/ 612731 h 1491437"/>
              <a:gd name="connsiteX50" fmla="*/ 4535041 w 5363295"/>
              <a:gd name="connsiteY50" fmla="*/ 641306 h 1491437"/>
              <a:gd name="connsiteX51" fmla="*/ 4563616 w 5363295"/>
              <a:gd name="connsiteY51" fmla="*/ 650831 h 1491437"/>
              <a:gd name="connsiteX52" fmla="*/ 4649341 w 5363295"/>
              <a:gd name="connsiteY52" fmla="*/ 707981 h 1491437"/>
              <a:gd name="connsiteX53" fmla="*/ 4677916 w 5363295"/>
              <a:gd name="connsiteY53" fmla="*/ 727031 h 1491437"/>
              <a:gd name="connsiteX54" fmla="*/ 4706491 w 5363295"/>
              <a:gd name="connsiteY54" fmla="*/ 746081 h 1491437"/>
              <a:gd name="connsiteX55" fmla="*/ 4792216 w 5363295"/>
              <a:gd name="connsiteY55" fmla="*/ 822281 h 1491437"/>
              <a:gd name="connsiteX56" fmla="*/ 4820791 w 5363295"/>
              <a:gd name="connsiteY56" fmla="*/ 831806 h 1491437"/>
              <a:gd name="connsiteX57" fmla="*/ 4877941 w 5363295"/>
              <a:gd name="connsiteY57" fmla="*/ 869906 h 1491437"/>
              <a:gd name="connsiteX58" fmla="*/ 4944616 w 5363295"/>
              <a:gd name="connsiteY58" fmla="*/ 888956 h 1491437"/>
              <a:gd name="connsiteX59" fmla="*/ 4973191 w 5363295"/>
              <a:gd name="connsiteY59" fmla="*/ 898481 h 1491437"/>
              <a:gd name="connsiteX60" fmla="*/ 5039866 w 5363295"/>
              <a:gd name="connsiteY60" fmla="*/ 917531 h 1491437"/>
              <a:gd name="connsiteX61" fmla="*/ 5097749 w 5363295"/>
              <a:gd name="connsiteY61" fmla="*/ 989335 h 1491437"/>
              <a:gd name="connsiteX62" fmla="*/ 5208384 w 5363295"/>
              <a:gd name="connsiteY62" fmla="*/ 1057475 h 1491437"/>
              <a:gd name="connsiteX63" fmla="*/ 5325622 w 5363295"/>
              <a:gd name="connsiteY63" fmla="*/ 1165728 h 1491437"/>
              <a:gd name="connsiteX64" fmla="*/ 5363295 w 5363295"/>
              <a:gd name="connsiteY64" fmla="*/ 1275413 h 1491437"/>
              <a:gd name="connsiteX65" fmla="*/ 4823235 w 5363295"/>
              <a:gd name="connsiteY65" fmla="*/ 1491437 h 1491437"/>
              <a:gd name="connsiteX66" fmla="*/ 574763 w 5363295"/>
              <a:gd name="connsiteY66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868291 w 5363295"/>
              <a:gd name="connsiteY39" fmla="*/ 307931 h 1491437"/>
              <a:gd name="connsiteX40" fmla="*/ 3942297 w 5363295"/>
              <a:gd name="connsiteY40" fmla="*/ 326981 h 1491437"/>
              <a:gd name="connsiteX41" fmla="*/ 4077841 w 5363295"/>
              <a:gd name="connsiteY41" fmla="*/ 355556 h 1491437"/>
              <a:gd name="connsiteX42" fmla="*/ 4134991 w 5363295"/>
              <a:gd name="connsiteY42" fmla="*/ 374606 h 1491437"/>
              <a:gd name="connsiteX43" fmla="*/ 4121630 w 5363295"/>
              <a:gd name="connsiteY43" fmla="*/ 420649 h 1491437"/>
              <a:gd name="connsiteX44" fmla="*/ 4234695 w 5363295"/>
              <a:gd name="connsiteY44" fmla="*/ 482883 h 1491437"/>
              <a:gd name="connsiteX45" fmla="*/ 4281361 w 5363295"/>
              <a:gd name="connsiteY45" fmla="*/ 517329 h 1491437"/>
              <a:gd name="connsiteX46" fmla="*/ 4344883 w 5363295"/>
              <a:gd name="connsiteY46" fmla="*/ 550987 h 1491437"/>
              <a:gd name="connsiteX47" fmla="*/ 4423001 w 5363295"/>
              <a:gd name="connsiteY47" fmla="*/ 600043 h 1491437"/>
              <a:gd name="connsiteX48" fmla="*/ 4506466 w 5363295"/>
              <a:gd name="connsiteY48" fmla="*/ 612731 h 1491437"/>
              <a:gd name="connsiteX49" fmla="*/ 4535041 w 5363295"/>
              <a:gd name="connsiteY49" fmla="*/ 641306 h 1491437"/>
              <a:gd name="connsiteX50" fmla="*/ 4563616 w 5363295"/>
              <a:gd name="connsiteY50" fmla="*/ 650831 h 1491437"/>
              <a:gd name="connsiteX51" fmla="*/ 4649341 w 5363295"/>
              <a:gd name="connsiteY51" fmla="*/ 707981 h 1491437"/>
              <a:gd name="connsiteX52" fmla="*/ 4677916 w 5363295"/>
              <a:gd name="connsiteY52" fmla="*/ 727031 h 1491437"/>
              <a:gd name="connsiteX53" fmla="*/ 4706491 w 5363295"/>
              <a:gd name="connsiteY53" fmla="*/ 746081 h 1491437"/>
              <a:gd name="connsiteX54" fmla="*/ 4792216 w 5363295"/>
              <a:gd name="connsiteY54" fmla="*/ 822281 h 1491437"/>
              <a:gd name="connsiteX55" fmla="*/ 4820791 w 5363295"/>
              <a:gd name="connsiteY55" fmla="*/ 831806 h 1491437"/>
              <a:gd name="connsiteX56" fmla="*/ 4877941 w 5363295"/>
              <a:gd name="connsiteY56" fmla="*/ 869906 h 1491437"/>
              <a:gd name="connsiteX57" fmla="*/ 4944616 w 5363295"/>
              <a:gd name="connsiteY57" fmla="*/ 888956 h 1491437"/>
              <a:gd name="connsiteX58" fmla="*/ 4973191 w 5363295"/>
              <a:gd name="connsiteY58" fmla="*/ 898481 h 1491437"/>
              <a:gd name="connsiteX59" fmla="*/ 5039866 w 5363295"/>
              <a:gd name="connsiteY59" fmla="*/ 917531 h 1491437"/>
              <a:gd name="connsiteX60" fmla="*/ 5097749 w 5363295"/>
              <a:gd name="connsiteY60" fmla="*/ 989335 h 1491437"/>
              <a:gd name="connsiteX61" fmla="*/ 5208384 w 5363295"/>
              <a:gd name="connsiteY61" fmla="*/ 1057475 h 1491437"/>
              <a:gd name="connsiteX62" fmla="*/ 5325622 w 5363295"/>
              <a:gd name="connsiteY62" fmla="*/ 1165728 h 1491437"/>
              <a:gd name="connsiteX63" fmla="*/ 5363295 w 5363295"/>
              <a:gd name="connsiteY63" fmla="*/ 1275413 h 1491437"/>
              <a:gd name="connsiteX64" fmla="*/ 4823235 w 5363295"/>
              <a:gd name="connsiteY64" fmla="*/ 1491437 h 1491437"/>
              <a:gd name="connsiteX65" fmla="*/ 574763 w 5363295"/>
              <a:gd name="connsiteY65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849583 w 5363295"/>
              <a:gd name="connsiteY38" fmla="*/ 283009 h 1491437"/>
              <a:gd name="connsiteX39" fmla="*/ 3942297 w 5363295"/>
              <a:gd name="connsiteY39" fmla="*/ 326981 h 1491437"/>
              <a:gd name="connsiteX40" fmla="*/ 4077841 w 5363295"/>
              <a:gd name="connsiteY40" fmla="*/ 355556 h 1491437"/>
              <a:gd name="connsiteX41" fmla="*/ 4134991 w 5363295"/>
              <a:gd name="connsiteY41" fmla="*/ 374606 h 1491437"/>
              <a:gd name="connsiteX42" fmla="*/ 4121630 w 5363295"/>
              <a:gd name="connsiteY42" fmla="*/ 420649 h 1491437"/>
              <a:gd name="connsiteX43" fmla="*/ 4234695 w 5363295"/>
              <a:gd name="connsiteY43" fmla="*/ 482883 h 1491437"/>
              <a:gd name="connsiteX44" fmla="*/ 4281361 w 5363295"/>
              <a:gd name="connsiteY44" fmla="*/ 517329 h 1491437"/>
              <a:gd name="connsiteX45" fmla="*/ 4344883 w 5363295"/>
              <a:gd name="connsiteY45" fmla="*/ 550987 h 1491437"/>
              <a:gd name="connsiteX46" fmla="*/ 4423001 w 5363295"/>
              <a:gd name="connsiteY46" fmla="*/ 600043 h 1491437"/>
              <a:gd name="connsiteX47" fmla="*/ 4506466 w 5363295"/>
              <a:gd name="connsiteY47" fmla="*/ 612731 h 1491437"/>
              <a:gd name="connsiteX48" fmla="*/ 4535041 w 5363295"/>
              <a:gd name="connsiteY48" fmla="*/ 641306 h 1491437"/>
              <a:gd name="connsiteX49" fmla="*/ 4563616 w 5363295"/>
              <a:gd name="connsiteY49" fmla="*/ 650831 h 1491437"/>
              <a:gd name="connsiteX50" fmla="*/ 4649341 w 5363295"/>
              <a:gd name="connsiteY50" fmla="*/ 707981 h 1491437"/>
              <a:gd name="connsiteX51" fmla="*/ 4677916 w 5363295"/>
              <a:gd name="connsiteY51" fmla="*/ 727031 h 1491437"/>
              <a:gd name="connsiteX52" fmla="*/ 4706491 w 5363295"/>
              <a:gd name="connsiteY52" fmla="*/ 746081 h 1491437"/>
              <a:gd name="connsiteX53" fmla="*/ 4792216 w 5363295"/>
              <a:gd name="connsiteY53" fmla="*/ 822281 h 1491437"/>
              <a:gd name="connsiteX54" fmla="*/ 4820791 w 5363295"/>
              <a:gd name="connsiteY54" fmla="*/ 831806 h 1491437"/>
              <a:gd name="connsiteX55" fmla="*/ 4877941 w 5363295"/>
              <a:gd name="connsiteY55" fmla="*/ 869906 h 1491437"/>
              <a:gd name="connsiteX56" fmla="*/ 4944616 w 5363295"/>
              <a:gd name="connsiteY56" fmla="*/ 888956 h 1491437"/>
              <a:gd name="connsiteX57" fmla="*/ 4973191 w 5363295"/>
              <a:gd name="connsiteY57" fmla="*/ 898481 h 1491437"/>
              <a:gd name="connsiteX58" fmla="*/ 5039866 w 5363295"/>
              <a:gd name="connsiteY58" fmla="*/ 917531 h 1491437"/>
              <a:gd name="connsiteX59" fmla="*/ 5097749 w 5363295"/>
              <a:gd name="connsiteY59" fmla="*/ 989335 h 1491437"/>
              <a:gd name="connsiteX60" fmla="*/ 5208384 w 5363295"/>
              <a:gd name="connsiteY60" fmla="*/ 1057475 h 1491437"/>
              <a:gd name="connsiteX61" fmla="*/ 5325622 w 5363295"/>
              <a:gd name="connsiteY61" fmla="*/ 1165728 h 1491437"/>
              <a:gd name="connsiteX62" fmla="*/ 5363295 w 5363295"/>
              <a:gd name="connsiteY62" fmla="*/ 1275413 h 1491437"/>
              <a:gd name="connsiteX63" fmla="*/ 4823235 w 5363295"/>
              <a:gd name="connsiteY63" fmla="*/ 1491437 h 1491437"/>
              <a:gd name="connsiteX64" fmla="*/ 574763 w 5363295"/>
              <a:gd name="connsiteY64" fmla="*/ 1491437 h 1491437"/>
              <a:gd name="connsiteX0" fmla="*/ 574763 w 5363295"/>
              <a:gd name="connsiteY0" fmla="*/ 1491437 h 1491437"/>
              <a:gd name="connsiteX1" fmla="*/ 54374 w 5363295"/>
              <a:gd name="connsiteY1" fmla="*/ 1438361 h 1491437"/>
              <a:gd name="connsiteX2" fmla="*/ 24725 w 5363295"/>
              <a:gd name="connsiteY2" fmla="*/ 1317831 h 1491437"/>
              <a:gd name="connsiteX3" fmla="*/ 173680 w 5363295"/>
              <a:gd name="connsiteY3" fmla="*/ 1182502 h 1491437"/>
              <a:gd name="connsiteX4" fmla="*/ 400331 w 5363295"/>
              <a:gd name="connsiteY4" fmla="*/ 1086971 h 1491437"/>
              <a:gd name="connsiteX5" fmla="*/ 553012 w 5363295"/>
              <a:gd name="connsiteY5" fmla="*/ 1020050 h 1491437"/>
              <a:gd name="connsiteX6" fmla="*/ 649512 w 5363295"/>
              <a:gd name="connsiteY6" fmla="*/ 933789 h 1491437"/>
              <a:gd name="connsiteX7" fmla="*/ 757820 w 5363295"/>
              <a:gd name="connsiteY7" fmla="*/ 881135 h 1491437"/>
              <a:gd name="connsiteX8" fmla="*/ 860315 w 5363295"/>
              <a:gd name="connsiteY8" fmla="*/ 814458 h 1491437"/>
              <a:gd name="connsiteX9" fmla="*/ 935265 w 5363295"/>
              <a:gd name="connsiteY9" fmla="*/ 754796 h 1491437"/>
              <a:gd name="connsiteX10" fmla="*/ 1006796 w 5363295"/>
              <a:gd name="connsiteY10" fmla="*/ 714180 h 1491437"/>
              <a:gd name="connsiteX11" fmla="*/ 1101199 w 5363295"/>
              <a:gd name="connsiteY11" fmla="*/ 635396 h 1491437"/>
              <a:gd name="connsiteX12" fmla="*/ 1196924 w 5363295"/>
              <a:gd name="connsiteY12" fmla="*/ 562729 h 1491437"/>
              <a:gd name="connsiteX13" fmla="*/ 1284056 w 5363295"/>
              <a:gd name="connsiteY13" fmla="*/ 518200 h 1491437"/>
              <a:gd name="connsiteX14" fmla="*/ 1375979 w 5363295"/>
              <a:gd name="connsiteY14" fmla="*/ 474136 h 1491437"/>
              <a:gd name="connsiteX15" fmla="*/ 1457610 w 5363295"/>
              <a:gd name="connsiteY15" fmla="*/ 445483 h 1491437"/>
              <a:gd name="connsiteX16" fmla="*/ 1549855 w 5363295"/>
              <a:gd name="connsiteY16" fmla="*/ 418037 h 1491437"/>
              <a:gd name="connsiteX17" fmla="*/ 1637432 w 5363295"/>
              <a:gd name="connsiteY17" fmla="*/ 396468 h 1491437"/>
              <a:gd name="connsiteX18" fmla="*/ 1796074 w 5363295"/>
              <a:gd name="connsiteY18" fmla="*/ 373610 h 1491437"/>
              <a:gd name="connsiteX19" fmla="*/ 1947651 w 5363295"/>
              <a:gd name="connsiteY19" fmla="*/ 328800 h 1491437"/>
              <a:gd name="connsiteX20" fmla="*/ 2047357 w 5363295"/>
              <a:gd name="connsiteY20" fmla="*/ 291454 h 1491437"/>
              <a:gd name="connsiteX21" fmla="*/ 2151406 w 5363295"/>
              <a:gd name="connsiteY21" fmla="*/ 216596 h 1491437"/>
              <a:gd name="connsiteX22" fmla="*/ 2201416 w 5363295"/>
              <a:gd name="connsiteY22" fmla="*/ 202025 h 1491437"/>
              <a:gd name="connsiteX23" fmla="*/ 2261798 w 5363295"/>
              <a:gd name="connsiteY23" fmla="*/ 183909 h 1491437"/>
              <a:gd name="connsiteX24" fmla="*/ 2396920 w 5363295"/>
              <a:gd name="connsiteY24" fmla="*/ 153836 h 1491437"/>
              <a:gd name="connsiteX25" fmla="*/ 2687191 w 5363295"/>
              <a:gd name="connsiteY25" fmla="*/ 107906 h 1491437"/>
              <a:gd name="connsiteX26" fmla="*/ 2772916 w 5363295"/>
              <a:gd name="connsiteY26" fmla="*/ 79331 h 1491437"/>
              <a:gd name="connsiteX27" fmla="*/ 2801491 w 5363295"/>
              <a:gd name="connsiteY27" fmla="*/ 69806 h 1491437"/>
              <a:gd name="connsiteX28" fmla="*/ 2830066 w 5363295"/>
              <a:gd name="connsiteY28" fmla="*/ 50756 h 1491437"/>
              <a:gd name="connsiteX29" fmla="*/ 2915173 w 5363295"/>
              <a:gd name="connsiteY29" fmla="*/ 35358 h 1491437"/>
              <a:gd name="connsiteX30" fmla="*/ 3030774 w 5363295"/>
              <a:gd name="connsiteY30" fmla="*/ 16308 h 1491437"/>
              <a:gd name="connsiteX31" fmla="*/ 3277807 w 5363295"/>
              <a:gd name="connsiteY31" fmla="*/ 270 h 1491437"/>
              <a:gd name="connsiteX32" fmla="*/ 3376893 w 5363295"/>
              <a:gd name="connsiteY32" fmla="*/ 33927 h 1491437"/>
              <a:gd name="connsiteX33" fmla="*/ 3474403 w 5363295"/>
              <a:gd name="connsiteY33" fmla="*/ 54408 h 1491437"/>
              <a:gd name="connsiteX34" fmla="*/ 3553966 w 5363295"/>
              <a:gd name="connsiteY34" fmla="*/ 117431 h 1491437"/>
              <a:gd name="connsiteX35" fmla="*/ 3639691 w 5363295"/>
              <a:gd name="connsiteY35" fmla="*/ 174581 h 1491437"/>
              <a:gd name="connsiteX36" fmla="*/ 3725416 w 5363295"/>
              <a:gd name="connsiteY36" fmla="*/ 231731 h 1491437"/>
              <a:gd name="connsiteX37" fmla="*/ 3802917 w 5363295"/>
              <a:gd name="connsiteY37" fmla="*/ 234743 h 1491437"/>
              <a:gd name="connsiteX38" fmla="*/ 3942297 w 5363295"/>
              <a:gd name="connsiteY38" fmla="*/ 326981 h 1491437"/>
              <a:gd name="connsiteX39" fmla="*/ 4077841 w 5363295"/>
              <a:gd name="connsiteY39" fmla="*/ 355556 h 1491437"/>
              <a:gd name="connsiteX40" fmla="*/ 4134991 w 5363295"/>
              <a:gd name="connsiteY40" fmla="*/ 374606 h 1491437"/>
              <a:gd name="connsiteX41" fmla="*/ 4121630 w 5363295"/>
              <a:gd name="connsiteY41" fmla="*/ 420649 h 1491437"/>
              <a:gd name="connsiteX42" fmla="*/ 4234695 w 5363295"/>
              <a:gd name="connsiteY42" fmla="*/ 482883 h 1491437"/>
              <a:gd name="connsiteX43" fmla="*/ 4281361 w 5363295"/>
              <a:gd name="connsiteY43" fmla="*/ 517329 h 1491437"/>
              <a:gd name="connsiteX44" fmla="*/ 4344883 w 5363295"/>
              <a:gd name="connsiteY44" fmla="*/ 550987 h 1491437"/>
              <a:gd name="connsiteX45" fmla="*/ 4423001 w 5363295"/>
              <a:gd name="connsiteY45" fmla="*/ 600043 h 1491437"/>
              <a:gd name="connsiteX46" fmla="*/ 4506466 w 5363295"/>
              <a:gd name="connsiteY46" fmla="*/ 612731 h 1491437"/>
              <a:gd name="connsiteX47" fmla="*/ 4535041 w 5363295"/>
              <a:gd name="connsiteY47" fmla="*/ 641306 h 1491437"/>
              <a:gd name="connsiteX48" fmla="*/ 4563616 w 5363295"/>
              <a:gd name="connsiteY48" fmla="*/ 650831 h 1491437"/>
              <a:gd name="connsiteX49" fmla="*/ 4649341 w 5363295"/>
              <a:gd name="connsiteY49" fmla="*/ 707981 h 1491437"/>
              <a:gd name="connsiteX50" fmla="*/ 4677916 w 5363295"/>
              <a:gd name="connsiteY50" fmla="*/ 727031 h 1491437"/>
              <a:gd name="connsiteX51" fmla="*/ 4706491 w 5363295"/>
              <a:gd name="connsiteY51" fmla="*/ 746081 h 1491437"/>
              <a:gd name="connsiteX52" fmla="*/ 4792216 w 5363295"/>
              <a:gd name="connsiteY52" fmla="*/ 822281 h 1491437"/>
              <a:gd name="connsiteX53" fmla="*/ 4820791 w 5363295"/>
              <a:gd name="connsiteY53" fmla="*/ 831806 h 1491437"/>
              <a:gd name="connsiteX54" fmla="*/ 4877941 w 5363295"/>
              <a:gd name="connsiteY54" fmla="*/ 869906 h 1491437"/>
              <a:gd name="connsiteX55" fmla="*/ 4944616 w 5363295"/>
              <a:gd name="connsiteY55" fmla="*/ 888956 h 1491437"/>
              <a:gd name="connsiteX56" fmla="*/ 4973191 w 5363295"/>
              <a:gd name="connsiteY56" fmla="*/ 898481 h 1491437"/>
              <a:gd name="connsiteX57" fmla="*/ 5039866 w 5363295"/>
              <a:gd name="connsiteY57" fmla="*/ 917531 h 1491437"/>
              <a:gd name="connsiteX58" fmla="*/ 5097749 w 5363295"/>
              <a:gd name="connsiteY58" fmla="*/ 989335 h 1491437"/>
              <a:gd name="connsiteX59" fmla="*/ 5208384 w 5363295"/>
              <a:gd name="connsiteY59" fmla="*/ 1057475 h 1491437"/>
              <a:gd name="connsiteX60" fmla="*/ 5325622 w 5363295"/>
              <a:gd name="connsiteY60" fmla="*/ 1165728 h 1491437"/>
              <a:gd name="connsiteX61" fmla="*/ 5363295 w 5363295"/>
              <a:gd name="connsiteY61" fmla="*/ 1275413 h 1491437"/>
              <a:gd name="connsiteX62" fmla="*/ 4823235 w 5363295"/>
              <a:gd name="connsiteY62" fmla="*/ 1491437 h 1491437"/>
              <a:gd name="connsiteX63" fmla="*/ 574763 w 5363295"/>
              <a:gd name="connsiteY63" fmla="*/ 1491437 h 1491437"/>
              <a:gd name="connsiteX0" fmla="*/ 574763 w 5363295"/>
              <a:gd name="connsiteY0" fmla="*/ 1491607 h 1491607"/>
              <a:gd name="connsiteX1" fmla="*/ 54374 w 5363295"/>
              <a:gd name="connsiteY1" fmla="*/ 1438531 h 1491607"/>
              <a:gd name="connsiteX2" fmla="*/ 24725 w 5363295"/>
              <a:gd name="connsiteY2" fmla="*/ 1318001 h 1491607"/>
              <a:gd name="connsiteX3" fmla="*/ 173680 w 5363295"/>
              <a:gd name="connsiteY3" fmla="*/ 1182672 h 1491607"/>
              <a:gd name="connsiteX4" fmla="*/ 400331 w 5363295"/>
              <a:gd name="connsiteY4" fmla="*/ 1087141 h 1491607"/>
              <a:gd name="connsiteX5" fmla="*/ 553012 w 5363295"/>
              <a:gd name="connsiteY5" fmla="*/ 1020220 h 1491607"/>
              <a:gd name="connsiteX6" fmla="*/ 649512 w 5363295"/>
              <a:gd name="connsiteY6" fmla="*/ 933959 h 1491607"/>
              <a:gd name="connsiteX7" fmla="*/ 757820 w 5363295"/>
              <a:gd name="connsiteY7" fmla="*/ 881305 h 1491607"/>
              <a:gd name="connsiteX8" fmla="*/ 860315 w 5363295"/>
              <a:gd name="connsiteY8" fmla="*/ 814628 h 1491607"/>
              <a:gd name="connsiteX9" fmla="*/ 935265 w 5363295"/>
              <a:gd name="connsiteY9" fmla="*/ 754966 h 1491607"/>
              <a:gd name="connsiteX10" fmla="*/ 1006796 w 5363295"/>
              <a:gd name="connsiteY10" fmla="*/ 714350 h 1491607"/>
              <a:gd name="connsiteX11" fmla="*/ 1101199 w 5363295"/>
              <a:gd name="connsiteY11" fmla="*/ 635566 h 1491607"/>
              <a:gd name="connsiteX12" fmla="*/ 1196924 w 5363295"/>
              <a:gd name="connsiteY12" fmla="*/ 562899 h 1491607"/>
              <a:gd name="connsiteX13" fmla="*/ 1284056 w 5363295"/>
              <a:gd name="connsiteY13" fmla="*/ 518370 h 1491607"/>
              <a:gd name="connsiteX14" fmla="*/ 1375979 w 5363295"/>
              <a:gd name="connsiteY14" fmla="*/ 474306 h 1491607"/>
              <a:gd name="connsiteX15" fmla="*/ 1457610 w 5363295"/>
              <a:gd name="connsiteY15" fmla="*/ 445653 h 1491607"/>
              <a:gd name="connsiteX16" fmla="*/ 1549855 w 5363295"/>
              <a:gd name="connsiteY16" fmla="*/ 418207 h 1491607"/>
              <a:gd name="connsiteX17" fmla="*/ 1637432 w 5363295"/>
              <a:gd name="connsiteY17" fmla="*/ 396638 h 1491607"/>
              <a:gd name="connsiteX18" fmla="*/ 1796074 w 5363295"/>
              <a:gd name="connsiteY18" fmla="*/ 373780 h 1491607"/>
              <a:gd name="connsiteX19" fmla="*/ 1947651 w 5363295"/>
              <a:gd name="connsiteY19" fmla="*/ 328970 h 1491607"/>
              <a:gd name="connsiteX20" fmla="*/ 2047357 w 5363295"/>
              <a:gd name="connsiteY20" fmla="*/ 291624 h 1491607"/>
              <a:gd name="connsiteX21" fmla="*/ 2151406 w 5363295"/>
              <a:gd name="connsiteY21" fmla="*/ 216766 h 1491607"/>
              <a:gd name="connsiteX22" fmla="*/ 2201416 w 5363295"/>
              <a:gd name="connsiteY22" fmla="*/ 202195 h 1491607"/>
              <a:gd name="connsiteX23" fmla="*/ 2261798 w 5363295"/>
              <a:gd name="connsiteY23" fmla="*/ 184079 h 1491607"/>
              <a:gd name="connsiteX24" fmla="*/ 2396920 w 5363295"/>
              <a:gd name="connsiteY24" fmla="*/ 154006 h 1491607"/>
              <a:gd name="connsiteX25" fmla="*/ 2687191 w 5363295"/>
              <a:gd name="connsiteY25" fmla="*/ 108076 h 1491607"/>
              <a:gd name="connsiteX26" fmla="*/ 2772916 w 5363295"/>
              <a:gd name="connsiteY26" fmla="*/ 79501 h 1491607"/>
              <a:gd name="connsiteX27" fmla="*/ 2801491 w 5363295"/>
              <a:gd name="connsiteY27" fmla="*/ 69976 h 1491607"/>
              <a:gd name="connsiteX28" fmla="*/ 2830066 w 5363295"/>
              <a:gd name="connsiteY28" fmla="*/ 50926 h 1491607"/>
              <a:gd name="connsiteX29" fmla="*/ 2915173 w 5363295"/>
              <a:gd name="connsiteY29" fmla="*/ 35528 h 1491607"/>
              <a:gd name="connsiteX30" fmla="*/ 3069216 w 5363295"/>
              <a:gd name="connsiteY30" fmla="*/ 12826 h 1491607"/>
              <a:gd name="connsiteX31" fmla="*/ 3277807 w 5363295"/>
              <a:gd name="connsiteY31" fmla="*/ 440 h 1491607"/>
              <a:gd name="connsiteX32" fmla="*/ 3376893 w 5363295"/>
              <a:gd name="connsiteY32" fmla="*/ 34097 h 1491607"/>
              <a:gd name="connsiteX33" fmla="*/ 3474403 w 5363295"/>
              <a:gd name="connsiteY33" fmla="*/ 54578 h 1491607"/>
              <a:gd name="connsiteX34" fmla="*/ 3553966 w 5363295"/>
              <a:gd name="connsiteY34" fmla="*/ 117601 h 1491607"/>
              <a:gd name="connsiteX35" fmla="*/ 3639691 w 5363295"/>
              <a:gd name="connsiteY35" fmla="*/ 174751 h 1491607"/>
              <a:gd name="connsiteX36" fmla="*/ 3725416 w 5363295"/>
              <a:gd name="connsiteY36" fmla="*/ 231901 h 1491607"/>
              <a:gd name="connsiteX37" fmla="*/ 3802917 w 5363295"/>
              <a:gd name="connsiteY37" fmla="*/ 234913 h 1491607"/>
              <a:gd name="connsiteX38" fmla="*/ 3942297 w 5363295"/>
              <a:gd name="connsiteY38" fmla="*/ 327151 h 1491607"/>
              <a:gd name="connsiteX39" fmla="*/ 4077841 w 5363295"/>
              <a:gd name="connsiteY39" fmla="*/ 355726 h 1491607"/>
              <a:gd name="connsiteX40" fmla="*/ 4134991 w 5363295"/>
              <a:gd name="connsiteY40" fmla="*/ 374776 h 1491607"/>
              <a:gd name="connsiteX41" fmla="*/ 4121630 w 5363295"/>
              <a:gd name="connsiteY41" fmla="*/ 420819 h 1491607"/>
              <a:gd name="connsiteX42" fmla="*/ 4234695 w 5363295"/>
              <a:gd name="connsiteY42" fmla="*/ 483053 h 1491607"/>
              <a:gd name="connsiteX43" fmla="*/ 4281361 w 5363295"/>
              <a:gd name="connsiteY43" fmla="*/ 517499 h 1491607"/>
              <a:gd name="connsiteX44" fmla="*/ 4344883 w 5363295"/>
              <a:gd name="connsiteY44" fmla="*/ 551157 h 1491607"/>
              <a:gd name="connsiteX45" fmla="*/ 4423001 w 5363295"/>
              <a:gd name="connsiteY45" fmla="*/ 600213 h 1491607"/>
              <a:gd name="connsiteX46" fmla="*/ 4506466 w 5363295"/>
              <a:gd name="connsiteY46" fmla="*/ 612901 h 1491607"/>
              <a:gd name="connsiteX47" fmla="*/ 4535041 w 5363295"/>
              <a:gd name="connsiteY47" fmla="*/ 641476 h 1491607"/>
              <a:gd name="connsiteX48" fmla="*/ 4563616 w 5363295"/>
              <a:gd name="connsiteY48" fmla="*/ 651001 h 1491607"/>
              <a:gd name="connsiteX49" fmla="*/ 4649341 w 5363295"/>
              <a:gd name="connsiteY49" fmla="*/ 708151 h 1491607"/>
              <a:gd name="connsiteX50" fmla="*/ 4677916 w 5363295"/>
              <a:gd name="connsiteY50" fmla="*/ 727201 h 1491607"/>
              <a:gd name="connsiteX51" fmla="*/ 4706491 w 5363295"/>
              <a:gd name="connsiteY51" fmla="*/ 746251 h 1491607"/>
              <a:gd name="connsiteX52" fmla="*/ 4792216 w 5363295"/>
              <a:gd name="connsiteY52" fmla="*/ 822451 h 1491607"/>
              <a:gd name="connsiteX53" fmla="*/ 4820791 w 5363295"/>
              <a:gd name="connsiteY53" fmla="*/ 831976 h 1491607"/>
              <a:gd name="connsiteX54" fmla="*/ 4877941 w 5363295"/>
              <a:gd name="connsiteY54" fmla="*/ 870076 h 1491607"/>
              <a:gd name="connsiteX55" fmla="*/ 4944616 w 5363295"/>
              <a:gd name="connsiteY55" fmla="*/ 889126 h 1491607"/>
              <a:gd name="connsiteX56" fmla="*/ 4973191 w 5363295"/>
              <a:gd name="connsiteY56" fmla="*/ 898651 h 1491607"/>
              <a:gd name="connsiteX57" fmla="*/ 5039866 w 5363295"/>
              <a:gd name="connsiteY57" fmla="*/ 917701 h 1491607"/>
              <a:gd name="connsiteX58" fmla="*/ 5097749 w 5363295"/>
              <a:gd name="connsiteY58" fmla="*/ 989505 h 1491607"/>
              <a:gd name="connsiteX59" fmla="*/ 5208384 w 5363295"/>
              <a:gd name="connsiteY59" fmla="*/ 1057645 h 1491607"/>
              <a:gd name="connsiteX60" fmla="*/ 5325622 w 5363295"/>
              <a:gd name="connsiteY60" fmla="*/ 1165898 h 1491607"/>
              <a:gd name="connsiteX61" fmla="*/ 5363295 w 5363295"/>
              <a:gd name="connsiteY61" fmla="*/ 1275583 h 1491607"/>
              <a:gd name="connsiteX62" fmla="*/ 4823235 w 5363295"/>
              <a:gd name="connsiteY62" fmla="*/ 1491607 h 1491607"/>
              <a:gd name="connsiteX63" fmla="*/ 574763 w 5363295"/>
              <a:gd name="connsiteY63" fmla="*/ 1491607 h 1491607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28011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34695 w 5363295"/>
              <a:gd name="connsiteY42" fmla="*/ 49024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44883 w 5363295"/>
              <a:gd name="connsiteY44" fmla="*/ 558349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23001 w 5363295"/>
              <a:gd name="connsiteY45" fmla="*/ 607405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2009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281361 w 5363295"/>
              <a:gd name="connsiteY43" fmla="*/ 524691 h 1498799"/>
              <a:gd name="connsiteX44" fmla="*/ 4393809 w 5363295"/>
              <a:gd name="connsiteY44" fmla="*/ 624082 h 1498799"/>
              <a:gd name="connsiteX45" fmla="*/ 4454453 w 5363295"/>
              <a:gd name="connsiteY45" fmla="*/ 625664 h 1498799"/>
              <a:gd name="connsiteX46" fmla="*/ 4506466 w 5363295"/>
              <a:gd name="connsiteY46" fmla="*/ 638353 h 1498799"/>
              <a:gd name="connsiteX47" fmla="*/ 4535041 w 5363295"/>
              <a:gd name="connsiteY47" fmla="*/ 648668 h 1498799"/>
              <a:gd name="connsiteX48" fmla="*/ 4563616 w 5363295"/>
              <a:gd name="connsiteY48" fmla="*/ 658193 h 1498799"/>
              <a:gd name="connsiteX49" fmla="*/ 4649341 w 5363295"/>
              <a:gd name="connsiteY49" fmla="*/ 715343 h 1498799"/>
              <a:gd name="connsiteX50" fmla="*/ 4677916 w 5363295"/>
              <a:gd name="connsiteY50" fmla="*/ 734393 h 1498799"/>
              <a:gd name="connsiteX51" fmla="*/ 4706491 w 5363295"/>
              <a:gd name="connsiteY51" fmla="*/ 753443 h 1498799"/>
              <a:gd name="connsiteX52" fmla="*/ 4792216 w 5363295"/>
              <a:gd name="connsiteY52" fmla="*/ 829643 h 1498799"/>
              <a:gd name="connsiteX53" fmla="*/ 4820791 w 5363295"/>
              <a:gd name="connsiteY53" fmla="*/ 839168 h 1498799"/>
              <a:gd name="connsiteX54" fmla="*/ 4877941 w 5363295"/>
              <a:gd name="connsiteY54" fmla="*/ 877268 h 1498799"/>
              <a:gd name="connsiteX55" fmla="*/ 4944616 w 5363295"/>
              <a:gd name="connsiteY55" fmla="*/ 896318 h 1498799"/>
              <a:gd name="connsiteX56" fmla="*/ 4973191 w 5363295"/>
              <a:gd name="connsiteY56" fmla="*/ 905843 h 1498799"/>
              <a:gd name="connsiteX57" fmla="*/ 5039866 w 5363295"/>
              <a:gd name="connsiteY57" fmla="*/ 924893 h 1498799"/>
              <a:gd name="connsiteX58" fmla="*/ 5097749 w 5363295"/>
              <a:gd name="connsiteY58" fmla="*/ 996697 h 1498799"/>
              <a:gd name="connsiteX59" fmla="*/ 5208384 w 5363295"/>
              <a:gd name="connsiteY59" fmla="*/ 1064837 h 1498799"/>
              <a:gd name="connsiteX60" fmla="*/ 5325622 w 5363295"/>
              <a:gd name="connsiteY60" fmla="*/ 1173090 h 1498799"/>
              <a:gd name="connsiteX61" fmla="*/ 5363295 w 5363295"/>
              <a:gd name="connsiteY61" fmla="*/ 1282775 h 1498799"/>
              <a:gd name="connsiteX62" fmla="*/ 4823235 w 5363295"/>
              <a:gd name="connsiteY62" fmla="*/ 1498799 h 1498799"/>
              <a:gd name="connsiteX63" fmla="*/ 574763 w 5363295"/>
              <a:gd name="connsiteY63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134991 w 5363295"/>
              <a:gd name="connsiteY40" fmla="*/ 38196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4077841 w 5363295"/>
              <a:gd name="connsiteY39" fmla="*/ 362918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942297 w 5363295"/>
              <a:gd name="connsiteY38" fmla="*/ 334343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63616 w 5363295"/>
              <a:gd name="connsiteY47" fmla="*/ 658193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6466 w 5363295"/>
              <a:gd name="connsiteY45" fmla="*/ 638353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454453 w 5363295"/>
              <a:gd name="connsiteY44" fmla="*/ 625664 h 1498799"/>
              <a:gd name="connsiteX45" fmla="*/ 4509960 w 5363295"/>
              <a:gd name="connsiteY45" fmla="*/ 663916 h 1498799"/>
              <a:gd name="connsiteX46" fmla="*/ 4535041 w 5363295"/>
              <a:gd name="connsiteY46" fmla="*/ 648668 h 1498799"/>
              <a:gd name="connsiteX47" fmla="*/ 4574101 w 5363295"/>
              <a:gd name="connsiteY47" fmla="*/ 702015 h 1498799"/>
              <a:gd name="connsiteX48" fmla="*/ 4649341 w 5363295"/>
              <a:gd name="connsiteY48" fmla="*/ 715343 h 1498799"/>
              <a:gd name="connsiteX49" fmla="*/ 4677916 w 5363295"/>
              <a:gd name="connsiteY49" fmla="*/ 734393 h 1498799"/>
              <a:gd name="connsiteX50" fmla="*/ 4706491 w 5363295"/>
              <a:gd name="connsiteY50" fmla="*/ 753443 h 1498799"/>
              <a:gd name="connsiteX51" fmla="*/ 4792216 w 5363295"/>
              <a:gd name="connsiteY51" fmla="*/ 829643 h 1498799"/>
              <a:gd name="connsiteX52" fmla="*/ 4820791 w 5363295"/>
              <a:gd name="connsiteY52" fmla="*/ 839168 h 1498799"/>
              <a:gd name="connsiteX53" fmla="*/ 4877941 w 5363295"/>
              <a:gd name="connsiteY53" fmla="*/ 877268 h 1498799"/>
              <a:gd name="connsiteX54" fmla="*/ 4944616 w 5363295"/>
              <a:gd name="connsiteY54" fmla="*/ 896318 h 1498799"/>
              <a:gd name="connsiteX55" fmla="*/ 4973191 w 5363295"/>
              <a:gd name="connsiteY55" fmla="*/ 905843 h 1498799"/>
              <a:gd name="connsiteX56" fmla="*/ 5039866 w 5363295"/>
              <a:gd name="connsiteY56" fmla="*/ 924893 h 1498799"/>
              <a:gd name="connsiteX57" fmla="*/ 5097749 w 5363295"/>
              <a:gd name="connsiteY57" fmla="*/ 996697 h 1498799"/>
              <a:gd name="connsiteX58" fmla="*/ 5208384 w 5363295"/>
              <a:gd name="connsiteY58" fmla="*/ 1064837 h 1498799"/>
              <a:gd name="connsiteX59" fmla="*/ 5325622 w 5363295"/>
              <a:gd name="connsiteY59" fmla="*/ 1173090 h 1498799"/>
              <a:gd name="connsiteX60" fmla="*/ 5363295 w 5363295"/>
              <a:gd name="connsiteY60" fmla="*/ 1282775 h 1498799"/>
              <a:gd name="connsiteX61" fmla="*/ 4823235 w 5363295"/>
              <a:gd name="connsiteY61" fmla="*/ 1498799 h 1498799"/>
              <a:gd name="connsiteX62" fmla="*/ 574763 w 5363295"/>
              <a:gd name="connsiteY62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35041 w 5363295"/>
              <a:gd name="connsiteY45" fmla="*/ 648668 h 1498799"/>
              <a:gd name="connsiteX46" fmla="*/ 4574101 w 5363295"/>
              <a:gd name="connsiteY46" fmla="*/ 702015 h 1498799"/>
              <a:gd name="connsiteX47" fmla="*/ 4649341 w 5363295"/>
              <a:gd name="connsiteY47" fmla="*/ 715343 h 1498799"/>
              <a:gd name="connsiteX48" fmla="*/ 4677916 w 5363295"/>
              <a:gd name="connsiteY48" fmla="*/ 734393 h 1498799"/>
              <a:gd name="connsiteX49" fmla="*/ 4706491 w 5363295"/>
              <a:gd name="connsiteY49" fmla="*/ 753443 h 1498799"/>
              <a:gd name="connsiteX50" fmla="*/ 4792216 w 5363295"/>
              <a:gd name="connsiteY50" fmla="*/ 829643 h 1498799"/>
              <a:gd name="connsiteX51" fmla="*/ 4820791 w 5363295"/>
              <a:gd name="connsiteY51" fmla="*/ 839168 h 1498799"/>
              <a:gd name="connsiteX52" fmla="*/ 4877941 w 5363295"/>
              <a:gd name="connsiteY52" fmla="*/ 877268 h 1498799"/>
              <a:gd name="connsiteX53" fmla="*/ 4944616 w 5363295"/>
              <a:gd name="connsiteY53" fmla="*/ 896318 h 1498799"/>
              <a:gd name="connsiteX54" fmla="*/ 4973191 w 5363295"/>
              <a:gd name="connsiteY54" fmla="*/ 905843 h 1498799"/>
              <a:gd name="connsiteX55" fmla="*/ 5039866 w 5363295"/>
              <a:gd name="connsiteY55" fmla="*/ 924893 h 1498799"/>
              <a:gd name="connsiteX56" fmla="*/ 5097749 w 5363295"/>
              <a:gd name="connsiteY56" fmla="*/ 996697 h 1498799"/>
              <a:gd name="connsiteX57" fmla="*/ 5208384 w 5363295"/>
              <a:gd name="connsiteY57" fmla="*/ 1064837 h 1498799"/>
              <a:gd name="connsiteX58" fmla="*/ 5325622 w 5363295"/>
              <a:gd name="connsiteY58" fmla="*/ 1173090 h 1498799"/>
              <a:gd name="connsiteX59" fmla="*/ 5363295 w 5363295"/>
              <a:gd name="connsiteY59" fmla="*/ 1282775 h 1498799"/>
              <a:gd name="connsiteX60" fmla="*/ 4823235 w 5363295"/>
              <a:gd name="connsiteY60" fmla="*/ 1498799 h 1498799"/>
              <a:gd name="connsiteX61" fmla="*/ 574763 w 5363295"/>
              <a:gd name="connsiteY61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69643 w 5363295"/>
              <a:gd name="connsiteY42" fmla="*/ 570585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21630 w 5363295"/>
              <a:gd name="connsiteY41" fmla="*/ 490093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16171 w 5363295"/>
              <a:gd name="connsiteY40" fmla="*/ 422138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48538 w 5363295"/>
              <a:gd name="connsiteY39" fmla="*/ 366570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25416 w 5363295"/>
              <a:gd name="connsiteY36" fmla="*/ 23909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39691 w 5363295"/>
              <a:gd name="connsiteY35" fmla="*/ 181943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124793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74403 w 5363295"/>
              <a:gd name="connsiteY33" fmla="*/ 61770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799 h 1498799"/>
              <a:gd name="connsiteX1" fmla="*/ 54374 w 5363295"/>
              <a:gd name="connsiteY1" fmla="*/ 1445723 h 1498799"/>
              <a:gd name="connsiteX2" fmla="*/ 24725 w 5363295"/>
              <a:gd name="connsiteY2" fmla="*/ 1325193 h 1498799"/>
              <a:gd name="connsiteX3" fmla="*/ 173680 w 5363295"/>
              <a:gd name="connsiteY3" fmla="*/ 1189864 h 1498799"/>
              <a:gd name="connsiteX4" fmla="*/ 400331 w 5363295"/>
              <a:gd name="connsiteY4" fmla="*/ 1094333 h 1498799"/>
              <a:gd name="connsiteX5" fmla="*/ 553012 w 5363295"/>
              <a:gd name="connsiteY5" fmla="*/ 1027412 h 1498799"/>
              <a:gd name="connsiteX6" fmla="*/ 649512 w 5363295"/>
              <a:gd name="connsiteY6" fmla="*/ 941151 h 1498799"/>
              <a:gd name="connsiteX7" fmla="*/ 757820 w 5363295"/>
              <a:gd name="connsiteY7" fmla="*/ 888497 h 1498799"/>
              <a:gd name="connsiteX8" fmla="*/ 860315 w 5363295"/>
              <a:gd name="connsiteY8" fmla="*/ 821820 h 1498799"/>
              <a:gd name="connsiteX9" fmla="*/ 935265 w 5363295"/>
              <a:gd name="connsiteY9" fmla="*/ 762158 h 1498799"/>
              <a:gd name="connsiteX10" fmla="*/ 1006796 w 5363295"/>
              <a:gd name="connsiteY10" fmla="*/ 721542 h 1498799"/>
              <a:gd name="connsiteX11" fmla="*/ 1101199 w 5363295"/>
              <a:gd name="connsiteY11" fmla="*/ 642758 h 1498799"/>
              <a:gd name="connsiteX12" fmla="*/ 1196924 w 5363295"/>
              <a:gd name="connsiteY12" fmla="*/ 570091 h 1498799"/>
              <a:gd name="connsiteX13" fmla="*/ 1284056 w 5363295"/>
              <a:gd name="connsiteY13" fmla="*/ 525562 h 1498799"/>
              <a:gd name="connsiteX14" fmla="*/ 1375979 w 5363295"/>
              <a:gd name="connsiteY14" fmla="*/ 481498 h 1498799"/>
              <a:gd name="connsiteX15" fmla="*/ 1457610 w 5363295"/>
              <a:gd name="connsiteY15" fmla="*/ 452845 h 1498799"/>
              <a:gd name="connsiteX16" fmla="*/ 1549855 w 5363295"/>
              <a:gd name="connsiteY16" fmla="*/ 425399 h 1498799"/>
              <a:gd name="connsiteX17" fmla="*/ 1637432 w 5363295"/>
              <a:gd name="connsiteY17" fmla="*/ 403830 h 1498799"/>
              <a:gd name="connsiteX18" fmla="*/ 1796074 w 5363295"/>
              <a:gd name="connsiteY18" fmla="*/ 380972 h 1498799"/>
              <a:gd name="connsiteX19" fmla="*/ 1947651 w 5363295"/>
              <a:gd name="connsiteY19" fmla="*/ 336162 h 1498799"/>
              <a:gd name="connsiteX20" fmla="*/ 2047357 w 5363295"/>
              <a:gd name="connsiteY20" fmla="*/ 298816 h 1498799"/>
              <a:gd name="connsiteX21" fmla="*/ 2151406 w 5363295"/>
              <a:gd name="connsiteY21" fmla="*/ 223958 h 1498799"/>
              <a:gd name="connsiteX22" fmla="*/ 2201416 w 5363295"/>
              <a:gd name="connsiteY22" fmla="*/ 209387 h 1498799"/>
              <a:gd name="connsiteX23" fmla="*/ 2261798 w 5363295"/>
              <a:gd name="connsiteY23" fmla="*/ 191271 h 1498799"/>
              <a:gd name="connsiteX24" fmla="*/ 2396920 w 5363295"/>
              <a:gd name="connsiteY24" fmla="*/ 161198 h 1498799"/>
              <a:gd name="connsiteX25" fmla="*/ 2687191 w 5363295"/>
              <a:gd name="connsiteY25" fmla="*/ 115268 h 1498799"/>
              <a:gd name="connsiteX26" fmla="*/ 2772916 w 5363295"/>
              <a:gd name="connsiteY26" fmla="*/ 86693 h 1498799"/>
              <a:gd name="connsiteX27" fmla="*/ 2801491 w 5363295"/>
              <a:gd name="connsiteY27" fmla="*/ 77168 h 1498799"/>
              <a:gd name="connsiteX28" fmla="*/ 2830066 w 5363295"/>
              <a:gd name="connsiteY28" fmla="*/ 58118 h 1498799"/>
              <a:gd name="connsiteX29" fmla="*/ 2915173 w 5363295"/>
              <a:gd name="connsiteY29" fmla="*/ 42720 h 1498799"/>
              <a:gd name="connsiteX30" fmla="*/ 3069216 w 5363295"/>
              <a:gd name="connsiteY30" fmla="*/ 20018 h 1498799"/>
              <a:gd name="connsiteX31" fmla="*/ 3337217 w 5363295"/>
              <a:gd name="connsiteY31" fmla="*/ 328 h 1498799"/>
              <a:gd name="connsiteX32" fmla="*/ 3376893 w 5363295"/>
              <a:gd name="connsiteY32" fmla="*/ 41289 h 1498799"/>
              <a:gd name="connsiteX33" fmla="*/ 3484888 w 5363295"/>
              <a:gd name="connsiteY33" fmla="*/ 36208 h 1498799"/>
              <a:gd name="connsiteX34" fmla="*/ 3553966 w 5363295"/>
              <a:gd name="connsiteY34" fmla="*/ 99230 h 1498799"/>
              <a:gd name="connsiteX35" fmla="*/ 3643186 w 5363295"/>
              <a:gd name="connsiteY35" fmla="*/ 138121 h 1498799"/>
              <a:gd name="connsiteX36" fmla="*/ 3739395 w 5363295"/>
              <a:gd name="connsiteY36" fmla="*/ 198923 h 1498799"/>
              <a:gd name="connsiteX37" fmla="*/ 3802917 w 5363295"/>
              <a:gd name="connsiteY37" fmla="*/ 242105 h 1498799"/>
              <a:gd name="connsiteX38" fmla="*/ 3854930 w 5363295"/>
              <a:gd name="connsiteY38" fmla="*/ 305129 h 1498799"/>
              <a:gd name="connsiteX39" fmla="*/ 3938054 w 5363295"/>
              <a:gd name="connsiteY39" fmla="*/ 351962 h 1498799"/>
              <a:gd name="connsiteX40" fmla="*/ 4026655 w 5363295"/>
              <a:gd name="connsiteY40" fmla="*/ 407531 h 1498799"/>
              <a:gd name="connsiteX41" fmla="*/ 4135609 w 5363295"/>
              <a:gd name="connsiteY41" fmla="*/ 482789 h 1498799"/>
              <a:gd name="connsiteX42" fmla="*/ 4283623 w 5363295"/>
              <a:gd name="connsiteY42" fmla="*/ 563280 h 1498799"/>
              <a:gd name="connsiteX43" fmla="*/ 4393809 w 5363295"/>
              <a:gd name="connsiteY43" fmla="*/ 624082 h 1498799"/>
              <a:gd name="connsiteX44" fmla="*/ 4509960 w 5363295"/>
              <a:gd name="connsiteY44" fmla="*/ 663916 h 1498799"/>
              <a:gd name="connsiteX45" fmla="*/ 4574101 w 5363295"/>
              <a:gd name="connsiteY45" fmla="*/ 702015 h 1498799"/>
              <a:gd name="connsiteX46" fmla="*/ 4649341 w 5363295"/>
              <a:gd name="connsiteY46" fmla="*/ 715343 h 1498799"/>
              <a:gd name="connsiteX47" fmla="*/ 4677916 w 5363295"/>
              <a:gd name="connsiteY47" fmla="*/ 734393 h 1498799"/>
              <a:gd name="connsiteX48" fmla="*/ 4706491 w 5363295"/>
              <a:gd name="connsiteY48" fmla="*/ 753443 h 1498799"/>
              <a:gd name="connsiteX49" fmla="*/ 4792216 w 5363295"/>
              <a:gd name="connsiteY49" fmla="*/ 829643 h 1498799"/>
              <a:gd name="connsiteX50" fmla="*/ 4820791 w 5363295"/>
              <a:gd name="connsiteY50" fmla="*/ 839168 h 1498799"/>
              <a:gd name="connsiteX51" fmla="*/ 4877941 w 5363295"/>
              <a:gd name="connsiteY51" fmla="*/ 877268 h 1498799"/>
              <a:gd name="connsiteX52" fmla="*/ 4944616 w 5363295"/>
              <a:gd name="connsiteY52" fmla="*/ 896318 h 1498799"/>
              <a:gd name="connsiteX53" fmla="*/ 4973191 w 5363295"/>
              <a:gd name="connsiteY53" fmla="*/ 905843 h 1498799"/>
              <a:gd name="connsiteX54" fmla="*/ 5039866 w 5363295"/>
              <a:gd name="connsiteY54" fmla="*/ 924893 h 1498799"/>
              <a:gd name="connsiteX55" fmla="*/ 5097749 w 5363295"/>
              <a:gd name="connsiteY55" fmla="*/ 996697 h 1498799"/>
              <a:gd name="connsiteX56" fmla="*/ 5208384 w 5363295"/>
              <a:gd name="connsiteY56" fmla="*/ 1064837 h 1498799"/>
              <a:gd name="connsiteX57" fmla="*/ 5325622 w 5363295"/>
              <a:gd name="connsiteY57" fmla="*/ 1173090 h 1498799"/>
              <a:gd name="connsiteX58" fmla="*/ 5363295 w 5363295"/>
              <a:gd name="connsiteY58" fmla="*/ 1282775 h 1498799"/>
              <a:gd name="connsiteX59" fmla="*/ 4823235 w 5363295"/>
              <a:gd name="connsiteY59" fmla="*/ 1498799 h 1498799"/>
              <a:gd name="connsiteX60" fmla="*/ 574763 w 5363295"/>
              <a:gd name="connsiteY60" fmla="*/ 1498799 h 1498799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83623 w 5363295"/>
              <a:gd name="connsiteY42" fmla="*/ 563114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393809 w 5363295"/>
              <a:gd name="connsiteY43" fmla="*/ 623916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35609 w 5363295"/>
              <a:gd name="connsiteY41" fmla="*/ 482623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26655 w 5363295"/>
              <a:gd name="connsiteY40" fmla="*/ 407365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87191 w 5363295"/>
              <a:gd name="connsiteY25" fmla="*/ 115102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396920 w 5363295"/>
              <a:gd name="connsiteY24" fmla="*/ 161032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666223 w 5363295"/>
              <a:gd name="connsiteY25" fmla="*/ 151620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519235 w 5363295"/>
              <a:gd name="connsiteY24" fmla="*/ 208506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801491 w 5363295"/>
              <a:gd name="connsiteY27" fmla="*/ 77002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30066 w 5363295"/>
              <a:gd name="connsiteY28" fmla="*/ 57952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15173 w 5363295"/>
              <a:gd name="connsiteY29" fmla="*/ 42554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633 h 1498633"/>
              <a:gd name="connsiteX1" fmla="*/ 54374 w 5363295"/>
              <a:gd name="connsiteY1" fmla="*/ 1445557 h 1498633"/>
              <a:gd name="connsiteX2" fmla="*/ 24725 w 5363295"/>
              <a:gd name="connsiteY2" fmla="*/ 1325027 h 1498633"/>
              <a:gd name="connsiteX3" fmla="*/ 173680 w 5363295"/>
              <a:gd name="connsiteY3" fmla="*/ 1189698 h 1498633"/>
              <a:gd name="connsiteX4" fmla="*/ 400331 w 5363295"/>
              <a:gd name="connsiteY4" fmla="*/ 1094167 h 1498633"/>
              <a:gd name="connsiteX5" fmla="*/ 553012 w 5363295"/>
              <a:gd name="connsiteY5" fmla="*/ 1027246 h 1498633"/>
              <a:gd name="connsiteX6" fmla="*/ 649512 w 5363295"/>
              <a:gd name="connsiteY6" fmla="*/ 940985 h 1498633"/>
              <a:gd name="connsiteX7" fmla="*/ 757820 w 5363295"/>
              <a:gd name="connsiteY7" fmla="*/ 888331 h 1498633"/>
              <a:gd name="connsiteX8" fmla="*/ 860315 w 5363295"/>
              <a:gd name="connsiteY8" fmla="*/ 821654 h 1498633"/>
              <a:gd name="connsiteX9" fmla="*/ 935265 w 5363295"/>
              <a:gd name="connsiteY9" fmla="*/ 761992 h 1498633"/>
              <a:gd name="connsiteX10" fmla="*/ 1006796 w 5363295"/>
              <a:gd name="connsiteY10" fmla="*/ 721376 h 1498633"/>
              <a:gd name="connsiteX11" fmla="*/ 1101199 w 5363295"/>
              <a:gd name="connsiteY11" fmla="*/ 642592 h 1498633"/>
              <a:gd name="connsiteX12" fmla="*/ 1196924 w 5363295"/>
              <a:gd name="connsiteY12" fmla="*/ 569925 h 1498633"/>
              <a:gd name="connsiteX13" fmla="*/ 1284056 w 5363295"/>
              <a:gd name="connsiteY13" fmla="*/ 525396 h 1498633"/>
              <a:gd name="connsiteX14" fmla="*/ 1375979 w 5363295"/>
              <a:gd name="connsiteY14" fmla="*/ 481332 h 1498633"/>
              <a:gd name="connsiteX15" fmla="*/ 1457610 w 5363295"/>
              <a:gd name="connsiteY15" fmla="*/ 452679 h 1498633"/>
              <a:gd name="connsiteX16" fmla="*/ 1549855 w 5363295"/>
              <a:gd name="connsiteY16" fmla="*/ 425233 h 1498633"/>
              <a:gd name="connsiteX17" fmla="*/ 1637432 w 5363295"/>
              <a:gd name="connsiteY17" fmla="*/ 403664 h 1498633"/>
              <a:gd name="connsiteX18" fmla="*/ 1796074 w 5363295"/>
              <a:gd name="connsiteY18" fmla="*/ 380806 h 1498633"/>
              <a:gd name="connsiteX19" fmla="*/ 1947651 w 5363295"/>
              <a:gd name="connsiteY19" fmla="*/ 335996 h 1498633"/>
              <a:gd name="connsiteX20" fmla="*/ 2047357 w 5363295"/>
              <a:gd name="connsiteY20" fmla="*/ 298650 h 1498633"/>
              <a:gd name="connsiteX21" fmla="*/ 2151406 w 5363295"/>
              <a:gd name="connsiteY21" fmla="*/ 223792 h 1498633"/>
              <a:gd name="connsiteX22" fmla="*/ 2201416 w 5363295"/>
              <a:gd name="connsiteY22" fmla="*/ 209221 h 1498633"/>
              <a:gd name="connsiteX23" fmla="*/ 2261798 w 5363295"/>
              <a:gd name="connsiteY23" fmla="*/ 191105 h 1498633"/>
              <a:gd name="connsiteX24" fmla="*/ 2491277 w 5363295"/>
              <a:gd name="connsiteY24" fmla="*/ 204855 h 1498633"/>
              <a:gd name="connsiteX25" fmla="*/ 2704664 w 5363295"/>
              <a:gd name="connsiteY25" fmla="*/ 166228 h 1498633"/>
              <a:gd name="connsiteX26" fmla="*/ 2772916 w 5363295"/>
              <a:gd name="connsiteY26" fmla="*/ 86527 h 1498633"/>
              <a:gd name="connsiteX27" fmla="*/ 2797997 w 5363295"/>
              <a:gd name="connsiteY27" fmla="*/ 102565 h 1498633"/>
              <a:gd name="connsiteX28" fmla="*/ 2854529 w 5363295"/>
              <a:gd name="connsiteY28" fmla="*/ 54301 h 1498633"/>
              <a:gd name="connsiteX29" fmla="*/ 2939637 w 5363295"/>
              <a:gd name="connsiteY29" fmla="*/ 31598 h 1498633"/>
              <a:gd name="connsiteX30" fmla="*/ 3069216 w 5363295"/>
              <a:gd name="connsiteY30" fmla="*/ 19852 h 1498633"/>
              <a:gd name="connsiteX31" fmla="*/ 3337217 w 5363295"/>
              <a:gd name="connsiteY31" fmla="*/ 162 h 1498633"/>
              <a:gd name="connsiteX32" fmla="*/ 3404851 w 5363295"/>
              <a:gd name="connsiteY32" fmla="*/ 11909 h 1498633"/>
              <a:gd name="connsiteX33" fmla="*/ 3484888 w 5363295"/>
              <a:gd name="connsiteY33" fmla="*/ 36042 h 1498633"/>
              <a:gd name="connsiteX34" fmla="*/ 3553966 w 5363295"/>
              <a:gd name="connsiteY34" fmla="*/ 99064 h 1498633"/>
              <a:gd name="connsiteX35" fmla="*/ 3643186 w 5363295"/>
              <a:gd name="connsiteY35" fmla="*/ 137955 h 1498633"/>
              <a:gd name="connsiteX36" fmla="*/ 3739395 w 5363295"/>
              <a:gd name="connsiteY36" fmla="*/ 198757 h 1498633"/>
              <a:gd name="connsiteX37" fmla="*/ 3802917 w 5363295"/>
              <a:gd name="connsiteY37" fmla="*/ 241939 h 1498633"/>
              <a:gd name="connsiteX38" fmla="*/ 3854930 w 5363295"/>
              <a:gd name="connsiteY38" fmla="*/ 304963 h 1498633"/>
              <a:gd name="connsiteX39" fmla="*/ 3938054 w 5363295"/>
              <a:gd name="connsiteY39" fmla="*/ 351796 h 1498633"/>
              <a:gd name="connsiteX40" fmla="*/ 4054613 w 5363295"/>
              <a:gd name="connsiteY40" fmla="*/ 400062 h 1498633"/>
              <a:gd name="connsiteX41" fmla="*/ 4156578 w 5363295"/>
              <a:gd name="connsiteY41" fmla="*/ 475319 h 1498633"/>
              <a:gd name="connsiteX42" fmla="*/ 4290612 w 5363295"/>
              <a:gd name="connsiteY42" fmla="*/ 555811 h 1498633"/>
              <a:gd name="connsiteX43" fmla="*/ 4407788 w 5363295"/>
              <a:gd name="connsiteY43" fmla="*/ 609309 h 1498633"/>
              <a:gd name="connsiteX44" fmla="*/ 4509960 w 5363295"/>
              <a:gd name="connsiteY44" fmla="*/ 663750 h 1498633"/>
              <a:gd name="connsiteX45" fmla="*/ 4574101 w 5363295"/>
              <a:gd name="connsiteY45" fmla="*/ 701849 h 1498633"/>
              <a:gd name="connsiteX46" fmla="*/ 4649341 w 5363295"/>
              <a:gd name="connsiteY46" fmla="*/ 715177 h 1498633"/>
              <a:gd name="connsiteX47" fmla="*/ 4677916 w 5363295"/>
              <a:gd name="connsiteY47" fmla="*/ 734227 h 1498633"/>
              <a:gd name="connsiteX48" fmla="*/ 4706491 w 5363295"/>
              <a:gd name="connsiteY48" fmla="*/ 753277 h 1498633"/>
              <a:gd name="connsiteX49" fmla="*/ 4792216 w 5363295"/>
              <a:gd name="connsiteY49" fmla="*/ 829477 h 1498633"/>
              <a:gd name="connsiteX50" fmla="*/ 4820791 w 5363295"/>
              <a:gd name="connsiteY50" fmla="*/ 839002 h 1498633"/>
              <a:gd name="connsiteX51" fmla="*/ 4877941 w 5363295"/>
              <a:gd name="connsiteY51" fmla="*/ 877102 h 1498633"/>
              <a:gd name="connsiteX52" fmla="*/ 4944616 w 5363295"/>
              <a:gd name="connsiteY52" fmla="*/ 896152 h 1498633"/>
              <a:gd name="connsiteX53" fmla="*/ 4973191 w 5363295"/>
              <a:gd name="connsiteY53" fmla="*/ 905677 h 1498633"/>
              <a:gd name="connsiteX54" fmla="*/ 5039866 w 5363295"/>
              <a:gd name="connsiteY54" fmla="*/ 924727 h 1498633"/>
              <a:gd name="connsiteX55" fmla="*/ 5097749 w 5363295"/>
              <a:gd name="connsiteY55" fmla="*/ 996531 h 1498633"/>
              <a:gd name="connsiteX56" fmla="*/ 5208384 w 5363295"/>
              <a:gd name="connsiteY56" fmla="*/ 1064671 h 1498633"/>
              <a:gd name="connsiteX57" fmla="*/ 5325622 w 5363295"/>
              <a:gd name="connsiteY57" fmla="*/ 1172924 h 1498633"/>
              <a:gd name="connsiteX58" fmla="*/ 5363295 w 5363295"/>
              <a:gd name="connsiteY58" fmla="*/ 1282609 h 1498633"/>
              <a:gd name="connsiteX59" fmla="*/ 4823235 w 5363295"/>
              <a:gd name="connsiteY59" fmla="*/ 1498633 h 1498633"/>
              <a:gd name="connsiteX60" fmla="*/ 574763 w 5363295"/>
              <a:gd name="connsiteY60" fmla="*/ 1498633 h 1498633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797997 w 5363295"/>
              <a:gd name="connsiteY27" fmla="*/ 10270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72916 w 5363295"/>
              <a:gd name="connsiteY26" fmla="*/ 86666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704664 w 5363295"/>
              <a:gd name="connsiteY25" fmla="*/ 166367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91277 w 5363295"/>
              <a:gd name="connsiteY24" fmla="*/ 204994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73212 w 5363295"/>
              <a:gd name="connsiteY25" fmla="*/ 199234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11976 w 5363295"/>
              <a:gd name="connsiteY27" fmla="*/ 69838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261798 w 5363295"/>
              <a:gd name="connsiteY23" fmla="*/ 19124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51406 w 5363295"/>
              <a:gd name="connsiteY21" fmla="*/ 223931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2047357 w 5363295"/>
              <a:gd name="connsiteY20" fmla="*/ 298789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23449 w 5363295"/>
              <a:gd name="connsiteY21" fmla="*/ 220279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47651 w 5363295"/>
              <a:gd name="connsiteY19" fmla="*/ 336135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96074 w 5363295"/>
              <a:gd name="connsiteY18" fmla="*/ 380945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37432 w 5363295"/>
              <a:gd name="connsiteY17" fmla="*/ 40380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49855 w 5363295"/>
              <a:gd name="connsiteY16" fmla="*/ 425372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101199 w 5363295"/>
              <a:gd name="connsiteY11" fmla="*/ 642731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935265 w 5363295"/>
              <a:gd name="connsiteY9" fmla="*/ 762131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1006796 w 5363295"/>
              <a:gd name="connsiteY10" fmla="*/ 721515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60315 w 5363295"/>
              <a:gd name="connsiteY8" fmla="*/ 821793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757820 w 5363295"/>
              <a:gd name="connsiteY7" fmla="*/ 888470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49512 w 5363295"/>
              <a:gd name="connsiteY6" fmla="*/ 941124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814883 w 5363295"/>
              <a:gd name="connsiteY8" fmla="*/ 79988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773087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961364 w 5363295"/>
              <a:gd name="connsiteY10" fmla="*/ 710559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034800 w 5363295"/>
              <a:gd name="connsiteY11" fmla="*/ 639079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284056 w 5363295"/>
              <a:gd name="connsiteY13" fmla="*/ 525535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12970 w 5363295"/>
              <a:gd name="connsiteY17" fmla="*/ 447625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61896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52244 w 5363295"/>
              <a:gd name="connsiteY25" fmla="*/ 195582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116459 w 5363295"/>
              <a:gd name="connsiteY21" fmla="*/ 227583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196924 w 5363295"/>
              <a:gd name="connsiteY12" fmla="*/ 570064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493939 w 5363295"/>
              <a:gd name="connsiteY16" fmla="*/ 469194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7610 w 5363295"/>
              <a:gd name="connsiteY15" fmla="*/ 452818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96823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1024269 w 5363295"/>
              <a:gd name="connsiteY10" fmla="*/ 575441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39640 w 5363295"/>
              <a:gd name="connsiteY11" fmla="*/ 514916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73189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58382 w 5363295"/>
              <a:gd name="connsiteY9" fmla="*/ 663531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755474 w 5363295"/>
              <a:gd name="connsiteY8" fmla="*/ 75971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687926 w 5363295"/>
              <a:gd name="connsiteY7" fmla="*/ 855604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400331 w 5363295"/>
              <a:gd name="connsiteY4" fmla="*/ 1094306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553012 w 5363295"/>
              <a:gd name="connsiteY5" fmla="*/ 1027385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618060 w 5363295"/>
              <a:gd name="connsiteY6" fmla="*/ 937472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86580 w 5363295"/>
              <a:gd name="connsiteY7" fmla="*/ 88116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89076 w 5363295"/>
              <a:gd name="connsiteY8" fmla="*/ 796230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802467 w 5363295"/>
              <a:gd name="connsiteY9" fmla="*/ 685442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4763 w 5363295"/>
              <a:gd name="connsiteY0" fmla="*/ 1498772 h 1498772"/>
              <a:gd name="connsiteX1" fmla="*/ 54374 w 5363295"/>
              <a:gd name="connsiteY1" fmla="*/ 1445696 h 1498772"/>
              <a:gd name="connsiteX2" fmla="*/ 24725 w 5363295"/>
              <a:gd name="connsiteY2" fmla="*/ 1325166 h 1498772"/>
              <a:gd name="connsiteX3" fmla="*/ 173680 w 5363295"/>
              <a:gd name="connsiteY3" fmla="*/ 1189837 h 1498772"/>
              <a:gd name="connsiteX4" fmla="*/ 257048 w 5363295"/>
              <a:gd name="connsiteY4" fmla="*/ 1101609 h 1498772"/>
              <a:gd name="connsiteX5" fmla="*/ 364298 w 5363295"/>
              <a:gd name="connsiteY5" fmla="*/ 1016429 h 1498772"/>
              <a:gd name="connsiteX6" fmla="*/ 460799 w 5363295"/>
              <a:gd name="connsiteY6" fmla="*/ 948428 h 1498772"/>
              <a:gd name="connsiteX7" fmla="*/ 541149 w 5363295"/>
              <a:gd name="connsiteY7" fmla="*/ 862906 h 1498772"/>
              <a:gd name="connsiteX8" fmla="*/ 629667 w 5363295"/>
              <a:gd name="connsiteY8" fmla="*/ 781622 h 1498772"/>
              <a:gd name="connsiteX9" fmla="*/ 791983 w 5363295"/>
              <a:gd name="connsiteY9" fmla="*/ 678138 h 1498772"/>
              <a:gd name="connsiteX10" fmla="*/ 989322 w 5363295"/>
              <a:gd name="connsiteY10" fmla="*/ 579093 h 1498772"/>
              <a:gd name="connsiteX11" fmla="*/ 1118672 w 5363295"/>
              <a:gd name="connsiteY11" fmla="*/ 518568 h 1498772"/>
              <a:gd name="connsiteX12" fmla="*/ 1221388 w 5363295"/>
              <a:gd name="connsiteY12" fmla="*/ 507983 h 1498772"/>
              <a:gd name="connsiteX13" fmla="*/ 1301530 w 5363295"/>
              <a:gd name="connsiteY13" fmla="*/ 489017 h 1498772"/>
              <a:gd name="connsiteX14" fmla="*/ 1375979 w 5363295"/>
              <a:gd name="connsiteY14" fmla="*/ 481471 h 1498772"/>
              <a:gd name="connsiteX15" fmla="*/ 1450621 w 5363295"/>
              <a:gd name="connsiteY15" fmla="*/ 471077 h 1498772"/>
              <a:gd name="connsiteX16" fmla="*/ 1539370 w 5363295"/>
              <a:gd name="connsiteY16" fmla="*/ 472847 h 1498772"/>
              <a:gd name="connsiteX17" fmla="*/ 1647918 w 5363295"/>
              <a:gd name="connsiteY17" fmla="*/ 462233 h 1498772"/>
              <a:gd name="connsiteX18" fmla="*/ 1778601 w 5363295"/>
              <a:gd name="connsiteY18" fmla="*/ 428419 h 1498772"/>
              <a:gd name="connsiteX19" fmla="*/ 1930178 w 5363295"/>
              <a:gd name="connsiteY19" fmla="*/ 369002 h 1498772"/>
              <a:gd name="connsiteX20" fmla="*/ 1994937 w 5363295"/>
              <a:gd name="connsiteY20" fmla="*/ 309745 h 1498772"/>
              <a:gd name="connsiteX21" fmla="*/ 2098986 w 5363295"/>
              <a:gd name="connsiteY21" fmla="*/ 245842 h 1498772"/>
              <a:gd name="connsiteX22" fmla="*/ 2201416 w 5363295"/>
              <a:gd name="connsiteY22" fmla="*/ 209360 h 1498772"/>
              <a:gd name="connsiteX23" fmla="*/ 2303735 w 5363295"/>
              <a:gd name="connsiteY23" fmla="*/ 209504 h 1498772"/>
              <a:gd name="connsiteX24" fmla="*/ 2484288 w 5363295"/>
              <a:gd name="connsiteY24" fmla="*/ 219601 h 1498772"/>
              <a:gd name="connsiteX25" fmla="*/ 2641760 w 5363295"/>
              <a:gd name="connsiteY25" fmla="*/ 184627 h 1498772"/>
              <a:gd name="connsiteX26" fmla="*/ 2755443 w 5363295"/>
              <a:gd name="connsiteY26" fmla="*/ 108577 h 1498772"/>
              <a:gd name="connsiteX27" fmla="*/ 2804987 w 5363295"/>
              <a:gd name="connsiteY27" fmla="*/ 80794 h 1498772"/>
              <a:gd name="connsiteX28" fmla="*/ 2854529 w 5363295"/>
              <a:gd name="connsiteY28" fmla="*/ 54440 h 1498772"/>
              <a:gd name="connsiteX29" fmla="*/ 2939637 w 5363295"/>
              <a:gd name="connsiteY29" fmla="*/ 31737 h 1498772"/>
              <a:gd name="connsiteX30" fmla="*/ 3118142 w 5363295"/>
              <a:gd name="connsiteY30" fmla="*/ 1732 h 1498772"/>
              <a:gd name="connsiteX31" fmla="*/ 3337217 w 5363295"/>
              <a:gd name="connsiteY31" fmla="*/ 301 h 1498772"/>
              <a:gd name="connsiteX32" fmla="*/ 3404851 w 5363295"/>
              <a:gd name="connsiteY32" fmla="*/ 12048 h 1498772"/>
              <a:gd name="connsiteX33" fmla="*/ 3484888 w 5363295"/>
              <a:gd name="connsiteY33" fmla="*/ 36181 h 1498772"/>
              <a:gd name="connsiteX34" fmla="*/ 3553966 w 5363295"/>
              <a:gd name="connsiteY34" fmla="*/ 99203 h 1498772"/>
              <a:gd name="connsiteX35" fmla="*/ 3643186 w 5363295"/>
              <a:gd name="connsiteY35" fmla="*/ 138094 h 1498772"/>
              <a:gd name="connsiteX36" fmla="*/ 3739395 w 5363295"/>
              <a:gd name="connsiteY36" fmla="*/ 198896 h 1498772"/>
              <a:gd name="connsiteX37" fmla="*/ 3802917 w 5363295"/>
              <a:gd name="connsiteY37" fmla="*/ 242078 h 1498772"/>
              <a:gd name="connsiteX38" fmla="*/ 3854930 w 5363295"/>
              <a:gd name="connsiteY38" fmla="*/ 305102 h 1498772"/>
              <a:gd name="connsiteX39" fmla="*/ 3938054 w 5363295"/>
              <a:gd name="connsiteY39" fmla="*/ 351935 h 1498772"/>
              <a:gd name="connsiteX40" fmla="*/ 4054613 w 5363295"/>
              <a:gd name="connsiteY40" fmla="*/ 400201 h 1498772"/>
              <a:gd name="connsiteX41" fmla="*/ 4156578 w 5363295"/>
              <a:gd name="connsiteY41" fmla="*/ 475458 h 1498772"/>
              <a:gd name="connsiteX42" fmla="*/ 4290612 w 5363295"/>
              <a:gd name="connsiteY42" fmla="*/ 555950 h 1498772"/>
              <a:gd name="connsiteX43" fmla="*/ 4407788 w 5363295"/>
              <a:gd name="connsiteY43" fmla="*/ 609448 h 1498772"/>
              <a:gd name="connsiteX44" fmla="*/ 4509960 w 5363295"/>
              <a:gd name="connsiteY44" fmla="*/ 663889 h 1498772"/>
              <a:gd name="connsiteX45" fmla="*/ 4574101 w 5363295"/>
              <a:gd name="connsiteY45" fmla="*/ 701988 h 1498772"/>
              <a:gd name="connsiteX46" fmla="*/ 4649341 w 5363295"/>
              <a:gd name="connsiteY46" fmla="*/ 715316 h 1498772"/>
              <a:gd name="connsiteX47" fmla="*/ 4677916 w 5363295"/>
              <a:gd name="connsiteY47" fmla="*/ 734366 h 1498772"/>
              <a:gd name="connsiteX48" fmla="*/ 4706491 w 5363295"/>
              <a:gd name="connsiteY48" fmla="*/ 753416 h 1498772"/>
              <a:gd name="connsiteX49" fmla="*/ 4792216 w 5363295"/>
              <a:gd name="connsiteY49" fmla="*/ 829616 h 1498772"/>
              <a:gd name="connsiteX50" fmla="*/ 4820791 w 5363295"/>
              <a:gd name="connsiteY50" fmla="*/ 839141 h 1498772"/>
              <a:gd name="connsiteX51" fmla="*/ 4877941 w 5363295"/>
              <a:gd name="connsiteY51" fmla="*/ 877241 h 1498772"/>
              <a:gd name="connsiteX52" fmla="*/ 4944616 w 5363295"/>
              <a:gd name="connsiteY52" fmla="*/ 896291 h 1498772"/>
              <a:gd name="connsiteX53" fmla="*/ 4973191 w 5363295"/>
              <a:gd name="connsiteY53" fmla="*/ 905816 h 1498772"/>
              <a:gd name="connsiteX54" fmla="*/ 5039866 w 5363295"/>
              <a:gd name="connsiteY54" fmla="*/ 924866 h 1498772"/>
              <a:gd name="connsiteX55" fmla="*/ 5097749 w 5363295"/>
              <a:gd name="connsiteY55" fmla="*/ 996670 h 1498772"/>
              <a:gd name="connsiteX56" fmla="*/ 5208384 w 5363295"/>
              <a:gd name="connsiteY56" fmla="*/ 1064810 h 1498772"/>
              <a:gd name="connsiteX57" fmla="*/ 5325622 w 5363295"/>
              <a:gd name="connsiteY57" fmla="*/ 1173063 h 1498772"/>
              <a:gd name="connsiteX58" fmla="*/ 5363295 w 5363295"/>
              <a:gd name="connsiteY58" fmla="*/ 1282748 h 1498772"/>
              <a:gd name="connsiteX59" fmla="*/ 4823235 w 5363295"/>
              <a:gd name="connsiteY59" fmla="*/ 1498772 h 1498772"/>
              <a:gd name="connsiteX60" fmla="*/ 574763 w 5363295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39819 w 5363719"/>
              <a:gd name="connsiteY36" fmla="*/ 198896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55354 w 5363719"/>
              <a:gd name="connsiteY38" fmla="*/ 305102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54390 w 5363719"/>
              <a:gd name="connsiteY34" fmla="*/ 99203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43610 w 5363719"/>
              <a:gd name="connsiteY35" fmla="*/ 138094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68369 w 5363719"/>
              <a:gd name="connsiteY34" fmla="*/ 77292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  <a:gd name="connsiteX0" fmla="*/ 575187 w 5363719"/>
              <a:gd name="connsiteY0" fmla="*/ 1498772 h 1498772"/>
              <a:gd name="connsiteX1" fmla="*/ 54798 w 5363719"/>
              <a:gd name="connsiteY1" fmla="*/ 1445696 h 1498772"/>
              <a:gd name="connsiteX2" fmla="*/ 25149 w 5363719"/>
              <a:gd name="connsiteY2" fmla="*/ 1325166 h 1498772"/>
              <a:gd name="connsiteX3" fmla="*/ 181093 w 5363719"/>
              <a:gd name="connsiteY3" fmla="*/ 1186185 h 1498772"/>
              <a:gd name="connsiteX4" fmla="*/ 257472 w 5363719"/>
              <a:gd name="connsiteY4" fmla="*/ 1101609 h 1498772"/>
              <a:gd name="connsiteX5" fmla="*/ 364722 w 5363719"/>
              <a:gd name="connsiteY5" fmla="*/ 1016429 h 1498772"/>
              <a:gd name="connsiteX6" fmla="*/ 461223 w 5363719"/>
              <a:gd name="connsiteY6" fmla="*/ 948428 h 1498772"/>
              <a:gd name="connsiteX7" fmla="*/ 541573 w 5363719"/>
              <a:gd name="connsiteY7" fmla="*/ 862906 h 1498772"/>
              <a:gd name="connsiteX8" fmla="*/ 630091 w 5363719"/>
              <a:gd name="connsiteY8" fmla="*/ 781622 h 1498772"/>
              <a:gd name="connsiteX9" fmla="*/ 792407 w 5363719"/>
              <a:gd name="connsiteY9" fmla="*/ 678138 h 1498772"/>
              <a:gd name="connsiteX10" fmla="*/ 989746 w 5363719"/>
              <a:gd name="connsiteY10" fmla="*/ 579093 h 1498772"/>
              <a:gd name="connsiteX11" fmla="*/ 1119096 w 5363719"/>
              <a:gd name="connsiteY11" fmla="*/ 518568 h 1498772"/>
              <a:gd name="connsiteX12" fmla="*/ 1221812 w 5363719"/>
              <a:gd name="connsiteY12" fmla="*/ 507983 h 1498772"/>
              <a:gd name="connsiteX13" fmla="*/ 1301954 w 5363719"/>
              <a:gd name="connsiteY13" fmla="*/ 489017 h 1498772"/>
              <a:gd name="connsiteX14" fmla="*/ 1376403 w 5363719"/>
              <a:gd name="connsiteY14" fmla="*/ 481471 h 1498772"/>
              <a:gd name="connsiteX15" fmla="*/ 1451045 w 5363719"/>
              <a:gd name="connsiteY15" fmla="*/ 471077 h 1498772"/>
              <a:gd name="connsiteX16" fmla="*/ 1539794 w 5363719"/>
              <a:gd name="connsiteY16" fmla="*/ 472847 h 1498772"/>
              <a:gd name="connsiteX17" fmla="*/ 1648342 w 5363719"/>
              <a:gd name="connsiteY17" fmla="*/ 462233 h 1498772"/>
              <a:gd name="connsiteX18" fmla="*/ 1779025 w 5363719"/>
              <a:gd name="connsiteY18" fmla="*/ 428419 h 1498772"/>
              <a:gd name="connsiteX19" fmla="*/ 1930602 w 5363719"/>
              <a:gd name="connsiteY19" fmla="*/ 369002 h 1498772"/>
              <a:gd name="connsiteX20" fmla="*/ 1995361 w 5363719"/>
              <a:gd name="connsiteY20" fmla="*/ 309745 h 1498772"/>
              <a:gd name="connsiteX21" fmla="*/ 2099410 w 5363719"/>
              <a:gd name="connsiteY21" fmla="*/ 245842 h 1498772"/>
              <a:gd name="connsiteX22" fmla="*/ 2201840 w 5363719"/>
              <a:gd name="connsiteY22" fmla="*/ 209360 h 1498772"/>
              <a:gd name="connsiteX23" fmla="*/ 2304159 w 5363719"/>
              <a:gd name="connsiteY23" fmla="*/ 209504 h 1498772"/>
              <a:gd name="connsiteX24" fmla="*/ 2484712 w 5363719"/>
              <a:gd name="connsiteY24" fmla="*/ 219601 h 1498772"/>
              <a:gd name="connsiteX25" fmla="*/ 2642184 w 5363719"/>
              <a:gd name="connsiteY25" fmla="*/ 184627 h 1498772"/>
              <a:gd name="connsiteX26" fmla="*/ 2755867 w 5363719"/>
              <a:gd name="connsiteY26" fmla="*/ 108577 h 1498772"/>
              <a:gd name="connsiteX27" fmla="*/ 2805411 w 5363719"/>
              <a:gd name="connsiteY27" fmla="*/ 80794 h 1498772"/>
              <a:gd name="connsiteX28" fmla="*/ 2854953 w 5363719"/>
              <a:gd name="connsiteY28" fmla="*/ 54440 h 1498772"/>
              <a:gd name="connsiteX29" fmla="*/ 2940061 w 5363719"/>
              <a:gd name="connsiteY29" fmla="*/ 31737 h 1498772"/>
              <a:gd name="connsiteX30" fmla="*/ 3118566 w 5363719"/>
              <a:gd name="connsiteY30" fmla="*/ 1732 h 1498772"/>
              <a:gd name="connsiteX31" fmla="*/ 3337641 w 5363719"/>
              <a:gd name="connsiteY31" fmla="*/ 301 h 1498772"/>
              <a:gd name="connsiteX32" fmla="*/ 3405275 w 5363719"/>
              <a:gd name="connsiteY32" fmla="*/ 12048 h 1498772"/>
              <a:gd name="connsiteX33" fmla="*/ 3485312 w 5363719"/>
              <a:gd name="connsiteY33" fmla="*/ 36181 h 1498772"/>
              <a:gd name="connsiteX34" fmla="*/ 3571864 w 5363719"/>
              <a:gd name="connsiteY34" fmla="*/ 69988 h 1498772"/>
              <a:gd name="connsiteX35" fmla="*/ 3668074 w 5363719"/>
              <a:gd name="connsiteY35" fmla="*/ 127138 h 1498772"/>
              <a:gd name="connsiteX36" fmla="*/ 3750303 w 5363719"/>
              <a:gd name="connsiteY36" fmla="*/ 191592 h 1498772"/>
              <a:gd name="connsiteX37" fmla="*/ 3803341 w 5363719"/>
              <a:gd name="connsiteY37" fmla="*/ 242078 h 1498772"/>
              <a:gd name="connsiteX38" fmla="*/ 3869333 w 5363719"/>
              <a:gd name="connsiteY38" fmla="*/ 301450 h 1498772"/>
              <a:gd name="connsiteX39" fmla="*/ 3938478 w 5363719"/>
              <a:gd name="connsiteY39" fmla="*/ 351935 h 1498772"/>
              <a:gd name="connsiteX40" fmla="*/ 4055037 w 5363719"/>
              <a:gd name="connsiteY40" fmla="*/ 400201 h 1498772"/>
              <a:gd name="connsiteX41" fmla="*/ 4157002 w 5363719"/>
              <a:gd name="connsiteY41" fmla="*/ 475458 h 1498772"/>
              <a:gd name="connsiteX42" fmla="*/ 4291036 w 5363719"/>
              <a:gd name="connsiteY42" fmla="*/ 555950 h 1498772"/>
              <a:gd name="connsiteX43" fmla="*/ 4408212 w 5363719"/>
              <a:gd name="connsiteY43" fmla="*/ 609448 h 1498772"/>
              <a:gd name="connsiteX44" fmla="*/ 4510384 w 5363719"/>
              <a:gd name="connsiteY44" fmla="*/ 663889 h 1498772"/>
              <a:gd name="connsiteX45" fmla="*/ 4574525 w 5363719"/>
              <a:gd name="connsiteY45" fmla="*/ 701988 h 1498772"/>
              <a:gd name="connsiteX46" fmla="*/ 4649765 w 5363719"/>
              <a:gd name="connsiteY46" fmla="*/ 715316 h 1498772"/>
              <a:gd name="connsiteX47" fmla="*/ 4678340 w 5363719"/>
              <a:gd name="connsiteY47" fmla="*/ 734366 h 1498772"/>
              <a:gd name="connsiteX48" fmla="*/ 4706915 w 5363719"/>
              <a:gd name="connsiteY48" fmla="*/ 753416 h 1498772"/>
              <a:gd name="connsiteX49" fmla="*/ 4792640 w 5363719"/>
              <a:gd name="connsiteY49" fmla="*/ 829616 h 1498772"/>
              <a:gd name="connsiteX50" fmla="*/ 4821215 w 5363719"/>
              <a:gd name="connsiteY50" fmla="*/ 839141 h 1498772"/>
              <a:gd name="connsiteX51" fmla="*/ 4878365 w 5363719"/>
              <a:gd name="connsiteY51" fmla="*/ 877241 h 1498772"/>
              <a:gd name="connsiteX52" fmla="*/ 4945040 w 5363719"/>
              <a:gd name="connsiteY52" fmla="*/ 896291 h 1498772"/>
              <a:gd name="connsiteX53" fmla="*/ 4973615 w 5363719"/>
              <a:gd name="connsiteY53" fmla="*/ 905816 h 1498772"/>
              <a:gd name="connsiteX54" fmla="*/ 5040290 w 5363719"/>
              <a:gd name="connsiteY54" fmla="*/ 924866 h 1498772"/>
              <a:gd name="connsiteX55" fmla="*/ 5098173 w 5363719"/>
              <a:gd name="connsiteY55" fmla="*/ 996670 h 1498772"/>
              <a:gd name="connsiteX56" fmla="*/ 5208808 w 5363719"/>
              <a:gd name="connsiteY56" fmla="*/ 1064810 h 1498772"/>
              <a:gd name="connsiteX57" fmla="*/ 5326046 w 5363719"/>
              <a:gd name="connsiteY57" fmla="*/ 1173063 h 1498772"/>
              <a:gd name="connsiteX58" fmla="*/ 5363719 w 5363719"/>
              <a:gd name="connsiteY58" fmla="*/ 1282748 h 1498772"/>
              <a:gd name="connsiteX59" fmla="*/ 4823659 w 5363719"/>
              <a:gd name="connsiteY59" fmla="*/ 1498772 h 1498772"/>
              <a:gd name="connsiteX60" fmla="*/ 575187 w 5363719"/>
              <a:gd name="connsiteY60" fmla="*/ 1498772 h 1498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363719" h="1498772">
                <a:moveTo>
                  <a:pt x="575187" y="1498772"/>
                </a:moveTo>
                <a:cubicBezTo>
                  <a:pt x="-83202" y="1452469"/>
                  <a:pt x="140022" y="1472778"/>
                  <a:pt x="54798" y="1445696"/>
                </a:cubicBezTo>
                <a:cubicBezTo>
                  <a:pt x="-30690" y="1405982"/>
                  <a:pt x="4100" y="1368418"/>
                  <a:pt x="25149" y="1325166"/>
                </a:cubicBezTo>
                <a:cubicBezTo>
                  <a:pt x="46198" y="1281914"/>
                  <a:pt x="134790" y="1218322"/>
                  <a:pt x="181093" y="1186185"/>
                </a:cubicBezTo>
                <a:cubicBezTo>
                  <a:pt x="200143" y="1157610"/>
                  <a:pt x="226867" y="1129902"/>
                  <a:pt x="257472" y="1101609"/>
                </a:cubicBezTo>
                <a:cubicBezTo>
                  <a:pt x="288077" y="1073316"/>
                  <a:pt x="330764" y="1041959"/>
                  <a:pt x="364722" y="1016429"/>
                </a:cubicBezTo>
                <a:cubicBezTo>
                  <a:pt x="398680" y="990899"/>
                  <a:pt x="431748" y="974015"/>
                  <a:pt x="461223" y="948428"/>
                </a:cubicBezTo>
                <a:cubicBezTo>
                  <a:pt x="490698" y="922841"/>
                  <a:pt x="513428" y="890707"/>
                  <a:pt x="541573" y="862906"/>
                </a:cubicBezTo>
                <a:cubicBezTo>
                  <a:pt x="569718" y="835105"/>
                  <a:pt x="588285" y="812417"/>
                  <a:pt x="630091" y="781622"/>
                </a:cubicBezTo>
                <a:cubicBezTo>
                  <a:pt x="671897" y="750827"/>
                  <a:pt x="732465" y="711893"/>
                  <a:pt x="792407" y="678138"/>
                </a:cubicBezTo>
                <a:cubicBezTo>
                  <a:pt x="852350" y="644383"/>
                  <a:pt x="935298" y="605688"/>
                  <a:pt x="989746" y="579093"/>
                </a:cubicBezTo>
                <a:cubicBezTo>
                  <a:pt x="1044194" y="552498"/>
                  <a:pt x="1080418" y="530420"/>
                  <a:pt x="1119096" y="518568"/>
                </a:cubicBezTo>
                <a:cubicBezTo>
                  <a:pt x="1157774" y="506716"/>
                  <a:pt x="1191336" y="512908"/>
                  <a:pt x="1221812" y="507983"/>
                </a:cubicBezTo>
                <a:cubicBezTo>
                  <a:pt x="1252288" y="503058"/>
                  <a:pt x="1276189" y="493436"/>
                  <a:pt x="1301954" y="489017"/>
                </a:cubicBezTo>
                <a:cubicBezTo>
                  <a:pt x="1327719" y="484598"/>
                  <a:pt x="1351555" y="484461"/>
                  <a:pt x="1376403" y="481471"/>
                </a:cubicBezTo>
                <a:cubicBezTo>
                  <a:pt x="1401251" y="478481"/>
                  <a:pt x="1423813" y="472514"/>
                  <a:pt x="1451045" y="471077"/>
                </a:cubicBezTo>
                <a:cubicBezTo>
                  <a:pt x="1478277" y="469640"/>
                  <a:pt x="1506911" y="474321"/>
                  <a:pt x="1539794" y="472847"/>
                </a:cubicBezTo>
                <a:cubicBezTo>
                  <a:pt x="1572677" y="471373"/>
                  <a:pt x="1629292" y="465408"/>
                  <a:pt x="1648342" y="462233"/>
                </a:cubicBezTo>
                <a:cubicBezTo>
                  <a:pt x="1686442" y="465408"/>
                  <a:pt x="1731982" y="443957"/>
                  <a:pt x="1779025" y="428419"/>
                </a:cubicBezTo>
                <a:cubicBezTo>
                  <a:pt x="1826068" y="412881"/>
                  <a:pt x="1860393" y="390065"/>
                  <a:pt x="1930602" y="369002"/>
                </a:cubicBezTo>
                <a:lnTo>
                  <a:pt x="1995361" y="309745"/>
                </a:lnTo>
                <a:cubicBezTo>
                  <a:pt x="2004886" y="306570"/>
                  <a:pt x="2064997" y="262573"/>
                  <a:pt x="2099410" y="245842"/>
                </a:cubicBezTo>
                <a:cubicBezTo>
                  <a:pt x="2133823" y="229111"/>
                  <a:pt x="2167715" y="215416"/>
                  <a:pt x="2201840" y="209360"/>
                </a:cubicBezTo>
                <a:cubicBezTo>
                  <a:pt x="2235965" y="203304"/>
                  <a:pt x="2257014" y="207797"/>
                  <a:pt x="2304159" y="209504"/>
                </a:cubicBezTo>
                <a:cubicBezTo>
                  <a:pt x="2351304" y="211211"/>
                  <a:pt x="2428375" y="223747"/>
                  <a:pt x="2484712" y="219601"/>
                </a:cubicBezTo>
                <a:cubicBezTo>
                  <a:pt x="2541049" y="215455"/>
                  <a:pt x="2576444" y="198868"/>
                  <a:pt x="2642184" y="184627"/>
                </a:cubicBezTo>
                <a:lnTo>
                  <a:pt x="2755867" y="108577"/>
                </a:lnTo>
                <a:cubicBezTo>
                  <a:pt x="2765392" y="105402"/>
                  <a:pt x="2788897" y="89817"/>
                  <a:pt x="2805411" y="80794"/>
                </a:cubicBezTo>
                <a:cubicBezTo>
                  <a:pt x="2821925" y="71771"/>
                  <a:pt x="2832511" y="62616"/>
                  <a:pt x="2854953" y="54440"/>
                </a:cubicBezTo>
                <a:cubicBezTo>
                  <a:pt x="2877395" y="46264"/>
                  <a:pt x="2896126" y="40522"/>
                  <a:pt x="2940061" y="31737"/>
                </a:cubicBezTo>
                <a:cubicBezTo>
                  <a:pt x="2983996" y="22952"/>
                  <a:pt x="3070726" y="13692"/>
                  <a:pt x="3118566" y="1732"/>
                </a:cubicBezTo>
                <a:cubicBezTo>
                  <a:pt x="3191591" y="4907"/>
                  <a:pt x="3289856" y="-1418"/>
                  <a:pt x="3337641" y="301"/>
                </a:cubicBezTo>
                <a:cubicBezTo>
                  <a:pt x="3385426" y="2020"/>
                  <a:pt x="3380663" y="6068"/>
                  <a:pt x="3405275" y="12048"/>
                </a:cubicBezTo>
                <a:cubicBezTo>
                  <a:pt x="3429887" y="18028"/>
                  <a:pt x="3457547" y="26524"/>
                  <a:pt x="3485312" y="36181"/>
                </a:cubicBezTo>
                <a:cubicBezTo>
                  <a:pt x="3513077" y="45838"/>
                  <a:pt x="3549079" y="54722"/>
                  <a:pt x="3571864" y="69988"/>
                </a:cubicBezTo>
                <a:cubicBezTo>
                  <a:pt x="3599412" y="90017"/>
                  <a:pt x="3638334" y="106871"/>
                  <a:pt x="3668074" y="127138"/>
                </a:cubicBezTo>
                <a:cubicBezTo>
                  <a:pt x="3697814" y="147405"/>
                  <a:pt x="3727759" y="172435"/>
                  <a:pt x="3750303" y="191592"/>
                </a:cubicBezTo>
                <a:cubicBezTo>
                  <a:pt x="3772847" y="210749"/>
                  <a:pt x="3783503" y="223768"/>
                  <a:pt x="3803341" y="242078"/>
                </a:cubicBezTo>
                <a:cubicBezTo>
                  <a:pt x="3823179" y="260388"/>
                  <a:pt x="3846810" y="283141"/>
                  <a:pt x="3869333" y="301450"/>
                </a:cubicBezTo>
                <a:cubicBezTo>
                  <a:pt x="3891856" y="319759"/>
                  <a:pt x="3906362" y="343998"/>
                  <a:pt x="3938478" y="351935"/>
                </a:cubicBezTo>
                <a:lnTo>
                  <a:pt x="4055037" y="400201"/>
                </a:lnTo>
                <a:cubicBezTo>
                  <a:pt x="4064562" y="403376"/>
                  <a:pt x="4117669" y="449500"/>
                  <a:pt x="4157002" y="475458"/>
                </a:cubicBezTo>
                <a:cubicBezTo>
                  <a:pt x="4196335" y="501416"/>
                  <a:pt x="4249168" y="533618"/>
                  <a:pt x="4291036" y="555950"/>
                </a:cubicBezTo>
                <a:cubicBezTo>
                  <a:pt x="4332904" y="578282"/>
                  <a:pt x="4377410" y="600268"/>
                  <a:pt x="4408212" y="609448"/>
                </a:cubicBezTo>
                <a:lnTo>
                  <a:pt x="4510384" y="663889"/>
                </a:lnTo>
                <a:cubicBezTo>
                  <a:pt x="4540433" y="676878"/>
                  <a:pt x="4551295" y="693417"/>
                  <a:pt x="4574525" y="701988"/>
                </a:cubicBezTo>
                <a:lnTo>
                  <a:pt x="4649765" y="715316"/>
                </a:lnTo>
                <a:lnTo>
                  <a:pt x="4678340" y="734366"/>
                </a:lnTo>
                <a:cubicBezTo>
                  <a:pt x="4687865" y="740716"/>
                  <a:pt x="4698820" y="745321"/>
                  <a:pt x="4706915" y="753416"/>
                </a:cubicBezTo>
                <a:cubicBezTo>
                  <a:pt x="4732159" y="778660"/>
                  <a:pt x="4758646" y="812619"/>
                  <a:pt x="4792640" y="829616"/>
                </a:cubicBezTo>
                <a:cubicBezTo>
                  <a:pt x="4801620" y="834106"/>
                  <a:pt x="4812438" y="834265"/>
                  <a:pt x="4821215" y="839141"/>
                </a:cubicBezTo>
                <a:cubicBezTo>
                  <a:pt x="4841229" y="850260"/>
                  <a:pt x="4856645" y="870001"/>
                  <a:pt x="4878365" y="877241"/>
                </a:cubicBezTo>
                <a:cubicBezTo>
                  <a:pt x="4946878" y="900079"/>
                  <a:pt x="4861319" y="872371"/>
                  <a:pt x="4945040" y="896291"/>
                </a:cubicBezTo>
                <a:cubicBezTo>
                  <a:pt x="4954694" y="899049"/>
                  <a:pt x="4963961" y="903058"/>
                  <a:pt x="4973615" y="905816"/>
                </a:cubicBezTo>
                <a:cubicBezTo>
                  <a:pt x="4987857" y="909885"/>
                  <a:pt x="5025065" y="917253"/>
                  <a:pt x="5040290" y="924866"/>
                </a:cubicBezTo>
                <a:cubicBezTo>
                  <a:pt x="5050529" y="929986"/>
                  <a:pt x="5087934" y="991550"/>
                  <a:pt x="5098173" y="996670"/>
                </a:cubicBezTo>
                <a:cubicBezTo>
                  <a:pt x="5107153" y="1001160"/>
                  <a:pt x="5200031" y="1059934"/>
                  <a:pt x="5208808" y="1064810"/>
                </a:cubicBezTo>
                <a:cubicBezTo>
                  <a:pt x="5228822" y="1075929"/>
                  <a:pt x="5306996" y="1160363"/>
                  <a:pt x="5326046" y="1173063"/>
                </a:cubicBezTo>
                <a:cubicBezTo>
                  <a:pt x="5335571" y="1179413"/>
                  <a:pt x="5352859" y="1279128"/>
                  <a:pt x="5363719" y="1282748"/>
                </a:cubicBezTo>
                <a:lnTo>
                  <a:pt x="4823659" y="1498772"/>
                </a:lnTo>
                <a:lnTo>
                  <a:pt x="575187" y="1498772"/>
                </a:lnTo>
                <a:close/>
              </a:path>
            </a:pathLst>
          </a:custGeom>
          <a:gradFill flip="none" rotWithShape="1">
            <a:gsLst>
              <a:gs pos="0">
                <a:srgbClr val="D6B19C">
                  <a:alpha val="0"/>
                </a:srgbClr>
              </a:gs>
              <a:gs pos="40000">
                <a:srgbClr val="D49E6C">
                  <a:alpha val="20000"/>
                </a:srgbClr>
              </a:gs>
              <a:gs pos="70000">
                <a:srgbClr val="A65528">
                  <a:alpha val="40000"/>
                </a:srgbClr>
              </a:gs>
              <a:gs pos="100000">
                <a:srgbClr val="663012">
                  <a:alpha val="70000"/>
                </a:srgb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Isosceles Triangle 19">
            <a:extLst>
              <a:ext uri="{FF2B5EF4-FFF2-40B4-BE49-F238E27FC236}">
                <a16:creationId xmlns:a16="http://schemas.microsoft.com/office/drawing/2014/main" id="{108C4F8B-8E0E-48AC-AB57-1BA4859A2BF2}"/>
              </a:ext>
            </a:extLst>
          </p:cNvPr>
          <p:cNvSpPr/>
          <p:nvPr/>
        </p:nvSpPr>
        <p:spPr bwMode="auto">
          <a:xfrm>
            <a:off x="-910128" y="1777974"/>
            <a:ext cx="10972800" cy="4782483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35AC46">
                  <a:tint val="100000"/>
                  <a:shade val="100000"/>
                  <a:satMod val="130000"/>
                  <a:alpha val="50000"/>
                </a:srgbClr>
              </a:gs>
              <a:gs pos="100000">
                <a:srgbClr val="35AC46">
                  <a:tint val="50000"/>
                  <a:shade val="100000"/>
                  <a:satMod val="350000"/>
                  <a:alpha val="20000"/>
                </a:srgbClr>
              </a:gs>
            </a:gsLst>
            <a:lin ang="0" scaled="0"/>
          </a:gradFill>
          <a:ln w="25400" cap="flat" cmpd="sng" algn="ctr">
            <a:solidFill>
              <a:srgbClr val="35AC46">
                <a:lumMod val="50000"/>
              </a:srgbClr>
            </a:solidFill>
            <a:prstDash val="solid"/>
            <a:headEnd type="none" w="med" len="med"/>
            <a:tailEnd type="none" w="med" len="me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8D32F25-04FC-4E43-9AA1-D1E32752D669}"/>
              </a:ext>
            </a:extLst>
          </p:cNvPr>
          <p:cNvCxnSpPr>
            <a:cxnSpLocks/>
          </p:cNvCxnSpPr>
          <p:nvPr/>
        </p:nvCxnSpPr>
        <p:spPr>
          <a:xfrm>
            <a:off x="4572000" y="1774381"/>
            <a:ext cx="0" cy="141122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Arc 24">
            <a:extLst>
              <a:ext uri="{FF2B5EF4-FFF2-40B4-BE49-F238E27FC236}">
                <a16:creationId xmlns:a16="http://schemas.microsoft.com/office/drawing/2014/main" id="{EDD0FA77-F4BF-407C-8998-5B207001B860}"/>
              </a:ext>
            </a:extLst>
          </p:cNvPr>
          <p:cNvSpPr/>
          <p:nvPr/>
        </p:nvSpPr>
        <p:spPr>
          <a:xfrm>
            <a:off x="3966432" y="1215569"/>
            <a:ext cx="1200146" cy="1232268"/>
          </a:xfrm>
          <a:prstGeom prst="arc">
            <a:avLst>
              <a:gd name="adj1" fmla="val 2254236"/>
              <a:gd name="adj2" fmla="val 5406151"/>
            </a:avLst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99875701-596D-402A-9499-42A707FBC38A}"/>
              </a:ext>
            </a:extLst>
          </p:cNvPr>
          <p:cNvCxnSpPr>
            <a:cxnSpLocks/>
          </p:cNvCxnSpPr>
          <p:nvPr/>
        </p:nvCxnSpPr>
        <p:spPr bwMode="auto">
          <a:xfrm flipH="1">
            <a:off x="2621281" y="3785830"/>
            <a:ext cx="3909059" cy="0"/>
          </a:xfrm>
          <a:prstGeom prst="line">
            <a:avLst/>
          </a:prstGeom>
          <a:noFill/>
          <a:ln w="508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F00E900B-81AD-4CA4-AFCE-BE4EF1520246}"/>
              </a:ext>
            </a:extLst>
          </p:cNvPr>
          <p:cNvSpPr txBox="1"/>
          <p:nvPr/>
        </p:nvSpPr>
        <p:spPr>
          <a:xfrm>
            <a:off x="2133017" y="3453044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Central “standard” parallel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E9E7954-9F97-4451-AA28-167EDACC34B3}"/>
              </a:ext>
            </a:extLst>
          </p:cNvPr>
          <p:cNvSpPr txBox="1"/>
          <p:nvPr/>
        </p:nvSpPr>
        <p:spPr>
          <a:xfrm>
            <a:off x="2133017" y="3806066"/>
            <a:ext cx="4918511" cy="361270"/>
          </a:xfrm>
          <a:prstGeom prst="rect">
            <a:avLst/>
          </a:prstGeom>
          <a:noFill/>
          <a:effectLst/>
        </p:spPr>
        <p:txBody>
          <a:bodyPr wrap="square" lIns="0" tIns="0" rIns="0" bIns="0" rtlCol="0">
            <a:noAutofit/>
          </a:bodyPr>
          <a:lstStyle/>
          <a:p>
            <a:pPr algn="ctr" defTabSz="9144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kern="0" dirty="0">
                <a:solidFill>
                  <a:prstClr val="black"/>
                </a:solidFill>
                <a:latin typeface="Arial"/>
                <a:ea typeface="ＭＳ Ｐゴシック"/>
                <a:cs typeface="Arial" charset="0"/>
              </a:rPr>
              <a:t>(projection axis)</a:t>
            </a:r>
          </a:p>
        </p:txBody>
      </p:sp>
      <p:sp>
        <p:nvSpPr>
          <p:cNvPr id="29" name="Text Box 12">
            <a:extLst>
              <a:ext uri="{FF2B5EF4-FFF2-40B4-BE49-F238E27FC236}">
                <a16:creationId xmlns:a16="http://schemas.microsoft.com/office/drawing/2014/main" id="{DD3F86AC-6B16-4735-BD24-4F40D2CC9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7950" y="3819028"/>
            <a:ext cx="186605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00000"/>
                </a:solidFill>
                <a:latin typeface="Arial"/>
                <a:cs typeface="Arial" pitchFamily="34" charset="0"/>
              </a:rPr>
              <a:t>Scale = 1.001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E4DC0A4-F819-4645-948B-1ACF352BEBA5}"/>
              </a:ext>
            </a:extLst>
          </p:cNvPr>
          <p:cNvSpPr txBox="1"/>
          <p:nvPr/>
        </p:nvSpPr>
        <p:spPr>
          <a:xfrm>
            <a:off x="6356647" y="2053750"/>
            <a:ext cx="24197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Move Cone Down</a:t>
            </a:r>
          </a:p>
          <a:p>
            <a:r>
              <a:rPr lang="en-US" dirty="0"/>
              <a:t>Retain Projection Axis, Different scale factor</a:t>
            </a:r>
          </a:p>
        </p:txBody>
      </p: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F8CD9074-D5D2-42A5-9FDC-F279A7A1AA04}"/>
              </a:ext>
            </a:extLst>
          </p:cNvPr>
          <p:cNvCxnSpPr>
            <a:cxnSpLocks/>
          </p:cNvCxnSpPr>
          <p:nvPr/>
        </p:nvCxnSpPr>
        <p:spPr>
          <a:xfrm>
            <a:off x="6203950" y="2179406"/>
            <a:ext cx="0" cy="797674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98E33BF6-86A1-4889-B553-28AF5E3EC2CC}"/>
              </a:ext>
            </a:extLst>
          </p:cNvPr>
          <p:cNvSpPr/>
          <p:nvPr/>
        </p:nvSpPr>
        <p:spPr>
          <a:xfrm>
            <a:off x="5066883" y="1970027"/>
            <a:ext cx="12698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kern="0" dirty="0">
                <a:solidFill>
                  <a:srgbClr val="C00000"/>
                </a:solidFill>
                <a:latin typeface="Arial"/>
                <a:ea typeface="Verdana" panose="020B0604030504040204" pitchFamily="34" charset="0"/>
                <a:cs typeface="Verdana" panose="020B0604030504040204" pitchFamily="34" charset="0"/>
              </a:rPr>
              <a:t>38°00’00”</a:t>
            </a:r>
            <a:endParaRPr lang="en-US" dirty="0"/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05F83BE-3C06-4CD7-9323-3B41C29D7C6A}"/>
              </a:ext>
            </a:extLst>
          </p:cNvPr>
          <p:cNvCxnSpPr>
            <a:cxnSpLocks/>
          </p:cNvCxnSpPr>
          <p:nvPr/>
        </p:nvCxnSpPr>
        <p:spPr>
          <a:xfrm>
            <a:off x="2334333" y="3354759"/>
            <a:ext cx="198430" cy="22644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60D46E4-0D5A-408D-B646-D27CD392C63B}"/>
              </a:ext>
            </a:extLst>
          </p:cNvPr>
          <p:cNvCxnSpPr>
            <a:cxnSpLocks/>
          </p:cNvCxnSpPr>
          <p:nvPr/>
        </p:nvCxnSpPr>
        <p:spPr>
          <a:xfrm>
            <a:off x="2517016" y="3563780"/>
            <a:ext cx="149937" cy="171366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B4C0A6E-2400-3968-9AB1-C56B9403D9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913D4DF-BA54-64F3-F836-31FD0317A0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14A0195-1BFC-5E17-66E0-5E6176E08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3362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29143-C990-4523-B1D6-DCA28082B9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SPCS2022 characteristics </a:t>
            </a:r>
            <a:r>
              <a:rPr lang="en-US" b="1" i="1" dirty="0"/>
              <a:t>(draft)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A7FF94-EB8A-4847-95E8-1B09AA81B6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458200" cy="4838700"/>
          </a:xfrm>
        </p:spPr>
        <p:txBody>
          <a:bodyPr>
            <a:normAutofit fontScale="92500" lnSpcReduction="20000"/>
          </a:bodyPr>
          <a:lstStyle/>
          <a:p>
            <a:pPr>
              <a:spcBef>
                <a:spcPts val="1200"/>
              </a:spcBef>
            </a:pPr>
            <a:r>
              <a:rPr lang="en-US" dirty="0"/>
              <a:t>Technical requirements</a:t>
            </a:r>
          </a:p>
          <a:p>
            <a:pPr lvl="1">
              <a:spcBef>
                <a:spcPts val="1200"/>
              </a:spcBef>
            </a:pPr>
            <a:r>
              <a:rPr lang="en-US" b="1" i="1" dirty="0"/>
              <a:t>Linear distortion </a:t>
            </a:r>
            <a:r>
              <a:rPr lang="en-US" dirty="0"/>
              <a:t>design criterion at topographic surface (</a:t>
            </a:r>
            <a:r>
              <a:rPr lang="en-US" i="1" dirty="0"/>
              <a:t>not</a:t>
            </a:r>
            <a:r>
              <a:rPr lang="en-US" dirty="0"/>
              <a:t> at ellipsoid surface)</a:t>
            </a:r>
          </a:p>
          <a:p>
            <a:pPr lvl="2">
              <a:spcBef>
                <a:spcPts val="1200"/>
              </a:spcBef>
            </a:pPr>
            <a:r>
              <a:rPr lang="en-US" dirty="0"/>
              <a:t>Difference in distance between “grid” and “ground”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Use 1-parallel definition for LCC projections</a:t>
            </a:r>
          </a:p>
          <a:p>
            <a:pPr>
              <a:spcBef>
                <a:spcPts val="1200"/>
              </a:spcBef>
            </a:pPr>
            <a:r>
              <a:rPr lang="en-US" dirty="0"/>
              <a:t>Other characteristics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Default designs (if no consensus stakeholder input)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“Layered” zones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Low-distortion projections (LDPs)</a:t>
            </a:r>
          </a:p>
          <a:p>
            <a:pPr lvl="1">
              <a:spcBef>
                <a:spcPts val="1200"/>
              </a:spcBef>
            </a:pPr>
            <a:r>
              <a:rPr lang="en-US" dirty="0"/>
              <a:t>“Special purpose” zones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28F48EC-5669-4FBC-B2DD-778C5CEDE314}"/>
              </a:ext>
            </a:extLst>
          </p:cNvPr>
          <p:cNvSpPr/>
          <p:nvPr/>
        </p:nvSpPr>
        <p:spPr>
          <a:xfrm>
            <a:off x="457200" y="3778062"/>
            <a:ext cx="8407521" cy="238760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1794FE1-7AAE-AE23-A79A-9E2800CD0C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668347A-FC4E-5763-967D-34F5C38EE0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4476A50-0029-C0CC-A282-7BBD614B0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1357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Default SPCS2022 designs </a:t>
            </a:r>
            <a:r>
              <a:rPr lang="en-US" b="1" i="1" dirty="0"/>
              <a:t>(draft)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600201"/>
            <a:ext cx="8406063" cy="4667250"/>
          </a:xfrm>
        </p:spPr>
        <p:txBody>
          <a:bodyPr>
            <a:normAutofit fontScale="85000" lnSpcReduction="10000"/>
          </a:bodyPr>
          <a:lstStyle/>
          <a:p>
            <a:pPr>
              <a:lnSpc>
                <a:spcPct val="11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dirty="0"/>
              <a:t>Default needed in absence of stakeholder input</a:t>
            </a:r>
          </a:p>
          <a:p>
            <a:pPr>
              <a:lnSpc>
                <a:spcPct val="11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dirty="0"/>
              <a:t>Same projections and zones for most SPCS 83 zones</a:t>
            </a:r>
          </a:p>
          <a:p>
            <a:pPr>
              <a:lnSpc>
                <a:spcPct val="11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dirty="0"/>
              <a:t>Performance and coverage very similar to SPCS 83</a:t>
            </a:r>
          </a:p>
          <a:p>
            <a:pPr>
              <a:lnSpc>
                <a:spcPct val="11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dirty="0"/>
              <a:t>Characteristics that differ from SPCS 83:</a:t>
            </a:r>
          </a:p>
          <a:p>
            <a:pPr lvl="1">
              <a:lnSpc>
                <a:spcPct val="11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dirty="0"/>
              <a:t>Projection scale modified to minimize distortion at ground</a:t>
            </a:r>
          </a:p>
          <a:p>
            <a:pPr lvl="1">
              <a:lnSpc>
                <a:spcPct val="11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dirty="0"/>
              <a:t>Lambert Conformal Conic converted to one-parallel type</a:t>
            </a:r>
          </a:p>
          <a:p>
            <a:pPr lvl="1">
              <a:lnSpc>
                <a:spcPct val="11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dirty="0"/>
              <a:t>Most geodetic origins with arc-minutes evenly divisible by 3</a:t>
            </a:r>
          </a:p>
          <a:p>
            <a:pPr lvl="1">
              <a:lnSpc>
                <a:spcPct val="11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dirty="0"/>
              <a:t>A few zones with different projection &amp; zone extents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65C8EC-C908-608A-24F5-3EA80916B6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08560B-72BF-9476-F227-E6E49AB81B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6D5314-8E19-22B5-7A5F-6720124F38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2413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25A8BFA-063D-45BD-B0A5-77894F5065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3999" cy="6858000"/>
          </a:xfrm>
          <a:prstGeom prst="rect">
            <a:avLst/>
          </a:prstGeom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7DB8F7D9-DE31-4384-A0FF-7A072FD08E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2841958"/>
              </p:ext>
            </p:extLst>
          </p:nvPr>
        </p:nvGraphicFramePr>
        <p:xfrm>
          <a:off x="3749040" y="4846320"/>
          <a:ext cx="5070250" cy="18691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3563">
                  <a:extLst>
                    <a:ext uri="{9D8B030D-6E8A-4147-A177-3AD203B41FA5}">
                      <a16:colId xmlns:a16="http://schemas.microsoft.com/office/drawing/2014/main" val="856313700"/>
                    </a:ext>
                  </a:extLst>
                </a:gridCol>
                <a:gridCol w="1195650">
                  <a:extLst>
                    <a:ext uri="{9D8B030D-6E8A-4147-A177-3AD203B41FA5}">
                      <a16:colId xmlns:a16="http://schemas.microsoft.com/office/drawing/2014/main" val="853432024"/>
                    </a:ext>
                  </a:extLst>
                </a:gridCol>
                <a:gridCol w="1836597">
                  <a:extLst>
                    <a:ext uri="{9D8B030D-6E8A-4147-A177-3AD203B41FA5}">
                      <a16:colId xmlns:a16="http://schemas.microsoft.com/office/drawing/2014/main" val="1183458979"/>
                    </a:ext>
                  </a:extLst>
                </a:gridCol>
                <a:gridCol w="1234440">
                  <a:extLst>
                    <a:ext uri="{9D8B030D-6E8A-4147-A177-3AD203B41FA5}">
                      <a16:colId xmlns:a16="http://schemas.microsoft.com/office/drawing/2014/main" val="4287593878"/>
                    </a:ext>
                  </a:extLst>
                </a:gridCol>
              </a:tblGrid>
              <a:tr h="253557">
                <a:tc gridSpan="2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sz="20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SPCS 83 NC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955532"/>
                  </a:ext>
                </a:extLst>
              </a:tr>
              <a:tr h="247300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Central parallel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35°15’06.33…”N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6477015"/>
                  </a:ext>
                </a:extLst>
              </a:tr>
              <a:tr h="247300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Cen parallel scale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0.9998 7259…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0096949"/>
                  </a:ext>
                </a:extLst>
              </a:tr>
              <a:tr h="247300"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Height (m)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Distortion (ppm)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3529130"/>
                  </a:ext>
                </a:extLst>
              </a:tr>
              <a:tr h="247300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Min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-41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-413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022222"/>
                  </a:ext>
                </a:extLst>
              </a:tr>
              <a:tr h="247300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Max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1939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+176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9688666"/>
                  </a:ext>
                </a:extLst>
              </a:tr>
              <a:tr h="247300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Mean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197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-93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3735050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55412315-DE61-4B7D-8C57-5A2900347BB0}"/>
              </a:ext>
            </a:extLst>
          </p:cNvPr>
          <p:cNvSpPr txBox="1"/>
          <p:nvPr/>
        </p:nvSpPr>
        <p:spPr>
          <a:xfrm>
            <a:off x="274320" y="274320"/>
            <a:ext cx="8595360" cy="461665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2400" b="1" dirty="0">
                <a:solidFill>
                  <a:prstClr val="black"/>
                </a:solidFill>
              </a:rPr>
              <a:t>SPCS 83 North Carolina </a:t>
            </a:r>
            <a:r>
              <a:rPr lang="en-US" sz="2400" b="1" dirty="0">
                <a:solidFill>
                  <a:prstClr val="black"/>
                </a:solidFill>
                <a:sym typeface="Wingdings" panose="05000000000000000000" pitchFamily="2" charset="2"/>
              </a:rPr>
              <a:t>(Lambert Conformal Conic 2-parallel)</a:t>
            </a:r>
            <a:endParaRPr lang="en-US" sz="2400" b="1" dirty="0">
              <a:solidFill>
                <a:prstClr val="black"/>
              </a:solidFill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73B7EFD-0D09-63D8-CE61-1CA64FD08E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730B8A-C2E0-7F27-16BE-54785AB2E7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AA22D5-64FF-700E-0285-374BDC68A4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5968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DA42A92-A735-417F-9512-3ABA53D042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3999" cy="6858000"/>
          </a:xfrm>
          <a:prstGeom prst="rect">
            <a:avLst/>
          </a:prstGeom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7DB8F7D9-DE31-4384-A0FF-7A072FD08E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3581259"/>
              </p:ext>
            </p:extLst>
          </p:nvPr>
        </p:nvGraphicFramePr>
        <p:xfrm>
          <a:off x="3749040" y="4846320"/>
          <a:ext cx="5070250" cy="18691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3563">
                  <a:extLst>
                    <a:ext uri="{9D8B030D-6E8A-4147-A177-3AD203B41FA5}">
                      <a16:colId xmlns:a16="http://schemas.microsoft.com/office/drawing/2014/main" val="856313700"/>
                    </a:ext>
                  </a:extLst>
                </a:gridCol>
                <a:gridCol w="1195650">
                  <a:extLst>
                    <a:ext uri="{9D8B030D-6E8A-4147-A177-3AD203B41FA5}">
                      <a16:colId xmlns:a16="http://schemas.microsoft.com/office/drawing/2014/main" val="853432024"/>
                    </a:ext>
                  </a:extLst>
                </a:gridCol>
                <a:gridCol w="1836597">
                  <a:extLst>
                    <a:ext uri="{9D8B030D-6E8A-4147-A177-3AD203B41FA5}">
                      <a16:colId xmlns:a16="http://schemas.microsoft.com/office/drawing/2014/main" val="1183458979"/>
                    </a:ext>
                  </a:extLst>
                </a:gridCol>
                <a:gridCol w="1234440">
                  <a:extLst>
                    <a:ext uri="{9D8B030D-6E8A-4147-A177-3AD203B41FA5}">
                      <a16:colId xmlns:a16="http://schemas.microsoft.com/office/drawing/2014/main" val="4287593878"/>
                    </a:ext>
                  </a:extLst>
                </a:gridCol>
              </a:tblGrid>
              <a:tr h="267725">
                <a:tc gridSpan="2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sz="20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SPCS 83 NC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SPCS2022</a:t>
                      </a: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955532"/>
                  </a:ext>
                </a:extLst>
              </a:tr>
              <a:tr h="261119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Central parallel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35°15’06.33…”N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35°15’N</a:t>
                      </a: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6477015"/>
                  </a:ext>
                </a:extLst>
              </a:tr>
              <a:tr h="261119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Cen parallel scale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0.9998 7259…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0.99996</a:t>
                      </a: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0096949"/>
                  </a:ext>
                </a:extLst>
              </a:tr>
              <a:tr h="255477"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Height (m)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Distortion (ppm)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3529130"/>
                  </a:ext>
                </a:extLst>
              </a:tr>
              <a:tr h="261119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Min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-41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-413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/>
                        <a:t>-325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022222"/>
                  </a:ext>
                </a:extLst>
              </a:tr>
              <a:tr h="261119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Max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1939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+176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/>
                        <a:t>+263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9688666"/>
                  </a:ext>
                </a:extLst>
              </a:tr>
              <a:tr h="261119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Mean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197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-93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/>
                        <a:t>-5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3735050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55412315-DE61-4B7D-8C57-5A2900347BB0}"/>
              </a:ext>
            </a:extLst>
          </p:cNvPr>
          <p:cNvSpPr txBox="1"/>
          <p:nvPr/>
        </p:nvSpPr>
        <p:spPr>
          <a:xfrm>
            <a:off x="274320" y="274320"/>
            <a:ext cx="8595360" cy="461665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SPCS2022 “default” NC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  <a:sym typeface="Wingdings" panose="05000000000000000000" pitchFamily="2" charset="2"/>
              </a:rPr>
              <a:t>(Lambert Conformal Conic 1-parallel)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BA72BDF-C7BF-485D-9E88-F96B738498E1}"/>
              </a:ext>
            </a:extLst>
          </p:cNvPr>
          <p:cNvSpPr/>
          <p:nvPr/>
        </p:nvSpPr>
        <p:spPr>
          <a:xfrm>
            <a:off x="7601528" y="4765964"/>
            <a:ext cx="1221971" cy="1949542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7E72AD9-213B-4B07-BF73-2D291C9A2DBC}"/>
              </a:ext>
            </a:extLst>
          </p:cNvPr>
          <p:cNvSpPr txBox="1"/>
          <p:nvPr/>
        </p:nvSpPr>
        <p:spPr>
          <a:xfrm>
            <a:off x="6417733" y="3895009"/>
            <a:ext cx="2514601" cy="646331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  <a:cs typeface="+mn-cs"/>
              </a:rPr>
              <a:t>No change in projection type or zone extents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7FF35C7-3FAF-6D0F-7F47-69C7E68007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C8B23F4-03E1-479C-D8B9-597DDFE8DB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82CA72-91B1-E0FC-22A8-648BAE0D25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6128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EAB391E-7D3E-4F60-86CF-AE4093205A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3999" cy="6858000"/>
          </a:xfrm>
          <a:prstGeom prst="rect">
            <a:avLst/>
          </a:prstGeom>
        </p:spPr>
      </p:pic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B414429-A2B1-4F7C-821B-CFB01F72DB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3652835"/>
              </p:ext>
            </p:extLst>
          </p:nvPr>
        </p:nvGraphicFramePr>
        <p:xfrm>
          <a:off x="5520572" y="2844968"/>
          <a:ext cx="3623427" cy="18691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4262">
                  <a:extLst>
                    <a:ext uri="{9D8B030D-6E8A-4147-A177-3AD203B41FA5}">
                      <a16:colId xmlns:a16="http://schemas.microsoft.com/office/drawing/2014/main" val="856313700"/>
                    </a:ext>
                  </a:extLst>
                </a:gridCol>
                <a:gridCol w="213171">
                  <a:extLst>
                    <a:ext uri="{9D8B030D-6E8A-4147-A177-3AD203B41FA5}">
                      <a16:colId xmlns:a16="http://schemas.microsoft.com/office/drawing/2014/main" val="853432024"/>
                    </a:ext>
                  </a:extLst>
                </a:gridCol>
                <a:gridCol w="1540901">
                  <a:extLst>
                    <a:ext uri="{9D8B030D-6E8A-4147-A177-3AD203B41FA5}">
                      <a16:colId xmlns:a16="http://schemas.microsoft.com/office/drawing/2014/main" val="1183458979"/>
                    </a:ext>
                  </a:extLst>
                </a:gridCol>
                <a:gridCol w="1295093">
                  <a:extLst>
                    <a:ext uri="{9D8B030D-6E8A-4147-A177-3AD203B41FA5}">
                      <a16:colId xmlns:a16="http://schemas.microsoft.com/office/drawing/2014/main" val="4287593878"/>
                    </a:ext>
                  </a:extLst>
                </a:gridCol>
              </a:tblGrid>
              <a:tr h="253557">
                <a:tc gridSpan="2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sz="20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SPCS 83 AZ 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955532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C.M.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111°55’W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6477015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Scale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0.9999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0096949"/>
                  </a:ext>
                </a:extLst>
              </a:tr>
              <a:tr h="247301"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l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Distortion (ppm)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3529130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Min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endParaRPr lang="en-US" b="1" i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-660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022222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Max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endParaRPr lang="en-US" b="1" i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+102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9688666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Mean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endParaRPr lang="en-US" b="1" i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-224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3735050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60DED5C1-403F-4E97-8A50-12C8F4AB4F58}"/>
              </a:ext>
            </a:extLst>
          </p:cNvPr>
          <p:cNvSpPr txBox="1"/>
          <p:nvPr/>
        </p:nvSpPr>
        <p:spPr>
          <a:xfrm>
            <a:off x="5668354" y="76913"/>
            <a:ext cx="3392517" cy="1200329"/>
          </a:xfrm>
          <a:prstGeom prst="rect">
            <a:avLst/>
          </a:prstGeom>
          <a:noFill/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SPCS 83</a:t>
            </a:r>
            <a:b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</a:b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Arizona Central Zone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  <a:sym typeface="Wingdings" panose="05000000000000000000" pitchFamily="2" charset="2"/>
              </a:rPr>
              <a:t>(Transverse Mercator)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  <a:cs typeface="+mn-cs"/>
            </a:endParaRP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59FA686F-1EB1-42A4-91C0-D6100669E4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1713451"/>
              </p:ext>
            </p:extLst>
          </p:nvPr>
        </p:nvGraphicFramePr>
        <p:xfrm>
          <a:off x="5668354" y="1482816"/>
          <a:ext cx="1999213" cy="10642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3563">
                  <a:extLst>
                    <a:ext uri="{9D8B030D-6E8A-4147-A177-3AD203B41FA5}">
                      <a16:colId xmlns:a16="http://schemas.microsoft.com/office/drawing/2014/main" val="3553343005"/>
                    </a:ext>
                  </a:extLst>
                </a:gridCol>
                <a:gridCol w="1195650">
                  <a:extLst>
                    <a:ext uri="{9D8B030D-6E8A-4147-A177-3AD203B41FA5}">
                      <a16:colId xmlns:a16="http://schemas.microsoft.com/office/drawing/2014/main" val="2145384445"/>
                    </a:ext>
                  </a:extLst>
                </a:gridCol>
              </a:tblGrid>
              <a:tr h="251460"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Height (m)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4354412"/>
                  </a:ext>
                </a:extLst>
              </a:tr>
              <a:tr h="251460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Min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96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842701"/>
                  </a:ext>
                </a:extLst>
              </a:tr>
              <a:tr h="251460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Max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3607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8675506"/>
                  </a:ext>
                </a:extLst>
              </a:tr>
              <a:tr h="251460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Mean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1177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4782177"/>
                  </a:ext>
                </a:extLst>
              </a:tr>
            </a:tbl>
          </a:graphicData>
        </a:graphic>
      </p:graphicFrame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DFCE0BD-5DC3-B6B3-2DEA-E8AAD47404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DD6A71-AD02-D3A1-B10D-900361395F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6312AF7-E15B-1944-D983-0AAB28B499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275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087FA5F-4B81-439A-AB95-0322DCB0F8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3999" cy="6858000"/>
          </a:xfrm>
          <a:prstGeom prst="rect">
            <a:avLst/>
          </a:prstGeom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7DB8F7D9-DE31-4384-A0FF-7A072FD08E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6876554"/>
              </p:ext>
            </p:extLst>
          </p:nvPr>
        </p:nvGraphicFramePr>
        <p:xfrm>
          <a:off x="5520572" y="2844968"/>
          <a:ext cx="3623427" cy="18691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4262">
                  <a:extLst>
                    <a:ext uri="{9D8B030D-6E8A-4147-A177-3AD203B41FA5}">
                      <a16:colId xmlns:a16="http://schemas.microsoft.com/office/drawing/2014/main" val="856313700"/>
                    </a:ext>
                  </a:extLst>
                </a:gridCol>
                <a:gridCol w="213171">
                  <a:extLst>
                    <a:ext uri="{9D8B030D-6E8A-4147-A177-3AD203B41FA5}">
                      <a16:colId xmlns:a16="http://schemas.microsoft.com/office/drawing/2014/main" val="853432024"/>
                    </a:ext>
                  </a:extLst>
                </a:gridCol>
                <a:gridCol w="1540901">
                  <a:extLst>
                    <a:ext uri="{9D8B030D-6E8A-4147-A177-3AD203B41FA5}">
                      <a16:colId xmlns:a16="http://schemas.microsoft.com/office/drawing/2014/main" val="1183458979"/>
                    </a:ext>
                  </a:extLst>
                </a:gridCol>
                <a:gridCol w="1295093">
                  <a:extLst>
                    <a:ext uri="{9D8B030D-6E8A-4147-A177-3AD203B41FA5}">
                      <a16:colId xmlns:a16="http://schemas.microsoft.com/office/drawing/2014/main" val="4287593878"/>
                    </a:ext>
                  </a:extLst>
                </a:gridCol>
              </a:tblGrid>
              <a:tr h="266902">
                <a:tc gridSpan="2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sz="20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SPCS 83 AZ 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SPCS2022</a:t>
                      </a: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955532"/>
                  </a:ext>
                </a:extLst>
              </a:tr>
              <a:tr h="260316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C.M.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111°55’W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112°W</a:t>
                      </a: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6477015"/>
                  </a:ext>
                </a:extLst>
              </a:tr>
              <a:tr h="260316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Scale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0.9999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1.0001</a:t>
                      </a: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0096949"/>
                  </a:ext>
                </a:extLst>
              </a:tr>
              <a:tr h="260316"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l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Distortion (ppm)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3529130"/>
                  </a:ext>
                </a:extLst>
              </a:tr>
              <a:tr h="260316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Min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endParaRPr lang="en-US" b="1" i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-660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/>
                        <a:t>-455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022222"/>
                  </a:ext>
                </a:extLst>
              </a:tr>
              <a:tr h="260316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Max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endParaRPr lang="en-US" b="1" i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+102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/>
                        <a:t>+277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9688666"/>
                  </a:ext>
                </a:extLst>
              </a:tr>
              <a:tr h="260316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Mean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endParaRPr lang="en-US" b="1" i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-224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/>
                        <a:t>-24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3735050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55412315-DE61-4B7D-8C57-5A2900347BB0}"/>
              </a:ext>
            </a:extLst>
          </p:cNvPr>
          <p:cNvSpPr txBox="1"/>
          <p:nvPr/>
        </p:nvSpPr>
        <p:spPr>
          <a:xfrm>
            <a:off x="5668354" y="76913"/>
            <a:ext cx="3392517" cy="1200329"/>
          </a:xfrm>
          <a:prstGeom prst="rect">
            <a:avLst/>
          </a:prstGeom>
          <a:noFill/>
          <a:ln w="1270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SPCS2022 “default” Arizona Central Zone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  <a:sym typeface="Wingdings" panose="05000000000000000000" pitchFamily="2" charset="2"/>
              </a:rPr>
              <a:t>(Transverse Mercator)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BA72BDF-C7BF-485D-9E88-F96B738498E1}"/>
              </a:ext>
            </a:extLst>
          </p:cNvPr>
          <p:cNvSpPr/>
          <p:nvPr/>
        </p:nvSpPr>
        <p:spPr>
          <a:xfrm>
            <a:off x="7952047" y="2741394"/>
            <a:ext cx="1118060" cy="1963524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EC874840-ADEA-4058-BD28-9F9C2E1659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9269024"/>
              </p:ext>
            </p:extLst>
          </p:nvPr>
        </p:nvGraphicFramePr>
        <p:xfrm>
          <a:off x="5668354" y="1482816"/>
          <a:ext cx="1999213" cy="10642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3563">
                  <a:extLst>
                    <a:ext uri="{9D8B030D-6E8A-4147-A177-3AD203B41FA5}">
                      <a16:colId xmlns:a16="http://schemas.microsoft.com/office/drawing/2014/main" val="3553343005"/>
                    </a:ext>
                  </a:extLst>
                </a:gridCol>
                <a:gridCol w="1195650">
                  <a:extLst>
                    <a:ext uri="{9D8B030D-6E8A-4147-A177-3AD203B41FA5}">
                      <a16:colId xmlns:a16="http://schemas.microsoft.com/office/drawing/2014/main" val="2145384445"/>
                    </a:ext>
                  </a:extLst>
                </a:gridCol>
              </a:tblGrid>
              <a:tr h="251460"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Height (m)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4354412"/>
                  </a:ext>
                </a:extLst>
              </a:tr>
              <a:tr h="251460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Min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96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842701"/>
                  </a:ext>
                </a:extLst>
              </a:tr>
              <a:tr h="251460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Max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3607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8675506"/>
                  </a:ext>
                </a:extLst>
              </a:tr>
              <a:tr h="251460">
                <a:tc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Mean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1177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478217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315DF0C7-4F89-45EB-A190-671CE422BF7D}"/>
              </a:ext>
            </a:extLst>
          </p:cNvPr>
          <p:cNvSpPr txBox="1"/>
          <p:nvPr/>
        </p:nvSpPr>
        <p:spPr>
          <a:xfrm>
            <a:off x="208635" y="215412"/>
            <a:ext cx="1634067" cy="92333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  <a:cs typeface="+mn-cs"/>
              </a:rPr>
              <a:t>No change in projection type or zone extents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2218E9B-371D-2F4E-9A62-2694F91C91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7D1F127-A2D6-4C74-C57D-E1BBB262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0AFD324-EE8A-205E-56CD-5E18733011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1531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“Layered” zones </a:t>
            </a:r>
            <a:r>
              <a:rPr lang="en-US" b="1" i="1" dirty="0"/>
              <a:t>(draft)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391236" cy="4857750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Limitations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Max of </a:t>
            </a:r>
            <a:r>
              <a:rPr lang="en-US" b="1" i="1" dirty="0"/>
              <a:t>TWO</a:t>
            </a:r>
            <a:r>
              <a:rPr lang="en-US" dirty="0"/>
              <a:t> layers:  Statewide and sub-zones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If two layers, one </a:t>
            </a:r>
            <a:r>
              <a:rPr lang="en-US" b="1" i="1" dirty="0"/>
              <a:t>MUST</a:t>
            </a:r>
            <a:r>
              <a:rPr lang="en-US" dirty="0"/>
              <a:t> be statewide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Minimum sub-zone dimension &gt; 50 km</a:t>
            </a:r>
          </a:p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States often want statewide </a:t>
            </a:r>
            <a:r>
              <a:rPr lang="en-US" b="1" i="1" dirty="0"/>
              <a:t>and</a:t>
            </a:r>
            <a:r>
              <a:rPr lang="en-US" dirty="0"/>
              <a:t> small zones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i="1" dirty="0"/>
              <a:t>Statewide:  </a:t>
            </a:r>
            <a:r>
              <a:rPr lang="en-US" dirty="0"/>
              <a:t>Single geometry required for state GIS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i="1" dirty="0"/>
              <a:t>Sub-zones:</a:t>
            </a:r>
            <a:r>
              <a:rPr lang="en-US" dirty="0"/>
              <a:t>  Lower distortion for surveying/engineering</a:t>
            </a:r>
          </a:p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Accommodates state needs, but with restrictions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Prevent poor design choices for statewide zones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One already exists in SPCS 83…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8B12377-2220-4A63-8F44-4F812A2273BF}"/>
              </a:ext>
            </a:extLst>
          </p:cNvPr>
          <p:cNvSpPr txBox="1"/>
          <p:nvPr/>
        </p:nvSpPr>
        <p:spPr>
          <a:xfrm rot="20219936">
            <a:off x="6450757" y="2218080"/>
            <a:ext cx="19535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But not a 3</a:t>
            </a:r>
            <a:r>
              <a:rPr lang="en-US" baseline="30000" dirty="0">
                <a:solidFill>
                  <a:srgbClr val="FF0000"/>
                </a:solidFill>
              </a:rPr>
              <a:t>rd</a:t>
            </a:r>
            <a:r>
              <a:rPr lang="en-US" dirty="0">
                <a:solidFill>
                  <a:srgbClr val="FF0000"/>
                </a:solidFill>
              </a:rPr>
              <a:t> Layer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5813BB4-2F6A-9D36-301A-7229930FD6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B57388C-AB58-CDF4-24F4-62B7A2ABE1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DDE7D83-617E-6643-628B-B11ED736AB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9655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Kentucky layered zones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A1DC670-A4A8-48A0-A88D-5AAE295EC6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3999" cy="6858000"/>
          </a:xfrm>
          <a:prstGeom prst="rect">
            <a:avLst/>
          </a:prstGeom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7DB8F7D9-DE31-4384-A0FF-7A072FD08E54}"/>
              </a:ext>
            </a:extLst>
          </p:cNvPr>
          <p:cNvGraphicFramePr>
            <a:graphicFrameLocks noGrp="1"/>
          </p:cNvGraphicFramePr>
          <p:nvPr/>
        </p:nvGraphicFramePr>
        <p:xfrm>
          <a:off x="3294344" y="4850628"/>
          <a:ext cx="5529156" cy="18691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7897">
                  <a:extLst>
                    <a:ext uri="{9D8B030D-6E8A-4147-A177-3AD203B41FA5}">
                      <a16:colId xmlns:a16="http://schemas.microsoft.com/office/drawing/2014/main" val="856313700"/>
                    </a:ext>
                  </a:extLst>
                </a:gridCol>
                <a:gridCol w="642077">
                  <a:extLst>
                    <a:ext uri="{9D8B030D-6E8A-4147-A177-3AD203B41FA5}">
                      <a16:colId xmlns:a16="http://schemas.microsoft.com/office/drawing/2014/main" val="853432024"/>
                    </a:ext>
                  </a:extLst>
                </a:gridCol>
                <a:gridCol w="1446394">
                  <a:extLst>
                    <a:ext uri="{9D8B030D-6E8A-4147-A177-3AD203B41FA5}">
                      <a16:colId xmlns:a16="http://schemas.microsoft.com/office/drawing/2014/main" val="1183458979"/>
                    </a:ext>
                  </a:extLst>
                </a:gridCol>
                <a:gridCol w="1446394">
                  <a:extLst>
                    <a:ext uri="{9D8B030D-6E8A-4147-A177-3AD203B41FA5}">
                      <a16:colId xmlns:a16="http://schemas.microsoft.com/office/drawing/2014/main" val="2682007620"/>
                    </a:ext>
                  </a:extLst>
                </a:gridCol>
                <a:gridCol w="1446394">
                  <a:extLst>
                    <a:ext uri="{9D8B030D-6E8A-4147-A177-3AD203B41FA5}">
                      <a16:colId xmlns:a16="http://schemas.microsoft.com/office/drawing/2014/main" val="4287593878"/>
                    </a:ext>
                  </a:extLst>
                </a:gridCol>
              </a:tblGrid>
              <a:tr h="253557">
                <a:tc gridSpan="2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sz="20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North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South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Statewide</a:t>
                      </a: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955532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N parallel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38°58’N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37°56’N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38°40’N</a:t>
                      </a: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6477015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S parallel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37°58’N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36°44’N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37°05’N</a:t>
                      </a: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0096949"/>
                  </a:ext>
                </a:extLst>
              </a:tr>
              <a:tr h="247301"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Distortion (ppm)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3529130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Min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-93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-211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/>
                        <a:t>-166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022222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Max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+17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+42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/>
                        <a:t>+181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9688666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Mean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-56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-67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/>
                        <a:t>-58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3735050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55412315-DE61-4B7D-8C57-5A2900347BB0}"/>
              </a:ext>
            </a:extLst>
          </p:cNvPr>
          <p:cNvSpPr txBox="1"/>
          <p:nvPr/>
        </p:nvSpPr>
        <p:spPr>
          <a:xfrm>
            <a:off x="209668" y="200432"/>
            <a:ext cx="2431935" cy="175432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“Layered” zones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SPCS 83 Kentucky  statewide zone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(Lambert Conformal Conic)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BA72BDF-C7BF-485D-9E88-F96B738498E1}"/>
              </a:ext>
            </a:extLst>
          </p:cNvPr>
          <p:cNvSpPr/>
          <p:nvPr/>
        </p:nvSpPr>
        <p:spPr>
          <a:xfrm>
            <a:off x="7463742" y="4765964"/>
            <a:ext cx="1254373" cy="1949542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207C00B-F828-623F-A382-9402729E55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F0388E-A2DD-91BD-2D6D-763C67BB1B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254AC2-7B71-C560-FFB5-0CB24183DA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1380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Kentucky layered zones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0B15F51-28BB-4851-9A2F-479D2B61D6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3999" cy="6858000"/>
          </a:xfrm>
          <a:prstGeom prst="rect">
            <a:avLst/>
          </a:prstGeom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7DB8F7D9-DE31-4384-A0FF-7A072FD08E54}"/>
              </a:ext>
            </a:extLst>
          </p:cNvPr>
          <p:cNvGraphicFramePr>
            <a:graphicFrameLocks noGrp="1"/>
          </p:cNvGraphicFramePr>
          <p:nvPr/>
        </p:nvGraphicFramePr>
        <p:xfrm>
          <a:off x="3294344" y="4850628"/>
          <a:ext cx="5529156" cy="18691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7897">
                  <a:extLst>
                    <a:ext uri="{9D8B030D-6E8A-4147-A177-3AD203B41FA5}">
                      <a16:colId xmlns:a16="http://schemas.microsoft.com/office/drawing/2014/main" val="856313700"/>
                    </a:ext>
                  </a:extLst>
                </a:gridCol>
                <a:gridCol w="642077">
                  <a:extLst>
                    <a:ext uri="{9D8B030D-6E8A-4147-A177-3AD203B41FA5}">
                      <a16:colId xmlns:a16="http://schemas.microsoft.com/office/drawing/2014/main" val="853432024"/>
                    </a:ext>
                  </a:extLst>
                </a:gridCol>
                <a:gridCol w="1446394">
                  <a:extLst>
                    <a:ext uri="{9D8B030D-6E8A-4147-A177-3AD203B41FA5}">
                      <a16:colId xmlns:a16="http://schemas.microsoft.com/office/drawing/2014/main" val="1183458979"/>
                    </a:ext>
                  </a:extLst>
                </a:gridCol>
                <a:gridCol w="1446394">
                  <a:extLst>
                    <a:ext uri="{9D8B030D-6E8A-4147-A177-3AD203B41FA5}">
                      <a16:colId xmlns:a16="http://schemas.microsoft.com/office/drawing/2014/main" val="2682007620"/>
                    </a:ext>
                  </a:extLst>
                </a:gridCol>
                <a:gridCol w="1446394">
                  <a:extLst>
                    <a:ext uri="{9D8B030D-6E8A-4147-A177-3AD203B41FA5}">
                      <a16:colId xmlns:a16="http://schemas.microsoft.com/office/drawing/2014/main" val="4287593878"/>
                    </a:ext>
                  </a:extLst>
                </a:gridCol>
              </a:tblGrid>
              <a:tr h="253557">
                <a:tc gridSpan="2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sz="20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North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solidFill>
                            <a:schemeClr val="tx1"/>
                          </a:solidFill>
                        </a:rPr>
                        <a:t>South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955532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N parallel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38°58’N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37°56’N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6477015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S parallel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37°58’N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36°44’N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ts val="1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0096949"/>
                  </a:ext>
                </a:extLst>
              </a:tr>
              <a:tr h="247301"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Distortion (ppm)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3529130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Min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-93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-211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022222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Max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+17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+42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9688666"/>
                  </a:ext>
                </a:extLst>
              </a:tr>
              <a:tr h="247301">
                <a:tc gridSpan="2">
                  <a:txBody>
                    <a:bodyPr/>
                    <a:lstStyle/>
                    <a:p>
                      <a:pPr algn="r">
                        <a:lnSpc>
                          <a:spcPts val="1200"/>
                        </a:lnSpc>
                      </a:pPr>
                      <a:r>
                        <a:rPr lang="en-US" b="1" i="1" dirty="0">
                          <a:solidFill>
                            <a:schemeClr val="tx1"/>
                          </a:solidFill>
                        </a:rPr>
                        <a:t>Mean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-56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lang="en-US" b="1" dirty="0">
                          <a:solidFill>
                            <a:schemeClr val="tx1"/>
                          </a:solidFill>
                        </a:rPr>
                        <a:t>-67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endParaRPr lang="en-US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3735050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55412315-DE61-4B7D-8C57-5A2900347BB0}"/>
              </a:ext>
            </a:extLst>
          </p:cNvPr>
          <p:cNvSpPr txBox="1"/>
          <p:nvPr/>
        </p:nvSpPr>
        <p:spPr>
          <a:xfrm>
            <a:off x="209668" y="200432"/>
            <a:ext cx="2431935" cy="175432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“Layered” zones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SPCS 83 Kentucky N and S zones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  <a:cs typeface="+mn-cs"/>
              </a:rPr>
              <a:t>(Lambert Conformal Conic)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7250027-D7FF-E502-F7BB-59F3484E15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BA144E6-8471-3CDC-81AE-0936584602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9C132B2-2A94-E02A-0A8F-3471D5E611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301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29143-C990-4523-B1D6-DCA28082B9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History and Future of State Plane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A7FF94-EB8A-4847-95E8-1B09AA81B6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199"/>
            <a:ext cx="8406064" cy="4641575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SPCS created 85 years ago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b="1" dirty="0"/>
              <a:t>SPCS 27:  </a:t>
            </a:r>
            <a:r>
              <a:rPr lang="en-US" dirty="0"/>
              <a:t>1933 – 1986 (53 years, with some changes)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b="1" dirty="0"/>
              <a:t>SPCS 83:  </a:t>
            </a:r>
            <a:r>
              <a:rPr lang="en-US" dirty="0"/>
              <a:t>1986 – 2022 (36 years, with some changes)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b="1" dirty="0"/>
              <a:t>SPCS2022:</a:t>
            </a:r>
            <a:r>
              <a:rPr lang="en-US" dirty="0"/>
              <a:t>  2022 – ? (at least a few decades…)</a:t>
            </a:r>
          </a:p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SPCS2022 will likely be around for a long time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Honor the history and legacy of SPCS…</a:t>
            </a:r>
          </a:p>
          <a:p>
            <a:pPr marL="457200" lvl="1" indent="0">
              <a:lnSpc>
                <a:spcPct val="110000"/>
              </a:lnSpc>
              <a:spcBef>
                <a:spcPts val="1200"/>
              </a:spcBef>
              <a:buNone/>
            </a:pPr>
            <a:r>
              <a:rPr lang="en-US" b="1" i="1" dirty="0"/>
              <a:t>				…while building a system for the future</a:t>
            </a:r>
          </a:p>
          <a:p>
            <a:pPr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High visibility and big impact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SPCS used by many in US geospatial community</a:t>
            </a:r>
          </a:p>
          <a:p>
            <a:pPr lvl="1">
              <a:lnSpc>
                <a:spcPct val="110000"/>
              </a:lnSpc>
              <a:spcBef>
                <a:spcPts val="1200"/>
              </a:spcBef>
            </a:pPr>
            <a:r>
              <a:rPr lang="en-US" dirty="0"/>
              <a:t>NGS already contacted by 16 states about SPCS2022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D1EE2D-CD35-8286-C74C-3B6CCCF84C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72912BB-275B-A925-FB49-49B754573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EC5FA3-02F7-4B54-011D-58032DE39B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783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Linear distortion design criteria </a:t>
            </a:r>
            <a:r>
              <a:rPr lang="en-US" b="1" i="1" dirty="0"/>
              <a:t>(draft)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1"/>
            <a:ext cx="8288867" cy="3953932"/>
          </a:xfrm>
        </p:spPr>
        <p:txBody>
          <a:bodyPr>
            <a:normAutofit fontScale="92500"/>
          </a:bodyPr>
          <a:lstStyle/>
          <a:p>
            <a:r>
              <a:rPr lang="en-US" dirty="0"/>
              <a:t>NGS design of zones requested by stakeholders</a:t>
            </a:r>
          </a:p>
          <a:p>
            <a:pPr lvl="1"/>
            <a:r>
              <a:rPr lang="en-US" dirty="0"/>
              <a:t>Limited to zones with 50-400 ppm distortion criterion</a:t>
            </a:r>
          </a:p>
          <a:p>
            <a:pPr lvl="2"/>
            <a:r>
              <a:rPr lang="en-US" b="1" dirty="0"/>
              <a:t>50 ppm </a:t>
            </a:r>
            <a:r>
              <a:rPr lang="en-US" dirty="0">
                <a:sym typeface="Wingdings" panose="05000000000000000000" pitchFamily="2" charset="2"/>
              </a:rPr>
              <a:t>= 5 cm/km = 0.3 ft/mi = 1:20,000</a:t>
            </a:r>
          </a:p>
          <a:p>
            <a:pPr lvl="2"/>
            <a:r>
              <a:rPr lang="en-US" b="1" dirty="0"/>
              <a:t>400 ppm </a:t>
            </a:r>
            <a:r>
              <a:rPr lang="en-US" dirty="0">
                <a:sym typeface="Wingdings" panose="05000000000000000000" pitchFamily="2" charset="2"/>
              </a:rPr>
              <a:t>= 40 cm/km = 2.1 ft/mi = 1:2,500</a:t>
            </a:r>
            <a:endParaRPr lang="en-US" dirty="0"/>
          </a:p>
          <a:p>
            <a:r>
              <a:rPr lang="en-US" dirty="0"/>
              <a:t>Design criterion &lt; 50 ppm (“low distortion”)</a:t>
            </a:r>
          </a:p>
          <a:p>
            <a:pPr lvl="1"/>
            <a:r>
              <a:rPr lang="en-US" dirty="0"/>
              <a:t>Min criterion </a:t>
            </a:r>
            <a:r>
              <a:rPr lang="en-US" b="1" dirty="0"/>
              <a:t>20 ppm </a:t>
            </a:r>
            <a:r>
              <a:rPr lang="en-US" dirty="0"/>
              <a:t>= 2 cm/km = 0.1 ft/mi = 1:50,000 </a:t>
            </a:r>
          </a:p>
          <a:p>
            <a:pPr lvl="1"/>
            <a:r>
              <a:rPr lang="en-US" dirty="0"/>
              <a:t>Must be designed by others (not by NGS)</a:t>
            </a:r>
          </a:p>
          <a:p>
            <a:pPr lvl="1"/>
            <a:r>
              <a:rPr lang="en-US" dirty="0"/>
              <a:t>Proposed and final design reviewed by NGS</a:t>
            </a:r>
          </a:p>
          <a:p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431D15F-9EC4-4E26-BD14-25F0FA05DDF1}"/>
              </a:ext>
            </a:extLst>
          </p:cNvPr>
          <p:cNvSpPr txBox="1"/>
          <p:nvPr/>
        </p:nvSpPr>
        <p:spPr>
          <a:xfrm>
            <a:off x="799136" y="5652945"/>
            <a:ext cx="81322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What is the current situation with “low distortion” projected coordinate systems?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31072C-589D-AD17-369A-54E3DCE85D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EE73466-0C7F-F59C-7B1B-CA1BCD7257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D9EE94A-29DA-86DC-3768-CE7F55816C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0159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5CCA465-256A-4577-B64B-F24328A783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3999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1CB7BBA-69EE-F5F4-F95C-7D626B9D78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24B3744-F08F-4783-AAA8-8870F8DDD8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33E7AA9-C1BC-BC71-015C-24E56EF1F1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9331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A06CAE-33ED-4F47-BE8E-B648AB3102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AB5FB1-4CFF-4D20-8C68-5C41E93B143A}"/>
              </a:ext>
            </a:extLst>
          </p:cNvPr>
          <p:cNvSpPr txBox="1"/>
          <p:nvPr/>
        </p:nvSpPr>
        <p:spPr>
          <a:xfrm>
            <a:off x="2816352" y="5031359"/>
            <a:ext cx="28859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Kansas Map</a:t>
            </a:r>
          </a:p>
          <a:p>
            <a:pPr algn="ctr"/>
            <a:r>
              <a:rPr lang="en-US" sz="2800" i="1" dirty="0"/>
              <a:t>Note county lines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E90DB69-1696-41AF-8C4B-78D21002104B}"/>
              </a:ext>
            </a:extLst>
          </p:cNvPr>
          <p:cNvSpPr/>
          <p:nvPr/>
        </p:nvSpPr>
        <p:spPr>
          <a:xfrm>
            <a:off x="2021078" y="5985466"/>
            <a:ext cx="51018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https://www.kansas.gov/khp-crashlogs/search/index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9C27D343-55CC-4DD1-87C0-5FCB477AC6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8112" y="228600"/>
            <a:ext cx="9143999" cy="4584701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BE8F326-A0D1-EABF-33C8-C8B203B6B9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0905C1-1967-F32A-7A49-E346C80FF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DA9294-F415-71D5-474F-13F34D81CD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1682013"/>
      </p:ext>
    </p:extLst>
  </p:cSld>
  <p:clrMapOvr>
    <a:masterClrMapping/>
  </p:clrMapOvr>
  <p:transition spd="med">
    <p:fade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AC03DCD1-79EC-4E94-99E8-A198FFDBF0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3999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9C01F87-5E1F-CCF6-9BBB-8E9B840469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6BAF8C6-D6B1-555E-EE59-54E8C1365B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5044A4-6841-0C02-9650-D43CF44A4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1710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“Special purpose” zones </a:t>
            </a:r>
            <a:r>
              <a:rPr lang="en-US" b="1" i="1" dirty="0"/>
              <a:t>(FRN)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600200"/>
            <a:ext cx="8505825" cy="4571999"/>
          </a:xfrm>
        </p:spPr>
        <p:txBody>
          <a:bodyPr>
            <a:normAutofit fontScale="85000" lnSpcReduction="10000"/>
          </a:bodyPr>
          <a:lstStyle/>
          <a:p>
            <a:pPr>
              <a:lnSpc>
                <a:spcPct val="110000"/>
              </a:lnSpc>
            </a:pPr>
            <a:r>
              <a:rPr lang="en-US" dirty="0"/>
              <a:t>For areas with inadequate SPCS zone coverage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Usually areas that are in more than one zone</a:t>
            </a:r>
          </a:p>
          <a:p>
            <a:pPr>
              <a:lnSpc>
                <a:spcPct val="110000"/>
              </a:lnSpc>
            </a:pPr>
            <a:r>
              <a:rPr lang="en-US" dirty="0"/>
              <a:t>Categories: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Major urban areas (e.g., New York, Chicago, St. Louis)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Large Indian reservations (e.g., Navajo Nation)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Federal applications covering large areas (e.g., coastal mapping of Atlantic Coast; Grand Canyon)</a:t>
            </a:r>
          </a:p>
          <a:p>
            <a:pPr>
              <a:lnSpc>
                <a:spcPct val="110000"/>
              </a:lnSpc>
            </a:pPr>
            <a:r>
              <a:rPr lang="en-US" dirty="0"/>
              <a:t>Permitted for metro areas in 1977 policy (but never used)</a:t>
            </a:r>
          </a:p>
          <a:p>
            <a:pPr>
              <a:lnSpc>
                <a:spcPct val="110000"/>
              </a:lnSpc>
            </a:pPr>
            <a:r>
              <a:rPr lang="en-US" dirty="0"/>
              <a:t>Only in FRN, </a:t>
            </a:r>
            <a:r>
              <a:rPr lang="en-US" b="1" i="1" dirty="0"/>
              <a:t>not</a:t>
            </a:r>
            <a:r>
              <a:rPr lang="en-US" dirty="0"/>
              <a:t> in draft policy &amp; procedures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Intent is to get input on concept first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E88400E-F9D0-4F9B-AC23-8D909E12B3C6}"/>
              </a:ext>
            </a:extLst>
          </p:cNvPr>
          <p:cNvSpPr txBox="1"/>
          <p:nvPr/>
        </p:nvSpPr>
        <p:spPr>
          <a:xfrm rot="20413227">
            <a:off x="7092331" y="2131629"/>
            <a:ext cx="21481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Twin Cities “Metro” Zone?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B54216F-3E2A-A768-F178-FAEDBBDF88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A4ACB9D-B47B-2E43-0C07-DA560846EA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BC9C36F-E79F-D2BD-E99F-3D55AFA2BC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8031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FC3A0D-CF8C-49D1-8C87-D5053354B8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60136" y="274638"/>
            <a:ext cx="3026664" cy="2175954"/>
          </a:xfrm>
        </p:spPr>
        <p:txBody>
          <a:bodyPr/>
          <a:lstStyle/>
          <a:p>
            <a:r>
              <a:rPr lang="en-US" dirty="0"/>
              <a:t>Minnesota Shaded Relief</a:t>
            </a:r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2EDC468E-EA4B-4CA4-8242-C2A68CB1F82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20624" y="398763"/>
            <a:ext cx="4590288" cy="5795819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49C01271-C762-47F1-AFBE-58E9581A50DB}"/>
              </a:ext>
            </a:extLst>
          </p:cNvPr>
          <p:cNvSpPr/>
          <p:nvPr/>
        </p:nvSpPr>
        <p:spPr>
          <a:xfrm>
            <a:off x="585216" y="6214030"/>
            <a:ext cx="71140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https://eros.usgs.gov/sites/all/files/external/imagegallery/2523.jpg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1212A1D-5BE1-4031-0402-343E92AC3B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37093C-ED83-757F-9998-704DB7224E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4AA264FB-8848-1579-5403-AF158A645E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1702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C53154-F2B0-43ED-81D9-0C67DA0BF7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North Dakota Shaded Relief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382CEF1-38FC-4001-8FD9-C6F497DD819D}"/>
              </a:ext>
            </a:extLst>
          </p:cNvPr>
          <p:cNvSpPr/>
          <p:nvPr/>
        </p:nvSpPr>
        <p:spPr>
          <a:xfrm>
            <a:off x="457200" y="5937031"/>
            <a:ext cx="67848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https://eros.usgs.gov/imagegallery/states-ned-shaded-relief#https://eros.usgs.gov/sites/all/files/external/imagegallery/2535</a:t>
            </a: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A194C8D5-8B24-4E12-9755-412D67DF74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1250986" y="1256711"/>
            <a:ext cx="6351718" cy="434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0EEC196-E3D6-5C84-E2AF-F1C930840E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75B922F-8F82-A4A6-2BCE-54DAF9F9D2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961766-A0DF-7FE1-A1CC-98388334CC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9755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1A9AE-F602-4BC3-BE4E-31481736BC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South Dakota Shaded Relief</a:t>
            </a:r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E733DEE9-BCFB-4B28-A8A8-ED785AD7686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50986" y="1256712"/>
            <a:ext cx="6333200" cy="4344575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410970D-DD96-4FDB-A785-89B986401236}"/>
              </a:ext>
            </a:extLst>
          </p:cNvPr>
          <p:cNvSpPr/>
          <p:nvPr/>
        </p:nvSpPr>
        <p:spPr>
          <a:xfrm>
            <a:off x="457200" y="5937031"/>
            <a:ext cx="67848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https://eros.usgs.gov/imagegallery/states-ned-shaded-relief#https://eros.usgs.gov/sites/all/files/external/imagegallery/2542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1ED4B53-9E4C-76A5-FF3D-527DB5BFBE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58A7D6-60F1-C365-F418-0E0EC8B35A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D35A6-4AFC-63AC-87F5-F850C7E543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1875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B8ECB3-4AA0-49F7-8933-169606CF0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Nebraska Shaded Relief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C0B859B-9BA3-4D18-8D87-FF468E734E70}"/>
              </a:ext>
            </a:extLst>
          </p:cNvPr>
          <p:cNvSpPr/>
          <p:nvPr/>
        </p:nvSpPr>
        <p:spPr>
          <a:xfrm>
            <a:off x="457200" y="5937031"/>
            <a:ext cx="844905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https://eros.usgs.gov/imagegallery/states-ned-shaded-relief#https://eros.usgs.gov/sites/all/files/external/imagegallery/2528</a:t>
            </a:r>
          </a:p>
        </p:txBody>
      </p:sp>
      <p:pic>
        <p:nvPicPr>
          <p:cNvPr id="7" name="Content Placeholder 3">
            <a:extLst>
              <a:ext uri="{FF2B5EF4-FFF2-40B4-BE49-F238E27FC236}">
                <a16:creationId xmlns:a16="http://schemas.microsoft.com/office/drawing/2014/main" id="{78096628-DA81-4581-AA2E-D551C836D6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1251478" y="1256711"/>
            <a:ext cx="6351226" cy="3455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6629BE-C08B-8A69-C517-1FEE4E2A0C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3AED018-28CB-E8B7-2211-4B86D05840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5F21F2-531D-CD5B-6300-4737480283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4398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B40F62-6C87-4FE0-A62B-34D1EDF885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Iowa Shaded Relief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7A334DD-8973-4EB6-A8E8-0CCA91A87E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0986" y="1256711"/>
            <a:ext cx="5177246" cy="4317823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F288C1BC-977B-481B-89DC-C52CA18BB8B0}"/>
              </a:ext>
            </a:extLst>
          </p:cNvPr>
          <p:cNvSpPr/>
          <p:nvPr/>
        </p:nvSpPr>
        <p:spPr>
          <a:xfrm>
            <a:off x="457200" y="5937031"/>
            <a:ext cx="6858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https://eros.usgs.gov/imagegallery/states-ned-shaded-relief#https://eros.usgs.gov/sites/all/files/external/imagegallery/2516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1D9BC50-B735-4F63-D94F-7BE661CBDF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3863AD2-FC43-3E92-2F0A-596A675B31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A82E018-CA7F-401C-F7A2-D612775D96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831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>
            <a:extLst>
              <a:ext uri="{FF2B5EF4-FFF2-40B4-BE49-F238E27FC236}">
                <a16:creationId xmlns:a16="http://schemas.microsoft.com/office/drawing/2014/main" id="{F152800A-7F85-48CB-BA50-E72A7A4377B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79823991"/>
              </p:ext>
            </p:extLst>
          </p:nvPr>
        </p:nvGraphicFramePr>
        <p:xfrm>
          <a:off x="0" y="0"/>
          <a:ext cx="5298886" cy="685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Acrobat Document" r:id="rId2" imgW="5829120" imgH="7543640" progId="AcroExch.Document.DC">
                  <p:embed/>
                </p:oleObj>
              </mc:Choice>
              <mc:Fallback>
                <p:oleObj name="Acrobat Document" r:id="rId2" imgW="5829120" imgH="7543640" progId="AcroExch.Document.DC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0" y="0"/>
                        <a:ext cx="5298886" cy="6858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98887" y="1971521"/>
            <a:ext cx="3737538" cy="4461308"/>
          </a:xfrm>
        </p:spPr>
        <p:txBody>
          <a:bodyPr>
            <a:normAutofit fontScale="92500"/>
          </a:bodyPr>
          <a:lstStyle/>
          <a:p>
            <a:pPr>
              <a:spcBef>
                <a:spcPts val="600"/>
              </a:spcBef>
            </a:pPr>
            <a:r>
              <a:rPr lang="en-US" sz="2200" dirty="0"/>
              <a:t>History of NGS projections (1853 to present)</a:t>
            </a:r>
          </a:p>
          <a:p>
            <a:pPr>
              <a:spcBef>
                <a:spcPts val="600"/>
              </a:spcBef>
            </a:pPr>
            <a:r>
              <a:rPr lang="en-US" sz="2200" dirty="0"/>
              <a:t>SPCS policies and legislation</a:t>
            </a:r>
          </a:p>
          <a:p>
            <a:pPr>
              <a:spcBef>
                <a:spcPts val="600"/>
              </a:spcBef>
            </a:pPr>
            <a:r>
              <a:rPr lang="en-US" sz="2200" dirty="0"/>
              <a:t>Departures from policy and convention</a:t>
            </a:r>
          </a:p>
          <a:p>
            <a:pPr>
              <a:spcBef>
                <a:spcPts val="600"/>
              </a:spcBef>
            </a:pPr>
            <a:r>
              <a:rPr lang="en-US" sz="2200" dirty="0"/>
              <a:t>Recent developments in projected coordinate systems</a:t>
            </a:r>
          </a:p>
          <a:p>
            <a:pPr>
              <a:spcBef>
                <a:spcPts val="600"/>
              </a:spcBef>
            </a:pPr>
            <a:r>
              <a:rPr lang="en-US" sz="2200" dirty="0"/>
              <a:t>Appendices</a:t>
            </a:r>
          </a:p>
          <a:p>
            <a:pPr lvl="1">
              <a:spcBef>
                <a:spcPts val="600"/>
              </a:spcBef>
            </a:pPr>
            <a:r>
              <a:rPr lang="en-US" sz="1900" dirty="0"/>
              <a:t>Defining parameters for ALL zones of ALL versions of SPCS, plus additional information</a:t>
            </a:r>
          </a:p>
          <a:p>
            <a:pPr lvl="1">
              <a:spcBef>
                <a:spcPts val="600"/>
              </a:spcBef>
            </a:pPr>
            <a:r>
              <a:rPr lang="en-US" sz="1900" dirty="0"/>
              <a:t>Status of SPCS 83 legislation and foot conversions</a:t>
            </a:r>
          </a:p>
          <a:p>
            <a:endParaRPr lang="en-US" dirty="0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6F7DE0D0-05B6-4E32-877B-4563956DCF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0" y="828521"/>
            <a:ext cx="4571998" cy="1143000"/>
          </a:xfrm>
        </p:spPr>
        <p:txBody>
          <a:bodyPr/>
          <a:lstStyle/>
          <a:p>
            <a:r>
              <a:rPr lang="en-US" dirty="0"/>
              <a:t>SPCS Special Publication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A7A5FB4-ADC3-4F56-AFB8-E1F02628451A}"/>
              </a:ext>
            </a:extLst>
          </p:cNvPr>
          <p:cNvSpPr txBox="1"/>
          <p:nvPr/>
        </p:nvSpPr>
        <p:spPr>
          <a:xfrm>
            <a:off x="239697" y="5382898"/>
            <a:ext cx="4785064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en-US" b="1" dirty="0">
                <a:hlinkClick r:id="rId4"/>
              </a:rPr>
              <a:t>https://geodesy.noaa.gov/library/pdfs/ NOAA_SP_NOS_NGS_0013_v01_2018-03-06.pdf</a:t>
            </a:r>
            <a:r>
              <a:rPr lang="en-US" b="1" dirty="0"/>
              <a:t> 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408EAA-3AF9-D518-EC4B-6C2F16ECF1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3208E02-B170-9D9C-09A6-39CFC6899C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DDDC2FF-4CAC-269C-3951-A8FDFA0032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5741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E677982-F074-4922-BC50-6031974194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Wrap-up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B4662A4-0928-4F3E-AF0B-1D9E38F277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272618"/>
            <a:ext cx="8391525" cy="4506745"/>
          </a:xfrm>
        </p:spPr>
        <p:txBody>
          <a:bodyPr>
            <a:normAutofit fontScale="85000" lnSpcReduction="20000"/>
          </a:bodyPr>
          <a:lstStyle/>
          <a:p>
            <a:pPr>
              <a:lnSpc>
                <a:spcPct val="110000"/>
              </a:lnSpc>
            </a:pPr>
            <a:r>
              <a:rPr lang="en-US" dirty="0"/>
              <a:t>State Plane has a long and varied history</a:t>
            </a:r>
          </a:p>
          <a:p>
            <a:pPr>
              <a:lnSpc>
                <a:spcPct val="110000"/>
              </a:lnSpc>
            </a:pPr>
            <a:r>
              <a:rPr lang="en-US" dirty="0"/>
              <a:t>Main characteristics of SPCS2022 </a:t>
            </a:r>
            <a:r>
              <a:rPr lang="en-US" b="1" i="1" dirty="0"/>
              <a:t>(draft)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Designed with respect to “ground”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Use 1-parallel definitions for LCCs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Default designs similar to existing State Plane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Can include a statewide zone plus a sub-zone layer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LDPs can be used but must be designed by others</a:t>
            </a:r>
          </a:p>
          <a:p>
            <a:pPr>
              <a:lnSpc>
                <a:spcPct val="110000"/>
              </a:lnSpc>
            </a:pPr>
            <a:r>
              <a:rPr lang="en-US" dirty="0"/>
              <a:t>Stakeholder input on zones for their states </a:t>
            </a:r>
          </a:p>
          <a:p>
            <a:pPr>
              <a:lnSpc>
                <a:spcPct val="110000"/>
              </a:lnSpc>
            </a:pPr>
            <a:r>
              <a:rPr lang="en-US" b="1" dirty="0"/>
              <a:t>Next State Plane webinar on April 12 – register at:</a:t>
            </a:r>
          </a:p>
          <a:p>
            <a:pPr marL="0" lvl="1" indent="0" algn="r">
              <a:lnSpc>
                <a:spcPct val="110000"/>
              </a:lnSpc>
              <a:buNone/>
            </a:pPr>
            <a:r>
              <a:rPr lang="en-US" sz="2400" b="1" dirty="0">
                <a:hlinkClick r:id="rId3"/>
              </a:rPr>
              <a:t>https://geodesy.noaa.gov/web/science_edu/webinar_series/Webinars.shtml</a:t>
            </a:r>
            <a:endParaRPr lang="en-US" sz="2400" b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77BCE0-E3DD-47CE-99A5-2C27E80F9FFA}"/>
              </a:ext>
            </a:extLst>
          </p:cNvPr>
          <p:cNvSpPr txBox="1"/>
          <p:nvPr/>
        </p:nvSpPr>
        <p:spPr>
          <a:xfrm>
            <a:off x="383958" y="5513132"/>
            <a:ext cx="8376083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en-US" sz="2400" b="1" u="sng" dirty="0">
                <a:solidFill>
                  <a:srgbClr val="C00000"/>
                </a:solidFill>
              </a:rPr>
              <a:t>NOTE</a:t>
            </a:r>
            <a:r>
              <a:rPr lang="en-US" sz="2400" b="1" dirty="0">
                <a:solidFill>
                  <a:srgbClr val="C00000"/>
                </a:solidFill>
              </a:rPr>
              <a:t>:  SPCS2022 policy, procedures, and FRN currently in review</a:t>
            </a:r>
          </a:p>
          <a:p>
            <a:pPr lvl="1"/>
            <a:r>
              <a:rPr lang="en-US" sz="2400" b="1" i="1" dirty="0">
                <a:solidFill>
                  <a:srgbClr val="C00000"/>
                </a:solidFill>
              </a:rPr>
              <a:t>	Approved version may differ from what is presented here 	but should be finalized before April 12 webinar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165407-EB2B-7EDB-743F-8057B17B22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F47AFDD-AA3B-1194-874C-06EDE5C091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ECED3DF-2D16-52A9-B8C3-72681D6E77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8398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3C576E0-2469-4AE2-939E-D54C3E9A348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9244"/>
          <a:stretch/>
        </p:blipFill>
        <p:spPr>
          <a:xfrm>
            <a:off x="70236" y="864524"/>
            <a:ext cx="5029200" cy="5719191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4848816-4925-447F-BC13-453C9D74439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6706"/>
          <a:stretch/>
        </p:blipFill>
        <p:spPr>
          <a:xfrm>
            <a:off x="3987397" y="3724120"/>
            <a:ext cx="5029200" cy="300231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77828DD-75B5-43BC-943E-489BF700CD68}"/>
              </a:ext>
            </a:extLst>
          </p:cNvPr>
          <p:cNvSpPr txBox="1"/>
          <p:nvPr/>
        </p:nvSpPr>
        <p:spPr>
          <a:xfrm>
            <a:off x="70237" y="247069"/>
            <a:ext cx="502920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charset="0"/>
                <a:cs typeface="+mn-cs"/>
              </a:rPr>
              <a:t>geodesy.noaa.gov/SPCS/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722AE6-DE4C-4FBF-A2DD-ED87FFB0060F}"/>
              </a:ext>
            </a:extLst>
          </p:cNvPr>
          <p:cNvSpPr txBox="1"/>
          <p:nvPr/>
        </p:nvSpPr>
        <p:spPr>
          <a:xfrm>
            <a:off x="5243587" y="1462075"/>
            <a:ext cx="3773010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On “Learn More” page will soon add:</a:t>
            </a:r>
          </a:p>
          <a:p>
            <a:pPr marL="285750" marR="0" lvl="0" indent="-285750" algn="l" defTabSz="4572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Spreadsheets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 with complete definitions for all SPCS 27 and </a:t>
            </a:r>
            <a:b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</a:b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SPCS 83 zones</a:t>
            </a:r>
          </a:p>
          <a:p>
            <a:pPr marL="285750" marR="0" lvl="0" indent="-285750" algn="l" defTabSz="4572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Shapefiles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 of all SPCS 27 and SPCS 83 zones with parameters as attributes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0B0FD5D-E686-45FF-8E16-B82D10A1DD54}"/>
              </a:ext>
            </a:extLst>
          </p:cNvPr>
          <p:cNvSpPr/>
          <p:nvPr/>
        </p:nvSpPr>
        <p:spPr>
          <a:xfrm>
            <a:off x="5407813" y="5530868"/>
            <a:ext cx="2011680" cy="182880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544085B-E6EB-DE70-302C-624334FC37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9C83B16-5478-E805-38E0-896401FE01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F35B116-85A7-5E6C-4E3E-AEB67AB8B6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7516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7" grpId="0"/>
      <p:bldP spid="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DD884-B1EC-4CBF-BE6E-8DE015B04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/>
              <a:t>An interesting and varied history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D6D7B7-B935-4521-9DE3-2CDBF8B7E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686800" cy="4983161"/>
          </a:xfrm>
        </p:spPr>
        <p:txBody>
          <a:bodyPr>
            <a:normAutofit fontScale="70000" lnSpcReduction="20000"/>
          </a:bodyPr>
          <a:lstStyle/>
          <a:p>
            <a:pPr>
              <a:spcBef>
                <a:spcPts val="900"/>
              </a:spcBef>
            </a:pPr>
            <a:r>
              <a:rPr lang="en-US" dirty="0"/>
              <a:t>Initially created for North Carolina at customer request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Gave practical access to </a:t>
            </a:r>
            <a:r>
              <a:rPr lang="en-US" b="1" i="1" dirty="0"/>
              <a:t>National Spatial Reference System </a:t>
            </a:r>
            <a:r>
              <a:rPr lang="en-US" dirty="0"/>
              <a:t>(NSRS)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SPCS 27 started in </a:t>
            </a:r>
            <a:r>
              <a:rPr lang="en-US" dirty="0">
                <a:solidFill>
                  <a:srgbClr val="FF0000"/>
                </a:solidFill>
              </a:rPr>
              <a:t>1933, </a:t>
            </a:r>
            <a:r>
              <a:rPr lang="en-US" dirty="0"/>
              <a:t>completed in 1934(!)</a:t>
            </a:r>
          </a:p>
          <a:p>
            <a:pPr>
              <a:spcBef>
                <a:spcPts val="900"/>
              </a:spcBef>
            </a:pPr>
            <a:r>
              <a:rPr lang="en-US" dirty="0"/>
              <a:t>Changes from SPCS 27 to SPCS 83: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Multi-zone to single-zone for some states (SC, NE, MT)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Change in grid origin and units (US feet to meters)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American Samoa has no SPCS 83 zone</a:t>
            </a:r>
          </a:p>
          <a:p>
            <a:pPr>
              <a:spcBef>
                <a:spcPts val="900"/>
              </a:spcBef>
            </a:pPr>
            <a:r>
              <a:rPr lang="en-US" dirty="0"/>
              <a:t>Departures from policy and convention: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Guam used non-conformal projection for SPCS 27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Michigan used “scaled” ellipsoid for SPCS 27 (after 1963)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California added small Los Angeles County zone for SPCS 27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Kentucky has “layered” (overlapping) SPCS 83 zones</a:t>
            </a:r>
          </a:p>
          <a:p>
            <a:pPr lvl="1">
              <a:spcBef>
                <a:spcPts val="900"/>
              </a:spcBef>
            </a:pPr>
            <a:r>
              <a:rPr lang="en-US" dirty="0"/>
              <a:t>Montana single SPCS 83 zone greatly exceeds 1:10,000 scale error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515B5EA-356D-BE37-FCE4-621DAB7C03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6C1A762-9AC2-EE71-AD28-5E96E9024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D150EC7-12EB-863C-6916-B4AD7B9AD8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2D6AEA-48A7-924D-9406-EC6E0EBC20ED}" type="slidenum">
              <a:rPr lang="en-US" smtClean="0"/>
              <a:pPr>
                <a:defRPr/>
              </a:pPr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530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11FCA05-DF1C-4A33-A587-35AB59C866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57199"/>
            <a:ext cx="9144000" cy="649164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C5F4F9F-EA81-40C5-8484-77153D612D6E}"/>
              </a:ext>
            </a:extLst>
          </p:cNvPr>
          <p:cNvSpPr txBox="1"/>
          <p:nvPr/>
        </p:nvSpPr>
        <p:spPr>
          <a:xfrm>
            <a:off x="0" y="-1"/>
            <a:ext cx="9144000" cy="45720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rtlCol="0">
            <a:norm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charset="0"/>
              <a:ea typeface="ＭＳ Ｐゴシック" charset="0"/>
            </a:endParaRPr>
          </a:p>
          <a:p>
            <a:pPr marL="0" marR="0" lvl="0" indent="0" algn="ctr" defTabSz="457200" rtl="0" eaLnBrk="1" fontAlgn="base" latinLnBrk="0" hangingPunct="1">
              <a:lnSpc>
                <a:spcPct val="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charset="0"/>
                <a:ea typeface="ＭＳ Ｐゴシック" charset="0"/>
              </a:rPr>
              <a:t>State Plane Coordinate Systems of 1927 (134 zones) and 1983 (125 zones)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008E46B-D873-4C08-BA20-8E9F91B2B475}"/>
              </a:ext>
            </a:extLst>
          </p:cNvPr>
          <p:cNvSpPr/>
          <p:nvPr/>
        </p:nvSpPr>
        <p:spPr>
          <a:xfrm>
            <a:off x="304801" y="3823852"/>
            <a:ext cx="274320" cy="274320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CA8909E-45C0-43DD-A27D-DA2A71C21908}"/>
              </a:ext>
            </a:extLst>
          </p:cNvPr>
          <p:cNvSpPr txBox="1"/>
          <p:nvPr/>
        </p:nvSpPr>
        <p:spPr>
          <a:xfrm>
            <a:off x="304801" y="3122100"/>
            <a:ext cx="26046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Guam SPCS 27 zone </a:t>
            </a:r>
            <a:r>
              <a:rPr lang="en-US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 non-conformal projection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 charset="0"/>
              <a:ea typeface="ＭＳ Ｐゴシック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6CAAFEF-3477-4606-9A00-B3372E83F41D}"/>
              </a:ext>
            </a:extLst>
          </p:cNvPr>
          <p:cNvSpPr/>
          <p:nvPr/>
        </p:nvSpPr>
        <p:spPr>
          <a:xfrm>
            <a:off x="2758222" y="5344011"/>
            <a:ext cx="274320" cy="274320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13AD262-F6AB-4530-8F4C-538E1309CC40}"/>
              </a:ext>
            </a:extLst>
          </p:cNvPr>
          <p:cNvSpPr txBox="1"/>
          <p:nvPr/>
        </p:nvSpPr>
        <p:spPr>
          <a:xfrm>
            <a:off x="2519825" y="4604541"/>
            <a:ext cx="23895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American Samoa only in SPCS 27, not SPCS 83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89529E1-7AD9-48EA-9896-B03E97AE5CE6}"/>
              </a:ext>
            </a:extLst>
          </p:cNvPr>
          <p:cNvSpPr txBox="1"/>
          <p:nvPr/>
        </p:nvSpPr>
        <p:spPr>
          <a:xfrm>
            <a:off x="5582654" y="3902745"/>
            <a:ext cx="14437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Two zones in SPCS 27, one in SPCS 83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3824D3FD-1FFE-4975-B1EA-C70386FBED6E}"/>
              </a:ext>
            </a:extLst>
          </p:cNvPr>
          <p:cNvSpPr>
            <a:spLocks noChangeAspect="1"/>
          </p:cNvSpPr>
          <p:nvPr/>
        </p:nvSpPr>
        <p:spPr>
          <a:xfrm>
            <a:off x="8342380" y="3527749"/>
            <a:ext cx="365760" cy="365760"/>
          </a:xfrm>
          <a:prstGeom prst="ellipse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774B9AE-89A2-44A8-BE30-F21FA17E251F}"/>
              </a:ext>
            </a:extLst>
          </p:cNvPr>
          <p:cNvSpPr txBox="1"/>
          <p:nvPr/>
        </p:nvSpPr>
        <p:spPr>
          <a:xfrm>
            <a:off x="304801" y="2508090"/>
            <a:ext cx="2053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charset="0"/>
                <a:ea typeface="ＭＳ Ｐゴシック" charset="0"/>
              </a:rPr>
              <a:t>Guam SPCS 83 zone added in 1995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34CEA36-F61E-B1AC-CEAC-006A334BF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February 23, 2023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2C0BE78-52DD-455A-8562-06EA7F9FD5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MSPS Annual Meeting, Brooklyn Park MN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6D5FC77-1DF2-901A-B164-EEEF91F621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BA20699-3253-714E-A86F-ABA98CEE1FD0}" type="slidenum">
              <a:rPr lang="en-US" smtClean="0"/>
              <a:pPr>
                <a:defRPr/>
              </a:pPr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654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6" grpId="0" animBg="1"/>
      <p:bldP spid="7" grpId="0"/>
      <p:bldP spid="8" grpId="0"/>
      <p:bldP spid="12" grpId="0" animBg="1"/>
      <p:bldP spid="13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Esri_Corporate_Template_4x3">
  <a:themeElements>
    <a:clrScheme name="Esri Branding Colors 2013_Blue Background">
      <a:dk1>
        <a:sysClr val="windowText" lastClr="000000"/>
      </a:dk1>
      <a:lt1>
        <a:sysClr val="window" lastClr="FFFFFF"/>
      </a:lt1>
      <a:dk2>
        <a:srgbClr val="007AC2"/>
      </a:dk2>
      <a:lt2>
        <a:srgbClr val="FFFF96"/>
      </a:lt2>
      <a:accent1>
        <a:srgbClr val="35AC46"/>
      </a:accent1>
      <a:accent2>
        <a:srgbClr val="AAD04B"/>
      </a:accent2>
      <a:accent3>
        <a:srgbClr val="F89927"/>
      </a:accent3>
      <a:accent4>
        <a:srgbClr val="00B9F2"/>
      </a:accent4>
      <a:accent5>
        <a:srgbClr val="8E499B"/>
      </a:accent5>
      <a:accent6>
        <a:srgbClr val="BE9969"/>
      </a:accent6>
      <a:hlink>
        <a:srgbClr val="C9F2FF"/>
      </a:hlink>
      <a:folHlink>
        <a:srgbClr val="94E6FF"/>
      </a:folHlink>
    </a:clrScheme>
    <a:fontScheme name="Esri-Arial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headEnd type="none" w="med" len="med"/>
          <a:tailEnd type="none" w="med" len="med"/>
        </a:ln>
      </a:spPr>
      <a:bodyPr vert="horz" wrap="none" lIns="91440" tIns="45720" rIns="91440" bIns="45720" numCol="1" rtlCol="0" anchor="ctr" anchorCtr="0" compatLnSpc="1">
        <a:prstTxWarp prst="textNoShape">
          <a:avLst/>
        </a:prstTxWarp>
      </a:bodyPr>
      <a:lstStyle>
        <a:defPPr algn="ctr" eaLnBrk="0" fontAlgn="base" hangingPunct="0">
          <a:spcBef>
            <a:spcPct val="0"/>
          </a:spcBef>
          <a:spcAft>
            <a:spcPct val="0"/>
          </a:spcAft>
          <a:defRPr sz="1400" b="1" dirty="0">
            <a:solidFill>
              <a:srgbClr val="000000"/>
            </a:solidFill>
            <a:latin typeface="Arial" charset="0"/>
            <a:ea typeface="ＭＳ Ｐゴシック" pitchFamily="16" charset="-128"/>
            <a:cs typeface="ＭＳ Ｐゴシック" pitchFamily="-97" charset="-128"/>
          </a:defRPr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noFill/>
        <a:ln w="19050" cap="flat" cmpd="sng" algn="ctr">
          <a:solidFill>
            <a:schemeClr val="tx2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  <a:txDef>
      <a:spPr>
        <a:noFill/>
        <a:effectLst/>
      </a:spPr>
      <a:bodyPr wrap="square" lIns="0" tIns="0" rIns="0" bIns="0" rtlCol="0">
        <a:noAutofit/>
      </a:bodyPr>
      <a:lstStyle>
        <a:defPPr algn="l" eaLnBrk="0" hangingPunct="0">
          <a:defRPr dirty="0" err="1" smtClean="0">
            <a:ea typeface="+mn-ea"/>
            <a:cs typeface="+mn-cs"/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1_Globe">
  <a:themeElements>
    <a:clrScheme name="Globe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Globe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lobe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NGSPowerPointTemplate</Template>
  <TotalTime>21703</TotalTime>
  <Words>4474</Words>
  <Application>Microsoft Office PowerPoint</Application>
  <PresentationFormat>On-screen Show (4:3)</PresentationFormat>
  <Paragraphs>793</Paragraphs>
  <Slides>60</Slides>
  <Notes>13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60</vt:i4>
      </vt:variant>
    </vt:vector>
  </HeadingPairs>
  <TitlesOfParts>
    <vt:vector size="72" baseType="lpstr">
      <vt:lpstr>Arial</vt:lpstr>
      <vt:lpstr>Calibri</vt:lpstr>
      <vt:lpstr>Cambria Math</vt:lpstr>
      <vt:lpstr>Lucida Grande</vt:lpstr>
      <vt:lpstr>Times New Roman</vt:lpstr>
      <vt:lpstr>Verdana</vt:lpstr>
      <vt:lpstr>Wingdings</vt:lpstr>
      <vt:lpstr>Office Theme</vt:lpstr>
      <vt:lpstr>Esri_Corporate_Template_4x3</vt:lpstr>
      <vt:lpstr>1_Globe</vt:lpstr>
      <vt:lpstr>1_Office Theme</vt:lpstr>
      <vt:lpstr>Acrobat Document</vt:lpstr>
      <vt:lpstr>PowerPoint Presentation</vt:lpstr>
      <vt:lpstr>More Information</vt:lpstr>
      <vt:lpstr>New State Plane Coordinate System</vt:lpstr>
      <vt:lpstr>Announcements</vt:lpstr>
      <vt:lpstr>History and Future of State Plane</vt:lpstr>
      <vt:lpstr>SPCS Special Publication</vt:lpstr>
      <vt:lpstr>PowerPoint Presentation</vt:lpstr>
      <vt:lpstr>An interesting and varied history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Issues with SPCS 83</vt:lpstr>
      <vt:lpstr>Map projection concepts</vt:lpstr>
      <vt:lpstr>SPCS2022 characteristics (draft)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Linear distortion magnitudes ppm = parts per million (mm/km)</vt:lpstr>
      <vt:lpstr>Linear distortion magnitudes ppm = parts per million (mm/km)</vt:lpstr>
      <vt:lpstr>Linear distortion magnitudes ppm = parts per million (mm/km)</vt:lpstr>
      <vt:lpstr>SPCS2022 characteristics (draft)</vt:lpstr>
      <vt:lpstr>Lambert Conformal Conic projection</vt:lpstr>
      <vt:lpstr>Why only a 1-parallel LCC?</vt:lpstr>
      <vt:lpstr>Consider North Carolina SPCS 83 Zone</vt:lpstr>
      <vt:lpstr>Secant Lambert Cone</vt:lpstr>
      <vt:lpstr>Tangent Lambert Cone</vt:lpstr>
      <vt:lpstr>Non-Intersecting Lambert Cone</vt:lpstr>
      <vt:lpstr>Design to Fit Terrain 1</vt:lpstr>
      <vt:lpstr>Design to Fit Terrain 2</vt:lpstr>
      <vt:lpstr>Design to Fit Terrain 3</vt:lpstr>
      <vt:lpstr>Design to Fit Terrain 4</vt:lpstr>
      <vt:lpstr>SPCS2022 characteristics (draft)</vt:lpstr>
      <vt:lpstr>Default SPCS2022 designs (draft)</vt:lpstr>
      <vt:lpstr>PowerPoint Presentation</vt:lpstr>
      <vt:lpstr>PowerPoint Presentation</vt:lpstr>
      <vt:lpstr>PowerPoint Presentation</vt:lpstr>
      <vt:lpstr>PowerPoint Presentation</vt:lpstr>
      <vt:lpstr>“Layered” zones (draft)</vt:lpstr>
      <vt:lpstr>Kentucky layered zones</vt:lpstr>
      <vt:lpstr>Kentucky layered zones</vt:lpstr>
      <vt:lpstr>Linear distortion design criteria (draft)</vt:lpstr>
      <vt:lpstr>PowerPoint Presentation</vt:lpstr>
      <vt:lpstr>PowerPoint Presentation</vt:lpstr>
      <vt:lpstr>PowerPoint Presentation</vt:lpstr>
      <vt:lpstr>“Special purpose” zones (FRN)</vt:lpstr>
      <vt:lpstr>Minnesota Shaded Relief</vt:lpstr>
      <vt:lpstr>North Dakota Shaded Relief</vt:lpstr>
      <vt:lpstr>South Dakota Shaded Relief</vt:lpstr>
      <vt:lpstr>Nebraska Shaded Relief</vt:lpstr>
      <vt:lpstr>Iowa Shaded Relief</vt:lpstr>
      <vt:lpstr>Wrap-up</vt:lpstr>
    </vt:vector>
  </TitlesOfParts>
  <Company>Simmons + Associates Graphic Design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Michael Dennis</dc:creator>
  <cp:lastModifiedBy>David Zenk</cp:lastModifiedBy>
  <cp:revision>761</cp:revision>
  <dcterms:created xsi:type="dcterms:W3CDTF">2017-09-13T12:33:59Z</dcterms:created>
  <dcterms:modified xsi:type="dcterms:W3CDTF">2023-01-13T15:14:16Z</dcterms:modified>
</cp:coreProperties>
</file>