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  <p:sldMasterId id="2147483665" r:id="rId4"/>
    <p:sldMasterId id="2147483667" r:id="rId5"/>
    <p:sldMasterId id="2147483669" r:id="rId6"/>
    <p:sldMasterId id="2147483671" r:id="rId7"/>
  </p:sldMasterIdLst>
  <p:notesMasterIdLst>
    <p:notesMasterId r:id="rId47"/>
  </p:notesMasterIdLst>
  <p:sldIdLst>
    <p:sldId id="257" r:id="rId8"/>
    <p:sldId id="258" r:id="rId9"/>
    <p:sldId id="280" r:id="rId10"/>
    <p:sldId id="283" r:id="rId11"/>
    <p:sldId id="261" r:id="rId12"/>
    <p:sldId id="262" r:id="rId13"/>
    <p:sldId id="284" r:id="rId14"/>
    <p:sldId id="285" r:id="rId15"/>
    <p:sldId id="289" r:id="rId16"/>
    <p:sldId id="288" r:id="rId17"/>
    <p:sldId id="290" r:id="rId18"/>
    <p:sldId id="260" r:id="rId19"/>
    <p:sldId id="291" r:id="rId20"/>
    <p:sldId id="292" r:id="rId21"/>
    <p:sldId id="293" r:id="rId22"/>
    <p:sldId id="263" r:id="rId23"/>
    <p:sldId id="298" r:id="rId24"/>
    <p:sldId id="299" r:id="rId25"/>
    <p:sldId id="264" r:id="rId26"/>
    <p:sldId id="295" r:id="rId27"/>
    <p:sldId id="297" r:id="rId28"/>
    <p:sldId id="296" r:id="rId29"/>
    <p:sldId id="301" r:id="rId30"/>
    <p:sldId id="304" r:id="rId31"/>
    <p:sldId id="302" r:id="rId32"/>
    <p:sldId id="305" r:id="rId33"/>
    <p:sldId id="306" r:id="rId34"/>
    <p:sldId id="307" r:id="rId35"/>
    <p:sldId id="303" r:id="rId36"/>
    <p:sldId id="270" r:id="rId37"/>
    <p:sldId id="271" r:id="rId38"/>
    <p:sldId id="282" r:id="rId39"/>
    <p:sldId id="268" r:id="rId40"/>
    <p:sldId id="272" r:id="rId41"/>
    <p:sldId id="276" r:id="rId42"/>
    <p:sldId id="278" r:id="rId43"/>
    <p:sldId id="279" r:id="rId44"/>
    <p:sldId id="274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oe.Evjen\Desktop\OPUS%20big%20red%20lever%20comparison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oe.Evjen\AppData\Local\Temp\1\wz77be\3d%20scatterplotV1_1b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oe.Evjen\AppData\Local\Temp\1\wz77be\3d%20scatterplotV1_1b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SPCS coordinate changes, in meters, with new frame, epoch</a:t>
            </a:r>
            <a:endParaRPr lang="en-US">
              <a:effectLst/>
            </a:endParaRPr>
          </a:p>
        </c:rich>
      </c:tx>
      <c:layout>
        <c:manualLayout>
          <c:xMode val="edge"/>
          <c:yMode val="edge"/>
          <c:x val="0.16769706568964099"/>
          <c:y val="2.8269751302507327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states</c:v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Sheet1!$AB$2:$AB$50</c:f>
                <c:numCache>
                  <c:formatCode>General</c:formatCode>
                  <c:ptCount val="49"/>
                  <c:pt idx="0">
                    <c:v>5.5773197896859666E-2</c:v>
                  </c:pt>
                  <c:pt idx="1">
                    <c:v>7.878569279438424E-3</c:v>
                  </c:pt>
                  <c:pt idx="2">
                    <c:v>9.6853347791296708E-3</c:v>
                  </c:pt>
                  <c:pt idx="3">
                    <c:v>7.1190483686613178E-3</c:v>
                  </c:pt>
                  <c:pt idx="4">
                    <c:v>8.1141308579001578E-2</c:v>
                  </c:pt>
                  <c:pt idx="5">
                    <c:v>6.4145349452819295E-3</c:v>
                  </c:pt>
                  <c:pt idx="6">
                    <c:v>5.5559027794321748E-3</c:v>
                  </c:pt>
                  <c:pt idx="7">
                    <c:v>8.7204368743222013E-3</c:v>
                  </c:pt>
                  <c:pt idx="8">
                    <c:v>8.9629492274092577E-3</c:v>
                  </c:pt>
                  <c:pt idx="9">
                    <c:v>6.1483712570311226E-3</c:v>
                  </c:pt>
                  <c:pt idx="10">
                    <c:v>1.049287380700128E-2</c:v>
                  </c:pt>
                  <c:pt idx="11">
                    <c:v>7.7422135534082823E-3</c:v>
                  </c:pt>
                  <c:pt idx="12">
                    <c:v>9.0194239202037348E-3</c:v>
                  </c:pt>
                  <c:pt idx="13">
                    <c:v>7.2795256280327857E-3</c:v>
                  </c:pt>
                  <c:pt idx="14">
                    <c:v>3.2585358650407681E-3</c:v>
                  </c:pt>
                  <c:pt idx="15">
                    <c:v>9.1385470018882902E-3</c:v>
                  </c:pt>
                  <c:pt idx="16">
                    <c:v>6.2214414851969871E-3</c:v>
                  </c:pt>
                  <c:pt idx="17">
                    <c:v>9.611691605182859E-3</c:v>
                  </c:pt>
                  <c:pt idx="18">
                    <c:v>1.012385575088812E-2</c:v>
                  </c:pt>
                  <c:pt idx="19">
                    <c:v>9.3500839077914327E-3</c:v>
                  </c:pt>
                  <c:pt idx="20">
                    <c:v>6.7205857526352773E-3</c:v>
                  </c:pt>
                  <c:pt idx="21">
                    <c:v>7.3362788611176398E-3</c:v>
                  </c:pt>
                  <c:pt idx="22">
                    <c:v>8.3476131721518226E-3</c:v>
                  </c:pt>
                  <c:pt idx="23">
                    <c:v>9.5416698715209691E-3</c:v>
                  </c:pt>
                  <c:pt idx="24">
                    <c:v>6.5431952290273231E-3</c:v>
                  </c:pt>
                  <c:pt idx="25">
                    <c:v>7.6694382643003609E-3</c:v>
                  </c:pt>
                  <c:pt idx="26">
                    <c:v>3.0743111241612973E-3</c:v>
                  </c:pt>
                  <c:pt idx="27">
                    <c:v>6.8308189494354276E-3</c:v>
                  </c:pt>
                  <c:pt idx="28">
                    <c:v>1.1533672308055264E-2</c:v>
                  </c:pt>
                  <c:pt idx="29">
                    <c:v>8.6798333786223727E-3</c:v>
                  </c:pt>
                  <c:pt idx="30">
                    <c:v>9.0951348529800906E-3</c:v>
                  </c:pt>
                  <c:pt idx="31">
                    <c:v>2.8713752720491592E-2</c:v>
                  </c:pt>
                  <c:pt idx="32">
                    <c:v>8.0406219029022924E-3</c:v>
                  </c:pt>
                  <c:pt idx="33">
                    <c:v>6.781726400343897E-3</c:v>
                  </c:pt>
                  <c:pt idx="34">
                    <c:v>5.8490222125901188E-3</c:v>
                  </c:pt>
                  <c:pt idx="35">
                    <c:v>2.5753595322609964E-2</c:v>
                  </c:pt>
                  <c:pt idx="36">
                    <c:v>6.4998599404295244E-3</c:v>
                  </c:pt>
                  <c:pt idx="37">
                    <c:v>9.9322706358153084E-3</c:v>
                  </c:pt>
                  <c:pt idx="38">
                    <c:v>3.4801020836966561E-3</c:v>
                  </c:pt>
                  <c:pt idx="39">
                    <c:v>5.0990194407878244E-3</c:v>
                  </c:pt>
                  <c:pt idx="40">
                    <c:v>5.7567350743455105E-3</c:v>
                  </c:pt>
                  <c:pt idx="41">
                    <c:v>6.9548904645729366E-3</c:v>
                  </c:pt>
                  <c:pt idx="42">
                    <c:v>7.0854151317094232E-3</c:v>
                  </c:pt>
                  <c:pt idx="43">
                    <c:v>6.3428231265640752E-3</c:v>
                  </c:pt>
                  <c:pt idx="44">
                    <c:v>9.4421731173695497E-3</c:v>
                  </c:pt>
                  <c:pt idx="45">
                    <c:v>7.2292997595975522E-3</c:v>
                  </c:pt>
                  <c:pt idx="46">
                    <c:v>2.2408830638354936E-2</c:v>
                  </c:pt>
                  <c:pt idx="47">
                    <c:v>1.3482393896433721E-2</c:v>
                  </c:pt>
                  <c:pt idx="48">
                    <c:v>7.8413982830560208E-3</c:v>
                  </c:pt>
                </c:numCache>
              </c:numRef>
            </c:plus>
            <c:minus>
              <c:numRef>
                <c:f>Sheet1!$AB$2:$AB$50</c:f>
                <c:numCache>
                  <c:formatCode>General</c:formatCode>
                  <c:ptCount val="49"/>
                  <c:pt idx="0">
                    <c:v>5.5773197896859666E-2</c:v>
                  </c:pt>
                  <c:pt idx="1">
                    <c:v>7.878569279438424E-3</c:v>
                  </c:pt>
                  <c:pt idx="2">
                    <c:v>9.6853347791296708E-3</c:v>
                  </c:pt>
                  <c:pt idx="3">
                    <c:v>7.1190483686613178E-3</c:v>
                  </c:pt>
                  <c:pt idx="4">
                    <c:v>8.1141308579001578E-2</c:v>
                  </c:pt>
                  <c:pt idx="5">
                    <c:v>6.4145349452819295E-3</c:v>
                  </c:pt>
                  <c:pt idx="6">
                    <c:v>5.5559027794321748E-3</c:v>
                  </c:pt>
                  <c:pt idx="7">
                    <c:v>8.7204368743222013E-3</c:v>
                  </c:pt>
                  <c:pt idx="8">
                    <c:v>8.9629492274092577E-3</c:v>
                  </c:pt>
                  <c:pt idx="9">
                    <c:v>6.1483712570311226E-3</c:v>
                  </c:pt>
                  <c:pt idx="10">
                    <c:v>1.049287380700128E-2</c:v>
                  </c:pt>
                  <c:pt idx="11">
                    <c:v>7.7422135534082823E-3</c:v>
                  </c:pt>
                  <c:pt idx="12">
                    <c:v>9.0194239202037348E-3</c:v>
                  </c:pt>
                  <c:pt idx="13">
                    <c:v>7.2795256280327857E-3</c:v>
                  </c:pt>
                  <c:pt idx="14">
                    <c:v>3.2585358650407681E-3</c:v>
                  </c:pt>
                  <c:pt idx="15">
                    <c:v>9.1385470018882902E-3</c:v>
                  </c:pt>
                  <c:pt idx="16">
                    <c:v>6.2214414851969871E-3</c:v>
                  </c:pt>
                  <c:pt idx="17">
                    <c:v>9.611691605182859E-3</c:v>
                  </c:pt>
                  <c:pt idx="18">
                    <c:v>1.012385575088812E-2</c:v>
                  </c:pt>
                  <c:pt idx="19">
                    <c:v>9.3500839077914327E-3</c:v>
                  </c:pt>
                  <c:pt idx="20">
                    <c:v>6.7205857526352773E-3</c:v>
                  </c:pt>
                  <c:pt idx="21">
                    <c:v>7.3362788611176398E-3</c:v>
                  </c:pt>
                  <c:pt idx="22">
                    <c:v>8.3476131721518226E-3</c:v>
                  </c:pt>
                  <c:pt idx="23">
                    <c:v>9.5416698715209691E-3</c:v>
                  </c:pt>
                  <c:pt idx="24">
                    <c:v>6.5431952290273231E-3</c:v>
                  </c:pt>
                  <c:pt idx="25">
                    <c:v>7.6694382643003609E-3</c:v>
                  </c:pt>
                  <c:pt idx="26">
                    <c:v>3.0743111241612973E-3</c:v>
                  </c:pt>
                  <c:pt idx="27">
                    <c:v>6.8308189494354276E-3</c:v>
                  </c:pt>
                  <c:pt idx="28">
                    <c:v>1.1533672308055264E-2</c:v>
                  </c:pt>
                  <c:pt idx="29">
                    <c:v>8.6798333786223727E-3</c:v>
                  </c:pt>
                  <c:pt idx="30">
                    <c:v>9.0951348529800906E-3</c:v>
                  </c:pt>
                  <c:pt idx="31">
                    <c:v>2.8713752720491592E-2</c:v>
                  </c:pt>
                  <c:pt idx="32">
                    <c:v>8.0406219029022924E-3</c:v>
                  </c:pt>
                  <c:pt idx="33">
                    <c:v>6.781726400343897E-3</c:v>
                  </c:pt>
                  <c:pt idx="34">
                    <c:v>5.8490222125901188E-3</c:v>
                  </c:pt>
                  <c:pt idx="35">
                    <c:v>2.5753595322609964E-2</c:v>
                  </c:pt>
                  <c:pt idx="36">
                    <c:v>6.4998599404295244E-3</c:v>
                  </c:pt>
                  <c:pt idx="37">
                    <c:v>9.9322706358153084E-3</c:v>
                  </c:pt>
                  <c:pt idx="38">
                    <c:v>3.4801020836966561E-3</c:v>
                  </c:pt>
                  <c:pt idx="39">
                    <c:v>5.0990194407878244E-3</c:v>
                  </c:pt>
                  <c:pt idx="40">
                    <c:v>5.7567350743455105E-3</c:v>
                  </c:pt>
                  <c:pt idx="41">
                    <c:v>6.9548904645729366E-3</c:v>
                  </c:pt>
                  <c:pt idx="42">
                    <c:v>7.0854151317094232E-3</c:v>
                  </c:pt>
                  <c:pt idx="43">
                    <c:v>6.3428231265640752E-3</c:v>
                  </c:pt>
                  <c:pt idx="44">
                    <c:v>9.4421731173695497E-3</c:v>
                  </c:pt>
                  <c:pt idx="45">
                    <c:v>7.2292997595975522E-3</c:v>
                  </c:pt>
                  <c:pt idx="46">
                    <c:v>2.2408830638354936E-2</c:v>
                  </c:pt>
                  <c:pt idx="47">
                    <c:v>1.3482393896433721E-2</c:v>
                  </c:pt>
                  <c:pt idx="48">
                    <c:v>7.8413982830560208E-3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Sheet1!$AC$2:$AC$50</c:f>
                <c:numCache>
                  <c:formatCode>General</c:formatCode>
                  <c:ptCount val="49"/>
                  <c:pt idx="0">
                    <c:v>2.7612768425216688E-2</c:v>
                  </c:pt>
                  <c:pt idx="1">
                    <c:v>8.2906560225670459E-3</c:v>
                  </c:pt>
                  <c:pt idx="2">
                    <c:v>9.792925449755633E-3</c:v>
                  </c:pt>
                  <c:pt idx="3">
                    <c:v>7.3668327407665091E-3</c:v>
                  </c:pt>
                  <c:pt idx="4">
                    <c:v>7.3442737967603505E-2</c:v>
                  </c:pt>
                  <c:pt idx="5">
                    <c:v>6.5978592042150149E-3</c:v>
                  </c:pt>
                  <c:pt idx="6">
                    <c:v>6.8457394956203373E-3</c:v>
                  </c:pt>
                  <c:pt idx="7">
                    <c:v>5.5062551599782111E-3</c:v>
                  </c:pt>
                  <c:pt idx="8">
                    <c:v>1.047216333832343E-2</c:v>
                  </c:pt>
                  <c:pt idx="9">
                    <c:v>5.9866750121649439E-3</c:v>
                  </c:pt>
                  <c:pt idx="10">
                    <c:v>6.9230701143510823E-3</c:v>
                  </c:pt>
                  <c:pt idx="11">
                    <c:v>1.9170921218294987E-2</c:v>
                  </c:pt>
                  <c:pt idx="12">
                    <c:v>1.490650994652175E-2</c:v>
                  </c:pt>
                  <c:pt idx="13">
                    <c:v>7.5868979709072257E-3</c:v>
                  </c:pt>
                  <c:pt idx="14">
                    <c:v>5.533358427084677E-3</c:v>
                  </c:pt>
                  <c:pt idx="15">
                    <c:v>8.6072125662989638E-3</c:v>
                  </c:pt>
                  <c:pt idx="16">
                    <c:v>9.6683855879936987E-3</c:v>
                  </c:pt>
                  <c:pt idx="17">
                    <c:v>8.6792138184037335E-3</c:v>
                  </c:pt>
                  <c:pt idx="18">
                    <c:v>1.1735830796544968E-2</c:v>
                  </c:pt>
                  <c:pt idx="19">
                    <c:v>6.9019101518642953E-3</c:v>
                  </c:pt>
                  <c:pt idx="20">
                    <c:v>7.1890535144416862E-3</c:v>
                  </c:pt>
                  <c:pt idx="21">
                    <c:v>7.4684521629651245E-3</c:v>
                  </c:pt>
                  <c:pt idx="22">
                    <c:v>9.1941864335538612E-3</c:v>
                  </c:pt>
                  <c:pt idx="23">
                    <c:v>6.916593800123709E-3</c:v>
                  </c:pt>
                  <c:pt idx="24">
                    <c:v>7.739629161019561E-3</c:v>
                  </c:pt>
                  <c:pt idx="25">
                    <c:v>7.2411405209011391E-3</c:v>
                  </c:pt>
                  <c:pt idx="26">
                    <c:v>2.1164041960577448E-3</c:v>
                  </c:pt>
                  <c:pt idx="27">
                    <c:v>7.1462254308563037E-3</c:v>
                  </c:pt>
                  <c:pt idx="28">
                    <c:v>1.1037803398362085E-2</c:v>
                  </c:pt>
                  <c:pt idx="29">
                    <c:v>7.0158550598810512E-3</c:v>
                  </c:pt>
                  <c:pt idx="30">
                    <c:v>8.0228269600536774E-3</c:v>
                  </c:pt>
                  <c:pt idx="31">
                    <c:v>9.1395083130788191E-3</c:v>
                  </c:pt>
                  <c:pt idx="32">
                    <c:v>9.7143902166398448E-3</c:v>
                  </c:pt>
                  <c:pt idx="33">
                    <c:v>8.4431045471718789E-3</c:v>
                  </c:pt>
                  <c:pt idx="34">
                    <c:v>8.0127683336947472E-3</c:v>
                  </c:pt>
                  <c:pt idx="35">
                    <c:v>2.580546795604419E-2</c:v>
                  </c:pt>
                  <c:pt idx="36">
                    <c:v>9.072032233917636E-3</c:v>
                  </c:pt>
                  <c:pt idx="37">
                    <c:v>1.5827408979731335E-2</c:v>
                  </c:pt>
                  <c:pt idx="38">
                    <c:v>1.2393994964325328E-2</c:v>
                  </c:pt>
                  <c:pt idx="39">
                    <c:v>6.6728812204057001E-3</c:v>
                  </c:pt>
                  <c:pt idx="40">
                    <c:v>7.4067536734871717E-3</c:v>
                  </c:pt>
                  <c:pt idx="41">
                    <c:v>6.032250846771353E-3</c:v>
                  </c:pt>
                  <c:pt idx="42">
                    <c:v>8.3305061202460316E-3</c:v>
                  </c:pt>
                  <c:pt idx="43">
                    <c:v>8.6928772990446344E-3</c:v>
                  </c:pt>
                  <c:pt idx="44">
                    <c:v>1.0263598558050023E-2</c:v>
                  </c:pt>
                  <c:pt idx="45">
                    <c:v>7.5803508592167199E-3</c:v>
                  </c:pt>
                  <c:pt idx="46">
                    <c:v>2.120598265009423E-2</c:v>
                  </c:pt>
                  <c:pt idx="47">
                    <c:v>1.0987879589074951E-2</c:v>
                  </c:pt>
                  <c:pt idx="48">
                    <c:v>9.6706536496522135E-3</c:v>
                  </c:pt>
                </c:numCache>
              </c:numRef>
            </c:plus>
            <c:minus>
              <c:numRef>
                <c:f>Sheet1!$AC$2:$AC$50</c:f>
                <c:numCache>
                  <c:formatCode>General</c:formatCode>
                  <c:ptCount val="49"/>
                  <c:pt idx="0">
                    <c:v>2.7612768425216688E-2</c:v>
                  </c:pt>
                  <c:pt idx="1">
                    <c:v>8.2906560225670459E-3</c:v>
                  </c:pt>
                  <c:pt idx="2">
                    <c:v>9.792925449755633E-3</c:v>
                  </c:pt>
                  <c:pt idx="3">
                    <c:v>7.3668327407665091E-3</c:v>
                  </c:pt>
                  <c:pt idx="4">
                    <c:v>7.3442737967603505E-2</c:v>
                  </c:pt>
                  <c:pt idx="5">
                    <c:v>6.5978592042150149E-3</c:v>
                  </c:pt>
                  <c:pt idx="6">
                    <c:v>6.8457394956203373E-3</c:v>
                  </c:pt>
                  <c:pt idx="7">
                    <c:v>5.5062551599782111E-3</c:v>
                  </c:pt>
                  <c:pt idx="8">
                    <c:v>1.047216333832343E-2</c:v>
                  </c:pt>
                  <c:pt idx="9">
                    <c:v>5.9866750121649439E-3</c:v>
                  </c:pt>
                  <c:pt idx="10">
                    <c:v>6.9230701143510823E-3</c:v>
                  </c:pt>
                  <c:pt idx="11">
                    <c:v>1.9170921218294987E-2</c:v>
                  </c:pt>
                  <c:pt idx="12">
                    <c:v>1.490650994652175E-2</c:v>
                  </c:pt>
                  <c:pt idx="13">
                    <c:v>7.5868979709072257E-3</c:v>
                  </c:pt>
                  <c:pt idx="14">
                    <c:v>5.533358427084677E-3</c:v>
                  </c:pt>
                  <c:pt idx="15">
                    <c:v>8.6072125662989638E-3</c:v>
                  </c:pt>
                  <c:pt idx="16">
                    <c:v>9.6683855879936987E-3</c:v>
                  </c:pt>
                  <c:pt idx="17">
                    <c:v>8.6792138184037335E-3</c:v>
                  </c:pt>
                  <c:pt idx="18">
                    <c:v>1.1735830796544968E-2</c:v>
                  </c:pt>
                  <c:pt idx="19">
                    <c:v>6.9019101518642953E-3</c:v>
                  </c:pt>
                  <c:pt idx="20">
                    <c:v>7.1890535144416862E-3</c:v>
                  </c:pt>
                  <c:pt idx="21">
                    <c:v>7.4684521629651245E-3</c:v>
                  </c:pt>
                  <c:pt idx="22">
                    <c:v>9.1941864335538612E-3</c:v>
                  </c:pt>
                  <c:pt idx="23">
                    <c:v>6.916593800123709E-3</c:v>
                  </c:pt>
                  <c:pt idx="24">
                    <c:v>7.739629161019561E-3</c:v>
                  </c:pt>
                  <c:pt idx="25">
                    <c:v>7.2411405209011391E-3</c:v>
                  </c:pt>
                  <c:pt idx="26">
                    <c:v>2.1164041960577448E-3</c:v>
                  </c:pt>
                  <c:pt idx="27">
                    <c:v>7.1462254308563037E-3</c:v>
                  </c:pt>
                  <c:pt idx="28">
                    <c:v>1.1037803398362085E-2</c:v>
                  </c:pt>
                  <c:pt idx="29">
                    <c:v>7.0158550598810512E-3</c:v>
                  </c:pt>
                  <c:pt idx="30">
                    <c:v>8.0228269600536774E-3</c:v>
                  </c:pt>
                  <c:pt idx="31">
                    <c:v>9.1395083130788191E-3</c:v>
                  </c:pt>
                  <c:pt idx="32">
                    <c:v>9.7143902166398448E-3</c:v>
                  </c:pt>
                  <c:pt idx="33">
                    <c:v>8.4431045471718789E-3</c:v>
                  </c:pt>
                  <c:pt idx="34">
                    <c:v>8.0127683336947472E-3</c:v>
                  </c:pt>
                  <c:pt idx="35">
                    <c:v>2.580546795604419E-2</c:v>
                  </c:pt>
                  <c:pt idx="36">
                    <c:v>9.072032233917636E-3</c:v>
                  </c:pt>
                  <c:pt idx="37">
                    <c:v>1.5827408979731335E-2</c:v>
                  </c:pt>
                  <c:pt idx="38">
                    <c:v>1.2393994964325328E-2</c:v>
                  </c:pt>
                  <c:pt idx="39">
                    <c:v>6.6728812204057001E-3</c:v>
                  </c:pt>
                  <c:pt idx="40">
                    <c:v>7.4067536734871717E-3</c:v>
                  </c:pt>
                  <c:pt idx="41">
                    <c:v>6.032250846771353E-3</c:v>
                  </c:pt>
                  <c:pt idx="42">
                    <c:v>8.3305061202460316E-3</c:v>
                  </c:pt>
                  <c:pt idx="43">
                    <c:v>8.6928772990446344E-3</c:v>
                  </c:pt>
                  <c:pt idx="44">
                    <c:v>1.0263598558050023E-2</c:v>
                  </c:pt>
                  <c:pt idx="45">
                    <c:v>7.5803508592167199E-3</c:v>
                  </c:pt>
                  <c:pt idx="46">
                    <c:v>2.120598265009423E-2</c:v>
                  </c:pt>
                  <c:pt idx="47">
                    <c:v>1.0987879589074951E-2</c:v>
                  </c:pt>
                  <c:pt idx="48">
                    <c:v>9.6706536496522135E-3</c:v>
                  </c:pt>
                </c:numCache>
              </c:numRef>
            </c:minus>
          </c:errBars>
          <c:xVal>
            <c:numRef>
              <c:f>Sheet1!$Y$2:$Y$50</c:f>
              <c:numCache>
                <c:formatCode>General</c:formatCode>
                <c:ptCount val="49"/>
                <c:pt idx="0">
                  <c:v>1.5139013453388812E-2</c:v>
                </c:pt>
                <c:pt idx="1">
                  <c:v>-1.9904761904919206E-2</c:v>
                </c:pt>
                <c:pt idx="2">
                  <c:v>-2.2749999993377262E-2</c:v>
                </c:pt>
                <c:pt idx="3">
                  <c:v>-4.790624998258863E-3</c:v>
                </c:pt>
                <c:pt idx="4">
                  <c:v>0.13617156862250446</c:v>
                </c:pt>
                <c:pt idx="5">
                  <c:v>-1.8166666664737499E-2</c:v>
                </c:pt>
                <c:pt idx="6">
                  <c:v>-2.2854166660181363E-2</c:v>
                </c:pt>
                <c:pt idx="7">
                  <c:v>-1.7770270273054799E-2</c:v>
                </c:pt>
                <c:pt idx="8">
                  <c:v>-2.8710526313675058E-2</c:v>
                </c:pt>
                <c:pt idx="9">
                  <c:v>-2.9583333322079852E-2</c:v>
                </c:pt>
                <c:pt idx="10">
                  <c:v>-2.2189999995462131E-2</c:v>
                </c:pt>
                <c:pt idx="11">
                  <c:v>-2.0945652172604638E-2</c:v>
                </c:pt>
                <c:pt idx="12">
                  <c:v>-2.2687943262260254E-2</c:v>
                </c:pt>
                <c:pt idx="13">
                  <c:v>-2.3711538470356921E-2</c:v>
                </c:pt>
                <c:pt idx="14">
                  <c:v>-2.9916666671245668E-2</c:v>
                </c:pt>
                <c:pt idx="15">
                  <c:v>-2.1269230762430067E-2</c:v>
                </c:pt>
                <c:pt idx="16">
                  <c:v>-2.2525114155404768E-2</c:v>
                </c:pt>
                <c:pt idx="17">
                  <c:v>-2.4254437868757871E-2</c:v>
                </c:pt>
                <c:pt idx="18">
                  <c:v>-1.2905349792316632E-2</c:v>
                </c:pt>
                <c:pt idx="19">
                  <c:v>-3.0000000000158747E-2</c:v>
                </c:pt>
                <c:pt idx="20">
                  <c:v>-2.0240174672275572E-2</c:v>
                </c:pt>
                <c:pt idx="21">
                  <c:v>-2.4166666673004836E-2</c:v>
                </c:pt>
                <c:pt idx="22">
                  <c:v>-2.2578431377255851E-2</c:v>
                </c:pt>
                <c:pt idx="23">
                  <c:v>-2.0810975606387151E-2</c:v>
                </c:pt>
                <c:pt idx="24">
                  <c:v>-3.813636363933752E-2</c:v>
                </c:pt>
                <c:pt idx="25">
                  <c:v>-1.9954081632913213E-2</c:v>
                </c:pt>
                <c:pt idx="26">
                  <c:v>-3.1250000004850641E-2</c:v>
                </c:pt>
                <c:pt idx="27">
                  <c:v>-2.4781690140436796E-2</c:v>
                </c:pt>
                <c:pt idx="28">
                  <c:v>-2.5515151513955614E-2</c:v>
                </c:pt>
                <c:pt idx="29">
                  <c:v>-1.8499999999120418E-2</c:v>
                </c:pt>
                <c:pt idx="30">
                  <c:v>-1.9017857146883171E-2</c:v>
                </c:pt>
                <c:pt idx="31">
                  <c:v>1.4428571440346007E-2</c:v>
                </c:pt>
                <c:pt idx="32">
                  <c:v>-2.0294117655687255E-2</c:v>
                </c:pt>
                <c:pt idx="33">
                  <c:v>-2.4785714285245689E-2</c:v>
                </c:pt>
                <c:pt idx="34">
                  <c:v>-2.9801204817436904E-2</c:v>
                </c:pt>
                <c:pt idx="35">
                  <c:v>-3.8795454544125474E-2</c:v>
                </c:pt>
                <c:pt idx="36">
                  <c:v>-1.91129032229524E-2</c:v>
                </c:pt>
                <c:pt idx="37">
                  <c:v>-0.11357500000121945</c:v>
                </c:pt>
                <c:pt idx="38">
                  <c:v>-1.5499999999721896E-2</c:v>
                </c:pt>
                <c:pt idx="39">
                  <c:v>-2.2437500017986167E-2</c:v>
                </c:pt>
                <c:pt idx="40">
                  <c:v>-2.5299999996786938E-2</c:v>
                </c:pt>
                <c:pt idx="41">
                  <c:v>-1.9689024392325182E-2</c:v>
                </c:pt>
                <c:pt idx="42">
                  <c:v>-1.5922651935297384E-2</c:v>
                </c:pt>
                <c:pt idx="43">
                  <c:v>-4.4545454518149863E-3</c:v>
                </c:pt>
                <c:pt idx="44">
                  <c:v>-1.8800970851285473E-2</c:v>
                </c:pt>
                <c:pt idx="45">
                  <c:v>-2.691200828130548E-2</c:v>
                </c:pt>
                <c:pt idx="46">
                  <c:v>-5.2379032256931655E-2</c:v>
                </c:pt>
                <c:pt idx="47">
                  <c:v>-2.4027310924380998E-2</c:v>
                </c:pt>
                <c:pt idx="48">
                  <c:v>-2.5880952376090654E-2</c:v>
                </c:pt>
              </c:numCache>
            </c:numRef>
          </c:xVal>
          <c:yVal>
            <c:numRef>
              <c:f>Sheet1!$X$2:$X$50</c:f>
              <c:numCache>
                <c:formatCode>General</c:formatCode>
                <c:ptCount val="49"/>
                <c:pt idx="0">
                  <c:v>-2.7165919280476031E-2</c:v>
                </c:pt>
                <c:pt idx="1">
                  <c:v>1.3392857158210279E-2</c:v>
                </c:pt>
                <c:pt idx="2">
                  <c:v>8.6111111623823596E-4</c:v>
                </c:pt>
                <c:pt idx="3">
                  <c:v>-9.8093749956433378E-3</c:v>
                </c:pt>
                <c:pt idx="4">
                  <c:v>-0.18843137253048448</c:v>
                </c:pt>
                <c:pt idx="5">
                  <c:v>-5.3571427845218707E-3</c:v>
                </c:pt>
                <c:pt idx="6">
                  <c:v>1.8833333245614387E-2</c:v>
                </c:pt>
                <c:pt idx="7">
                  <c:v>1.0621621635289409E-2</c:v>
                </c:pt>
                <c:pt idx="8">
                  <c:v>8.3062201027646176E-3</c:v>
                </c:pt>
                <c:pt idx="9">
                  <c:v>7.5555555619454635E-3</c:v>
                </c:pt>
                <c:pt idx="10">
                  <c:v>-3.6400000171852298E-3</c:v>
                </c:pt>
                <c:pt idx="11">
                  <c:v>-1.8282608721125616E-2</c:v>
                </c:pt>
                <c:pt idx="12">
                  <c:v>6.9468085132533084E-3</c:v>
                </c:pt>
                <c:pt idx="13">
                  <c:v>7.1346153809617348E-3</c:v>
                </c:pt>
                <c:pt idx="14">
                  <c:v>-2.4166666747381291E-3</c:v>
                </c:pt>
                <c:pt idx="15">
                  <c:v>8.6758241580625235E-3</c:v>
                </c:pt>
                <c:pt idx="16">
                  <c:v>4.2488584502396272E-3</c:v>
                </c:pt>
                <c:pt idx="17">
                  <c:v>2.1846153843188613E-2</c:v>
                </c:pt>
                <c:pt idx="18">
                  <c:v>1.6481481478132144E-2</c:v>
                </c:pt>
                <c:pt idx="19">
                  <c:v>1.1295454578595871E-2</c:v>
                </c:pt>
                <c:pt idx="20">
                  <c:v>1.0877729250977526E-2</c:v>
                </c:pt>
                <c:pt idx="21">
                  <c:v>-6.6111111316584153E-3</c:v>
                </c:pt>
                <c:pt idx="22">
                  <c:v>4.7990195986023854E-3</c:v>
                </c:pt>
                <c:pt idx="23">
                  <c:v>3.0914634113376051E-3</c:v>
                </c:pt>
                <c:pt idx="24">
                  <c:v>-1.8852272748931267E-2</c:v>
                </c:pt>
                <c:pt idx="25">
                  <c:v>9.8367346924291901E-3</c:v>
                </c:pt>
                <c:pt idx="26">
                  <c:v>-5.416666625630266E-3</c:v>
                </c:pt>
                <c:pt idx="27">
                  <c:v>-5.7183098764089918E-3</c:v>
                </c:pt>
                <c:pt idx="28">
                  <c:v>1.4803030297943305E-2</c:v>
                </c:pt>
                <c:pt idx="29">
                  <c:v>1.0722222309494909E-2</c:v>
                </c:pt>
                <c:pt idx="30">
                  <c:v>-1.170833333153929E-2</c:v>
                </c:pt>
                <c:pt idx="31">
                  <c:v>-4.4642857375687788E-2</c:v>
                </c:pt>
                <c:pt idx="32">
                  <c:v>1.4367647066726075E-2</c:v>
                </c:pt>
                <c:pt idx="33">
                  <c:v>6.1911764692586307E-3</c:v>
                </c:pt>
                <c:pt idx="34">
                  <c:v>-2.2048192832118227E-3</c:v>
                </c:pt>
                <c:pt idx="35">
                  <c:v>-6.1604166685342396E-2</c:v>
                </c:pt>
                <c:pt idx="36">
                  <c:v>9.3387096790285146E-3</c:v>
                </c:pt>
                <c:pt idx="37">
                  <c:v>7.4999999960709829E-3</c:v>
                </c:pt>
                <c:pt idx="38">
                  <c:v>1.4666666696333172E-2</c:v>
                </c:pt>
                <c:pt idx="39">
                  <c:v>1.2749999996231054E-2</c:v>
                </c:pt>
                <c:pt idx="40">
                  <c:v>-8.9999997289851312E-4</c:v>
                </c:pt>
                <c:pt idx="41">
                  <c:v>6.0670731648470545E-3</c:v>
                </c:pt>
                <c:pt idx="42">
                  <c:v>-1.8425414355430568E-3</c:v>
                </c:pt>
                <c:pt idx="43">
                  <c:v>-6.8636364409361376E-3</c:v>
                </c:pt>
                <c:pt idx="44">
                  <c:v>1.2320388355450615E-2</c:v>
                </c:pt>
                <c:pt idx="45">
                  <c:v>1.2210144912342284E-2</c:v>
                </c:pt>
                <c:pt idx="46">
                  <c:v>-5.2416666661199374E-2</c:v>
                </c:pt>
                <c:pt idx="47">
                  <c:v>6.386554614696901E-3</c:v>
                </c:pt>
                <c:pt idx="48">
                  <c:v>-9.4761904374103152E-3</c:v>
                </c:pt>
              </c:numCache>
            </c:numRef>
          </c:yVal>
          <c:smooth val="0"/>
        </c:ser>
        <c:ser>
          <c:idx val="0"/>
          <c:order val="1"/>
          <c:tx>
            <c:v>CORS96</c:v>
          </c:tx>
          <c:spPr>
            <a:ln w="28575">
              <a:noFill/>
            </a:ln>
          </c:spPr>
          <c:marker>
            <c:symbol val="dot"/>
            <c:size val="2"/>
          </c:marker>
          <c:xVal>
            <c:numRef>
              <c:f>Sheet1!$O$2:$O$4890</c:f>
              <c:numCache>
                <c:formatCode>General</c:formatCode>
                <c:ptCount val="4889"/>
                <c:pt idx="0">
                  <c:v>-9.9999984377063811E-4</c:v>
                </c:pt>
                <c:pt idx="1">
                  <c:v>-1.2999999977182597E-2</c:v>
                </c:pt>
                <c:pt idx="2">
                  <c:v>-1.3999999981024303E-2</c:v>
                </c:pt>
                <c:pt idx="3">
                  <c:v>-1.1499999964144081E-2</c:v>
                </c:pt>
                <c:pt idx="4">
                  <c:v>-1.3999999966472387E-2</c:v>
                </c:pt>
                <c:pt idx="5">
                  <c:v>-1.6999999992549419E-2</c:v>
                </c:pt>
                <c:pt idx="6">
                  <c:v>-5.9999999939464033E-3</c:v>
                </c:pt>
                <c:pt idx="7">
                  <c:v>-1.4499999990221113E-2</c:v>
                </c:pt>
                <c:pt idx="8">
                  <c:v>-1.7499999958090484E-2</c:v>
                </c:pt>
                <c:pt idx="9">
                  <c:v>-1.6500000085216016E-2</c:v>
                </c:pt>
                <c:pt idx="10">
                  <c:v>-1.4499999932013452E-2</c:v>
                </c:pt>
                <c:pt idx="11">
                  <c:v>-1.1000000027706847E-2</c:v>
                </c:pt>
                <c:pt idx="12">
                  <c:v>-1.800000001094304E-2</c:v>
                </c:pt>
                <c:pt idx="13">
                  <c:v>-1.9499999994877726E-2</c:v>
                </c:pt>
                <c:pt idx="14">
                  <c:v>-2.1999999997206032E-2</c:v>
                </c:pt>
                <c:pt idx="15">
                  <c:v>1.049999997485429E-2</c:v>
                </c:pt>
                <c:pt idx="16">
                  <c:v>-1.5000000013969839E-2</c:v>
                </c:pt>
                <c:pt idx="17">
                  <c:v>-1.7500000016298145E-2</c:v>
                </c:pt>
                <c:pt idx="18">
                  <c:v>-1.5999999974155799E-2</c:v>
                </c:pt>
                <c:pt idx="19">
                  <c:v>-1.8500000063795596E-2</c:v>
                </c:pt>
                <c:pt idx="20">
                  <c:v>-1.2999999977182597E-2</c:v>
                </c:pt>
                <c:pt idx="21">
                  <c:v>-1.5000000013969839E-2</c:v>
                </c:pt>
                <c:pt idx="22">
                  <c:v>-1.6000000003259629E-2</c:v>
                </c:pt>
                <c:pt idx="23">
                  <c:v>-8.9999999909196049E-3</c:v>
                </c:pt>
                <c:pt idx="24">
                  <c:v>-1.2999999977182597E-2</c:v>
                </c:pt>
                <c:pt idx="25">
                  <c:v>-1.1999999987892807E-2</c:v>
                </c:pt>
                <c:pt idx="26">
                  <c:v>-1.2999999977182597E-2</c:v>
                </c:pt>
                <c:pt idx="27">
                  <c:v>-1.3999999995576218E-2</c:v>
                </c:pt>
                <c:pt idx="28">
                  <c:v>-1.6999999992549419E-2</c:v>
                </c:pt>
                <c:pt idx="29">
                  <c:v>-1.2000000046100467E-2</c:v>
                </c:pt>
                <c:pt idx="30">
                  <c:v>-1.4000000024680048E-2</c:v>
                </c:pt>
                <c:pt idx="31">
                  <c:v>-1.5000000013969839E-2</c:v>
                </c:pt>
                <c:pt idx="32">
                  <c:v>-8.4999999962747097E-3</c:v>
                </c:pt>
                <c:pt idx="33">
                  <c:v>-6.0000000230502337E-3</c:v>
                </c:pt>
                <c:pt idx="34">
                  <c:v>-8.9999999618157744E-3</c:v>
                </c:pt>
                <c:pt idx="35">
                  <c:v>-6.4999999885912985E-3</c:v>
                </c:pt>
                <c:pt idx="36">
                  <c:v>-8.4999999962747097E-3</c:v>
                </c:pt>
                <c:pt idx="37">
                  <c:v>-8.9999999909196049E-3</c:v>
                </c:pt>
                <c:pt idx="38">
                  <c:v>-6.9999999832361937E-3</c:v>
                </c:pt>
                <c:pt idx="39">
                  <c:v>-1.9000000000232831E-2</c:v>
                </c:pt>
                <c:pt idx="40">
                  <c:v>-2.0000000367872417E-3</c:v>
                </c:pt>
                <c:pt idx="41">
                  <c:v>5.9999999939464033E-3</c:v>
                </c:pt>
                <c:pt idx="42">
                  <c:v>-3.9999999571591616E-3</c:v>
                </c:pt>
                <c:pt idx="43">
                  <c:v>-1.6000000003259629E-2</c:v>
                </c:pt>
                <c:pt idx="44">
                  <c:v>3.0000000260770321E-3</c:v>
                </c:pt>
                <c:pt idx="45">
                  <c:v>4.0499999973690137E-2</c:v>
                </c:pt>
                <c:pt idx="46">
                  <c:v>3.5499999969033524E-2</c:v>
                </c:pt>
                <c:pt idx="47">
                  <c:v>1.8500000005587935E-2</c:v>
                </c:pt>
                <c:pt idx="48">
                  <c:v>2.2500000020954758E-2</c:v>
                </c:pt>
                <c:pt idx="49">
                  <c:v>-1.2000000046100467E-2</c:v>
                </c:pt>
                <c:pt idx="50">
                  <c:v>-1.899999994202517E-2</c:v>
                </c:pt>
                <c:pt idx="51">
                  <c:v>4.2499999981373549E-2</c:v>
                </c:pt>
                <c:pt idx="52">
                  <c:v>3.500000003259629E-2</c:v>
                </c:pt>
                <c:pt idx="53">
                  <c:v>1.1000000027706847E-2</c:v>
                </c:pt>
                <c:pt idx="54">
                  <c:v>-5.9999999357387424E-3</c:v>
                </c:pt>
                <c:pt idx="55">
                  <c:v>-6.499999959487468E-3</c:v>
                </c:pt>
                <c:pt idx="56">
                  <c:v>-1.6499999997904524E-2</c:v>
                </c:pt>
                <c:pt idx="57">
                  <c:v>-1.1999999987892807E-2</c:v>
                </c:pt>
                <c:pt idx="58">
                  <c:v>-1.5000000013969839E-2</c:v>
                </c:pt>
                <c:pt idx="59">
                  <c:v>-1.1999999987892807E-2</c:v>
                </c:pt>
                <c:pt idx="60">
                  <c:v>-1.3500000000931323E-2</c:v>
                </c:pt>
                <c:pt idx="61">
                  <c:v>-6.5000000176951289E-3</c:v>
                </c:pt>
                <c:pt idx="62">
                  <c:v>-9.5000000146683306E-3</c:v>
                </c:pt>
                <c:pt idx="63">
                  <c:v>-8.000000030733645E-3</c:v>
                </c:pt>
                <c:pt idx="64">
                  <c:v>-1.0999999969499186E-2</c:v>
                </c:pt>
                <c:pt idx="65">
                  <c:v>-1.2000000046100467E-2</c:v>
                </c:pt>
                <c:pt idx="66">
                  <c:v>-1.049999997485429E-2</c:v>
                </c:pt>
                <c:pt idx="67">
                  <c:v>9.9999998928979039E-4</c:v>
                </c:pt>
                <c:pt idx="68">
                  <c:v>-1.0499999887542799E-2</c:v>
                </c:pt>
                <c:pt idx="69">
                  <c:v>-8.0000000016298145E-3</c:v>
                </c:pt>
                <c:pt idx="70">
                  <c:v>1.700000005075708E-2</c:v>
                </c:pt>
                <c:pt idx="71">
                  <c:v>-5.0000000046566129E-3</c:v>
                </c:pt>
                <c:pt idx="72">
                  <c:v>-4.9999999755527824E-3</c:v>
                </c:pt>
                <c:pt idx="73">
                  <c:v>-8.000000030733645E-3</c:v>
                </c:pt>
                <c:pt idx="74">
                  <c:v>-1.3499999971827492E-2</c:v>
                </c:pt>
                <c:pt idx="75">
                  <c:v>-2.0000000076834112E-3</c:v>
                </c:pt>
                <c:pt idx="76">
                  <c:v>-4.0000000153668225E-3</c:v>
                </c:pt>
                <c:pt idx="77">
                  <c:v>-2.1999999997206032E-2</c:v>
                </c:pt>
                <c:pt idx="78">
                  <c:v>2.5000000314321369E-3</c:v>
                </c:pt>
                <c:pt idx="79">
                  <c:v>-1.8500000005587935E-2</c:v>
                </c:pt>
                <c:pt idx="80">
                  <c:v>-1.3499999942723662E-2</c:v>
                </c:pt>
                <c:pt idx="81">
                  <c:v>-5.950000011944212E-2</c:v>
                </c:pt>
                <c:pt idx="82">
                  <c:v>-1.2000000016996637E-2</c:v>
                </c:pt>
                <c:pt idx="83">
                  <c:v>-5.9999999939464033E-3</c:v>
                </c:pt>
                <c:pt idx="84">
                  <c:v>-1.0000000183936208E-3</c:v>
                </c:pt>
                <c:pt idx="85">
                  <c:v>-5.0000000046566129E-3</c:v>
                </c:pt>
                <c:pt idx="86">
                  <c:v>-7.4999999778810889E-3</c:v>
                </c:pt>
                <c:pt idx="87">
                  <c:v>-7.999999972525984E-3</c:v>
                </c:pt>
                <c:pt idx="88">
                  <c:v>-1.3999999995576218E-2</c:v>
                </c:pt>
                <c:pt idx="89">
                  <c:v>-1.0500000003958121E-2</c:v>
                </c:pt>
                <c:pt idx="90">
                  <c:v>-4.999999946448952E-3</c:v>
                </c:pt>
                <c:pt idx="91">
                  <c:v>-1.1500000022351742E-2</c:v>
                </c:pt>
                <c:pt idx="92">
                  <c:v>-7.0000000123400241E-3</c:v>
                </c:pt>
                <c:pt idx="93">
                  <c:v>-2.5000000023283064E-3</c:v>
                </c:pt>
                <c:pt idx="94">
                  <c:v>-3.9999999571591616E-3</c:v>
                </c:pt>
                <c:pt idx="95">
                  <c:v>9.9999998928979039E-4</c:v>
                </c:pt>
                <c:pt idx="96">
                  <c:v>-7.999999972525984E-3</c:v>
                </c:pt>
                <c:pt idx="97">
                  <c:v>-8.4999999962747097E-3</c:v>
                </c:pt>
                <c:pt idx="98">
                  <c:v>-7.9999999798019417E-3</c:v>
                </c:pt>
                <c:pt idx="99">
                  <c:v>-5.0000000046566129E-3</c:v>
                </c:pt>
                <c:pt idx="100">
                  <c:v>-7.999999972525984E-3</c:v>
                </c:pt>
                <c:pt idx="101">
                  <c:v>-1.0999999998603016E-2</c:v>
                </c:pt>
                <c:pt idx="102">
                  <c:v>-8.4999999962747097E-3</c:v>
                </c:pt>
                <c:pt idx="103">
                  <c:v>-8.0000000016298145E-3</c:v>
                </c:pt>
                <c:pt idx="104">
                  <c:v>-1.0500000003958121E-2</c:v>
                </c:pt>
                <c:pt idx="105">
                  <c:v>-9.9999999802093953E-3</c:v>
                </c:pt>
                <c:pt idx="106">
                  <c:v>-1.0999999998603016E-2</c:v>
                </c:pt>
                <c:pt idx="107">
                  <c:v>-8.0000000016298145E-3</c:v>
                </c:pt>
                <c:pt idx="108">
                  <c:v>-1.2999999948078766E-2</c:v>
                </c:pt>
                <c:pt idx="109">
                  <c:v>-7.0000000123400241E-3</c:v>
                </c:pt>
                <c:pt idx="110">
                  <c:v>-5.0000000046566129E-3</c:v>
                </c:pt>
                <c:pt idx="111">
                  <c:v>-2.5000000023283064E-3</c:v>
                </c:pt>
                <c:pt idx="112">
                  <c:v>-5.0000000046566129E-3</c:v>
                </c:pt>
                <c:pt idx="113">
                  <c:v>-1.0000000009313226E-2</c:v>
                </c:pt>
                <c:pt idx="114">
                  <c:v>-2.0999999971536454E-2</c:v>
                </c:pt>
                <c:pt idx="115">
                  <c:v>9.5500000054016709E-2</c:v>
                </c:pt>
                <c:pt idx="116">
                  <c:v>9.0500000020256266E-2</c:v>
                </c:pt>
                <c:pt idx="117">
                  <c:v>8.8499999954365194E-2</c:v>
                </c:pt>
                <c:pt idx="118">
                  <c:v>8.1499999971129E-2</c:v>
                </c:pt>
                <c:pt idx="119">
                  <c:v>8.1999999936670065E-2</c:v>
                </c:pt>
                <c:pt idx="120">
                  <c:v>7.9500000007101335E-2</c:v>
                </c:pt>
                <c:pt idx="121">
                  <c:v>8.7000000057742E-2</c:v>
                </c:pt>
                <c:pt idx="122">
                  <c:v>8.7499999965075403E-2</c:v>
                </c:pt>
                <c:pt idx="123">
                  <c:v>2.4999999965075403E-2</c:v>
                </c:pt>
                <c:pt idx="124">
                  <c:v>2.4000000150408596E-2</c:v>
                </c:pt>
                <c:pt idx="125">
                  <c:v>8.0000000016298145E-3</c:v>
                </c:pt>
                <c:pt idx="126">
                  <c:v>0.15100000007078052</c:v>
                </c:pt>
                <c:pt idx="127">
                  <c:v>0.12450000003445894</c:v>
                </c:pt>
                <c:pt idx="128">
                  <c:v>0.1590000000433065</c:v>
                </c:pt>
                <c:pt idx="129">
                  <c:v>0.15949999997974373</c:v>
                </c:pt>
                <c:pt idx="130">
                  <c:v>0.23349999997299165</c:v>
                </c:pt>
                <c:pt idx="131">
                  <c:v>0.22999999998137355</c:v>
                </c:pt>
                <c:pt idx="132">
                  <c:v>8.999999996740371E-2</c:v>
                </c:pt>
                <c:pt idx="133">
                  <c:v>0.19900000010966323</c:v>
                </c:pt>
                <c:pt idx="134">
                  <c:v>0.19999999995343387</c:v>
                </c:pt>
                <c:pt idx="135">
                  <c:v>0.20499999998719431</c:v>
                </c:pt>
                <c:pt idx="136">
                  <c:v>0</c:v>
                </c:pt>
                <c:pt idx="137">
                  <c:v>5.0000002374872565E-4</c:v>
                </c:pt>
                <c:pt idx="138">
                  <c:v>1.500000013038516E-3</c:v>
                </c:pt>
                <c:pt idx="139">
                  <c:v>-2.0000000018626451E-2</c:v>
                </c:pt>
                <c:pt idx="140">
                  <c:v>-2.8000000020256266E-2</c:v>
                </c:pt>
                <c:pt idx="141">
                  <c:v>-2.7999999991152436E-2</c:v>
                </c:pt>
                <c:pt idx="142">
                  <c:v>-2.5999999983469024E-2</c:v>
                </c:pt>
                <c:pt idx="143">
                  <c:v>-2.7999999991152436E-2</c:v>
                </c:pt>
                <c:pt idx="144">
                  <c:v>-2.7999999991152436E-2</c:v>
                </c:pt>
                <c:pt idx="145">
                  <c:v>-2.7999999991152436E-2</c:v>
                </c:pt>
                <c:pt idx="146">
                  <c:v>1.9000000029336661E-2</c:v>
                </c:pt>
                <c:pt idx="147">
                  <c:v>-2.8500000014901161E-2</c:v>
                </c:pt>
                <c:pt idx="148">
                  <c:v>-2.9999999998835847E-2</c:v>
                </c:pt>
                <c:pt idx="149">
                  <c:v>-2.7999999991152436E-2</c:v>
                </c:pt>
                <c:pt idx="150">
                  <c:v>-2.9000000009546056E-2</c:v>
                </c:pt>
                <c:pt idx="151">
                  <c:v>-2.7999999991152436E-2</c:v>
                </c:pt>
                <c:pt idx="152">
                  <c:v>-2.749999996740371E-2</c:v>
                </c:pt>
                <c:pt idx="153">
                  <c:v>-2.8499999985797331E-2</c:v>
                </c:pt>
                <c:pt idx="154">
                  <c:v>-2.8000000049360096E-2</c:v>
                </c:pt>
                <c:pt idx="155">
                  <c:v>-1.8999999971129E-2</c:v>
                </c:pt>
                <c:pt idx="156">
                  <c:v>-2.1999999997206032E-2</c:v>
                </c:pt>
                <c:pt idx="157">
                  <c:v>-2.2999999986495823E-2</c:v>
                </c:pt>
                <c:pt idx="158">
                  <c:v>3.999999986262992E-3</c:v>
                </c:pt>
                <c:pt idx="159">
                  <c:v>-2.5499999988824129E-2</c:v>
                </c:pt>
                <c:pt idx="160">
                  <c:v>-2.5499999988824129E-2</c:v>
                </c:pt>
                <c:pt idx="161">
                  <c:v>-2.6000000012572855E-2</c:v>
                </c:pt>
                <c:pt idx="162">
                  <c:v>-2.5000000008731149E-2</c:v>
                </c:pt>
                <c:pt idx="163">
                  <c:v>-2.8999999994994141E-2</c:v>
                </c:pt>
                <c:pt idx="164">
                  <c:v>2.1500000089872628E-2</c:v>
                </c:pt>
                <c:pt idx="165">
                  <c:v>4.999999946448952E-4</c:v>
                </c:pt>
                <c:pt idx="166">
                  <c:v>-9.9999998928979039E-4</c:v>
                </c:pt>
                <c:pt idx="167">
                  <c:v>-1.800000001094304E-2</c:v>
                </c:pt>
                <c:pt idx="168">
                  <c:v>4.549999994924292E-2</c:v>
                </c:pt>
                <c:pt idx="169">
                  <c:v>-1.8499999976484105E-2</c:v>
                </c:pt>
                <c:pt idx="170">
                  <c:v>-1.1999999987892807E-2</c:v>
                </c:pt>
                <c:pt idx="171">
                  <c:v>-1.5000000013969839E-2</c:v>
                </c:pt>
                <c:pt idx="172">
                  <c:v>4.9499999906402081E-2</c:v>
                </c:pt>
                <c:pt idx="173">
                  <c:v>-2.7999999991152436E-2</c:v>
                </c:pt>
                <c:pt idx="174">
                  <c:v>-2.4000000033993274E-2</c:v>
                </c:pt>
                <c:pt idx="175">
                  <c:v>-2.1999999997206032E-2</c:v>
                </c:pt>
                <c:pt idx="176">
                  <c:v>-2.8000000020256266E-2</c:v>
                </c:pt>
                <c:pt idx="177">
                  <c:v>0.13000000000465661</c:v>
                </c:pt>
                <c:pt idx="178">
                  <c:v>0.13400000002002344</c:v>
                </c:pt>
                <c:pt idx="179">
                  <c:v>-1.0000000009313226E-2</c:v>
                </c:pt>
                <c:pt idx="180">
                  <c:v>-7.5000000069849193E-3</c:v>
                </c:pt>
                <c:pt idx="181">
                  <c:v>-3.4999999916180968E-3</c:v>
                </c:pt>
                <c:pt idx="182">
                  <c:v>-2.9999999678693712E-3</c:v>
                </c:pt>
                <c:pt idx="183">
                  <c:v>2.0000000367872417E-3</c:v>
                </c:pt>
                <c:pt idx="184">
                  <c:v>4.4999999809078872E-3</c:v>
                </c:pt>
                <c:pt idx="185">
                  <c:v>-5.0000000046566129E-3</c:v>
                </c:pt>
                <c:pt idx="186">
                  <c:v>5.0000000046566129E-3</c:v>
                </c:pt>
                <c:pt idx="187">
                  <c:v>9.9999998928979039E-4</c:v>
                </c:pt>
                <c:pt idx="188">
                  <c:v>-1.6999999992549419E-2</c:v>
                </c:pt>
                <c:pt idx="189">
                  <c:v>1.9999999785795808E-3</c:v>
                </c:pt>
                <c:pt idx="190">
                  <c:v>4.9999996554106474E-4</c:v>
                </c:pt>
                <c:pt idx="191">
                  <c:v>-2.7000000001862645E-2</c:v>
                </c:pt>
                <c:pt idx="192">
                  <c:v>-3.2000000064726919E-2</c:v>
                </c:pt>
                <c:pt idx="193">
                  <c:v>-6.4999999958672561E-3</c:v>
                </c:pt>
                <c:pt idx="194">
                  <c:v>5.0000000046566129E-3</c:v>
                </c:pt>
                <c:pt idx="195">
                  <c:v>5.0000000046566129E-3</c:v>
                </c:pt>
                <c:pt idx="196">
                  <c:v>-1.1499999964144081E-2</c:v>
                </c:pt>
                <c:pt idx="197">
                  <c:v>1.4999999548308551E-3</c:v>
                </c:pt>
                <c:pt idx="198">
                  <c:v>-2.6000000005296897E-2</c:v>
                </c:pt>
                <c:pt idx="199">
                  <c:v>-2.0499999984167516E-2</c:v>
                </c:pt>
                <c:pt idx="200">
                  <c:v>-1.999999993131496E-2</c:v>
                </c:pt>
                <c:pt idx="201">
                  <c:v>5.2500000048894435E-2</c:v>
                </c:pt>
                <c:pt idx="202">
                  <c:v>-3.0000000027939677E-2</c:v>
                </c:pt>
                <c:pt idx="203">
                  <c:v>-3.5499999998137355E-2</c:v>
                </c:pt>
                <c:pt idx="204">
                  <c:v>-2.8499999985797331E-2</c:v>
                </c:pt>
                <c:pt idx="205">
                  <c:v>-3.3999999985098839E-2</c:v>
                </c:pt>
                <c:pt idx="206">
                  <c:v>-3.1500000011874363E-2</c:v>
                </c:pt>
                <c:pt idx="207">
                  <c:v>-3.3499999990453944E-2</c:v>
                </c:pt>
                <c:pt idx="208">
                  <c:v>-3.4999999945284799E-2</c:v>
                </c:pt>
                <c:pt idx="209">
                  <c:v>-2.0500000013271347E-2</c:v>
                </c:pt>
                <c:pt idx="210">
                  <c:v>-2.9500000004190952E-2</c:v>
                </c:pt>
                <c:pt idx="211">
                  <c:v>9.2499999969732016E-2</c:v>
                </c:pt>
                <c:pt idx="212">
                  <c:v>9.0499999932944775E-2</c:v>
                </c:pt>
                <c:pt idx="213">
                  <c:v>0.22699999995529652</c:v>
                </c:pt>
                <c:pt idx="214">
                  <c:v>0.22649999998975545</c:v>
                </c:pt>
                <c:pt idx="215">
                  <c:v>0.20899999991524965</c:v>
                </c:pt>
                <c:pt idx="216">
                  <c:v>0.20899999994435348</c:v>
                </c:pt>
                <c:pt idx="217">
                  <c:v>0.18399999989196658</c:v>
                </c:pt>
                <c:pt idx="218">
                  <c:v>0.17150000011315569</c:v>
                </c:pt>
                <c:pt idx="219">
                  <c:v>8.4500000055413693E-2</c:v>
                </c:pt>
                <c:pt idx="220">
                  <c:v>-2.6000000012572855E-2</c:v>
                </c:pt>
                <c:pt idx="221">
                  <c:v>-3.0000000027939677E-2</c:v>
                </c:pt>
                <c:pt idx="222">
                  <c:v>-2.7000000001862645E-2</c:v>
                </c:pt>
                <c:pt idx="223">
                  <c:v>-2.0000000018626451E-2</c:v>
                </c:pt>
                <c:pt idx="224">
                  <c:v>-3.19999999992433E-2</c:v>
                </c:pt>
                <c:pt idx="225">
                  <c:v>-2.6000000012572855E-2</c:v>
                </c:pt>
                <c:pt idx="226">
                  <c:v>-1.9499999994877726E-2</c:v>
                </c:pt>
                <c:pt idx="227">
                  <c:v>-2.1500000060768798E-2</c:v>
                </c:pt>
                <c:pt idx="228">
                  <c:v>-2.650000000721775E-2</c:v>
                </c:pt>
                <c:pt idx="229">
                  <c:v>-2.8499999985797331E-2</c:v>
                </c:pt>
                <c:pt idx="230">
                  <c:v>-2.5499999959720299E-2</c:v>
                </c:pt>
                <c:pt idx="231">
                  <c:v>-2.650000000721775E-2</c:v>
                </c:pt>
                <c:pt idx="232">
                  <c:v>-1.5000000013969839E-2</c:v>
                </c:pt>
                <c:pt idx="233">
                  <c:v>-1.799999998183921E-2</c:v>
                </c:pt>
                <c:pt idx="234">
                  <c:v>-2.9000000009546056E-2</c:v>
                </c:pt>
                <c:pt idx="235">
                  <c:v>-2.6499999978113919E-2</c:v>
                </c:pt>
                <c:pt idx="236">
                  <c:v>-3.0499999993480742E-2</c:v>
                </c:pt>
                <c:pt idx="237">
                  <c:v>-4.1000000055646524E-2</c:v>
                </c:pt>
                <c:pt idx="238">
                  <c:v>-3.7499999947613105E-2</c:v>
                </c:pt>
                <c:pt idx="239">
                  <c:v>-2.3499999981140718E-2</c:v>
                </c:pt>
                <c:pt idx="240">
                  <c:v>-2.4500000028638169E-2</c:v>
                </c:pt>
                <c:pt idx="241">
                  <c:v>-3.3499999990453944E-2</c:v>
                </c:pt>
                <c:pt idx="242">
                  <c:v>-2.550000004703179E-2</c:v>
                </c:pt>
                <c:pt idx="243">
                  <c:v>-1.9000000058440492E-2</c:v>
                </c:pt>
                <c:pt idx="244">
                  <c:v>0.19500000000698492</c:v>
                </c:pt>
                <c:pt idx="245">
                  <c:v>-2.9999999940628186E-2</c:v>
                </c:pt>
                <c:pt idx="246">
                  <c:v>-3.2999999995809048E-2</c:v>
                </c:pt>
                <c:pt idx="247">
                  <c:v>-2.8499999985797331E-2</c:v>
                </c:pt>
                <c:pt idx="248">
                  <c:v>-2.7999999932944775E-2</c:v>
                </c:pt>
                <c:pt idx="249">
                  <c:v>-2.9000000067753717E-2</c:v>
                </c:pt>
                <c:pt idx="250">
                  <c:v>-2.8500000014901161E-2</c:v>
                </c:pt>
                <c:pt idx="251">
                  <c:v>8.1999999936670065E-2</c:v>
                </c:pt>
                <c:pt idx="252">
                  <c:v>-2.8999999980442226E-2</c:v>
                </c:pt>
                <c:pt idx="253">
                  <c:v>-3.0999999988125637E-2</c:v>
                </c:pt>
                <c:pt idx="254">
                  <c:v>-3.4500000008847564E-2</c:v>
                </c:pt>
                <c:pt idx="255">
                  <c:v>-2.650000000721775E-2</c:v>
                </c:pt>
                <c:pt idx="256">
                  <c:v>-2.6000000012572855E-2</c:v>
                </c:pt>
                <c:pt idx="257">
                  <c:v>-3.1500000011874363E-2</c:v>
                </c:pt>
                <c:pt idx="258">
                  <c:v>-2.9500000004190952E-2</c:v>
                </c:pt>
                <c:pt idx="259">
                  <c:v>-2.749999996740371E-2</c:v>
                </c:pt>
                <c:pt idx="260">
                  <c:v>-2.1500000002561137E-2</c:v>
                </c:pt>
                <c:pt idx="261">
                  <c:v>-3.1499999982770532E-2</c:v>
                </c:pt>
                <c:pt idx="262">
                  <c:v>-2.4000000004889444E-2</c:v>
                </c:pt>
                <c:pt idx="263">
                  <c:v>-2.4000000033993274E-2</c:v>
                </c:pt>
                <c:pt idx="264">
                  <c:v>-2.7000000001862645E-2</c:v>
                </c:pt>
                <c:pt idx="265">
                  <c:v>1.5000000421423465E-3</c:v>
                </c:pt>
                <c:pt idx="266">
                  <c:v>-2.9999999678693712E-3</c:v>
                </c:pt>
                <c:pt idx="267">
                  <c:v>-4.9999999173451215E-3</c:v>
                </c:pt>
                <c:pt idx="268">
                  <c:v>1.6499999968800694E-2</c:v>
                </c:pt>
                <c:pt idx="269">
                  <c:v>1.1999999987892807E-2</c:v>
                </c:pt>
                <c:pt idx="270">
                  <c:v>1.2000000104308128E-2</c:v>
                </c:pt>
                <c:pt idx="271">
                  <c:v>-3.3999999985098839E-2</c:v>
                </c:pt>
                <c:pt idx="272">
                  <c:v>9.6000000019557774E-2</c:v>
                </c:pt>
                <c:pt idx="273">
                  <c:v>4.5500000007450581E-2</c:v>
                </c:pt>
                <c:pt idx="274">
                  <c:v>-2.2000000055413693E-2</c:v>
                </c:pt>
                <c:pt idx="275">
                  <c:v>-2.0999999978812411E-2</c:v>
                </c:pt>
                <c:pt idx="276">
                  <c:v>-2.4500000014086254E-2</c:v>
                </c:pt>
                <c:pt idx="277">
                  <c:v>-2.5000000008731149E-2</c:v>
                </c:pt>
                <c:pt idx="278">
                  <c:v>-2.4499999984982423E-2</c:v>
                </c:pt>
                <c:pt idx="279">
                  <c:v>-2.7000000001862645E-2</c:v>
                </c:pt>
                <c:pt idx="280">
                  <c:v>-1.6000000032363459E-2</c:v>
                </c:pt>
                <c:pt idx="281">
                  <c:v>-2.9999999940628186E-2</c:v>
                </c:pt>
                <c:pt idx="282">
                  <c:v>-2.650000000721775E-2</c:v>
                </c:pt>
                <c:pt idx="283">
                  <c:v>-2.8499999985797331E-2</c:v>
                </c:pt>
                <c:pt idx="284">
                  <c:v>-2.4500000014086254E-2</c:v>
                </c:pt>
                <c:pt idx="285">
                  <c:v>-2.5499999988824129E-2</c:v>
                </c:pt>
                <c:pt idx="286">
                  <c:v>-3.2500000001164153E-2</c:v>
                </c:pt>
                <c:pt idx="287">
                  <c:v>-2.8499999985797331E-2</c:v>
                </c:pt>
                <c:pt idx="288">
                  <c:v>-2.3500000010244548E-2</c:v>
                </c:pt>
                <c:pt idx="289">
                  <c:v>-2.3999999946681783E-2</c:v>
                </c:pt>
                <c:pt idx="290">
                  <c:v>-2.84999999566935E-2</c:v>
                </c:pt>
                <c:pt idx="291">
                  <c:v>-2.1999999997206032E-2</c:v>
                </c:pt>
                <c:pt idx="292">
                  <c:v>-2.4499999999534339E-2</c:v>
                </c:pt>
                <c:pt idx="293">
                  <c:v>-2.2999999986495823E-2</c:v>
                </c:pt>
                <c:pt idx="294">
                  <c:v>-2.7000000001862645E-2</c:v>
                </c:pt>
                <c:pt idx="295">
                  <c:v>-4.4999999954598024E-3</c:v>
                </c:pt>
                <c:pt idx="296">
                  <c:v>-2.8000000020256266E-2</c:v>
                </c:pt>
                <c:pt idx="297">
                  <c:v>-4.3499999970663339E-2</c:v>
                </c:pt>
                <c:pt idx="298">
                  <c:v>-2.8999999980442226E-2</c:v>
                </c:pt>
                <c:pt idx="299">
                  <c:v>-3.0499999964376912E-2</c:v>
                </c:pt>
                <c:pt idx="300">
                  <c:v>-3.3499999990453944E-2</c:v>
                </c:pt>
                <c:pt idx="301">
                  <c:v>-3.500000003259629E-2</c:v>
                </c:pt>
                <c:pt idx="302">
                  <c:v>4.5000000100117177E-3</c:v>
                </c:pt>
                <c:pt idx="303">
                  <c:v>-2.1000000037020072E-2</c:v>
                </c:pt>
                <c:pt idx="304">
                  <c:v>-3.1499999982770532E-2</c:v>
                </c:pt>
                <c:pt idx="305">
                  <c:v>-3.3500000005005859E-2</c:v>
                </c:pt>
                <c:pt idx="306">
                  <c:v>-2.8999999980442226E-2</c:v>
                </c:pt>
                <c:pt idx="307">
                  <c:v>-2.2999999986495823E-2</c:v>
                </c:pt>
                <c:pt idx="308">
                  <c:v>-2.7999999962048605E-2</c:v>
                </c:pt>
                <c:pt idx="309">
                  <c:v>-2.2999999986495823E-2</c:v>
                </c:pt>
                <c:pt idx="310">
                  <c:v>-1.750000000174623E-2</c:v>
                </c:pt>
                <c:pt idx="311">
                  <c:v>-2.4999999906867743E-2</c:v>
                </c:pt>
                <c:pt idx="312">
                  <c:v>-2.0999999949708581E-2</c:v>
                </c:pt>
                <c:pt idx="313">
                  <c:v>-1.8999999971129E-2</c:v>
                </c:pt>
                <c:pt idx="314">
                  <c:v>-2.3000000044703484E-2</c:v>
                </c:pt>
                <c:pt idx="315">
                  <c:v>-1.5000000013969839E-2</c:v>
                </c:pt>
                <c:pt idx="316">
                  <c:v>-2.749999999650754E-2</c:v>
                </c:pt>
                <c:pt idx="317">
                  <c:v>-2.4000000004889444E-2</c:v>
                </c:pt>
                <c:pt idx="318">
                  <c:v>-2.3999999975785613E-2</c:v>
                </c:pt>
                <c:pt idx="319">
                  <c:v>-2.9500000004190952E-2</c:v>
                </c:pt>
                <c:pt idx="320">
                  <c:v>-2.7500000025611371E-2</c:v>
                </c:pt>
                <c:pt idx="321">
                  <c:v>-1.5000000275904313E-3</c:v>
                </c:pt>
                <c:pt idx="322">
                  <c:v>-2.8499999985797331E-2</c:v>
                </c:pt>
                <c:pt idx="323">
                  <c:v>-2.3999999975785613E-2</c:v>
                </c:pt>
                <c:pt idx="324">
                  <c:v>-2.3000000015599653E-2</c:v>
                </c:pt>
                <c:pt idx="325">
                  <c:v>-2.9500000033294782E-2</c:v>
                </c:pt>
                <c:pt idx="326">
                  <c:v>-3.1499999982770532E-2</c:v>
                </c:pt>
                <c:pt idx="327">
                  <c:v>-2.8999999980442226E-2</c:v>
                </c:pt>
                <c:pt idx="328">
                  <c:v>-2.7000000118277967E-2</c:v>
                </c:pt>
                <c:pt idx="329">
                  <c:v>-1.700000002165325E-2</c:v>
                </c:pt>
                <c:pt idx="330">
                  <c:v>-2.8000000020256266E-2</c:v>
                </c:pt>
                <c:pt idx="331">
                  <c:v>-2.550000001792796E-2</c:v>
                </c:pt>
                <c:pt idx="332">
                  <c:v>-2.5499999959720299E-2</c:v>
                </c:pt>
                <c:pt idx="333">
                  <c:v>-3.1000000017229468E-2</c:v>
                </c:pt>
                <c:pt idx="334">
                  <c:v>-2.4999999994179234E-2</c:v>
                </c:pt>
                <c:pt idx="335">
                  <c:v>-2.749999996740371E-2</c:v>
                </c:pt>
                <c:pt idx="336">
                  <c:v>-3.1000000046333298E-2</c:v>
                </c:pt>
                <c:pt idx="337">
                  <c:v>-2.5000000023283064E-2</c:v>
                </c:pt>
                <c:pt idx="338">
                  <c:v>-2.749999996740371E-2</c:v>
                </c:pt>
                <c:pt idx="339">
                  <c:v>-2.6000000012572855E-2</c:v>
                </c:pt>
                <c:pt idx="340">
                  <c:v>-2.0500000042375177E-2</c:v>
                </c:pt>
                <c:pt idx="341">
                  <c:v>0.19900000005145577</c:v>
                </c:pt>
                <c:pt idx="342">
                  <c:v>-3.2500000030267984E-2</c:v>
                </c:pt>
                <c:pt idx="343">
                  <c:v>-2.1999999997206032E-2</c:v>
                </c:pt>
                <c:pt idx="344">
                  <c:v>-2.7000000001862645E-2</c:v>
                </c:pt>
                <c:pt idx="345">
                  <c:v>-2.5000000023283064E-2</c:v>
                </c:pt>
                <c:pt idx="346">
                  <c:v>-2.3000000044703484E-2</c:v>
                </c:pt>
                <c:pt idx="347">
                  <c:v>-2.7000000001862645E-2</c:v>
                </c:pt>
                <c:pt idx="348">
                  <c:v>-3.1000000046333298E-2</c:v>
                </c:pt>
                <c:pt idx="349">
                  <c:v>-3.2000000006519258E-2</c:v>
                </c:pt>
                <c:pt idx="350">
                  <c:v>-2.7000000001862645E-2</c:v>
                </c:pt>
                <c:pt idx="351">
                  <c:v>-2.7000000001862645E-2</c:v>
                </c:pt>
                <c:pt idx="352">
                  <c:v>-3.2000000006519258E-2</c:v>
                </c:pt>
                <c:pt idx="353">
                  <c:v>-2.9999999998835847E-2</c:v>
                </c:pt>
                <c:pt idx="354">
                  <c:v>-2.4499999999534339E-2</c:v>
                </c:pt>
                <c:pt idx="355">
                  <c:v>-2.4499999999534339E-2</c:v>
                </c:pt>
                <c:pt idx="356">
                  <c:v>0.2059999999764841</c:v>
                </c:pt>
                <c:pt idx="357">
                  <c:v>-2.8000000020256266E-2</c:v>
                </c:pt>
                <c:pt idx="358">
                  <c:v>-2.7500000025611371E-2</c:v>
                </c:pt>
                <c:pt idx="359">
                  <c:v>-2.5000000023283064E-2</c:v>
                </c:pt>
                <c:pt idx="360">
                  <c:v>-2.5000000023283064E-2</c:v>
                </c:pt>
                <c:pt idx="361">
                  <c:v>-2.2999999957391992E-2</c:v>
                </c:pt>
                <c:pt idx="362">
                  <c:v>-2.6499999978113919E-2</c:v>
                </c:pt>
                <c:pt idx="363">
                  <c:v>-1.800000001094304E-2</c:v>
                </c:pt>
                <c:pt idx="364">
                  <c:v>-2.0000000018626451E-2</c:v>
                </c:pt>
                <c:pt idx="365">
                  <c:v>-1.3999999981024303E-2</c:v>
                </c:pt>
                <c:pt idx="366">
                  <c:v>-1.6000000003259629E-2</c:v>
                </c:pt>
                <c:pt idx="367">
                  <c:v>-1.8999999971129E-2</c:v>
                </c:pt>
                <c:pt idx="368">
                  <c:v>-5.0000000046566129E-3</c:v>
                </c:pt>
                <c:pt idx="369">
                  <c:v>9.9999998928979039E-4</c:v>
                </c:pt>
                <c:pt idx="370">
                  <c:v>-2.7000000001862645E-2</c:v>
                </c:pt>
                <c:pt idx="371">
                  <c:v>-1.8999999971129E-2</c:v>
                </c:pt>
                <c:pt idx="372">
                  <c:v>-1.8500000063795596E-2</c:v>
                </c:pt>
                <c:pt idx="373">
                  <c:v>-3.8000000029569492E-2</c:v>
                </c:pt>
                <c:pt idx="374">
                  <c:v>-2.6000000012572855E-2</c:v>
                </c:pt>
                <c:pt idx="375">
                  <c:v>-1.6000000003259629E-2</c:v>
                </c:pt>
                <c:pt idx="376">
                  <c:v>-2.1000000007916242E-2</c:v>
                </c:pt>
                <c:pt idx="377">
                  <c:v>-2.1999999997206032E-2</c:v>
                </c:pt>
                <c:pt idx="378">
                  <c:v>-2.1500000002561137E-2</c:v>
                </c:pt>
                <c:pt idx="379">
                  <c:v>-4.9999999901046976E-3</c:v>
                </c:pt>
                <c:pt idx="380">
                  <c:v>-2.6000000041676685E-2</c:v>
                </c:pt>
                <c:pt idx="381">
                  <c:v>1.3499999971827492E-2</c:v>
                </c:pt>
                <c:pt idx="382">
                  <c:v>-2.6499999978113919E-2</c:v>
                </c:pt>
                <c:pt idx="383">
                  <c:v>-3.1000000017229468E-2</c:v>
                </c:pt>
                <c:pt idx="384">
                  <c:v>-1.8000000069150701E-2</c:v>
                </c:pt>
                <c:pt idx="385">
                  <c:v>-2.5999999983469024E-2</c:v>
                </c:pt>
                <c:pt idx="386">
                  <c:v>-2.550000001792796E-2</c:v>
                </c:pt>
                <c:pt idx="387">
                  <c:v>-2.7999999991152436E-2</c:v>
                </c:pt>
                <c:pt idx="388">
                  <c:v>-1.9000000029336661E-2</c:v>
                </c:pt>
                <c:pt idx="389">
                  <c:v>-1.5999999974155799E-2</c:v>
                </c:pt>
                <c:pt idx="390">
                  <c:v>-1.8999999985680915E-2</c:v>
                </c:pt>
                <c:pt idx="391">
                  <c:v>1.7499999987194315E-2</c:v>
                </c:pt>
                <c:pt idx="392">
                  <c:v>-2.9999999969732016E-3</c:v>
                </c:pt>
                <c:pt idx="393">
                  <c:v>-1.6999999992549419E-2</c:v>
                </c:pt>
                <c:pt idx="394">
                  <c:v>-1.7499999987194315E-2</c:v>
                </c:pt>
                <c:pt idx="395">
                  <c:v>-2.9500000004190952E-2</c:v>
                </c:pt>
                <c:pt idx="396">
                  <c:v>-1.4000000010128133E-2</c:v>
                </c:pt>
                <c:pt idx="397">
                  <c:v>-2.1999999997206032E-2</c:v>
                </c:pt>
                <c:pt idx="398">
                  <c:v>0.20399999999790452</c:v>
                </c:pt>
                <c:pt idx="399">
                  <c:v>0.15050000007613562</c:v>
                </c:pt>
                <c:pt idx="400">
                  <c:v>-2.9999999969732016E-2</c:v>
                </c:pt>
                <c:pt idx="401">
                  <c:v>-1.9499999994877726E-2</c:v>
                </c:pt>
                <c:pt idx="402">
                  <c:v>-2.3999999975785613E-2</c:v>
                </c:pt>
                <c:pt idx="403">
                  <c:v>-1.6499999983352609E-2</c:v>
                </c:pt>
                <c:pt idx="404">
                  <c:v>-1.9500000016705599E-2</c:v>
                </c:pt>
                <c:pt idx="405">
                  <c:v>-2.0999999949708581E-2</c:v>
                </c:pt>
                <c:pt idx="406">
                  <c:v>-2.7500000025611371E-2</c:v>
                </c:pt>
                <c:pt idx="407">
                  <c:v>-2.9999999940628186E-2</c:v>
                </c:pt>
                <c:pt idx="408">
                  <c:v>-1.6999999992549419E-2</c:v>
                </c:pt>
                <c:pt idx="409">
                  <c:v>-3.0500000022584572E-2</c:v>
                </c:pt>
                <c:pt idx="410">
                  <c:v>-2.7999999991152436E-2</c:v>
                </c:pt>
                <c:pt idx="411">
                  <c:v>-1.1499999964144081E-2</c:v>
                </c:pt>
                <c:pt idx="412">
                  <c:v>-3.599999996367842E-2</c:v>
                </c:pt>
                <c:pt idx="413">
                  <c:v>-3.2999999995809048E-2</c:v>
                </c:pt>
                <c:pt idx="414">
                  <c:v>-3.0000000027939677E-2</c:v>
                </c:pt>
                <c:pt idx="415">
                  <c:v>-4.2499999981373549E-2</c:v>
                </c:pt>
                <c:pt idx="416">
                  <c:v>-1.5000000013969839E-2</c:v>
                </c:pt>
                <c:pt idx="417">
                  <c:v>-1.600000006146729E-2</c:v>
                </c:pt>
                <c:pt idx="418">
                  <c:v>-3.599999996367842E-2</c:v>
                </c:pt>
                <c:pt idx="419">
                  <c:v>-2.3499999981140718E-2</c:v>
                </c:pt>
                <c:pt idx="420">
                  <c:v>-2.9499999975087121E-2</c:v>
                </c:pt>
                <c:pt idx="421">
                  <c:v>-1.6999999992549419E-2</c:v>
                </c:pt>
                <c:pt idx="422">
                  <c:v>-3.0499999993480742E-2</c:v>
                </c:pt>
                <c:pt idx="423">
                  <c:v>-4.9999999755527824E-3</c:v>
                </c:pt>
                <c:pt idx="424">
                  <c:v>-1.3000000006286427E-2</c:v>
                </c:pt>
                <c:pt idx="425">
                  <c:v>-1.9000000014784746E-2</c:v>
                </c:pt>
                <c:pt idx="426">
                  <c:v>-1.3000000035390258E-2</c:v>
                </c:pt>
                <c:pt idx="427">
                  <c:v>-1.5000000013969839E-2</c:v>
                </c:pt>
                <c:pt idx="428">
                  <c:v>-2.4000000033993274E-2</c:v>
                </c:pt>
                <c:pt idx="429">
                  <c:v>-1.9000000029336661E-2</c:v>
                </c:pt>
                <c:pt idx="430">
                  <c:v>-2.3000000015599653E-2</c:v>
                </c:pt>
                <c:pt idx="431">
                  <c:v>-1.5999999915948138E-2</c:v>
                </c:pt>
                <c:pt idx="432">
                  <c:v>1.500000013038516E-3</c:v>
                </c:pt>
                <c:pt idx="433">
                  <c:v>-2.7999999932944775E-2</c:v>
                </c:pt>
                <c:pt idx="434">
                  <c:v>-3.2999999995809048E-2</c:v>
                </c:pt>
                <c:pt idx="435">
                  <c:v>-4.4499999959953129E-2</c:v>
                </c:pt>
                <c:pt idx="436">
                  <c:v>2.3499999981140718E-2</c:v>
                </c:pt>
                <c:pt idx="437">
                  <c:v>1.9000000000232831E-2</c:v>
                </c:pt>
                <c:pt idx="438">
                  <c:v>1.4999999839346856E-3</c:v>
                </c:pt>
                <c:pt idx="439">
                  <c:v>1.3000000035390258E-2</c:v>
                </c:pt>
                <c:pt idx="440">
                  <c:v>-1.6499999997904524E-2</c:v>
                </c:pt>
                <c:pt idx="441">
                  <c:v>-2.5999999983469024E-2</c:v>
                </c:pt>
                <c:pt idx="442">
                  <c:v>-2.9499999945983291E-2</c:v>
                </c:pt>
                <c:pt idx="443">
                  <c:v>-1.9000000014784746E-2</c:v>
                </c:pt>
                <c:pt idx="444">
                  <c:v>-1.4000000010128133E-2</c:v>
                </c:pt>
                <c:pt idx="445">
                  <c:v>-3.3499999961350113E-2</c:v>
                </c:pt>
                <c:pt idx="446">
                  <c:v>-2.84999999566935E-2</c:v>
                </c:pt>
                <c:pt idx="447">
                  <c:v>-3.1499999982770532E-2</c:v>
                </c:pt>
                <c:pt idx="448">
                  <c:v>-3.2000000006519258E-2</c:v>
                </c:pt>
                <c:pt idx="449">
                  <c:v>-3.500000003259629E-2</c:v>
                </c:pt>
                <c:pt idx="450">
                  <c:v>-1.2999999977182597E-2</c:v>
                </c:pt>
                <c:pt idx="451">
                  <c:v>-2.3999999975785613E-2</c:v>
                </c:pt>
                <c:pt idx="452">
                  <c:v>-1.8999999971129E-2</c:v>
                </c:pt>
                <c:pt idx="453">
                  <c:v>-2.2500000020954758E-2</c:v>
                </c:pt>
                <c:pt idx="454">
                  <c:v>-1.9499999994877726E-2</c:v>
                </c:pt>
                <c:pt idx="455">
                  <c:v>-1.5999999974155799E-2</c:v>
                </c:pt>
                <c:pt idx="456">
                  <c:v>-3.8000000000465661E-2</c:v>
                </c:pt>
                <c:pt idx="457">
                  <c:v>-4.1500000021187589E-2</c:v>
                </c:pt>
                <c:pt idx="458">
                  <c:v>-3.3999999985098839E-2</c:v>
                </c:pt>
                <c:pt idx="459">
                  <c:v>-2.2999999986495823E-2</c:v>
                </c:pt>
                <c:pt idx="460">
                  <c:v>-1.5500000008614734E-2</c:v>
                </c:pt>
                <c:pt idx="461">
                  <c:v>-1.5000000013969839E-2</c:v>
                </c:pt>
                <c:pt idx="462">
                  <c:v>-1.0000000009313226E-2</c:v>
                </c:pt>
                <c:pt idx="463">
                  <c:v>6.499999959487468E-3</c:v>
                </c:pt>
                <c:pt idx="464">
                  <c:v>-1.5000000013969839E-2</c:v>
                </c:pt>
                <c:pt idx="465">
                  <c:v>-1.8000000040046871E-2</c:v>
                </c:pt>
                <c:pt idx="466">
                  <c:v>0.13850000000093132</c:v>
                </c:pt>
                <c:pt idx="467">
                  <c:v>0.14500000001862645</c:v>
                </c:pt>
                <c:pt idx="468">
                  <c:v>0.15400000003864989</c:v>
                </c:pt>
                <c:pt idx="469">
                  <c:v>0.14149999996880069</c:v>
                </c:pt>
                <c:pt idx="470">
                  <c:v>-2.749999999650754E-2</c:v>
                </c:pt>
                <c:pt idx="471">
                  <c:v>-6.9999999832361937E-3</c:v>
                </c:pt>
                <c:pt idx="472">
                  <c:v>-1.4999999984866008E-2</c:v>
                </c:pt>
                <c:pt idx="473">
                  <c:v>-1.5000000013969839E-2</c:v>
                </c:pt>
                <c:pt idx="474">
                  <c:v>-3.0000000027939677E-2</c:v>
                </c:pt>
                <c:pt idx="475">
                  <c:v>-1.3999999966472387E-2</c:v>
                </c:pt>
                <c:pt idx="476">
                  <c:v>-2.8000000049360096E-2</c:v>
                </c:pt>
                <c:pt idx="477">
                  <c:v>-3.0000000260770321E-3</c:v>
                </c:pt>
                <c:pt idx="478">
                  <c:v>-2.5999999954365194E-2</c:v>
                </c:pt>
                <c:pt idx="479">
                  <c:v>-3.1499999982770532E-2</c:v>
                </c:pt>
                <c:pt idx="480">
                  <c:v>-5.4999999847495928E-3</c:v>
                </c:pt>
                <c:pt idx="481">
                  <c:v>-8.5000000108266249E-3</c:v>
                </c:pt>
                <c:pt idx="482">
                  <c:v>-1.2000000046100467E-2</c:v>
                </c:pt>
                <c:pt idx="483">
                  <c:v>-1.6999999992549419E-2</c:v>
                </c:pt>
                <c:pt idx="484">
                  <c:v>-1.800000001094304E-2</c:v>
                </c:pt>
                <c:pt idx="485">
                  <c:v>-1.8500000034691766E-2</c:v>
                </c:pt>
                <c:pt idx="486">
                  <c:v>-1.800000001094304E-2</c:v>
                </c:pt>
                <c:pt idx="487">
                  <c:v>-8.9999999763676897E-3</c:v>
                </c:pt>
                <c:pt idx="488">
                  <c:v>-1.5000000013969839E-2</c:v>
                </c:pt>
                <c:pt idx="489">
                  <c:v>-1.3000000020838343E-2</c:v>
                </c:pt>
                <c:pt idx="490">
                  <c:v>-5.0000000046566129E-3</c:v>
                </c:pt>
                <c:pt idx="491">
                  <c:v>-4.5000000100117177E-3</c:v>
                </c:pt>
                <c:pt idx="492">
                  <c:v>-2.6000000012572855E-2</c:v>
                </c:pt>
                <c:pt idx="493">
                  <c:v>-1.3000000020838343E-2</c:v>
                </c:pt>
                <c:pt idx="494">
                  <c:v>-1.2000000002444722E-2</c:v>
                </c:pt>
                <c:pt idx="495">
                  <c:v>-1.3000000020838343E-2</c:v>
                </c:pt>
                <c:pt idx="496">
                  <c:v>-3.9499999955296516E-2</c:v>
                </c:pt>
                <c:pt idx="497">
                  <c:v>-1.1999999987892807E-2</c:v>
                </c:pt>
                <c:pt idx="498">
                  <c:v>-2.650000000721775E-2</c:v>
                </c:pt>
                <c:pt idx="499">
                  <c:v>-1.799999998183921E-2</c:v>
                </c:pt>
                <c:pt idx="500">
                  <c:v>-2.3500000010244548E-2</c:v>
                </c:pt>
                <c:pt idx="501">
                  <c:v>-3.8000000000465661E-2</c:v>
                </c:pt>
                <c:pt idx="502">
                  <c:v>-8.9999999618157744E-3</c:v>
                </c:pt>
                <c:pt idx="503">
                  <c:v>1.6000000003259629E-2</c:v>
                </c:pt>
                <c:pt idx="504">
                  <c:v>-1.7499999958090484E-2</c:v>
                </c:pt>
                <c:pt idx="505">
                  <c:v>0.15200000011827797</c:v>
                </c:pt>
                <c:pt idx="506">
                  <c:v>-1.3999999966472387E-2</c:v>
                </c:pt>
                <c:pt idx="507">
                  <c:v>-1.8999999971129E-2</c:v>
                </c:pt>
                <c:pt idx="508">
                  <c:v>0.15750000003026798</c:v>
                </c:pt>
                <c:pt idx="509">
                  <c:v>-1.8499999976484105E-2</c:v>
                </c:pt>
                <c:pt idx="510">
                  <c:v>-1.9000000000232831E-2</c:v>
                </c:pt>
                <c:pt idx="511">
                  <c:v>-1.6999999992549419E-2</c:v>
                </c:pt>
                <c:pt idx="512">
                  <c:v>-1.6999999992549419E-2</c:v>
                </c:pt>
                <c:pt idx="513">
                  <c:v>0.13199999998323619</c:v>
                </c:pt>
                <c:pt idx="514">
                  <c:v>-9.9999998928979039E-4</c:v>
                </c:pt>
                <c:pt idx="515">
                  <c:v>-0.10800000000745058</c:v>
                </c:pt>
                <c:pt idx="516">
                  <c:v>-7.9999999143183231E-3</c:v>
                </c:pt>
                <c:pt idx="517">
                  <c:v>-4.7499999956926331E-2</c:v>
                </c:pt>
                <c:pt idx="518">
                  <c:v>-1.0500000033061951E-2</c:v>
                </c:pt>
                <c:pt idx="519">
                  <c:v>-2.3999999975785613E-2</c:v>
                </c:pt>
                <c:pt idx="520">
                  <c:v>-1.6999999992549419E-2</c:v>
                </c:pt>
                <c:pt idx="521">
                  <c:v>-3.2000000006519258E-2</c:v>
                </c:pt>
                <c:pt idx="522">
                  <c:v>-2.4500000028638169E-2</c:v>
                </c:pt>
                <c:pt idx="523">
                  <c:v>-2.3999999975785613E-2</c:v>
                </c:pt>
                <c:pt idx="524">
                  <c:v>-1.0000000009313226E-2</c:v>
                </c:pt>
                <c:pt idx="525">
                  <c:v>-1.4000000082887709E-2</c:v>
                </c:pt>
                <c:pt idx="526">
                  <c:v>1.9999999785795808E-3</c:v>
                </c:pt>
                <c:pt idx="527">
                  <c:v>-5.4999999993015081E-2</c:v>
                </c:pt>
                <c:pt idx="528">
                  <c:v>-6.0499999992316589E-2</c:v>
                </c:pt>
                <c:pt idx="529">
                  <c:v>-5.9000000008381903E-2</c:v>
                </c:pt>
                <c:pt idx="530">
                  <c:v>-6.0999999986961484E-2</c:v>
                </c:pt>
                <c:pt idx="531">
                  <c:v>-2.3999999975785613E-2</c:v>
                </c:pt>
                <c:pt idx="532">
                  <c:v>-9.0000000054715201E-3</c:v>
                </c:pt>
                <c:pt idx="533">
                  <c:v>-9.9999999656574801E-3</c:v>
                </c:pt>
                <c:pt idx="534">
                  <c:v>-5.4999999993015081E-3</c:v>
                </c:pt>
                <c:pt idx="535">
                  <c:v>-6.0000000084983185E-3</c:v>
                </c:pt>
                <c:pt idx="536">
                  <c:v>-7.5000000215368345E-3</c:v>
                </c:pt>
                <c:pt idx="537">
                  <c:v>-3.7499999976716936E-2</c:v>
                </c:pt>
                <c:pt idx="538">
                  <c:v>-3.0999999988125637E-2</c:v>
                </c:pt>
                <c:pt idx="539">
                  <c:v>-5.4999999993015081E-3</c:v>
                </c:pt>
                <c:pt idx="540">
                  <c:v>-9.9999999947613105E-3</c:v>
                </c:pt>
                <c:pt idx="541">
                  <c:v>-9.0000000200234354E-3</c:v>
                </c:pt>
                <c:pt idx="542">
                  <c:v>-6.9999999832361937E-3</c:v>
                </c:pt>
                <c:pt idx="543">
                  <c:v>-5.4499999998370185E-2</c:v>
                </c:pt>
                <c:pt idx="544">
                  <c:v>-5.1500000001396984E-2</c:v>
                </c:pt>
                <c:pt idx="545">
                  <c:v>-6.2000000005355105E-2</c:v>
                </c:pt>
                <c:pt idx="546">
                  <c:v>-5.3500000009080395E-2</c:v>
                </c:pt>
                <c:pt idx="547">
                  <c:v>-1.9999999974970706E-2</c:v>
                </c:pt>
                <c:pt idx="548">
                  <c:v>-3.8499999995110556E-2</c:v>
                </c:pt>
                <c:pt idx="549">
                  <c:v>-1.0000000009313226E-2</c:v>
                </c:pt>
                <c:pt idx="550">
                  <c:v>-2.7999999991152436E-2</c:v>
                </c:pt>
                <c:pt idx="551">
                  <c:v>-0.14000000000669388</c:v>
                </c:pt>
                <c:pt idx="552">
                  <c:v>-3.8000000029569492E-2</c:v>
                </c:pt>
                <c:pt idx="553">
                  <c:v>-1.2999999977182597E-2</c:v>
                </c:pt>
                <c:pt idx="554">
                  <c:v>4.7999999980675057E-2</c:v>
                </c:pt>
                <c:pt idx="555">
                  <c:v>2.2999999986495823E-2</c:v>
                </c:pt>
                <c:pt idx="556">
                  <c:v>1.4999999548308551E-3</c:v>
                </c:pt>
                <c:pt idx="557">
                  <c:v>-4.5000000391155481E-3</c:v>
                </c:pt>
                <c:pt idx="558">
                  <c:v>-5.0000000628642738E-3</c:v>
                </c:pt>
                <c:pt idx="559">
                  <c:v>-3.4000000014202669E-2</c:v>
                </c:pt>
                <c:pt idx="560">
                  <c:v>-1.2000000104308128E-2</c:v>
                </c:pt>
                <c:pt idx="561">
                  <c:v>-1.5000000013969839E-2</c:v>
                </c:pt>
                <c:pt idx="562">
                  <c:v>1.0000000474974513E-3</c:v>
                </c:pt>
                <c:pt idx="563">
                  <c:v>-2.9000000053201802E-2</c:v>
                </c:pt>
                <c:pt idx="564">
                  <c:v>-1.9000000087544322E-2</c:v>
                </c:pt>
                <c:pt idx="565">
                  <c:v>-1.3999999966472387E-2</c:v>
                </c:pt>
                <c:pt idx="566">
                  <c:v>-2.2999999957391992E-2</c:v>
                </c:pt>
                <c:pt idx="567">
                  <c:v>-3.0000000027939677E-2</c:v>
                </c:pt>
                <c:pt idx="568">
                  <c:v>-2.1500000002561137E-2</c:v>
                </c:pt>
                <c:pt idx="569">
                  <c:v>-1.8999999971129E-2</c:v>
                </c:pt>
                <c:pt idx="570">
                  <c:v>-8.9999999909196049E-3</c:v>
                </c:pt>
                <c:pt idx="571">
                  <c:v>-2.7000000001862645E-2</c:v>
                </c:pt>
                <c:pt idx="572">
                  <c:v>-3.3499999961350113E-2</c:v>
                </c:pt>
                <c:pt idx="573">
                  <c:v>-2.9000000038649887E-2</c:v>
                </c:pt>
                <c:pt idx="574">
                  <c:v>-1.50000000721775E-2</c:v>
                </c:pt>
                <c:pt idx="575">
                  <c:v>-6.9999998668208718E-3</c:v>
                </c:pt>
                <c:pt idx="576">
                  <c:v>0</c:v>
                </c:pt>
                <c:pt idx="577">
                  <c:v>-4.3999999994412065E-2</c:v>
                </c:pt>
                <c:pt idx="578">
                  <c:v>-2.5999999983469024E-2</c:v>
                </c:pt>
                <c:pt idx="579">
                  <c:v>-1.799999998183921E-2</c:v>
                </c:pt>
                <c:pt idx="580">
                  <c:v>-1.6999999992549419E-2</c:v>
                </c:pt>
                <c:pt idx="581">
                  <c:v>-2.650000003632158E-2</c:v>
                </c:pt>
                <c:pt idx="582">
                  <c:v>-3.3499999990453944E-2</c:v>
                </c:pt>
                <c:pt idx="583">
                  <c:v>-8.9999999618157744E-3</c:v>
                </c:pt>
                <c:pt idx="584">
                  <c:v>-5.0000000046566129E-3</c:v>
                </c:pt>
                <c:pt idx="585">
                  <c:v>-2.1999999997206032E-2</c:v>
                </c:pt>
                <c:pt idx="586">
                  <c:v>-2.0999999978812411E-2</c:v>
                </c:pt>
                <c:pt idx="587">
                  <c:v>-2.8000000020256266E-2</c:v>
                </c:pt>
                <c:pt idx="588">
                  <c:v>1.700000005075708E-2</c:v>
                </c:pt>
                <c:pt idx="589">
                  <c:v>2.0000000018626451E-2</c:v>
                </c:pt>
                <c:pt idx="590">
                  <c:v>-3.2000000006519258E-2</c:v>
                </c:pt>
                <c:pt idx="591">
                  <c:v>-3.7500000034924597E-2</c:v>
                </c:pt>
                <c:pt idx="592">
                  <c:v>-3.599999996367842E-2</c:v>
                </c:pt>
                <c:pt idx="593">
                  <c:v>-5.4999999993015081E-3</c:v>
                </c:pt>
                <c:pt idx="594">
                  <c:v>-8.3499999978812411E-2</c:v>
                </c:pt>
                <c:pt idx="595">
                  <c:v>-3.0999999959021807E-2</c:v>
                </c:pt>
                <c:pt idx="596">
                  <c:v>-3.40000000433065E-2</c:v>
                </c:pt>
                <c:pt idx="597">
                  <c:v>-2.9000000009546056E-2</c:v>
                </c:pt>
                <c:pt idx="598">
                  <c:v>-2.7999999991152436E-2</c:v>
                </c:pt>
                <c:pt idx="599">
                  <c:v>-4.1000000026542693E-2</c:v>
                </c:pt>
                <c:pt idx="600">
                  <c:v>-4.1000000026542693E-2</c:v>
                </c:pt>
                <c:pt idx="601">
                  <c:v>-0.13050000001385342</c:v>
                </c:pt>
                <c:pt idx="602">
                  <c:v>-8.000000030733645E-3</c:v>
                </c:pt>
                <c:pt idx="603">
                  <c:v>-1.7999999923631549E-2</c:v>
                </c:pt>
                <c:pt idx="604">
                  <c:v>9.5000000146683306E-3</c:v>
                </c:pt>
                <c:pt idx="605">
                  <c:v>-2.5999999983469024E-2</c:v>
                </c:pt>
                <c:pt idx="606">
                  <c:v>-2.3999999975785613E-2</c:v>
                </c:pt>
                <c:pt idx="607">
                  <c:v>-1.2000000046100467E-2</c:v>
                </c:pt>
                <c:pt idx="608">
                  <c:v>-2.1999999997206032E-2</c:v>
                </c:pt>
                <c:pt idx="609">
                  <c:v>-1.9000000000232831E-2</c:v>
                </c:pt>
                <c:pt idx="610">
                  <c:v>-2.8999999980442226E-2</c:v>
                </c:pt>
                <c:pt idx="611">
                  <c:v>-2.5999999954365194E-2</c:v>
                </c:pt>
                <c:pt idx="612">
                  <c:v>-1.0000000009313226E-2</c:v>
                </c:pt>
                <c:pt idx="613">
                  <c:v>-1.6999999992549419E-2</c:v>
                </c:pt>
                <c:pt idx="614">
                  <c:v>-2.8999999980442226E-2</c:v>
                </c:pt>
                <c:pt idx="615">
                  <c:v>-1.5499999921303242E-2</c:v>
                </c:pt>
                <c:pt idx="616">
                  <c:v>-3.2999999995809048E-2</c:v>
                </c:pt>
                <c:pt idx="617">
                  <c:v>-3.40000000433065E-2</c:v>
                </c:pt>
                <c:pt idx="618">
                  <c:v>-2.6000000012572855E-2</c:v>
                </c:pt>
                <c:pt idx="619">
                  <c:v>-1.049999997485429E-2</c:v>
                </c:pt>
                <c:pt idx="620">
                  <c:v>-2.5000000023283064E-2</c:v>
                </c:pt>
                <c:pt idx="621">
                  <c:v>-3.8999999989755452E-2</c:v>
                </c:pt>
                <c:pt idx="622">
                  <c:v>-1.5500000037718564E-2</c:v>
                </c:pt>
                <c:pt idx="623">
                  <c:v>-3.7500000005820766E-2</c:v>
                </c:pt>
                <c:pt idx="624">
                  <c:v>-1.700000005075708E-2</c:v>
                </c:pt>
                <c:pt idx="625">
                  <c:v>-3.5000000207219273E-3</c:v>
                </c:pt>
                <c:pt idx="626">
                  <c:v>-1.5500000037718564E-2</c:v>
                </c:pt>
                <c:pt idx="627">
                  <c:v>-0.14299999998183921</c:v>
                </c:pt>
                <c:pt idx="628">
                  <c:v>-2.4499999941326678E-2</c:v>
                </c:pt>
                <c:pt idx="629">
                  <c:v>1.8999999971129E-2</c:v>
                </c:pt>
                <c:pt idx="630">
                  <c:v>0</c:v>
                </c:pt>
                <c:pt idx="631">
                  <c:v>-8.4999999817227945E-3</c:v>
                </c:pt>
                <c:pt idx="632">
                  <c:v>-2.0999999978812411E-2</c:v>
                </c:pt>
                <c:pt idx="633">
                  <c:v>-8.4999999817227945E-3</c:v>
                </c:pt>
                <c:pt idx="634">
                  <c:v>-1.0999999998603016E-2</c:v>
                </c:pt>
                <c:pt idx="635">
                  <c:v>-3.9999999979045242E-2</c:v>
                </c:pt>
                <c:pt idx="636">
                  <c:v>-3.599999996367842E-2</c:v>
                </c:pt>
                <c:pt idx="637">
                  <c:v>-5.9999999939464033E-3</c:v>
                </c:pt>
                <c:pt idx="638">
                  <c:v>-2.7000000001862645E-2</c:v>
                </c:pt>
                <c:pt idx="639">
                  <c:v>-1.6500000056112185E-2</c:v>
                </c:pt>
                <c:pt idx="640">
                  <c:v>-3.6499999987427145E-2</c:v>
                </c:pt>
                <c:pt idx="641">
                  <c:v>-2.4999999877763912E-3</c:v>
                </c:pt>
                <c:pt idx="642">
                  <c:v>-6.9999999977881089E-3</c:v>
                </c:pt>
                <c:pt idx="643">
                  <c:v>-8.5000000108266249E-3</c:v>
                </c:pt>
                <c:pt idx="644">
                  <c:v>-9.9999999656574801E-3</c:v>
                </c:pt>
                <c:pt idx="645">
                  <c:v>-1.2999999991734512E-2</c:v>
                </c:pt>
                <c:pt idx="646">
                  <c:v>-6.5000000031432137E-3</c:v>
                </c:pt>
                <c:pt idx="647">
                  <c:v>-5.4999999993015081E-3</c:v>
                </c:pt>
                <c:pt idx="648">
                  <c:v>-3.0000000260770321E-3</c:v>
                </c:pt>
                <c:pt idx="649">
                  <c:v>-1.2999999977182597E-2</c:v>
                </c:pt>
                <c:pt idx="650">
                  <c:v>-1.9000000000232831E-2</c:v>
                </c:pt>
                <c:pt idx="651">
                  <c:v>-2.1500000002561137E-2</c:v>
                </c:pt>
                <c:pt idx="652">
                  <c:v>-3.3499999990453944E-2</c:v>
                </c:pt>
                <c:pt idx="653">
                  <c:v>-2.4000000004889444E-2</c:v>
                </c:pt>
                <c:pt idx="654">
                  <c:v>-4.5000000100117177E-3</c:v>
                </c:pt>
                <c:pt idx="655">
                  <c:v>-2.9999999969732016E-2</c:v>
                </c:pt>
                <c:pt idx="656">
                  <c:v>-2.9000000009546056E-2</c:v>
                </c:pt>
                <c:pt idx="657">
                  <c:v>-2.5999999983469024E-2</c:v>
                </c:pt>
                <c:pt idx="658">
                  <c:v>-2.8000000020256266E-2</c:v>
                </c:pt>
                <c:pt idx="659">
                  <c:v>4.449999998905696E-2</c:v>
                </c:pt>
                <c:pt idx="660">
                  <c:v>-2.0000000018626451E-2</c:v>
                </c:pt>
                <c:pt idx="661">
                  <c:v>-2.9499999975087121E-2</c:v>
                </c:pt>
                <c:pt idx="662">
                  <c:v>-3.5499999998137355E-2</c:v>
                </c:pt>
                <c:pt idx="663">
                  <c:v>-1.6499999997904524E-2</c:v>
                </c:pt>
                <c:pt idx="664">
                  <c:v>-4.3500000028871E-2</c:v>
                </c:pt>
                <c:pt idx="665">
                  <c:v>-4.549999997834675E-2</c:v>
                </c:pt>
                <c:pt idx="666">
                  <c:v>-1.5999999974155799E-2</c:v>
                </c:pt>
                <c:pt idx="667">
                  <c:v>-0.1344999999855645</c:v>
                </c:pt>
                <c:pt idx="668">
                  <c:v>6.499999959487468E-3</c:v>
                </c:pt>
                <c:pt idx="669">
                  <c:v>-1.3000000020838343E-2</c:v>
                </c:pt>
                <c:pt idx="670">
                  <c:v>-2.8999999980442226E-2</c:v>
                </c:pt>
                <c:pt idx="671">
                  <c:v>-1.6999999992549419E-2</c:v>
                </c:pt>
                <c:pt idx="672">
                  <c:v>-2.1000000037020072E-2</c:v>
                </c:pt>
                <c:pt idx="673">
                  <c:v>-1.3500000000931323E-2</c:v>
                </c:pt>
                <c:pt idx="674">
                  <c:v>-7.9999999870778993E-3</c:v>
                </c:pt>
                <c:pt idx="675">
                  <c:v>-1.3999999966472387E-2</c:v>
                </c:pt>
                <c:pt idx="676">
                  <c:v>-4.9999999901046976E-3</c:v>
                </c:pt>
                <c:pt idx="677">
                  <c:v>-2.2999999928288162E-2</c:v>
                </c:pt>
                <c:pt idx="678">
                  <c:v>-1.0999999998603016E-2</c:v>
                </c:pt>
                <c:pt idx="679">
                  <c:v>-7.999999972525984E-3</c:v>
                </c:pt>
                <c:pt idx="680">
                  <c:v>-5.4999999993015081E-3</c:v>
                </c:pt>
                <c:pt idx="681">
                  <c:v>-8.4999999817227945E-3</c:v>
                </c:pt>
                <c:pt idx="682">
                  <c:v>-4.4999999954598024E-3</c:v>
                </c:pt>
                <c:pt idx="683">
                  <c:v>-1.0499999989406206E-2</c:v>
                </c:pt>
                <c:pt idx="684">
                  <c:v>-4.4999999954598024E-3</c:v>
                </c:pt>
                <c:pt idx="685">
                  <c:v>-1.1499999993247911E-2</c:v>
                </c:pt>
                <c:pt idx="686">
                  <c:v>-1.1999999987892807E-2</c:v>
                </c:pt>
                <c:pt idx="687">
                  <c:v>0</c:v>
                </c:pt>
                <c:pt idx="688">
                  <c:v>-3.2000000006519258E-2</c:v>
                </c:pt>
                <c:pt idx="689">
                  <c:v>-2.9000000009546056E-2</c:v>
                </c:pt>
                <c:pt idx="690">
                  <c:v>-2.7999999962048605E-2</c:v>
                </c:pt>
                <c:pt idx="691">
                  <c:v>-4.0500000002793968E-2</c:v>
                </c:pt>
                <c:pt idx="692">
                  <c:v>-2.9999999998835847E-2</c:v>
                </c:pt>
                <c:pt idx="693">
                  <c:v>-2.5999999983469024E-2</c:v>
                </c:pt>
                <c:pt idx="694">
                  <c:v>-6.1999999976251274E-2</c:v>
                </c:pt>
                <c:pt idx="695">
                  <c:v>-3.1000000017229468E-2</c:v>
                </c:pt>
                <c:pt idx="696">
                  <c:v>-2.5000000023283064E-2</c:v>
                </c:pt>
                <c:pt idx="697">
                  <c:v>1.4500000019324943E-2</c:v>
                </c:pt>
                <c:pt idx="698">
                  <c:v>-1.8000000069150701E-2</c:v>
                </c:pt>
                <c:pt idx="699">
                  <c:v>-2.9000000024097972E-2</c:v>
                </c:pt>
                <c:pt idx="700">
                  <c:v>-3.5499999939929694E-2</c:v>
                </c:pt>
                <c:pt idx="701">
                  <c:v>-7.9000000056112185E-2</c:v>
                </c:pt>
                <c:pt idx="702">
                  <c:v>-8.1499999825609848E-2</c:v>
                </c:pt>
                <c:pt idx="703">
                  <c:v>-9.0500000078463927E-2</c:v>
                </c:pt>
                <c:pt idx="704">
                  <c:v>-3.0999999988125637E-2</c:v>
                </c:pt>
                <c:pt idx="705">
                  <c:v>-1.4499999990221113E-2</c:v>
                </c:pt>
                <c:pt idx="706">
                  <c:v>-1.4999999984866008E-2</c:v>
                </c:pt>
                <c:pt idx="707">
                  <c:v>-1.4000000024680048E-2</c:v>
                </c:pt>
                <c:pt idx="708">
                  <c:v>-1.5000000013969839E-2</c:v>
                </c:pt>
                <c:pt idx="709">
                  <c:v>1.3999999995576218E-2</c:v>
                </c:pt>
                <c:pt idx="710">
                  <c:v>9.4999999855645001E-3</c:v>
                </c:pt>
                <c:pt idx="711">
                  <c:v>1.4499999961117283E-2</c:v>
                </c:pt>
                <c:pt idx="712">
                  <c:v>-3.0000000027939677E-2</c:v>
                </c:pt>
                <c:pt idx="713">
                  <c:v>-1.8499999976484105E-2</c:v>
                </c:pt>
                <c:pt idx="714">
                  <c:v>-5.0500000012107193E-2</c:v>
                </c:pt>
                <c:pt idx="715">
                  <c:v>-3.8000000029569492E-2</c:v>
                </c:pt>
                <c:pt idx="716">
                  <c:v>-1.7499999958090484E-2</c:v>
                </c:pt>
                <c:pt idx="717">
                  <c:v>-1.5500000037718564E-2</c:v>
                </c:pt>
                <c:pt idx="718">
                  <c:v>-6.9999999832361937E-3</c:v>
                </c:pt>
                <c:pt idx="719">
                  <c:v>-7.4999999778810889E-3</c:v>
                </c:pt>
                <c:pt idx="720">
                  <c:v>-2.6499999978113919E-2</c:v>
                </c:pt>
                <c:pt idx="721">
                  <c:v>-1.0000000009313226E-2</c:v>
                </c:pt>
                <c:pt idx="722">
                  <c:v>-4.2000000015832484E-2</c:v>
                </c:pt>
                <c:pt idx="723">
                  <c:v>-1.3000000013562385E-2</c:v>
                </c:pt>
                <c:pt idx="724">
                  <c:v>-3.7000000011175871E-2</c:v>
                </c:pt>
                <c:pt idx="725">
                  <c:v>-3.7999999971361831E-2</c:v>
                </c:pt>
                <c:pt idx="726">
                  <c:v>-3.6000000050989911E-2</c:v>
                </c:pt>
                <c:pt idx="727">
                  <c:v>-6.4999999885912985E-3</c:v>
                </c:pt>
                <c:pt idx="728">
                  <c:v>-7.0000000123400241E-3</c:v>
                </c:pt>
                <c:pt idx="729">
                  <c:v>-6.9999999832361937E-3</c:v>
                </c:pt>
                <c:pt idx="730">
                  <c:v>-1.5500000008614734E-2</c:v>
                </c:pt>
                <c:pt idx="731">
                  <c:v>-8.0000000161817297E-3</c:v>
                </c:pt>
                <c:pt idx="732">
                  <c:v>-2.6000000012572855E-2</c:v>
                </c:pt>
                <c:pt idx="733">
                  <c:v>-4.0999999982886948E-2</c:v>
                </c:pt>
                <c:pt idx="734">
                  <c:v>-3.1000000017229468E-2</c:v>
                </c:pt>
                <c:pt idx="735">
                  <c:v>1.5000000013969839E-2</c:v>
                </c:pt>
                <c:pt idx="736">
                  <c:v>2.8999999980442226E-2</c:v>
                </c:pt>
                <c:pt idx="737">
                  <c:v>1.2999999977182597E-2</c:v>
                </c:pt>
                <c:pt idx="738">
                  <c:v>-2.7000000001862645E-2</c:v>
                </c:pt>
                <c:pt idx="739">
                  <c:v>-2.5999999983469024E-2</c:v>
                </c:pt>
                <c:pt idx="740">
                  <c:v>1.2500000040745363E-2</c:v>
                </c:pt>
                <c:pt idx="741">
                  <c:v>-2.9999999678693712E-3</c:v>
                </c:pt>
                <c:pt idx="742">
                  <c:v>6.4999999885912985E-3</c:v>
                </c:pt>
                <c:pt idx="743">
                  <c:v>-2.4000000033993274E-2</c:v>
                </c:pt>
                <c:pt idx="744">
                  <c:v>-9.9999998928979039E-4</c:v>
                </c:pt>
                <c:pt idx="745">
                  <c:v>-1.2999999977182597E-2</c:v>
                </c:pt>
                <c:pt idx="746">
                  <c:v>-8.9999999909196049E-3</c:v>
                </c:pt>
                <c:pt idx="747">
                  <c:v>-2.5999999954365194E-2</c:v>
                </c:pt>
                <c:pt idx="748">
                  <c:v>-9.5000000146683306E-3</c:v>
                </c:pt>
                <c:pt idx="749">
                  <c:v>-4.2999999888706952E-2</c:v>
                </c:pt>
                <c:pt idx="750">
                  <c:v>-2.0999999949708581E-2</c:v>
                </c:pt>
                <c:pt idx="751">
                  <c:v>-8.0000000016298145E-3</c:v>
                </c:pt>
                <c:pt idx="753">
                  <c:v>-4.4999999809078872E-3</c:v>
                </c:pt>
                <c:pt idx="754">
                  <c:v>-2.9000000009546056E-2</c:v>
                </c:pt>
                <c:pt idx="755">
                  <c:v>1.8500000005587935E-2</c:v>
                </c:pt>
                <c:pt idx="756">
                  <c:v>-1.0999999969499186E-2</c:v>
                </c:pt>
                <c:pt idx="757">
                  <c:v>-1.4499999975669198E-2</c:v>
                </c:pt>
                <c:pt idx="758">
                  <c:v>-1.8999999971129E-2</c:v>
                </c:pt>
                <c:pt idx="759">
                  <c:v>-7.4999999778810889E-3</c:v>
                </c:pt>
                <c:pt idx="760">
                  <c:v>-1.6499999997904524E-2</c:v>
                </c:pt>
                <c:pt idx="761">
                  <c:v>-1.1999999987892807E-2</c:v>
                </c:pt>
                <c:pt idx="762">
                  <c:v>-1.4999999999417923E-2</c:v>
                </c:pt>
                <c:pt idx="763">
                  <c:v>-5.4999999993015081E-3</c:v>
                </c:pt>
                <c:pt idx="764">
                  <c:v>-4.7499999986030161E-2</c:v>
                </c:pt>
                <c:pt idx="765">
                  <c:v>-3.5000000207219273E-3</c:v>
                </c:pt>
                <c:pt idx="766">
                  <c:v>-1.0000000009313226E-2</c:v>
                </c:pt>
                <c:pt idx="767">
                  <c:v>-7.4999999487772584E-3</c:v>
                </c:pt>
                <c:pt idx="768">
                  <c:v>-2.9000000009546056E-2</c:v>
                </c:pt>
                <c:pt idx="769">
                  <c:v>-2.8000000049360096E-2</c:v>
                </c:pt>
                <c:pt idx="770">
                  <c:v>-1.9999999960418791E-2</c:v>
                </c:pt>
                <c:pt idx="771">
                  <c:v>-2.5999999983469024E-2</c:v>
                </c:pt>
                <c:pt idx="772">
                  <c:v>-1.6999999992549419E-2</c:v>
                </c:pt>
                <c:pt idx="773">
                  <c:v>-1.3999999966472387E-2</c:v>
                </c:pt>
                <c:pt idx="774">
                  <c:v>-4.8000000067986548E-2</c:v>
                </c:pt>
                <c:pt idx="775">
                  <c:v>-7.999999972525984E-3</c:v>
                </c:pt>
                <c:pt idx="776">
                  <c:v>-5.0000000046566129E-3</c:v>
                </c:pt>
                <c:pt idx="777">
                  <c:v>-1.1500000022351742E-2</c:v>
                </c:pt>
                <c:pt idx="778">
                  <c:v>-2.0000000076834112E-3</c:v>
                </c:pt>
                <c:pt idx="779">
                  <c:v>-1.0999999998603016E-2</c:v>
                </c:pt>
                <c:pt idx="780">
                  <c:v>-6.5000000176951289E-3</c:v>
                </c:pt>
                <c:pt idx="781">
                  <c:v>-4.0000000153668225E-3</c:v>
                </c:pt>
                <c:pt idx="782">
                  <c:v>-9.0000000491272658E-3</c:v>
                </c:pt>
                <c:pt idx="783">
                  <c:v>-1.5499999979510903E-2</c:v>
                </c:pt>
                <c:pt idx="784">
                  <c:v>-1.5499999950407073E-2</c:v>
                </c:pt>
                <c:pt idx="785">
                  <c:v>-2.3000000022875611E-2</c:v>
                </c:pt>
                <c:pt idx="786">
                  <c:v>-1.2500000011641532E-2</c:v>
                </c:pt>
                <c:pt idx="787">
                  <c:v>-5.4999999993015081E-3</c:v>
                </c:pt>
                <c:pt idx="788">
                  <c:v>-1.650000004156027E-2</c:v>
                </c:pt>
                <c:pt idx="789">
                  <c:v>-1.9999999960418791E-2</c:v>
                </c:pt>
                <c:pt idx="790">
                  <c:v>-1.0999999998603016E-2</c:v>
                </c:pt>
                <c:pt idx="791">
                  <c:v>-1.1999999987892807E-2</c:v>
                </c:pt>
                <c:pt idx="792">
                  <c:v>1.1999999987892807E-2</c:v>
                </c:pt>
                <c:pt idx="793">
                  <c:v>0</c:v>
                </c:pt>
                <c:pt idx="794">
                  <c:v>-8.9999999909196049E-3</c:v>
                </c:pt>
                <c:pt idx="795">
                  <c:v>-1.8000000040046871E-2</c:v>
                </c:pt>
                <c:pt idx="796">
                  <c:v>-2.9500000004190952E-2</c:v>
                </c:pt>
                <c:pt idx="797">
                  <c:v>-3.8500000024214387E-2</c:v>
                </c:pt>
                <c:pt idx="798">
                  <c:v>-6.9999999832361937E-3</c:v>
                </c:pt>
                <c:pt idx="799">
                  <c:v>-2.1000000007916242E-2</c:v>
                </c:pt>
                <c:pt idx="800">
                  <c:v>-1.1500000022351742E-2</c:v>
                </c:pt>
                <c:pt idx="801">
                  <c:v>-1.9499999994877726E-2</c:v>
                </c:pt>
                <c:pt idx="802">
                  <c:v>1.4999999839346856E-3</c:v>
                </c:pt>
                <c:pt idx="803">
                  <c:v>-1.8499999976484105E-2</c:v>
                </c:pt>
                <c:pt idx="804">
                  <c:v>-1.2999999977182597E-2</c:v>
                </c:pt>
                <c:pt idx="805">
                  <c:v>-2.0000000018626451E-2</c:v>
                </c:pt>
                <c:pt idx="806">
                  <c:v>-1.5000000057625584E-2</c:v>
                </c:pt>
                <c:pt idx="807">
                  <c:v>-3.0000000013387762E-2</c:v>
                </c:pt>
                <c:pt idx="808">
                  <c:v>-1.8999999971129E-2</c:v>
                </c:pt>
                <c:pt idx="809">
                  <c:v>-1.2999999991734512E-2</c:v>
                </c:pt>
                <c:pt idx="810">
                  <c:v>-8.9999999618157744E-3</c:v>
                </c:pt>
                <c:pt idx="811">
                  <c:v>-1.0000000009313226E-2</c:v>
                </c:pt>
                <c:pt idx="812">
                  <c:v>-2.2500000020954758E-2</c:v>
                </c:pt>
                <c:pt idx="813">
                  <c:v>-2.84999999566935E-2</c:v>
                </c:pt>
                <c:pt idx="814">
                  <c:v>-1.7999999952735379E-2</c:v>
                </c:pt>
                <c:pt idx="815">
                  <c:v>-2.550000007613562E-2</c:v>
                </c:pt>
                <c:pt idx="816">
                  <c:v>-1.799999998183921E-2</c:v>
                </c:pt>
                <c:pt idx="817">
                  <c:v>-2.1000000007916242E-2</c:v>
                </c:pt>
                <c:pt idx="818">
                  <c:v>-2.6499999978113919E-2</c:v>
                </c:pt>
                <c:pt idx="819">
                  <c:v>-2.9500000033294782E-2</c:v>
                </c:pt>
                <c:pt idx="820">
                  <c:v>-1.4499999961117283E-2</c:v>
                </c:pt>
                <c:pt idx="821">
                  <c:v>-3.8500000053318217E-2</c:v>
                </c:pt>
                <c:pt idx="822">
                  <c:v>-2.0999999978812411E-2</c:v>
                </c:pt>
                <c:pt idx="823">
                  <c:v>-2.6000000041676685E-2</c:v>
                </c:pt>
                <c:pt idx="824">
                  <c:v>-3.5499999998137355E-2</c:v>
                </c:pt>
                <c:pt idx="825">
                  <c:v>-4.1000000201165676E-2</c:v>
                </c:pt>
                <c:pt idx="826">
                  <c:v>-2.2999999986495823E-2</c:v>
                </c:pt>
                <c:pt idx="827">
                  <c:v>-1.5499999979510903E-2</c:v>
                </c:pt>
                <c:pt idx="828">
                  <c:v>-1.3000000006286427E-2</c:v>
                </c:pt>
                <c:pt idx="829">
                  <c:v>-1.9999999785795808E-3</c:v>
                </c:pt>
                <c:pt idx="830">
                  <c:v>-1.6000000003259629E-2</c:v>
                </c:pt>
                <c:pt idx="831">
                  <c:v>-1.4999999984866008E-2</c:v>
                </c:pt>
                <c:pt idx="832">
                  <c:v>-2.6999999943654984E-2</c:v>
                </c:pt>
                <c:pt idx="833">
                  <c:v>-3.3999999985098839E-2</c:v>
                </c:pt>
                <c:pt idx="834">
                  <c:v>0.12949999998090789</c:v>
                </c:pt>
                <c:pt idx="835">
                  <c:v>-1.2999999977182597E-2</c:v>
                </c:pt>
                <c:pt idx="836">
                  <c:v>-5.4999999701976776E-3</c:v>
                </c:pt>
                <c:pt idx="837">
                  <c:v>-1.3000000006286427E-2</c:v>
                </c:pt>
                <c:pt idx="838">
                  <c:v>-1.1500000022351742E-2</c:v>
                </c:pt>
                <c:pt idx="839">
                  <c:v>-6.7500000062864274E-2</c:v>
                </c:pt>
                <c:pt idx="840">
                  <c:v>-7.9999999870778993E-3</c:v>
                </c:pt>
                <c:pt idx="841">
                  <c:v>-5.0000000046566129E-3</c:v>
                </c:pt>
                <c:pt idx="842">
                  <c:v>-2.9000000038649887E-2</c:v>
                </c:pt>
                <c:pt idx="843">
                  <c:v>-2.6000000041676685E-2</c:v>
                </c:pt>
                <c:pt idx="844">
                  <c:v>-2.2999999957391992E-2</c:v>
                </c:pt>
                <c:pt idx="845">
                  <c:v>-3.2000000006519258E-2</c:v>
                </c:pt>
                <c:pt idx="846">
                  <c:v>-4.6499999996740371E-2</c:v>
                </c:pt>
                <c:pt idx="847">
                  <c:v>-2.5499999959720299E-2</c:v>
                </c:pt>
                <c:pt idx="848">
                  <c:v>-2.1500000089872628E-2</c:v>
                </c:pt>
                <c:pt idx="849">
                  <c:v>-3.2500000001164153E-2</c:v>
                </c:pt>
                <c:pt idx="850">
                  <c:v>-1.2000000046100467E-2</c:v>
                </c:pt>
                <c:pt idx="851">
                  <c:v>-2.8000000049360096E-2</c:v>
                </c:pt>
                <c:pt idx="852">
                  <c:v>-3.4000000014202669E-2</c:v>
                </c:pt>
                <c:pt idx="853">
                  <c:v>-2.2500000020954758E-2</c:v>
                </c:pt>
                <c:pt idx="854">
                  <c:v>-2.3999999975785613E-2</c:v>
                </c:pt>
                <c:pt idx="855">
                  <c:v>-2.7000000001862645E-2</c:v>
                </c:pt>
                <c:pt idx="856">
                  <c:v>-1.9000000058440492E-2</c:v>
                </c:pt>
                <c:pt idx="857">
                  <c:v>-3.5499999998137355E-2</c:v>
                </c:pt>
                <c:pt idx="858">
                  <c:v>-2.6499999890802428E-2</c:v>
                </c:pt>
                <c:pt idx="859">
                  <c:v>-1.9999999844003469E-2</c:v>
                </c:pt>
                <c:pt idx="860">
                  <c:v>-1.6999999992549419E-2</c:v>
                </c:pt>
                <c:pt idx="861">
                  <c:v>-2.1999999968102202E-2</c:v>
                </c:pt>
                <c:pt idx="862">
                  <c:v>-1.9999999989522621E-2</c:v>
                </c:pt>
                <c:pt idx="863">
                  <c:v>-1.700000005075708E-2</c:v>
                </c:pt>
                <c:pt idx="864">
                  <c:v>-2.2999999986495823E-2</c:v>
                </c:pt>
                <c:pt idx="865">
                  <c:v>-1.0000000009313226E-2</c:v>
                </c:pt>
                <c:pt idx="866">
                  <c:v>-2.5499999959720299E-2</c:v>
                </c:pt>
                <c:pt idx="867">
                  <c:v>-3.1000000017229468E-2</c:v>
                </c:pt>
                <c:pt idx="868">
                  <c:v>-2.4000000004889444E-2</c:v>
                </c:pt>
                <c:pt idx="869">
                  <c:v>-1.4499999990221113E-2</c:v>
                </c:pt>
                <c:pt idx="870">
                  <c:v>-1.0500000003958121E-2</c:v>
                </c:pt>
                <c:pt idx="871">
                  <c:v>-1.6499999968800694E-2</c:v>
                </c:pt>
                <c:pt idx="872">
                  <c:v>-1.6999999992549419E-2</c:v>
                </c:pt>
                <c:pt idx="873">
                  <c:v>-2.5000000023283064E-2</c:v>
                </c:pt>
                <c:pt idx="874">
                  <c:v>-3.3000000024912879E-2</c:v>
                </c:pt>
                <c:pt idx="875">
                  <c:v>4.5000000391155481E-3</c:v>
                </c:pt>
                <c:pt idx="876">
                  <c:v>-1.5999999915948138E-2</c:v>
                </c:pt>
                <c:pt idx="877">
                  <c:v>-8.9999999618157744E-3</c:v>
                </c:pt>
                <c:pt idx="878">
                  <c:v>-1.8000000040046871E-2</c:v>
                </c:pt>
                <c:pt idx="879">
                  <c:v>-1.6999999992549419E-2</c:v>
                </c:pt>
                <c:pt idx="880">
                  <c:v>-1.2000000046100467E-2</c:v>
                </c:pt>
                <c:pt idx="881">
                  <c:v>-9.5000000146683306E-3</c:v>
                </c:pt>
                <c:pt idx="882">
                  <c:v>-6.9999999832361937E-3</c:v>
                </c:pt>
                <c:pt idx="883">
                  <c:v>-3.9999999717110768E-3</c:v>
                </c:pt>
                <c:pt idx="884">
                  <c:v>-6.5000000176951289E-3</c:v>
                </c:pt>
                <c:pt idx="885">
                  <c:v>-5.4999999701976776E-3</c:v>
                </c:pt>
                <c:pt idx="886">
                  <c:v>-7.4999999924330041E-3</c:v>
                </c:pt>
                <c:pt idx="887">
                  <c:v>-7.5000000215368345E-3</c:v>
                </c:pt>
                <c:pt idx="888">
                  <c:v>9.5000000728759915E-3</c:v>
                </c:pt>
                <c:pt idx="889">
                  <c:v>-2.7000000001862645E-2</c:v>
                </c:pt>
                <c:pt idx="890">
                  <c:v>1.500000013038516E-3</c:v>
                </c:pt>
                <c:pt idx="891">
                  <c:v>-2.1500000031664968E-2</c:v>
                </c:pt>
                <c:pt idx="892">
                  <c:v>-2.5999999896157533E-2</c:v>
                </c:pt>
                <c:pt idx="893">
                  <c:v>-2.0500000013271347E-2</c:v>
                </c:pt>
                <c:pt idx="894">
                  <c:v>-8.0000000016298145E-3</c:v>
                </c:pt>
                <c:pt idx="895">
                  <c:v>-1.6500000027008355E-2</c:v>
                </c:pt>
                <c:pt idx="896">
                  <c:v>-3.999999986262992E-3</c:v>
                </c:pt>
                <c:pt idx="897">
                  <c:v>-9.5000000146683306E-3</c:v>
                </c:pt>
                <c:pt idx="898">
                  <c:v>-1.1499999964144081E-2</c:v>
                </c:pt>
                <c:pt idx="899">
                  <c:v>-1.1999999871477485E-2</c:v>
                </c:pt>
                <c:pt idx="900">
                  <c:v>-1.0999999940395355E-2</c:v>
                </c:pt>
                <c:pt idx="901">
                  <c:v>-1.0999999940395355E-2</c:v>
                </c:pt>
                <c:pt idx="902">
                  <c:v>-1.1500000022351742E-2</c:v>
                </c:pt>
                <c:pt idx="903">
                  <c:v>-1.6999999992549419E-2</c:v>
                </c:pt>
                <c:pt idx="904">
                  <c:v>-1.700000005075708E-2</c:v>
                </c:pt>
                <c:pt idx="905">
                  <c:v>-4.4999999809078872E-3</c:v>
                </c:pt>
                <c:pt idx="906">
                  <c:v>-8.000000030733645E-3</c:v>
                </c:pt>
                <c:pt idx="907">
                  <c:v>-2.4999999994179234E-2</c:v>
                </c:pt>
                <c:pt idx="908">
                  <c:v>-1.799999998183921E-2</c:v>
                </c:pt>
                <c:pt idx="909">
                  <c:v>-1.4999999984866008E-2</c:v>
                </c:pt>
                <c:pt idx="910">
                  <c:v>-2.9500000033294782E-2</c:v>
                </c:pt>
                <c:pt idx="911">
                  <c:v>-4.5000000100117177E-3</c:v>
                </c:pt>
                <c:pt idx="912">
                  <c:v>-1.9999999960418791E-2</c:v>
                </c:pt>
                <c:pt idx="913">
                  <c:v>-1.3999999995576218E-2</c:v>
                </c:pt>
                <c:pt idx="914">
                  <c:v>-1.4500000019324943E-2</c:v>
                </c:pt>
                <c:pt idx="915">
                  <c:v>-3.7000000011175871E-2</c:v>
                </c:pt>
                <c:pt idx="916">
                  <c:v>-2.2999999986495823E-2</c:v>
                </c:pt>
                <c:pt idx="917">
                  <c:v>-7.0000000123400241E-3</c:v>
                </c:pt>
                <c:pt idx="918">
                  <c:v>-1.3999999995576218E-2</c:v>
                </c:pt>
                <c:pt idx="919">
                  <c:v>-1.4499999990221113E-2</c:v>
                </c:pt>
                <c:pt idx="920">
                  <c:v>-2.5000000023283064E-2</c:v>
                </c:pt>
                <c:pt idx="921">
                  <c:v>-1.6999999992549419E-2</c:v>
                </c:pt>
                <c:pt idx="922">
                  <c:v>-1.9500000053085387E-2</c:v>
                </c:pt>
                <c:pt idx="923">
                  <c:v>-4.4999999809078872E-3</c:v>
                </c:pt>
                <c:pt idx="924">
                  <c:v>-1.8499999947380275E-2</c:v>
                </c:pt>
                <c:pt idx="925">
                  <c:v>-7.9999999870778993E-3</c:v>
                </c:pt>
                <c:pt idx="926">
                  <c:v>-1.5999999974155799E-2</c:v>
                </c:pt>
                <c:pt idx="927">
                  <c:v>-2.2999999957391992E-2</c:v>
                </c:pt>
                <c:pt idx="928">
                  <c:v>-2.2499999962747097E-2</c:v>
                </c:pt>
                <c:pt idx="929">
                  <c:v>-2.2999999957391992E-2</c:v>
                </c:pt>
                <c:pt idx="930">
                  <c:v>-6.9999999832361937E-3</c:v>
                </c:pt>
                <c:pt idx="931">
                  <c:v>-1.9500000023981556E-2</c:v>
                </c:pt>
                <c:pt idx="932">
                  <c:v>-2.0000000018626451E-2</c:v>
                </c:pt>
                <c:pt idx="933">
                  <c:v>-1.5999999974155799E-2</c:v>
                </c:pt>
                <c:pt idx="934">
                  <c:v>-2.7000000001862645E-2</c:v>
                </c:pt>
                <c:pt idx="935">
                  <c:v>-2.7000000001862645E-2</c:v>
                </c:pt>
                <c:pt idx="936">
                  <c:v>-2.6499999978113919E-2</c:v>
                </c:pt>
                <c:pt idx="937">
                  <c:v>-2.9000000009546056E-2</c:v>
                </c:pt>
                <c:pt idx="938">
                  <c:v>-1.9000000014784746E-2</c:v>
                </c:pt>
                <c:pt idx="939">
                  <c:v>-1.1999999987892807E-2</c:v>
                </c:pt>
                <c:pt idx="940">
                  <c:v>-3.2000000006519258E-2</c:v>
                </c:pt>
                <c:pt idx="941">
                  <c:v>8.5000000544823706E-3</c:v>
                </c:pt>
                <c:pt idx="942">
                  <c:v>-3.0500000022584572E-2</c:v>
                </c:pt>
                <c:pt idx="943">
                  <c:v>-2.0500000042375177E-2</c:v>
                </c:pt>
                <c:pt idx="944">
                  <c:v>-2.4499999999534339E-2</c:v>
                </c:pt>
                <c:pt idx="945">
                  <c:v>-2.5000000008731149E-2</c:v>
                </c:pt>
                <c:pt idx="946">
                  <c:v>-1.0999999998603016E-2</c:v>
                </c:pt>
                <c:pt idx="947">
                  <c:v>-3.2999999995809048E-2</c:v>
                </c:pt>
                <c:pt idx="948">
                  <c:v>1.0000001057051122E-3</c:v>
                </c:pt>
                <c:pt idx="949">
                  <c:v>-3.6499999987427145E-2</c:v>
                </c:pt>
                <c:pt idx="950">
                  <c:v>-1.2000000016996637E-2</c:v>
                </c:pt>
                <c:pt idx="951">
                  <c:v>-1.7499999841675162E-2</c:v>
                </c:pt>
                <c:pt idx="952">
                  <c:v>-2.1000000037020072E-2</c:v>
                </c:pt>
                <c:pt idx="953">
                  <c:v>-2.3999999975785613E-2</c:v>
                </c:pt>
                <c:pt idx="954">
                  <c:v>-3.2000000006519258E-2</c:v>
                </c:pt>
                <c:pt idx="955">
                  <c:v>-1.5500000008614734E-2</c:v>
                </c:pt>
                <c:pt idx="956">
                  <c:v>-2.1999999997206032E-2</c:v>
                </c:pt>
                <c:pt idx="957">
                  <c:v>-1.3999999995576218E-2</c:v>
                </c:pt>
                <c:pt idx="958">
                  <c:v>-2.550000004703179E-2</c:v>
                </c:pt>
                <c:pt idx="959">
                  <c:v>-2.9000000009546056E-2</c:v>
                </c:pt>
                <c:pt idx="960">
                  <c:v>-1.9000000058440492E-2</c:v>
                </c:pt>
                <c:pt idx="961">
                  <c:v>-3.6000000021886081E-2</c:v>
                </c:pt>
                <c:pt idx="962">
                  <c:v>-0.11799999998765998</c:v>
                </c:pt>
                <c:pt idx="963">
                  <c:v>-2.7000000001862645E-2</c:v>
                </c:pt>
                <c:pt idx="964">
                  <c:v>-3.4500000008847564E-2</c:v>
                </c:pt>
                <c:pt idx="965">
                  <c:v>-3.2999999995809048E-2</c:v>
                </c:pt>
                <c:pt idx="966">
                  <c:v>-2.7000000001862645E-2</c:v>
                </c:pt>
                <c:pt idx="967">
                  <c:v>-1.799999998183921E-2</c:v>
                </c:pt>
                <c:pt idx="968">
                  <c:v>-4.2000000044936314E-2</c:v>
                </c:pt>
                <c:pt idx="969">
                  <c:v>-4.0500000031897798E-2</c:v>
                </c:pt>
                <c:pt idx="970">
                  <c:v>-4.9999999988358468E-2</c:v>
                </c:pt>
                <c:pt idx="971">
                  <c:v>-3.1500000040978193E-2</c:v>
                </c:pt>
                <c:pt idx="972">
                  <c:v>-3.2000000006519258E-2</c:v>
                </c:pt>
                <c:pt idx="973">
                  <c:v>-3.699999995296821E-2</c:v>
                </c:pt>
                <c:pt idx="974">
                  <c:v>-9.0000000200234354E-3</c:v>
                </c:pt>
                <c:pt idx="975">
                  <c:v>-4.7000000020489097E-2</c:v>
                </c:pt>
                <c:pt idx="976">
                  <c:v>-3.2999999937601388E-2</c:v>
                </c:pt>
                <c:pt idx="977">
                  <c:v>-1.2499999997089617E-2</c:v>
                </c:pt>
                <c:pt idx="978">
                  <c:v>-4.6499999967636541E-2</c:v>
                </c:pt>
                <c:pt idx="979">
                  <c:v>-3.500000003259629E-2</c:v>
                </c:pt>
                <c:pt idx="980">
                  <c:v>-3.2500000030267984E-2</c:v>
                </c:pt>
                <c:pt idx="981">
                  <c:v>-3.6500000045634806E-2</c:v>
                </c:pt>
                <c:pt idx="982">
                  <c:v>-7.4999999924330041E-3</c:v>
                </c:pt>
                <c:pt idx="983">
                  <c:v>-1.0999999998603016E-2</c:v>
                </c:pt>
                <c:pt idx="984">
                  <c:v>-9.0000000054715201E-3</c:v>
                </c:pt>
                <c:pt idx="985">
                  <c:v>-3.8000000029569492E-2</c:v>
                </c:pt>
                <c:pt idx="986">
                  <c:v>-4.8000000067986548E-2</c:v>
                </c:pt>
                <c:pt idx="987">
                  <c:v>-1.5999999945051968E-2</c:v>
                </c:pt>
                <c:pt idx="988">
                  <c:v>-3.9500000013504177E-2</c:v>
                </c:pt>
                <c:pt idx="989">
                  <c:v>2.4499999999534339E-2</c:v>
                </c:pt>
                <c:pt idx="990">
                  <c:v>2.0000000018626451E-2</c:v>
                </c:pt>
                <c:pt idx="991">
                  <c:v>-2.4000000004889444E-2</c:v>
                </c:pt>
                <c:pt idx="992">
                  <c:v>-2.4499999999534339E-2</c:v>
                </c:pt>
                <c:pt idx="993">
                  <c:v>-4.5000000012805685E-2</c:v>
                </c:pt>
                <c:pt idx="994">
                  <c:v>-2.1999999997206032E-2</c:v>
                </c:pt>
                <c:pt idx="995">
                  <c:v>-3.3999999985098839E-2</c:v>
                </c:pt>
                <c:pt idx="996">
                  <c:v>-2.1000000007916242E-2</c:v>
                </c:pt>
                <c:pt idx="997">
                  <c:v>1.9499999994877726E-2</c:v>
                </c:pt>
                <c:pt idx="998">
                  <c:v>2.5000000008731149E-2</c:v>
                </c:pt>
                <c:pt idx="999">
                  <c:v>-2.3999999975785613E-2</c:v>
                </c:pt>
                <c:pt idx="1000">
                  <c:v>-2.1500000002561137E-2</c:v>
                </c:pt>
                <c:pt idx="1001">
                  <c:v>-1.8500000034691766E-2</c:v>
                </c:pt>
                <c:pt idx="1002">
                  <c:v>-2.4499999941326678E-2</c:v>
                </c:pt>
                <c:pt idx="1003">
                  <c:v>-2.2500000020954758E-2</c:v>
                </c:pt>
                <c:pt idx="1004">
                  <c:v>-1.3000000035390258E-2</c:v>
                </c:pt>
                <c:pt idx="1005">
                  <c:v>-1.0500000003958121E-2</c:v>
                </c:pt>
                <c:pt idx="1006">
                  <c:v>-2.9000000009546056E-2</c:v>
                </c:pt>
                <c:pt idx="1007">
                  <c:v>-2.5999999983469024E-2</c:v>
                </c:pt>
                <c:pt idx="1008">
                  <c:v>-2.7000000001862645E-2</c:v>
                </c:pt>
                <c:pt idx="1009">
                  <c:v>-1.2499999953433871E-2</c:v>
                </c:pt>
                <c:pt idx="1010">
                  <c:v>-2.749999996740371E-2</c:v>
                </c:pt>
                <c:pt idx="1011">
                  <c:v>-3.2500000030267984E-2</c:v>
                </c:pt>
                <c:pt idx="1012">
                  <c:v>-1.6000000032363459E-2</c:v>
                </c:pt>
                <c:pt idx="1013">
                  <c:v>-3.1500000011874363E-2</c:v>
                </c:pt>
                <c:pt idx="1014">
                  <c:v>-2.9500000033294782E-2</c:v>
                </c:pt>
                <c:pt idx="1015">
                  <c:v>-2.749999996740371E-2</c:v>
                </c:pt>
                <c:pt idx="1016">
                  <c:v>-2.9000000009546056E-2</c:v>
                </c:pt>
                <c:pt idx="1017">
                  <c:v>-1.9999999989522621E-2</c:v>
                </c:pt>
                <c:pt idx="1018">
                  <c:v>-3.0999999988125637E-2</c:v>
                </c:pt>
                <c:pt idx="1019">
                  <c:v>-1.7500000045401976E-2</c:v>
                </c:pt>
                <c:pt idx="1020">
                  <c:v>-5.3500000038184226E-2</c:v>
                </c:pt>
                <c:pt idx="1021">
                  <c:v>-4.2499999806750566E-2</c:v>
                </c:pt>
                <c:pt idx="1022">
                  <c:v>-2.1500000002561137E-2</c:v>
                </c:pt>
                <c:pt idx="1023">
                  <c:v>-3.3999999985098839E-2</c:v>
                </c:pt>
                <c:pt idx="1024">
                  <c:v>-2.2500000020954758E-2</c:v>
                </c:pt>
                <c:pt idx="1025">
                  <c:v>-2.7000000001862645E-2</c:v>
                </c:pt>
                <c:pt idx="1026">
                  <c:v>-1.8499999976484105E-2</c:v>
                </c:pt>
                <c:pt idx="1027">
                  <c:v>-3.8000000058673322E-2</c:v>
                </c:pt>
                <c:pt idx="1028">
                  <c:v>-3.1000000075437129E-2</c:v>
                </c:pt>
                <c:pt idx="1029">
                  <c:v>-3.0000000027939677E-2</c:v>
                </c:pt>
                <c:pt idx="1030">
                  <c:v>-3.0999999959021807E-2</c:v>
                </c:pt>
                <c:pt idx="1031">
                  <c:v>-2.4499999941326678E-2</c:v>
                </c:pt>
                <c:pt idx="1032">
                  <c:v>-1.1500000051455572E-2</c:v>
                </c:pt>
                <c:pt idx="1033">
                  <c:v>-1.3999999966472387E-2</c:v>
                </c:pt>
                <c:pt idx="1034">
                  <c:v>-1.999999990221113E-2</c:v>
                </c:pt>
                <c:pt idx="1035">
                  <c:v>-2.1000000037020072E-2</c:v>
                </c:pt>
                <c:pt idx="1036">
                  <c:v>-3.2000000006519258E-2</c:v>
                </c:pt>
                <c:pt idx="1037">
                  <c:v>-5.200000002514571E-2</c:v>
                </c:pt>
                <c:pt idx="1038">
                  <c:v>-3.3000000024912879E-2</c:v>
                </c:pt>
                <c:pt idx="1039">
                  <c:v>-4.0999999968335032E-2</c:v>
                </c:pt>
                <c:pt idx="1040">
                  <c:v>-2.7999999962048605E-2</c:v>
                </c:pt>
                <c:pt idx="1041">
                  <c:v>-2.1000000037020072E-2</c:v>
                </c:pt>
                <c:pt idx="1042">
                  <c:v>-1.0999999969499186E-2</c:v>
                </c:pt>
                <c:pt idx="1043">
                  <c:v>-2.2499999962747097E-2</c:v>
                </c:pt>
                <c:pt idx="1044">
                  <c:v>-1.3999999966472387E-2</c:v>
                </c:pt>
                <c:pt idx="1045">
                  <c:v>-3.1499999982770532E-2</c:v>
                </c:pt>
                <c:pt idx="1046">
                  <c:v>-2.8000000020256266E-2</c:v>
                </c:pt>
                <c:pt idx="1047">
                  <c:v>-3.0000000027939677E-2</c:v>
                </c:pt>
                <c:pt idx="1048">
                  <c:v>-1.3500000059138983E-2</c:v>
                </c:pt>
                <c:pt idx="1049">
                  <c:v>-2.8999999980442226E-2</c:v>
                </c:pt>
                <c:pt idx="1050">
                  <c:v>-2.6000000041676685E-2</c:v>
                </c:pt>
                <c:pt idx="1051">
                  <c:v>-2.9000000009546056E-2</c:v>
                </c:pt>
                <c:pt idx="1052">
                  <c:v>-2.3999999975785613E-2</c:v>
                </c:pt>
                <c:pt idx="1053">
                  <c:v>-3.0500000022584572E-2</c:v>
                </c:pt>
                <c:pt idx="1054">
                  <c:v>-3.0500000022584572E-2</c:v>
                </c:pt>
                <c:pt idx="1055">
                  <c:v>-3.1500000040978193E-2</c:v>
                </c:pt>
                <c:pt idx="1056">
                  <c:v>-1.3499999971827492E-2</c:v>
                </c:pt>
                <c:pt idx="1057">
                  <c:v>-1.6999999992549419E-2</c:v>
                </c:pt>
                <c:pt idx="1058">
                  <c:v>-3.8000000029569492E-2</c:v>
                </c:pt>
                <c:pt idx="1059">
                  <c:v>-1.5000000013969839E-2</c:v>
                </c:pt>
                <c:pt idx="1060">
                  <c:v>-3.599999999278225E-2</c:v>
                </c:pt>
                <c:pt idx="1061">
                  <c:v>-2.2500000020954758E-2</c:v>
                </c:pt>
                <c:pt idx="1062">
                  <c:v>1.600000006146729E-2</c:v>
                </c:pt>
                <c:pt idx="1063">
                  <c:v>6.0000000521540642E-3</c:v>
                </c:pt>
                <c:pt idx="1064">
                  <c:v>5.9999999357387424E-3</c:v>
                </c:pt>
                <c:pt idx="1065">
                  <c:v>-1.500000013038516E-3</c:v>
                </c:pt>
                <c:pt idx="1066">
                  <c:v>-1.799999998183921E-2</c:v>
                </c:pt>
                <c:pt idx="1067">
                  <c:v>-5.9999999939464033E-3</c:v>
                </c:pt>
                <c:pt idx="1068">
                  <c:v>-3.1499999982770532E-2</c:v>
                </c:pt>
                <c:pt idx="1069">
                  <c:v>-3.6000000080093741E-2</c:v>
                </c:pt>
                <c:pt idx="1070">
                  <c:v>-3.699999995296821E-2</c:v>
                </c:pt>
                <c:pt idx="1071">
                  <c:v>-1.5000000013969839E-2</c:v>
                </c:pt>
                <c:pt idx="1072">
                  <c:v>-0.13200000005599577</c:v>
                </c:pt>
                <c:pt idx="1073">
                  <c:v>-0.11799999998765998</c:v>
                </c:pt>
                <c:pt idx="1074">
                  <c:v>-2.0000000018626451E-2</c:v>
                </c:pt>
                <c:pt idx="1075">
                  <c:v>-3.9499999984400347E-2</c:v>
                </c:pt>
                <c:pt idx="1076">
                  <c:v>-2.5499999988824129E-2</c:v>
                </c:pt>
                <c:pt idx="1077">
                  <c:v>-4.2999999946914613E-2</c:v>
                </c:pt>
                <c:pt idx="1078">
                  <c:v>-2.9999999969732016E-2</c:v>
                </c:pt>
                <c:pt idx="1079">
                  <c:v>-1.8000000040046871E-2</c:v>
                </c:pt>
                <c:pt idx="1080">
                  <c:v>-3.2000000006519258E-2</c:v>
                </c:pt>
                <c:pt idx="1081">
                  <c:v>0.16549999988637865</c:v>
                </c:pt>
                <c:pt idx="1082">
                  <c:v>-7.0000000123400241E-3</c:v>
                </c:pt>
                <c:pt idx="1083">
                  <c:v>-2.5499999988824129E-2</c:v>
                </c:pt>
                <c:pt idx="1084">
                  <c:v>2.4500000028638169E-2</c:v>
                </c:pt>
                <c:pt idx="1085">
                  <c:v>2.650000000721775E-2</c:v>
                </c:pt>
                <c:pt idx="1086">
                  <c:v>-3.2999999966705218E-2</c:v>
                </c:pt>
                <c:pt idx="1087">
                  <c:v>-2.6999999972758815E-2</c:v>
                </c:pt>
                <c:pt idx="1088">
                  <c:v>-2.6999999972758815E-2</c:v>
                </c:pt>
                <c:pt idx="1089">
                  <c:v>-2.5499999988824129E-2</c:v>
                </c:pt>
                <c:pt idx="1090">
                  <c:v>-2.6000000041676685E-2</c:v>
                </c:pt>
                <c:pt idx="1091">
                  <c:v>1.3500000030035153E-2</c:v>
                </c:pt>
                <c:pt idx="1092">
                  <c:v>-9.0000000054715201E-3</c:v>
                </c:pt>
                <c:pt idx="1093">
                  <c:v>-1.6499999997904524E-2</c:v>
                </c:pt>
                <c:pt idx="1094">
                  <c:v>-2.650000000721775E-2</c:v>
                </c:pt>
                <c:pt idx="1095">
                  <c:v>-2.4500000028638169E-2</c:v>
                </c:pt>
                <c:pt idx="1096">
                  <c:v>-2.0999999978812411E-2</c:v>
                </c:pt>
                <c:pt idx="1097">
                  <c:v>-2.650000000721775E-2</c:v>
                </c:pt>
                <c:pt idx="1098">
                  <c:v>-3.599999999278225E-2</c:v>
                </c:pt>
                <c:pt idx="1099">
                  <c:v>-3.0499999964376912E-2</c:v>
                </c:pt>
                <c:pt idx="1100">
                  <c:v>-3.999999986262992E-3</c:v>
                </c:pt>
                <c:pt idx="1101">
                  <c:v>-5.300000004353933E-2</c:v>
                </c:pt>
                <c:pt idx="1102">
                  <c:v>-2.8000000020256266E-2</c:v>
                </c:pt>
                <c:pt idx="1103">
                  <c:v>-1.6000000003259629E-2</c:v>
                </c:pt>
                <c:pt idx="1104">
                  <c:v>-1.1999999987892807E-2</c:v>
                </c:pt>
                <c:pt idx="1105">
                  <c:v>-2.1999999997206032E-2</c:v>
                </c:pt>
                <c:pt idx="1106">
                  <c:v>-2.7000000001862645E-2</c:v>
                </c:pt>
                <c:pt idx="1107">
                  <c:v>-1.999999993131496E-2</c:v>
                </c:pt>
                <c:pt idx="1108">
                  <c:v>1.1999999987892807E-2</c:v>
                </c:pt>
                <c:pt idx="1109">
                  <c:v>1.2499999953433871E-2</c:v>
                </c:pt>
                <c:pt idx="1110">
                  <c:v>-1.6999999992549419E-2</c:v>
                </c:pt>
                <c:pt idx="1111">
                  <c:v>-1.3999999966472387E-2</c:v>
                </c:pt>
                <c:pt idx="1112">
                  <c:v>-1.6500000027008355E-2</c:v>
                </c:pt>
                <c:pt idx="1113">
                  <c:v>-1.3000000035390258E-2</c:v>
                </c:pt>
                <c:pt idx="1114">
                  <c:v>-3.1999999948311597E-2</c:v>
                </c:pt>
                <c:pt idx="1115">
                  <c:v>-2.3499999952036887E-2</c:v>
                </c:pt>
                <c:pt idx="1116">
                  <c:v>2.3999999975785613E-2</c:v>
                </c:pt>
                <c:pt idx="1117">
                  <c:v>-2.1999999997206032E-2</c:v>
                </c:pt>
                <c:pt idx="1118">
                  <c:v>5.4500000027474016E-2</c:v>
                </c:pt>
                <c:pt idx="1119">
                  <c:v>1.5499999979510903E-2</c:v>
                </c:pt>
                <c:pt idx="1120">
                  <c:v>-1.700000002165325E-2</c:v>
                </c:pt>
                <c:pt idx="1121">
                  <c:v>-2.6000000041676685E-2</c:v>
                </c:pt>
                <c:pt idx="1122">
                  <c:v>-3.3999999985098839E-2</c:v>
                </c:pt>
                <c:pt idx="1123">
                  <c:v>-2.9500000004190952E-2</c:v>
                </c:pt>
                <c:pt idx="1124">
                  <c:v>-2.3000000015599653E-2</c:v>
                </c:pt>
                <c:pt idx="1125">
                  <c:v>-2.1000000037020072E-2</c:v>
                </c:pt>
                <c:pt idx="1126">
                  <c:v>-2.9500000004190952E-2</c:v>
                </c:pt>
                <c:pt idx="1127">
                  <c:v>-2.4499999999534339E-2</c:v>
                </c:pt>
                <c:pt idx="1128">
                  <c:v>-2.3999999975785613E-2</c:v>
                </c:pt>
                <c:pt idx="1129">
                  <c:v>-1.8999999971129E-2</c:v>
                </c:pt>
                <c:pt idx="1130">
                  <c:v>-2.3000000015599653E-2</c:v>
                </c:pt>
                <c:pt idx="1131">
                  <c:v>-3.2499999972060323E-2</c:v>
                </c:pt>
                <c:pt idx="1132">
                  <c:v>-2.3500000010244548E-2</c:v>
                </c:pt>
                <c:pt idx="1133">
                  <c:v>-2.8999999980442226E-2</c:v>
                </c:pt>
                <c:pt idx="1134">
                  <c:v>-3.8000000029569492E-2</c:v>
                </c:pt>
                <c:pt idx="1135">
                  <c:v>-3.0000000027939677E-2</c:v>
                </c:pt>
                <c:pt idx="1136">
                  <c:v>-1.2500000011641532E-2</c:v>
                </c:pt>
                <c:pt idx="1137">
                  <c:v>-2.3500000068452209E-2</c:v>
                </c:pt>
                <c:pt idx="1138">
                  <c:v>-3.2000000006519258E-2</c:v>
                </c:pt>
                <c:pt idx="1139">
                  <c:v>1.6999999992549419E-2</c:v>
                </c:pt>
                <c:pt idx="1140">
                  <c:v>-2.0500000013271347E-2</c:v>
                </c:pt>
                <c:pt idx="1141">
                  <c:v>-6.5500000026077032E-2</c:v>
                </c:pt>
                <c:pt idx="1142">
                  <c:v>-3.3000000024912879E-2</c:v>
                </c:pt>
                <c:pt idx="1143">
                  <c:v>-2.8000000020256266E-2</c:v>
                </c:pt>
                <c:pt idx="1144">
                  <c:v>-1.6000000032363459E-2</c:v>
                </c:pt>
                <c:pt idx="1145">
                  <c:v>-2.1999999997206032E-2</c:v>
                </c:pt>
                <c:pt idx="1146">
                  <c:v>-2.9500000004190952E-2</c:v>
                </c:pt>
                <c:pt idx="1147">
                  <c:v>6.9999998959247023E-3</c:v>
                </c:pt>
                <c:pt idx="1148">
                  <c:v>-1.1999999987892807E-2</c:v>
                </c:pt>
                <c:pt idx="1149">
                  <c:v>-2.4000000033993274E-2</c:v>
                </c:pt>
                <c:pt idx="1150">
                  <c:v>-2.749999999650754E-2</c:v>
                </c:pt>
                <c:pt idx="1151">
                  <c:v>-3.5499999998137355E-2</c:v>
                </c:pt>
                <c:pt idx="1152">
                  <c:v>-2.7000000001862645E-2</c:v>
                </c:pt>
                <c:pt idx="1153">
                  <c:v>-2.3000000015599653E-2</c:v>
                </c:pt>
                <c:pt idx="1154">
                  <c:v>0.18600000004516914</c:v>
                </c:pt>
                <c:pt idx="1155">
                  <c:v>8.0000000016298145E-3</c:v>
                </c:pt>
                <c:pt idx="1156">
                  <c:v>2.2499999991850927E-2</c:v>
                </c:pt>
                <c:pt idx="1157">
                  <c:v>-5.8000000019092113E-2</c:v>
                </c:pt>
                <c:pt idx="1158">
                  <c:v>8.000000030733645E-3</c:v>
                </c:pt>
                <c:pt idx="1159">
                  <c:v>-3.7499999947613105E-2</c:v>
                </c:pt>
                <c:pt idx="1160">
                  <c:v>2.0999999949708581E-2</c:v>
                </c:pt>
                <c:pt idx="1161">
                  <c:v>1.800000001094304E-2</c:v>
                </c:pt>
                <c:pt idx="1162">
                  <c:v>8.9999999618157744E-3</c:v>
                </c:pt>
                <c:pt idx="1163">
                  <c:v>1.1999999987892807E-2</c:v>
                </c:pt>
                <c:pt idx="1164">
                  <c:v>2.0499999984167516E-2</c:v>
                </c:pt>
                <c:pt idx="1165">
                  <c:v>-2.3000000015599653E-2</c:v>
                </c:pt>
                <c:pt idx="1166">
                  <c:v>2.650000003632158E-2</c:v>
                </c:pt>
                <c:pt idx="1167">
                  <c:v>2.3999999975785613E-2</c:v>
                </c:pt>
                <c:pt idx="1168">
                  <c:v>6.5000000176951289E-3</c:v>
                </c:pt>
                <c:pt idx="1169">
                  <c:v>-2.0000000658910722E-3</c:v>
                </c:pt>
                <c:pt idx="1170">
                  <c:v>-2.0500000013271347E-2</c:v>
                </c:pt>
                <c:pt idx="1171">
                  <c:v>-2.0000000018626451E-2</c:v>
                </c:pt>
                <c:pt idx="1172">
                  <c:v>-1.9000000029336661E-2</c:v>
                </c:pt>
                <c:pt idx="1173">
                  <c:v>-2.1999999997206032E-2</c:v>
                </c:pt>
                <c:pt idx="1174">
                  <c:v>-2.1999999997206032E-2</c:v>
                </c:pt>
                <c:pt idx="1175">
                  <c:v>-9.0000000491272658E-3</c:v>
                </c:pt>
                <c:pt idx="1176">
                  <c:v>-1.0999999998603016E-2</c:v>
                </c:pt>
                <c:pt idx="1177">
                  <c:v>-2.0000000018626451E-2</c:v>
                </c:pt>
                <c:pt idx="1178">
                  <c:v>-2.2999999986495823E-2</c:v>
                </c:pt>
                <c:pt idx="1179">
                  <c:v>-2.1999999997206032E-2</c:v>
                </c:pt>
                <c:pt idx="1180">
                  <c:v>-1.9999999960418791E-2</c:v>
                </c:pt>
                <c:pt idx="1181">
                  <c:v>-2.5000000023283064E-2</c:v>
                </c:pt>
                <c:pt idx="1182">
                  <c:v>-1.3999999966472387E-2</c:v>
                </c:pt>
                <c:pt idx="1183">
                  <c:v>-3.0000000027939677E-2</c:v>
                </c:pt>
                <c:pt idx="1184">
                  <c:v>-2.3000000044703484E-2</c:v>
                </c:pt>
                <c:pt idx="1185">
                  <c:v>-1.5500000008614734E-2</c:v>
                </c:pt>
                <c:pt idx="1186">
                  <c:v>-1.0500000003958121E-2</c:v>
                </c:pt>
                <c:pt idx="1187">
                  <c:v>0.23099999999976717</c:v>
                </c:pt>
                <c:pt idx="1188">
                  <c:v>-2.2999999986495823E-2</c:v>
                </c:pt>
                <c:pt idx="1189">
                  <c:v>-1.3999999966472387E-2</c:v>
                </c:pt>
                <c:pt idx="1190">
                  <c:v>-9.0000000054715201E-3</c:v>
                </c:pt>
                <c:pt idx="1191">
                  <c:v>-2.8000000049360096E-2</c:v>
                </c:pt>
                <c:pt idx="1192">
                  <c:v>-1.4999999955762178E-2</c:v>
                </c:pt>
                <c:pt idx="1193">
                  <c:v>-1.9000000029336661E-2</c:v>
                </c:pt>
                <c:pt idx="1194">
                  <c:v>-1.3999999966472387E-2</c:v>
                </c:pt>
                <c:pt idx="1195">
                  <c:v>-2.1000000007916242E-2</c:v>
                </c:pt>
                <c:pt idx="1196">
                  <c:v>-3.1000000017229468E-2</c:v>
                </c:pt>
                <c:pt idx="1197">
                  <c:v>-4.7000000020489097E-2</c:v>
                </c:pt>
                <c:pt idx="1198">
                  <c:v>-2.0000000018626451E-2</c:v>
                </c:pt>
                <c:pt idx="1199">
                  <c:v>-2.1999999997206032E-2</c:v>
                </c:pt>
                <c:pt idx="1200">
                  <c:v>-2.3999999975785613E-2</c:v>
                </c:pt>
                <c:pt idx="1201">
                  <c:v>-1.4999999955762178E-2</c:v>
                </c:pt>
                <c:pt idx="1202">
                  <c:v>-2.3999999975785613E-2</c:v>
                </c:pt>
                <c:pt idx="1203">
                  <c:v>-2.0000000018626451E-2</c:v>
                </c:pt>
                <c:pt idx="1204">
                  <c:v>-2.4000000033993274E-2</c:v>
                </c:pt>
                <c:pt idx="1205">
                  <c:v>-2.6000000012572855E-2</c:v>
                </c:pt>
                <c:pt idx="1206">
                  <c:v>-4.999999946448952E-3</c:v>
                </c:pt>
                <c:pt idx="1207">
                  <c:v>-2.1000000007916242E-2</c:v>
                </c:pt>
                <c:pt idx="1208">
                  <c:v>-3.3999999985098839E-2</c:v>
                </c:pt>
                <c:pt idx="1209">
                  <c:v>-2.3499999981140718E-2</c:v>
                </c:pt>
                <c:pt idx="1210">
                  <c:v>-3.1000000046333298E-2</c:v>
                </c:pt>
                <c:pt idx="1211">
                  <c:v>-3.5499999998137355E-2</c:v>
                </c:pt>
                <c:pt idx="1212">
                  <c:v>-2.9999999940628186E-2</c:v>
                </c:pt>
                <c:pt idx="1213">
                  <c:v>0.21549999993294477</c:v>
                </c:pt>
                <c:pt idx="1214">
                  <c:v>0.20349999994505197</c:v>
                </c:pt>
                <c:pt idx="1215">
                  <c:v>0.20750000000407454</c:v>
                </c:pt>
                <c:pt idx="1216">
                  <c:v>8.4999999962747097E-3</c:v>
                </c:pt>
                <c:pt idx="1217">
                  <c:v>0.19599999996717088</c:v>
                </c:pt>
                <c:pt idx="1218">
                  <c:v>0.22049999999580905</c:v>
                </c:pt>
                <c:pt idx="1219">
                  <c:v>0.21099999995203689</c:v>
                </c:pt>
                <c:pt idx="1220">
                  <c:v>0.18299999987357296</c:v>
                </c:pt>
                <c:pt idx="1221">
                  <c:v>0.18299999993178062</c:v>
                </c:pt>
                <c:pt idx="1222">
                  <c:v>-5.200000002514571E-2</c:v>
                </c:pt>
                <c:pt idx="1223">
                  <c:v>-2.8000000049360096E-2</c:v>
                </c:pt>
                <c:pt idx="1224">
                  <c:v>-5.2499999990686774E-2</c:v>
                </c:pt>
                <c:pt idx="1225">
                  <c:v>-6.349999998928979E-2</c:v>
                </c:pt>
                <c:pt idx="1226">
                  <c:v>-7.3499999853083864E-2</c:v>
                </c:pt>
                <c:pt idx="1227">
                  <c:v>-7.2500000009313226E-2</c:v>
                </c:pt>
                <c:pt idx="1228">
                  <c:v>-7.4000000022351742E-2</c:v>
                </c:pt>
                <c:pt idx="1229">
                  <c:v>-9.700000002339948E-2</c:v>
                </c:pt>
                <c:pt idx="1230">
                  <c:v>-0.13199999999778811</c:v>
                </c:pt>
                <c:pt idx="1231">
                  <c:v>-5.7499999966239557E-2</c:v>
                </c:pt>
                <c:pt idx="1232">
                  <c:v>-0.10099999999511056</c:v>
                </c:pt>
                <c:pt idx="1233">
                  <c:v>-5.4499999998370185E-2</c:v>
                </c:pt>
                <c:pt idx="1234">
                  <c:v>-1.4500000019324943E-2</c:v>
                </c:pt>
                <c:pt idx="1235">
                  <c:v>1.799999998183921E-2</c:v>
                </c:pt>
                <c:pt idx="1236">
                  <c:v>-1.0000000009313226E-2</c:v>
                </c:pt>
                <c:pt idx="1237">
                  <c:v>-5.0000000046566129E-3</c:v>
                </c:pt>
                <c:pt idx="1238">
                  <c:v>-8.4999999962747097E-3</c:v>
                </c:pt>
                <c:pt idx="1239">
                  <c:v>-2.7999999991152436E-2</c:v>
                </c:pt>
                <c:pt idx="1240">
                  <c:v>-5.9999999939464033E-3</c:v>
                </c:pt>
                <c:pt idx="1241">
                  <c:v>9.9999998928979039E-4</c:v>
                </c:pt>
                <c:pt idx="1242">
                  <c:v>6.9999999832361937E-3</c:v>
                </c:pt>
                <c:pt idx="1243">
                  <c:v>-2.0500000013271347E-2</c:v>
                </c:pt>
                <c:pt idx="1244">
                  <c:v>-2.1999999997206032E-2</c:v>
                </c:pt>
                <c:pt idx="1245">
                  <c:v>-4.0000000008149073E-3</c:v>
                </c:pt>
                <c:pt idx="1246">
                  <c:v>-2.2500000020954758E-2</c:v>
                </c:pt>
                <c:pt idx="1247">
                  <c:v>-1.0999999998603016E-2</c:v>
                </c:pt>
                <c:pt idx="1248">
                  <c:v>-1.9000000029336661E-2</c:v>
                </c:pt>
                <c:pt idx="1249">
                  <c:v>-1.9999999989522621E-2</c:v>
                </c:pt>
                <c:pt idx="1250">
                  <c:v>-2.4999999994179234E-2</c:v>
                </c:pt>
                <c:pt idx="1251">
                  <c:v>-4.3999999994412065E-2</c:v>
                </c:pt>
                <c:pt idx="1252">
                  <c:v>0</c:v>
                </c:pt>
                <c:pt idx="1253">
                  <c:v>-2.8500000044004992E-2</c:v>
                </c:pt>
                <c:pt idx="1254">
                  <c:v>-2.1000000007916242E-2</c:v>
                </c:pt>
                <c:pt idx="1255">
                  <c:v>-1.9999999989522621E-2</c:v>
                </c:pt>
                <c:pt idx="1256">
                  <c:v>-7.0000000123400241E-3</c:v>
                </c:pt>
                <c:pt idx="1257">
                  <c:v>-2.1500000002561137E-2</c:v>
                </c:pt>
                <c:pt idx="1258">
                  <c:v>-5.7000000029802322E-2</c:v>
                </c:pt>
                <c:pt idx="1259">
                  <c:v>1.0500000003958121E-2</c:v>
                </c:pt>
                <c:pt idx="1260">
                  <c:v>-2.2999999986495823E-2</c:v>
                </c:pt>
                <c:pt idx="1261">
                  <c:v>-2.1999999997206032E-2</c:v>
                </c:pt>
                <c:pt idx="1262">
                  <c:v>-2.2500000050058588E-2</c:v>
                </c:pt>
                <c:pt idx="1263">
                  <c:v>-1.5999999974155799E-2</c:v>
                </c:pt>
                <c:pt idx="1264">
                  <c:v>-3.4999999916180968E-3</c:v>
                </c:pt>
                <c:pt idx="1265">
                  <c:v>1.3499999971827492E-2</c:v>
                </c:pt>
                <c:pt idx="1266">
                  <c:v>7.999999972525984E-3</c:v>
                </c:pt>
                <c:pt idx="1267">
                  <c:v>-1.4000000024680048E-2</c:v>
                </c:pt>
                <c:pt idx="1268">
                  <c:v>5.0000000046566129E-3</c:v>
                </c:pt>
                <c:pt idx="1269">
                  <c:v>-2.3999999975785613E-2</c:v>
                </c:pt>
                <c:pt idx="1270">
                  <c:v>-1.9499999994877726E-2</c:v>
                </c:pt>
                <c:pt idx="1271">
                  <c:v>-1.4999999839346856E-3</c:v>
                </c:pt>
                <c:pt idx="1272">
                  <c:v>-1.5500000008614734E-2</c:v>
                </c:pt>
                <c:pt idx="1273">
                  <c:v>-1.4999999955762178E-2</c:v>
                </c:pt>
                <c:pt idx="1274">
                  <c:v>-2.0000000004074536E-2</c:v>
                </c:pt>
                <c:pt idx="1275">
                  <c:v>-2.1000000037020072E-2</c:v>
                </c:pt>
                <c:pt idx="1276">
                  <c:v>-2.2499999991850927E-2</c:v>
                </c:pt>
                <c:pt idx="1277">
                  <c:v>-1.1999999987892807E-2</c:v>
                </c:pt>
                <c:pt idx="1278">
                  <c:v>-1.7999999967287295E-2</c:v>
                </c:pt>
                <c:pt idx="1279">
                  <c:v>-9.9999999947613105E-3</c:v>
                </c:pt>
                <c:pt idx="1280">
                  <c:v>-4.6999999962281436E-2</c:v>
                </c:pt>
                <c:pt idx="1281">
                  <c:v>-3.599999996367842E-2</c:v>
                </c:pt>
                <c:pt idx="1282">
                  <c:v>-1.2000000016996637E-2</c:v>
                </c:pt>
                <c:pt idx="1283">
                  <c:v>2.0999999949708581E-2</c:v>
                </c:pt>
                <c:pt idx="1284">
                  <c:v>-2.1000000066123903E-2</c:v>
                </c:pt>
                <c:pt idx="1285">
                  <c:v>-1.8499999976484105E-2</c:v>
                </c:pt>
                <c:pt idx="1286">
                  <c:v>-1.700000002165325E-2</c:v>
                </c:pt>
                <c:pt idx="1287">
                  <c:v>-1.9999999989522621E-2</c:v>
                </c:pt>
                <c:pt idx="1288">
                  <c:v>-1.8999999912921339E-2</c:v>
                </c:pt>
                <c:pt idx="1289">
                  <c:v>-1.5000000013969839E-2</c:v>
                </c:pt>
                <c:pt idx="1290">
                  <c:v>-3.2500000030267984E-2</c:v>
                </c:pt>
                <c:pt idx="1291">
                  <c:v>-2.4499999999534339E-2</c:v>
                </c:pt>
                <c:pt idx="1292">
                  <c:v>-1.9999999960418791E-2</c:v>
                </c:pt>
                <c:pt idx="1293">
                  <c:v>-1.9000000000232831E-2</c:v>
                </c:pt>
                <c:pt idx="1294">
                  <c:v>-3.1499999982770532E-2</c:v>
                </c:pt>
                <c:pt idx="1295">
                  <c:v>-3.0000000013387762E-2</c:v>
                </c:pt>
                <c:pt idx="1296">
                  <c:v>-2.9999999969732016E-2</c:v>
                </c:pt>
                <c:pt idx="1297">
                  <c:v>-2.9999999998835847E-2</c:v>
                </c:pt>
                <c:pt idx="1298">
                  <c:v>-2.7500000025611371E-2</c:v>
                </c:pt>
                <c:pt idx="1299">
                  <c:v>-2.9000000096857548E-2</c:v>
                </c:pt>
                <c:pt idx="1300">
                  <c:v>-2.2999999928288162E-2</c:v>
                </c:pt>
                <c:pt idx="1301">
                  <c:v>-3.3999999985098839E-2</c:v>
                </c:pt>
                <c:pt idx="1302">
                  <c:v>-4.1999999957624823E-2</c:v>
                </c:pt>
                <c:pt idx="1303">
                  <c:v>-3.2499999972060323E-2</c:v>
                </c:pt>
                <c:pt idx="1304">
                  <c:v>-2.3500000010244548E-2</c:v>
                </c:pt>
                <c:pt idx="1305">
                  <c:v>-2.9500000047846697E-2</c:v>
                </c:pt>
                <c:pt idx="1306">
                  <c:v>-2.5999999954365194E-2</c:v>
                </c:pt>
                <c:pt idx="1307">
                  <c:v>-3.0500000037136488E-2</c:v>
                </c:pt>
                <c:pt idx="1308">
                  <c:v>-3.9999999979045242E-2</c:v>
                </c:pt>
                <c:pt idx="1309">
                  <c:v>-5.0499999983003363E-2</c:v>
                </c:pt>
                <c:pt idx="1310">
                  <c:v>1.1499999993247911E-2</c:v>
                </c:pt>
                <c:pt idx="1311">
                  <c:v>-3.3500000019557774E-2</c:v>
                </c:pt>
                <c:pt idx="1312">
                  <c:v>-3.2000000006519258E-2</c:v>
                </c:pt>
                <c:pt idx="1313">
                  <c:v>-3.0499999993480742E-2</c:v>
                </c:pt>
                <c:pt idx="1314">
                  <c:v>-1.8500000005587935E-2</c:v>
                </c:pt>
                <c:pt idx="1315">
                  <c:v>-3.8000000000465661E-2</c:v>
                </c:pt>
                <c:pt idx="1316">
                  <c:v>-4.5000001846347004E-3</c:v>
                </c:pt>
                <c:pt idx="1317">
                  <c:v>-3.2000000006519258E-2</c:v>
                </c:pt>
                <c:pt idx="1318">
                  <c:v>-9.9999998928979039E-4</c:v>
                </c:pt>
                <c:pt idx="1319">
                  <c:v>-9.5000000146683306E-3</c:v>
                </c:pt>
                <c:pt idx="1320">
                  <c:v>-3.0000000027939677E-2</c:v>
                </c:pt>
                <c:pt idx="1321">
                  <c:v>-2.8000000049360096E-2</c:v>
                </c:pt>
                <c:pt idx="1322">
                  <c:v>-4.0000001026783139E-3</c:v>
                </c:pt>
                <c:pt idx="1323">
                  <c:v>-2.3000000044703484E-2</c:v>
                </c:pt>
                <c:pt idx="1324">
                  <c:v>-2.5000000023283064E-2</c:v>
                </c:pt>
                <c:pt idx="1325">
                  <c:v>-2.5000000023283064E-2</c:v>
                </c:pt>
                <c:pt idx="1326">
                  <c:v>-1.3000000006286427E-2</c:v>
                </c:pt>
                <c:pt idx="1327">
                  <c:v>-2.4000000004889444E-2</c:v>
                </c:pt>
                <c:pt idx="1328">
                  <c:v>-1.5500000008614734E-2</c:v>
                </c:pt>
                <c:pt idx="1329">
                  <c:v>-2.3000000015599653E-2</c:v>
                </c:pt>
                <c:pt idx="1330">
                  <c:v>-1.6499999997904524E-2</c:v>
                </c:pt>
                <c:pt idx="1331">
                  <c:v>-2.2999999957391992E-2</c:v>
                </c:pt>
                <c:pt idx="1332">
                  <c:v>3.4999999916180968E-3</c:v>
                </c:pt>
                <c:pt idx="1333">
                  <c:v>-2.5000000023283064E-2</c:v>
                </c:pt>
                <c:pt idx="1334">
                  <c:v>-2.8499999985797331E-2</c:v>
                </c:pt>
                <c:pt idx="1335">
                  <c:v>-3.0000000027939677E-2</c:v>
                </c:pt>
                <c:pt idx="1336">
                  <c:v>-1.4499999990221113E-2</c:v>
                </c:pt>
                <c:pt idx="1337">
                  <c:v>-3.3499999990453944E-2</c:v>
                </c:pt>
                <c:pt idx="1338">
                  <c:v>-1.8999999971129E-2</c:v>
                </c:pt>
                <c:pt idx="1339">
                  <c:v>-2.2999999986495823E-2</c:v>
                </c:pt>
                <c:pt idx="1340">
                  <c:v>-2.8999999980442226E-2</c:v>
                </c:pt>
                <c:pt idx="1341">
                  <c:v>-3.7500000034924597E-2</c:v>
                </c:pt>
                <c:pt idx="1342">
                  <c:v>-2.6000000070780516E-2</c:v>
                </c:pt>
                <c:pt idx="1343">
                  <c:v>-2.8500000014901161E-2</c:v>
                </c:pt>
                <c:pt idx="1344">
                  <c:v>-3.8000000029569492E-2</c:v>
                </c:pt>
                <c:pt idx="1345">
                  <c:v>-2.749999996740371E-2</c:v>
                </c:pt>
                <c:pt idx="1346">
                  <c:v>-5.4999999993015081E-3</c:v>
                </c:pt>
                <c:pt idx="1347">
                  <c:v>-1.1999999987892807E-2</c:v>
                </c:pt>
                <c:pt idx="1348">
                  <c:v>-1.4499999961117283E-2</c:v>
                </c:pt>
                <c:pt idx="1349">
                  <c:v>0</c:v>
                </c:pt>
                <c:pt idx="1350">
                  <c:v>-2.7500000112922862E-2</c:v>
                </c:pt>
                <c:pt idx="1351">
                  <c:v>-4.0000000444706529E-3</c:v>
                </c:pt>
                <c:pt idx="1352">
                  <c:v>-1.4999999839346856E-3</c:v>
                </c:pt>
                <c:pt idx="1353">
                  <c:v>-3.7999999942258E-2</c:v>
                </c:pt>
                <c:pt idx="1354">
                  <c:v>-2.7500000025611371E-2</c:v>
                </c:pt>
                <c:pt idx="1355">
                  <c:v>-2.1999999997206032E-2</c:v>
                </c:pt>
                <c:pt idx="1356">
                  <c:v>-2.9500000004190952E-2</c:v>
                </c:pt>
                <c:pt idx="1357">
                  <c:v>-3.0999999988125637E-2</c:v>
                </c:pt>
                <c:pt idx="1358">
                  <c:v>-2.2499999991850927E-2</c:v>
                </c:pt>
                <c:pt idx="1359">
                  <c:v>-3.6500000045634806E-2</c:v>
                </c:pt>
                <c:pt idx="1360">
                  <c:v>-2.0499999984167516E-2</c:v>
                </c:pt>
                <c:pt idx="1361">
                  <c:v>-1.8500000063795596E-2</c:v>
                </c:pt>
                <c:pt idx="1362">
                  <c:v>-5.0000000046566129E-3</c:v>
                </c:pt>
                <c:pt idx="1363">
                  <c:v>-2.6000000070780516E-2</c:v>
                </c:pt>
                <c:pt idx="1364">
                  <c:v>-2.2500000020954758E-2</c:v>
                </c:pt>
                <c:pt idx="1365">
                  <c:v>-3.1500000011874363E-2</c:v>
                </c:pt>
                <c:pt idx="1366">
                  <c:v>-2.1500000002561137E-2</c:v>
                </c:pt>
                <c:pt idx="1367">
                  <c:v>-2.2500000020954758E-2</c:v>
                </c:pt>
                <c:pt idx="1368">
                  <c:v>-2.1000000007916242E-2</c:v>
                </c:pt>
                <c:pt idx="1369">
                  <c:v>-1.6000000003259629E-2</c:v>
                </c:pt>
                <c:pt idx="1370">
                  <c:v>-2.4000000004889444E-2</c:v>
                </c:pt>
                <c:pt idx="1371">
                  <c:v>-3.2999999995809048E-2</c:v>
                </c:pt>
                <c:pt idx="1372">
                  <c:v>-2.9999999969732016E-2</c:v>
                </c:pt>
                <c:pt idx="1373">
                  <c:v>-2.4499999970430508E-2</c:v>
                </c:pt>
                <c:pt idx="1374">
                  <c:v>-1.6000000032363459E-2</c:v>
                </c:pt>
                <c:pt idx="1375">
                  <c:v>-3.2500000001164153E-2</c:v>
                </c:pt>
                <c:pt idx="1376">
                  <c:v>-2.1999999997206032E-2</c:v>
                </c:pt>
                <c:pt idx="1377">
                  <c:v>-2.3999999975785613E-2</c:v>
                </c:pt>
                <c:pt idx="1378">
                  <c:v>-2.4999999994179234E-2</c:v>
                </c:pt>
                <c:pt idx="1379">
                  <c:v>-1.8499999947380275E-2</c:v>
                </c:pt>
                <c:pt idx="1380">
                  <c:v>-2.2499999962747097E-2</c:v>
                </c:pt>
                <c:pt idx="1381">
                  <c:v>-2.7000000001862645E-2</c:v>
                </c:pt>
                <c:pt idx="1382">
                  <c:v>-2.5999999954365194E-2</c:v>
                </c:pt>
                <c:pt idx="1383">
                  <c:v>-2.6499999890802428E-2</c:v>
                </c:pt>
                <c:pt idx="1384">
                  <c:v>-8.4999999671708792E-3</c:v>
                </c:pt>
                <c:pt idx="1385">
                  <c:v>-1.0000000009313226E-2</c:v>
                </c:pt>
                <c:pt idx="1386">
                  <c:v>-1.4999999839346856E-3</c:v>
                </c:pt>
                <c:pt idx="1387">
                  <c:v>9.5000000146683306E-3</c:v>
                </c:pt>
                <c:pt idx="1388">
                  <c:v>-3.0499999993480742E-2</c:v>
                </c:pt>
                <c:pt idx="1389">
                  <c:v>-2.4999999994179234E-2</c:v>
                </c:pt>
                <c:pt idx="1390">
                  <c:v>-4.6999999991385266E-2</c:v>
                </c:pt>
                <c:pt idx="1391">
                  <c:v>-1.6000000003259629E-2</c:v>
                </c:pt>
                <c:pt idx="1392">
                  <c:v>-3.3500000019557774E-2</c:v>
                </c:pt>
                <c:pt idx="1393">
                  <c:v>-2.3499999981140718E-2</c:v>
                </c:pt>
                <c:pt idx="1394">
                  <c:v>-2.6000000012572855E-2</c:v>
                </c:pt>
                <c:pt idx="1395">
                  <c:v>-5.9999999939464033E-3</c:v>
                </c:pt>
                <c:pt idx="1396">
                  <c:v>-1.6000000003259629E-2</c:v>
                </c:pt>
                <c:pt idx="1397">
                  <c:v>-1.3999999966472387E-2</c:v>
                </c:pt>
                <c:pt idx="1398">
                  <c:v>-2.9000000009546056E-2</c:v>
                </c:pt>
                <c:pt idx="1399">
                  <c:v>-1.9000000000232831E-2</c:v>
                </c:pt>
                <c:pt idx="1400">
                  <c:v>-1.1999999987892807E-2</c:v>
                </c:pt>
                <c:pt idx="1401">
                  <c:v>-1.5999999974155799E-2</c:v>
                </c:pt>
                <c:pt idx="1402">
                  <c:v>-4.0000000153668225E-3</c:v>
                </c:pt>
                <c:pt idx="1403">
                  <c:v>-1.3999999966472387E-2</c:v>
                </c:pt>
                <c:pt idx="1404">
                  <c:v>-4.5500000007450581E-2</c:v>
                </c:pt>
                <c:pt idx="1405">
                  <c:v>1.0000000009313226E-2</c:v>
                </c:pt>
                <c:pt idx="1406">
                  <c:v>-2.0499999984167516E-2</c:v>
                </c:pt>
                <c:pt idx="1407">
                  <c:v>1.5500000008614734E-2</c:v>
                </c:pt>
                <c:pt idx="1408">
                  <c:v>-5.5000000284053385E-3</c:v>
                </c:pt>
                <c:pt idx="1409">
                  <c:v>4.5000000100117177E-3</c:v>
                </c:pt>
                <c:pt idx="1410">
                  <c:v>-1.8500000005587935E-2</c:v>
                </c:pt>
                <c:pt idx="1411">
                  <c:v>-1.4999999926658347E-2</c:v>
                </c:pt>
                <c:pt idx="1412">
                  <c:v>-5.0000000046566129E-3</c:v>
                </c:pt>
                <c:pt idx="1413">
                  <c:v>-4.8000000009778887E-2</c:v>
                </c:pt>
                <c:pt idx="1414">
                  <c:v>-1.800000001094304E-2</c:v>
                </c:pt>
                <c:pt idx="1415">
                  <c:v>-1.9999999989522621E-2</c:v>
                </c:pt>
                <c:pt idx="1416">
                  <c:v>-1.2999999948078766E-2</c:v>
                </c:pt>
                <c:pt idx="1417">
                  <c:v>-1.6000000032363459E-2</c:v>
                </c:pt>
                <c:pt idx="1418">
                  <c:v>-2.0000000076834112E-3</c:v>
                </c:pt>
                <c:pt idx="1419">
                  <c:v>-2.1999999997206032E-2</c:v>
                </c:pt>
                <c:pt idx="1420">
                  <c:v>-1.4500000019324943E-2</c:v>
                </c:pt>
                <c:pt idx="1421">
                  <c:v>-2.7999999962048605E-2</c:v>
                </c:pt>
                <c:pt idx="1422">
                  <c:v>-4.9999999755527824E-3</c:v>
                </c:pt>
                <c:pt idx="1423">
                  <c:v>-1.8500000005587935E-2</c:v>
                </c:pt>
                <c:pt idx="1424">
                  <c:v>-6.5000000176951289E-3</c:v>
                </c:pt>
                <c:pt idx="1425">
                  <c:v>-1.4000000024680048E-2</c:v>
                </c:pt>
                <c:pt idx="1426">
                  <c:v>-1.7000000007101335E-2</c:v>
                </c:pt>
                <c:pt idx="1427">
                  <c:v>-7.5000001816079021E-3</c:v>
                </c:pt>
                <c:pt idx="1428">
                  <c:v>-1.5000000013969839E-2</c:v>
                </c:pt>
                <c:pt idx="1429">
                  <c:v>-2.2999999986495823E-2</c:v>
                </c:pt>
                <c:pt idx="1430">
                  <c:v>-1.9499999965773895E-2</c:v>
                </c:pt>
                <c:pt idx="1431">
                  <c:v>-2.4500000014086254E-2</c:v>
                </c:pt>
                <c:pt idx="1432">
                  <c:v>-2.5499999981548171E-2</c:v>
                </c:pt>
                <c:pt idx="1433">
                  <c:v>-1.3499999971827492E-2</c:v>
                </c:pt>
                <c:pt idx="1434">
                  <c:v>-1.6000000032363459E-2</c:v>
                </c:pt>
                <c:pt idx="1435">
                  <c:v>2.4999999994179234E-2</c:v>
                </c:pt>
                <c:pt idx="1436">
                  <c:v>4.9999999755527824E-3</c:v>
                </c:pt>
                <c:pt idx="1437">
                  <c:v>-9.0000000200234354E-3</c:v>
                </c:pt>
                <c:pt idx="1438">
                  <c:v>-5.9999999939464033E-3</c:v>
                </c:pt>
                <c:pt idx="1439">
                  <c:v>-2.7000000001862645E-2</c:v>
                </c:pt>
                <c:pt idx="1440">
                  <c:v>7.0000000414438546E-3</c:v>
                </c:pt>
                <c:pt idx="1441">
                  <c:v>-8.000000030733645E-3</c:v>
                </c:pt>
                <c:pt idx="1442">
                  <c:v>-1.3000000035390258E-2</c:v>
                </c:pt>
                <c:pt idx="1443">
                  <c:v>9.9999998928979039E-4</c:v>
                </c:pt>
                <c:pt idx="1444">
                  <c:v>-1.1499999964144081E-2</c:v>
                </c:pt>
                <c:pt idx="1445">
                  <c:v>-1.8499999976484105E-2</c:v>
                </c:pt>
                <c:pt idx="1446">
                  <c:v>-2.749999999650754E-2</c:v>
                </c:pt>
                <c:pt idx="1447">
                  <c:v>-2.3499999981140718E-2</c:v>
                </c:pt>
                <c:pt idx="1448">
                  <c:v>-2.1999999938998371E-2</c:v>
                </c:pt>
                <c:pt idx="1449">
                  <c:v>3.4999999916180968E-3</c:v>
                </c:pt>
                <c:pt idx="1450">
                  <c:v>-2.4000000033993274E-2</c:v>
                </c:pt>
                <c:pt idx="1451">
                  <c:v>-2.6000000012572855E-2</c:v>
                </c:pt>
                <c:pt idx="1452">
                  <c:v>-1.6999999992549419E-2</c:v>
                </c:pt>
                <c:pt idx="1453">
                  <c:v>-1.0999999998603016E-2</c:v>
                </c:pt>
                <c:pt idx="1454">
                  <c:v>-2.2999999986495823E-2</c:v>
                </c:pt>
                <c:pt idx="1455">
                  <c:v>-2.1000000007916242E-2</c:v>
                </c:pt>
                <c:pt idx="1456">
                  <c:v>-1.799999998183921E-2</c:v>
                </c:pt>
                <c:pt idx="1457">
                  <c:v>-2.0000000018626451E-2</c:v>
                </c:pt>
                <c:pt idx="1458">
                  <c:v>-1.799999998183921E-2</c:v>
                </c:pt>
                <c:pt idx="1459">
                  <c:v>-1.700000002165325E-2</c:v>
                </c:pt>
                <c:pt idx="1460">
                  <c:v>-3.7000000011175871E-2</c:v>
                </c:pt>
                <c:pt idx="1461">
                  <c:v>-2.3999999859370291E-2</c:v>
                </c:pt>
                <c:pt idx="1462">
                  <c:v>-1.8999999971129E-2</c:v>
                </c:pt>
                <c:pt idx="1463">
                  <c:v>-2.5999999983469024E-2</c:v>
                </c:pt>
                <c:pt idx="1464">
                  <c:v>-3.0999999959021807E-2</c:v>
                </c:pt>
                <c:pt idx="1465">
                  <c:v>-3.1499999982770532E-2</c:v>
                </c:pt>
                <c:pt idx="1466">
                  <c:v>-3.0500000022584572E-2</c:v>
                </c:pt>
                <c:pt idx="1467">
                  <c:v>-2.749999999650754E-2</c:v>
                </c:pt>
                <c:pt idx="1468">
                  <c:v>-1.6000000003259629E-2</c:v>
                </c:pt>
                <c:pt idx="1469">
                  <c:v>-1.2000000016996637E-2</c:v>
                </c:pt>
                <c:pt idx="1470">
                  <c:v>-1.6499999997904524E-2</c:v>
                </c:pt>
                <c:pt idx="1471">
                  <c:v>-2.3999999990337528E-2</c:v>
                </c:pt>
                <c:pt idx="1472">
                  <c:v>-2.1999999997206032E-2</c:v>
                </c:pt>
                <c:pt idx="1473">
                  <c:v>-3.0999999973573722E-2</c:v>
                </c:pt>
                <c:pt idx="1474">
                  <c:v>-1.6499999997904524E-2</c:v>
                </c:pt>
                <c:pt idx="1475">
                  <c:v>-2.2999999957391992E-2</c:v>
                </c:pt>
                <c:pt idx="1476">
                  <c:v>-2.1999999997206032E-2</c:v>
                </c:pt>
                <c:pt idx="1477">
                  <c:v>-2.0999999964260496E-2</c:v>
                </c:pt>
                <c:pt idx="1478">
                  <c:v>-4.999999888241291E-3</c:v>
                </c:pt>
                <c:pt idx="1479">
                  <c:v>-3.7000000011175871E-2</c:v>
                </c:pt>
                <c:pt idx="1480">
                  <c:v>-3.1000000075437129E-2</c:v>
                </c:pt>
                <c:pt idx="1481">
                  <c:v>-2.3999999975785613E-2</c:v>
                </c:pt>
                <c:pt idx="1482">
                  <c:v>-2.2999999928288162E-2</c:v>
                </c:pt>
                <c:pt idx="1483">
                  <c:v>-1.6999999992549419E-2</c:v>
                </c:pt>
                <c:pt idx="1484">
                  <c:v>-6.9999999832361937E-3</c:v>
                </c:pt>
                <c:pt idx="1485">
                  <c:v>-6.9999999832361937E-3</c:v>
                </c:pt>
                <c:pt idx="1486">
                  <c:v>-6.9999999832361937E-3</c:v>
                </c:pt>
                <c:pt idx="1487">
                  <c:v>-3.1500000040978193E-2</c:v>
                </c:pt>
                <c:pt idx="1488">
                  <c:v>-1.6000000003259629E-2</c:v>
                </c:pt>
                <c:pt idx="1489">
                  <c:v>-1.049999997485429E-2</c:v>
                </c:pt>
                <c:pt idx="1490">
                  <c:v>-1.950000004217145E-2</c:v>
                </c:pt>
                <c:pt idx="1491">
                  <c:v>-3.2000000002881279E-2</c:v>
                </c:pt>
                <c:pt idx="1492">
                  <c:v>0.14949999994132668</c:v>
                </c:pt>
                <c:pt idx="1493">
                  <c:v>-4.0000000153668225E-3</c:v>
                </c:pt>
                <c:pt idx="1494">
                  <c:v>0.13099999993573874</c:v>
                </c:pt>
                <c:pt idx="1495">
                  <c:v>-7.9999999870778993E-3</c:v>
                </c:pt>
                <c:pt idx="1496">
                  <c:v>-4.6000000002095476E-2</c:v>
                </c:pt>
                <c:pt idx="1497">
                  <c:v>-2.1500000002561137E-2</c:v>
                </c:pt>
                <c:pt idx="1498">
                  <c:v>-3.0999999988125637E-2</c:v>
                </c:pt>
                <c:pt idx="1499">
                  <c:v>-2.5499999988824129E-2</c:v>
                </c:pt>
                <c:pt idx="1500">
                  <c:v>0</c:v>
                </c:pt>
                <c:pt idx="1501">
                  <c:v>-3.3000000024912879E-2</c:v>
                </c:pt>
                <c:pt idx="1502">
                  <c:v>-2.4500000028638169E-2</c:v>
                </c:pt>
                <c:pt idx="1503">
                  <c:v>-1.9999999989522621E-2</c:v>
                </c:pt>
                <c:pt idx="1504">
                  <c:v>-2.0500000013271347E-2</c:v>
                </c:pt>
                <c:pt idx="1505">
                  <c:v>-3.599999999278225E-2</c:v>
                </c:pt>
                <c:pt idx="1506">
                  <c:v>-1.6000000003259629E-2</c:v>
                </c:pt>
                <c:pt idx="1507">
                  <c:v>-1.4499999990221113E-2</c:v>
                </c:pt>
                <c:pt idx="1508">
                  <c:v>-4.0000000444706529E-3</c:v>
                </c:pt>
                <c:pt idx="1509">
                  <c:v>-1.1500000022351742E-2</c:v>
                </c:pt>
                <c:pt idx="1510">
                  <c:v>-1.6499999997904524E-2</c:v>
                </c:pt>
                <c:pt idx="1511">
                  <c:v>-2.7000000001862645E-2</c:v>
                </c:pt>
                <c:pt idx="1512">
                  <c:v>-2.2499999991850927E-2</c:v>
                </c:pt>
                <c:pt idx="1513">
                  <c:v>-2.4499999970430508E-2</c:v>
                </c:pt>
                <c:pt idx="1514">
                  <c:v>-2.0999999978812411E-2</c:v>
                </c:pt>
                <c:pt idx="1515">
                  <c:v>-1.6999999992549419E-2</c:v>
                </c:pt>
                <c:pt idx="1516">
                  <c:v>-2.050000003509922E-2</c:v>
                </c:pt>
                <c:pt idx="1517">
                  <c:v>-1.5000000006693881E-2</c:v>
                </c:pt>
                <c:pt idx="1518">
                  <c:v>-2.1500000002561137E-2</c:v>
                </c:pt>
                <c:pt idx="1519">
                  <c:v>-2.4499999999534339E-2</c:v>
                </c:pt>
                <c:pt idx="1520">
                  <c:v>9.5000000146683306E-3</c:v>
                </c:pt>
                <c:pt idx="1521">
                  <c:v>-3.599999999278225E-2</c:v>
                </c:pt>
                <c:pt idx="1522">
                  <c:v>-3.3999999985098839E-2</c:v>
                </c:pt>
                <c:pt idx="1523">
                  <c:v>-3.1500000011874363E-2</c:v>
                </c:pt>
                <c:pt idx="1524">
                  <c:v>-9.9999998928979039E-4</c:v>
                </c:pt>
                <c:pt idx="1525">
                  <c:v>-1.0500000033061951E-2</c:v>
                </c:pt>
                <c:pt idx="1526">
                  <c:v>1.0500000003958121E-2</c:v>
                </c:pt>
                <c:pt idx="1527">
                  <c:v>-2.9500000062398612E-2</c:v>
                </c:pt>
                <c:pt idx="1528">
                  <c:v>-2.2499999962747097E-2</c:v>
                </c:pt>
                <c:pt idx="1529">
                  <c:v>-1.500000013038516E-3</c:v>
                </c:pt>
                <c:pt idx="1530">
                  <c:v>-2.1000000066123903E-2</c:v>
                </c:pt>
                <c:pt idx="1531">
                  <c:v>2.8500000014901161E-2</c:v>
                </c:pt>
                <c:pt idx="1532">
                  <c:v>-3.5000000207219273E-3</c:v>
                </c:pt>
                <c:pt idx="1533">
                  <c:v>-1.8000000025494955E-2</c:v>
                </c:pt>
                <c:pt idx="1534">
                  <c:v>-9.9999998928979039E-4</c:v>
                </c:pt>
                <c:pt idx="1535">
                  <c:v>-1.7000000007101335E-2</c:v>
                </c:pt>
                <c:pt idx="1536">
                  <c:v>-3.4999999916180968E-3</c:v>
                </c:pt>
                <c:pt idx="1537">
                  <c:v>-1.800000001094304E-2</c:v>
                </c:pt>
                <c:pt idx="1538">
                  <c:v>-1.0000000009313226E-2</c:v>
                </c:pt>
                <c:pt idx="1539">
                  <c:v>-2.4499999999534339E-2</c:v>
                </c:pt>
                <c:pt idx="1540">
                  <c:v>-4.1499999992083758E-2</c:v>
                </c:pt>
                <c:pt idx="1541">
                  <c:v>-1.0000000009313226E-2</c:v>
                </c:pt>
                <c:pt idx="1542">
                  <c:v>-3.450000002339948E-2</c:v>
                </c:pt>
                <c:pt idx="1543">
                  <c:v>-3.9500000013504177E-2</c:v>
                </c:pt>
                <c:pt idx="1544">
                  <c:v>-2.1999999997206032E-2</c:v>
                </c:pt>
                <c:pt idx="1545">
                  <c:v>-2.5000000008731149E-2</c:v>
                </c:pt>
                <c:pt idx="1546">
                  <c:v>-9.5000000001164153E-3</c:v>
                </c:pt>
                <c:pt idx="1547">
                  <c:v>3.1000000017229468E-2</c:v>
                </c:pt>
                <c:pt idx="1548">
                  <c:v>-2.5500000003376044E-2</c:v>
                </c:pt>
                <c:pt idx="1549">
                  <c:v>-3.500000003259629E-2</c:v>
                </c:pt>
                <c:pt idx="1550">
                  <c:v>-3.6000000021886081E-2</c:v>
                </c:pt>
                <c:pt idx="1551">
                  <c:v>-1.6000000003259629E-2</c:v>
                </c:pt>
                <c:pt idx="1552">
                  <c:v>-2.4500000014086254E-2</c:v>
                </c:pt>
                <c:pt idx="1553">
                  <c:v>-6.4999999885912985E-3</c:v>
                </c:pt>
                <c:pt idx="1554">
                  <c:v>-3.2000000006519258E-2</c:v>
                </c:pt>
                <c:pt idx="1555">
                  <c:v>-1.4999999984866008E-2</c:v>
                </c:pt>
                <c:pt idx="1556">
                  <c:v>-1.4500000019324943E-2</c:v>
                </c:pt>
                <c:pt idx="1557">
                  <c:v>-2.8000000020256266E-2</c:v>
                </c:pt>
                <c:pt idx="1558">
                  <c:v>-3.7500000005820766E-2</c:v>
                </c:pt>
                <c:pt idx="1559">
                  <c:v>-1.9999999785795808E-3</c:v>
                </c:pt>
                <c:pt idx="1560">
                  <c:v>-2.2500000020954758E-2</c:v>
                </c:pt>
                <c:pt idx="1561">
                  <c:v>1.3999999995576218E-2</c:v>
                </c:pt>
                <c:pt idx="1562">
                  <c:v>-3.2500000030267984E-2</c:v>
                </c:pt>
                <c:pt idx="1563">
                  <c:v>-1.8999999971129E-2</c:v>
                </c:pt>
                <c:pt idx="1564">
                  <c:v>-5.0000000046566129E-3</c:v>
                </c:pt>
                <c:pt idx="1565">
                  <c:v>-1.0000000183936208E-3</c:v>
                </c:pt>
                <c:pt idx="1566">
                  <c:v>-1.6999999992549419E-2</c:v>
                </c:pt>
                <c:pt idx="1567">
                  <c:v>-2.3999999990337528E-2</c:v>
                </c:pt>
                <c:pt idx="1568">
                  <c:v>-1.799999998183921E-2</c:v>
                </c:pt>
                <c:pt idx="1569">
                  <c:v>-3.2000000006519258E-2</c:v>
                </c:pt>
                <c:pt idx="1570">
                  <c:v>-1.6500000027008355E-2</c:v>
                </c:pt>
                <c:pt idx="1571">
                  <c:v>-2.7000000001862645E-2</c:v>
                </c:pt>
                <c:pt idx="1572">
                  <c:v>-2.1000000007916242E-2</c:v>
                </c:pt>
                <c:pt idx="1573">
                  <c:v>-1.5499999979510903E-2</c:v>
                </c:pt>
                <c:pt idx="1574">
                  <c:v>-1.5499999972234946E-2</c:v>
                </c:pt>
                <c:pt idx="1575">
                  <c:v>-2.8000000020256266E-2</c:v>
                </c:pt>
                <c:pt idx="1576">
                  <c:v>-2.3999999975785613E-2</c:v>
                </c:pt>
                <c:pt idx="1577">
                  <c:v>-6.0000000230502337E-3</c:v>
                </c:pt>
                <c:pt idx="1578">
                  <c:v>-1.5500000023166649E-2</c:v>
                </c:pt>
                <c:pt idx="1579">
                  <c:v>-4.2500000010477379E-2</c:v>
                </c:pt>
                <c:pt idx="1580">
                  <c:v>-7.5000000069849193E-3</c:v>
                </c:pt>
                <c:pt idx="1581">
                  <c:v>-2.9499999975087121E-2</c:v>
                </c:pt>
                <c:pt idx="1582">
                  <c:v>-3.1499999982770532E-2</c:v>
                </c:pt>
                <c:pt idx="1583">
                  <c:v>-6.9999999832361937E-3</c:v>
                </c:pt>
                <c:pt idx="1584">
                  <c:v>-1.0500000003958121E-2</c:v>
                </c:pt>
                <c:pt idx="1585">
                  <c:v>-8.9999999909196049E-3</c:v>
                </c:pt>
                <c:pt idx="1586">
                  <c:v>-9.9999999947613105E-3</c:v>
                </c:pt>
                <c:pt idx="1587">
                  <c:v>-1.0500000033061951E-2</c:v>
                </c:pt>
                <c:pt idx="1588">
                  <c:v>4.5000000100117177E-3</c:v>
                </c:pt>
                <c:pt idx="1589">
                  <c:v>-2.7999999991152436E-2</c:v>
                </c:pt>
                <c:pt idx="1590">
                  <c:v>-1.3499999986379407E-2</c:v>
                </c:pt>
                <c:pt idx="1591">
                  <c:v>-3.8999999989755452E-2</c:v>
                </c:pt>
                <c:pt idx="1592">
                  <c:v>-3.599999999278225E-2</c:v>
                </c:pt>
                <c:pt idx="1593">
                  <c:v>-2.3999999975785613E-2</c:v>
                </c:pt>
                <c:pt idx="1594">
                  <c:v>-1.7499999987194315E-2</c:v>
                </c:pt>
                <c:pt idx="1595">
                  <c:v>-1.2999999977182597E-2</c:v>
                </c:pt>
                <c:pt idx="1596">
                  <c:v>-1.8499999976484105E-2</c:v>
                </c:pt>
                <c:pt idx="1597">
                  <c:v>-2.5000000023283064E-2</c:v>
                </c:pt>
                <c:pt idx="1598">
                  <c:v>-1.0999999940395355E-2</c:v>
                </c:pt>
                <c:pt idx="1599">
                  <c:v>-2.3999999975785613E-2</c:v>
                </c:pt>
                <c:pt idx="1600">
                  <c:v>-2.9499999989639036E-2</c:v>
                </c:pt>
                <c:pt idx="1601">
                  <c:v>-3.1000000017229468E-2</c:v>
                </c:pt>
                <c:pt idx="1602">
                  <c:v>-1.6499999968800694E-2</c:v>
                </c:pt>
                <c:pt idx="1603">
                  <c:v>-2.0000000018626451E-2</c:v>
                </c:pt>
                <c:pt idx="1604">
                  <c:v>-2.3500000017520506E-2</c:v>
                </c:pt>
                <c:pt idx="1605">
                  <c:v>-9.0000000200234354E-3</c:v>
                </c:pt>
                <c:pt idx="1606">
                  <c:v>-3.3499999990453944E-2</c:v>
                </c:pt>
                <c:pt idx="1607">
                  <c:v>-2.9499999945983291E-2</c:v>
                </c:pt>
                <c:pt idx="1608">
                  <c:v>-3.0999999988125637E-2</c:v>
                </c:pt>
                <c:pt idx="1609">
                  <c:v>-6.5500000026077032E-2</c:v>
                </c:pt>
                <c:pt idx="1610">
                  <c:v>-3.4999999916180968E-3</c:v>
                </c:pt>
                <c:pt idx="1611">
                  <c:v>-1.4499999990221113E-2</c:v>
                </c:pt>
                <c:pt idx="1612">
                  <c:v>3.6000000050989911E-2</c:v>
                </c:pt>
                <c:pt idx="1613">
                  <c:v>-1.5999999886844307E-2</c:v>
                </c:pt>
                <c:pt idx="1614">
                  <c:v>-2.4999999965075403E-2</c:v>
                </c:pt>
                <c:pt idx="1615">
                  <c:v>-5.1500000146916136E-2</c:v>
                </c:pt>
                <c:pt idx="1616">
                  <c:v>-2.8999999980442226E-2</c:v>
                </c:pt>
                <c:pt idx="1617">
                  <c:v>-2.2499999962747097E-2</c:v>
                </c:pt>
                <c:pt idx="1618">
                  <c:v>-2.8999999980442226E-2</c:v>
                </c:pt>
                <c:pt idx="1619">
                  <c:v>-1.6999999992549419E-2</c:v>
                </c:pt>
                <c:pt idx="1620">
                  <c:v>-1.600000006146729E-2</c:v>
                </c:pt>
                <c:pt idx="1621">
                  <c:v>-1.8000000040046871E-2</c:v>
                </c:pt>
                <c:pt idx="1622">
                  <c:v>-3.2000000006519258E-2</c:v>
                </c:pt>
                <c:pt idx="1623">
                  <c:v>-2.9999999911524355E-2</c:v>
                </c:pt>
                <c:pt idx="1624">
                  <c:v>-2.0000000367872417E-3</c:v>
                </c:pt>
                <c:pt idx="1625">
                  <c:v>-2.1999999997206032E-2</c:v>
                </c:pt>
                <c:pt idx="1626">
                  <c:v>-2.9000000024097972E-2</c:v>
                </c:pt>
                <c:pt idx="1627">
                  <c:v>-3.0999999988125637E-2</c:v>
                </c:pt>
                <c:pt idx="1628">
                  <c:v>-2.3000000030151568E-2</c:v>
                </c:pt>
                <c:pt idx="1629">
                  <c:v>-3.0500000022584572E-2</c:v>
                </c:pt>
                <c:pt idx="1630">
                  <c:v>-2.9000000038649887E-2</c:v>
                </c:pt>
                <c:pt idx="1631">
                  <c:v>-2.4999999965075403E-2</c:v>
                </c:pt>
                <c:pt idx="1632">
                  <c:v>-2.3500000010244548E-2</c:v>
                </c:pt>
                <c:pt idx="1633">
                  <c:v>-1.7500000016298145E-2</c:v>
                </c:pt>
                <c:pt idx="1634">
                  <c:v>-1.9499999980325811E-2</c:v>
                </c:pt>
                <c:pt idx="1635">
                  <c:v>-1.6499999997904524E-2</c:v>
                </c:pt>
                <c:pt idx="1636">
                  <c:v>-1.5499999979510903E-2</c:v>
                </c:pt>
                <c:pt idx="1637">
                  <c:v>-1.799999998183921E-2</c:v>
                </c:pt>
                <c:pt idx="1638">
                  <c:v>-2.4499999955878593E-2</c:v>
                </c:pt>
                <c:pt idx="1639">
                  <c:v>-8.9999999618157744E-3</c:v>
                </c:pt>
                <c:pt idx="1640">
                  <c:v>-1.600000006146729E-2</c:v>
                </c:pt>
                <c:pt idx="1641">
                  <c:v>-1.1000000085914508E-2</c:v>
                </c:pt>
                <c:pt idx="1642">
                  <c:v>-2.3000000015599653E-2</c:v>
                </c:pt>
                <c:pt idx="1643">
                  <c:v>9.9999998928979039E-4</c:v>
                </c:pt>
                <c:pt idx="1644">
                  <c:v>-1.5999999974155799E-2</c:v>
                </c:pt>
                <c:pt idx="1645">
                  <c:v>-1.7500000016298145E-2</c:v>
                </c:pt>
                <c:pt idx="1646">
                  <c:v>-6.4999999885912985E-3</c:v>
                </c:pt>
                <c:pt idx="1647">
                  <c:v>2.0999999978812411E-2</c:v>
                </c:pt>
                <c:pt idx="1648">
                  <c:v>-3.9999999571591616E-3</c:v>
                </c:pt>
                <c:pt idx="1649">
                  <c:v>-2.0999999949708581E-2</c:v>
                </c:pt>
                <c:pt idx="1650">
                  <c:v>-1.0000000009313226E-2</c:v>
                </c:pt>
                <c:pt idx="1651">
                  <c:v>2.5000000605359674E-3</c:v>
                </c:pt>
                <c:pt idx="1652">
                  <c:v>3.5000000207219273E-3</c:v>
                </c:pt>
                <c:pt idx="1653">
                  <c:v>-2.5999999983469024E-2</c:v>
                </c:pt>
                <c:pt idx="1654">
                  <c:v>-7.999999972525984E-3</c:v>
                </c:pt>
                <c:pt idx="1655">
                  <c:v>-2.5499999988824129E-2</c:v>
                </c:pt>
                <c:pt idx="1656">
                  <c:v>-1.7999999952735379E-2</c:v>
                </c:pt>
                <c:pt idx="1657">
                  <c:v>-2.6000000012572855E-2</c:v>
                </c:pt>
                <c:pt idx="1658">
                  <c:v>-2.3999999990337528E-2</c:v>
                </c:pt>
                <c:pt idx="1659">
                  <c:v>-2.3000000044703484E-2</c:v>
                </c:pt>
                <c:pt idx="1660">
                  <c:v>-2.8999999980442226E-2</c:v>
                </c:pt>
                <c:pt idx="1661">
                  <c:v>-2.650000000721775E-2</c:v>
                </c:pt>
                <c:pt idx="1662">
                  <c:v>2.4999999441206455E-3</c:v>
                </c:pt>
                <c:pt idx="1663">
                  <c:v>-2.2999999928288162E-2</c:v>
                </c:pt>
                <c:pt idx="1664">
                  <c:v>-2.3000000044703484E-2</c:v>
                </c:pt>
                <c:pt idx="1665">
                  <c:v>-3.9999999949941412E-2</c:v>
                </c:pt>
                <c:pt idx="1666">
                  <c:v>-1.8000000040046871E-2</c:v>
                </c:pt>
                <c:pt idx="1667">
                  <c:v>-1.6999999992549419E-2</c:v>
                </c:pt>
                <c:pt idx="1668">
                  <c:v>-2.749999996740371E-2</c:v>
                </c:pt>
                <c:pt idx="1669">
                  <c:v>-2.7999999932944775E-2</c:v>
                </c:pt>
                <c:pt idx="1670">
                  <c:v>-2.4500000028638169E-2</c:v>
                </c:pt>
                <c:pt idx="1671">
                  <c:v>-1.049999997485429E-2</c:v>
                </c:pt>
                <c:pt idx="1672">
                  <c:v>-1.9999999989522621E-2</c:v>
                </c:pt>
                <c:pt idx="1673">
                  <c:v>-3.3999999985098839E-2</c:v>
                </c:pt>
                <c:pt idx="1674">
                  <c:v>-2.9500000004190952E-2</c:v>
                </c:pt>
                <c:pt idx="1675">
                  <c:v>-3.4000000014202669E-2</c:v>
                </c:pt>
                <c:pt idx="1676">
                  <c:v>-2.5999999983469024E-2</c:v>
                </c:pt>
                <c:pt idx="1677">
                  <c:v>-2.9000000009546056E-2</c:v>
                </c:pt>
                <c:pt idx="1678">
                  <c:v>-2.5999999983469024E-2</c:v>
                </c:pt>
                <c:pt idx="1679">
                  <c:v>-2.5999999983469024E-2</c:v>
                </c:pt>
                <c:pt idx="1680">
                  <c:v>-2.5999999983469024E-2</c:v>
                </c:pt>
                <c:pt idx="1681">
                  <c:v>-1.799999998183921E-2</c:v>
                </c:pt>
                <c:pt idx="1682">
                  <c:v>-1.9000000000232831E-2</c:v>
                </c:pt>
                <c:pt idx="1683">
                  <c:v>-2.5000000023283064E-2</c:v>
                </c:pt>
                <c:pt idx="1684">
                  <c:v>-1.8000000025494955E-2</c:v>
                </c:pt>
                <c:pt idx="1685">
                  <c:v>-3.6000000050989911E-2</c:v>
                </c:pt>
                <c:pt idx="1686">
                  <c:v>-2.1000000037020072E-2</c:v>
                </c:pt>
                <c:pt idx="1687">
                  <c:v>-2.8000000020256266E-2</c:v>
                </c:pt>
                <c:pt idx="1688">
                  <c:v>-3.4499999979743734E-2</c:v>
                </c:pt>
                <c:pt idx="1689">
                  <c:v>-2.3999999975785613E-2</c:v>
                </c:pt>
                <c:pt idx="1690">
                  <c:v>-2.3000000015599653E-2</c:v>
                </c:pt>
                <c:pt idx="1691">
                  <c:v>-2.0999999978812411E-2</c:v>
                </c:pt>
                <c:pt idx="1692">
                  <c:v>-2.1999999997206032E-2</c:v>
                </c:pt>
                <c:pt idx="1693">
                  <c:v>-1.6999999992549419E-2</c:v>
                </c:pt>
                <c:pt idx="1694">
                  <c:v>-2.3999999975785613E-2</c:v>
                </c:pt>
                <c:pt idx="1695">
                  <c:v>-4.3000000063329935E-2</c:v>
                </c:pt>
                <c:pt idx="1696">
                  <c:v>-2.0500000100582838E-2</c:v>
                </c:pt>
                <c:pt idx="1697">
                  <c:v>-1.8000000156462193E-2</c:v>
                </c:pt>
                <c:pt idx="1698">
                  <c:v>3.5000000207219273E-3</c:v>
                </c:pt>
                <c:pt idx="1699">
                  <c:v>-2.8000000020256266E-2</c:v>
                </c:pt>
                <c:pt idx="1700">
                  <c:v>-2.0500000013271347E-2</c:v>
                </c:pt>
                <c:pt idx="1701">
                  <c:v>-2.2500000020954758E-2</c:v>
                </c:pt>
                <c:pt idx="1702">
                  <c:v>-2.3500000010244548E-2</c:v>
                </c:pt>
                <c:pt idx="1703">
                  <c:v>-1.6500000027008355E-2</c:v>
                </c:pt>
                <c:pt idx="1704">
                  <c:v>-3.7000000011175871E-2</c:v>
                </c:pt>
                <c:pt idx="1705">
                  <c:v>-2.7000000001862645E-2</c:v>
                </c:pt>
                <c:pt idx="1706">
                  <c:v>-3.3999999985098839E-2</c:v>
                </c:pt>
                <c:pt idx="1707">
                  <c:v>-2.1500000002561137E-2</c:v>
                </c:pt>
                <c:pt idx="1708">
                  <c:v>-2.1000000037020072E-2</c:v>
                </c:pt>
                <c:pt idx="1709">
                  <c:v>-4.1500000021187589E-2</c:v>
                </c:pt>
                <c:pt idx="1710">
                  <c:v>-1.5500000008614734E-2</c:v>
                </c:pt>
                <c:pt idx="1711">
                  <c:v>-3.3999999985098839E-2</c:v>
                </c:pt>
                <c:pt idx="1712">
                  <c:v>-9.9999999802093953E-3</c:v>
                </c:pt>
                <c:pt idx="1713">
                  <c:v>-2.9999999940628186E-2</c:v>
                </c:pt>
                <c:pt idx="1714">
                  <c:v>-2.2500000020954758E-2</c:v>
                </c:pt>
                <c:pt idx="1715">
                  <c:v>2.7000000001862645E-2</c:v>
                </c:pt>
                <c:pt idx="1716">
                  <c:v>-2.1000000007916242E-2</c:v>
                </c:pt>
                <c:pt idx="1717">
                  <c:v>-2.7000000001862645E-2</c:v>
                </c:pt>
                <c:pt idx="1718">
                  <c:v>-2.2499999991850927E-2</c:v>
                </c:pt>
                <c:pt idx="1719">
                  <c:v>-3.1000000017229468E-2</c:v>
                </c:pt>
                <c:pt idx="1720">
                  <c:v>1.0000000183936208E-3</c:v>
                </c:pt>
                <c:pt idx="1721">
                  <c:v>-2.7000000001862645E-2</c:v>
                </c:pt>
                <c:pt idx="1722">
                  <c:v>-1.0000000009313226E-2</c:v>
                </c:pt>
                <c:pt idx="1723">
                  <c:v>-9.5000000146683306E-3</c:v>
                </c:pt>
                <c:pt idx="1724">
                  <c:v>-2.550000001792796E-2</c:v>
                </c:pt>
                <c:pt idx="1725">
                  <c:v>-9.9999999802093953E-3</c:v>
                </c:pt>
                <c:pt idx="1726">
                  <c:v>-3.5500000027241185E-2</c:v>
                </c:pt>
                <c:pt idx="1727">
                  <c:v>-3.7500000005820766E-2</c:v>
                </c:pt>
                <c:pt idx="1728">
                  <c:v>-2.8999999951338395E-2</c:v>
                </c:pt>
                <c:pt idx="1729">
                  <c:v>-3.1000000002677552E-2</c:v>
                </c:pt>
                <c:pt idx="1730">
                  <c:v>-4.4999999983701855E-2</c:v>
                </c:pt>
                <c:pt idx="1731">
                  <c:v>-1.2499999982537702E-2</c:v>
                </c:pt>
                <c:pt idx="1732">
                  <c:v>-2.4999999994179234E-2</c:v>
                </c:pt>
                <c:pt idx="1733">
                  <c:v>-4.7999999776948243E-2</c:v>
                </c:pt>
                <c:pt idx="1734">
                  <c:v>-1.4999999839346856E-3</c:v>
                </c:pt>
                <c:pt idx="1735">
                  <c:v>-2.650000000721775E-2</c:v>
                </c:pt>
                <c:pt idx="1736">
                  <c:v>8.000000030733645E-3</c:v>
                </c:pt>
                <c:pt idx="1737">
                  <c:v>-2.2999999957391992E-2</c:v>
                </c:pt>
                <c:pt idx="1738">
                  <c:v>-2.0000000018626451E-2</c:v>
                </c:pt>
                <c:pt idx="1739">
                  <c:v>-2.1999999997206032E-2</c:v>
                </c:pt>
                <c:pt idx="1740">
                  <c:v>-1.8999999971129E-2</c:v>
                </c:pt>
                <c:pt idx="1741">
                  <c:v>-2.4499999999534339E-2</c:v>
                </c:pt>
                <c:pt idx="1742">
                  <c:v>-2.0499999984167516E-2</c:v>
                </c:pt>
                <c:pt idx="1743">
                  <c:v>-2.3999999975785613E-2</c:v>
                </c:pt>
                <c:pt idx="1744">
                  <c:v>-7.4999999487772584E-3</c:v>
                </c:pt>
                <c:pt idx="1745">
                  <c:v>-2.7999999991152436E-2</c:v>
                </c:pt>
                <c:pt idx="1746">
                  <c:v>-2.4000000063097104E-2</c:v>
                </c:pt>
                <c:pt idx="1747">
                  <c:v>-1.6499999997904524E-2</c:v>
                </c:pt>
                <c:pt idx="1748">
                  <c:v>-9.9999999802093953E-3</c:v>
                </c:pt>
                <c:pt idx="1749">
                  <c:v>-2.9999999998835847E-2</c:v>
                </c:pt>
                <c:pt idx="1750">
                  <c:v>-3.699999998207204E-2</c:v>
                </c:pt>
                <c:pt idx="1751">
                  <c:v>-3.9999999571591616E-3</c:v>
                </c:pt>
                <c:pt idx="1752">
                  <c:v>-1.1499999993247911E-2</c:v>
                </c:pt>
                <c:pt idx="1753">
                  <c:v>-1.5000000013969839E-2</c:v>
                </c:pt>
                <c:pt idx="1754">
                  <c:v>-3.6500000016530976E-2</c:v>
                </c:pt>
                <c:pt idx="1755">
                  <c:v>-1.5499999979510903E-2</c:v>
                </c:pt>
                <c:pt idx="1756">
                  <c:v>-4.9499999993713573E-2</c:v>
                </c:pt>
                <c:pt idx="1757">
                  <c:v>-2.3999999975785613E-2</c:v>
                </c:pt>
                <c:pt idx="1758">
                  <c:v>-7.8500000032363459E-2</c:v>
                </c:pt>
                <c:pt idx="1759">
                  <c:v>-2.8499999985797331E-2</c:v>
                </c:pt>
                <c:pt idx="1760">
                  <c:v>8.4999999962747097E-3</c:v>
                </c:pt>
                <c:pt idx="1761">
                  <c:v>-6.6499999986262992E-2</c:v>
                </c:pt>
                <c:pt idx="1762">
                  <c:v>-1.4499999961117283E-2</c:v>
                </c:pt>
                <c:pt idx="1763">
                  <c:v>-2.8500000044004992E-2</c:v>
                </c:pt>
                <c:pt idx="1764">
                  <c:v>-4.6000000147614628E-2</c:v>
                </c:pt>
                <c:pt idx="1765">
                  <c:v>-4.4999999867286533E-2</c:v>
                </c:pt>
                <c:pt idx="1766">
                  <c:v>-1.9499999965773895E-2</c:v>
                </c:pt>
                <c:pt idx="1767">
                  <c:v>-2.7500000025611371E-2</c:v>
                </c:pt>
                <c:pt idx="1768">
                  <c:v>-2.6000000070780516E-2</c:v>
                </c:pt>
                <c:pt idx="1769">
                  <c:v>1.6000000003259629E-2</c:v>
                </c:pt>
                <c:pt idx="1770">
                  <c:v>-4.2000000015832484E-2</c:v>
                </c:pt>
                <c:pt idx="1771">
                  <c:v>-1.6000000003259629E-2</c:v>
                </c:pt>
                <c:pt idx="1772">
                  <c:v>-4.3999999994412065E-2</c:v>
                </c:pt>
                <c:pt idx="1773">
                  <c:v>-4.4999999983701855E-2</c:v>
                </c:pt>
                <c:pt idx="1774">
                  <c:v>-5.4499999998370185E-2</c:v>
                </c:pt>
                <c:pt idx="1775">
                  <c:v>-5.2999999985331669E-2</c:v>
                </c:pt>
                <c:pt idx="1776">
                  <c:v>-1.8000000040046871E-2</c:v>
                </c:pt>
                <c:pt idx="1777">
                  <c:v>-3.500000000349246E-2</c:v>
                </c:pt>
                <c:pt idx="1778">
                  <c:v>-3.0999999959021807E-2</c:v>
                </c:pt>
                <c:pt idx="1779">
                  <c:v>-1.6000000032363459E-2</c:v>
                </c:pt>
                <c:pt idx="1780">
                  <c:v>-2.4000000004889444E-2</c:v>
                </c:pt>
                <c:pt idx="1781">
                  <c:v>-2.0999999978812411E-2</c:v>
                </c:pt>
                <c:pt idx="1782">
                  <c:v>-3.5499999969033524E-2</c:v>
                </c:pt>
                <c:pt idx="1783">
                  <c:v>-2.0000000018626451E-2</c:v>
                </c:pt>
                <c:pt idx="1784">
                  <c:v>-1.3000000006286427E-2</c:v>
                </c:pt>
                <c:pt idx="1785">
                  <c:v>-1.9500000023981556E-2</c:v>
                </c:pt>
                <c:pt idx="1786">
                  <c:v>-1.8499999976484105E-2</c:v>
                </c:pt>
                <c:pt idx="1787">
                  <c:v>-1.5500000008614734E-2</c:v>
                </c:pt>
                <c:pt idx="1788">
                  <c:v>-1.1499999993247911E-2</c:v>
                </c:pt>
                <c:pt idx="1789">
                  <c:v>-1.1999999987892807E-2</c:v>
                </c:pt>
                <c:pt idx="1790">
                  <c:v>-2.9500000149710104E-2</c:v>
                </c:pt>
                <c:pt idx="1791">
                  <c:v>-2.650000003632158E-2</c:v>
                </c:pt>
                <c:pt idx="1792">
                  <c:v>-5.1000000006752089E-2</c:v>
                </c:pt>
                <c:pt idx="1793">
                  <c:v>-1.6999999992549419E-2</c:v>
                </c:pt>
                <c:pt idx="1794">
                  <c:v>-9.9999999802093953E-3</c:v>
                </c:pt>
                <c:pt idx="1795">
                  <c:v>-2.749999996740371E-2</c:v>
                </c:pt>
                <c:pt idx="1796">
                  <c:v>-7.6500000010128133E-2</c:v>
                </c:pt>
                <c:pt idx="1797">
                  <c:v>-3.0000000260770321E-3</c:v>
                </c:pt>
                <c:pt idx="1798">
                  <c:v>-2.0000000949949026E-3</c:v>
                </c:pt>
                <c:pt idx="1799">
                  <c:v>-1.1999999987892807E-2</c:v>
                </c:pt>
                <c:pt idx="1800">
                  <c:v>-2.1999999997206032E-2</c:v>
                </c:pt>
                <c:pt idx="1801">
                  <c:v>-2.749999999650754E-2</c:v>
                </c:pt>
                <c:pt idx="1802">
                  <c:v>-2.4000000033993274E-2</c:v>
                </c:pt>
                <c:pt idx="1803">
                  <c:v>-2.1000000007916242E-2</c:v>
                </c:pt>
                <c:pt idx="1804">
                  <c:v>-3.4500000008847564E-2</c:v>
                </c:pt>
                <c:pt idx="1805">
                  <c:v>-4.549999997834675E-2</c:v>
                </c:pt>
                <c:pt idx="1806">
                  <c:v>-2.7999999991152436E-2</c:v>
                </c:pt>
                <c:pt idx="1807">
                  <c:v>-2.749999996740371E-2</c:v>
                </c:pt>
                <c:pt idx="1808">
                  <c:v>-2.4999999790452421E-2</c:v>
                </c:pt>
                <c:pt idx="1809">
                  <c:v>-2.1999999938998371E-2</c:v>
                </c:pt>
                <c:pt idx="1810">
                  <c:v>-2.2000000346451998E-2</c:v>
                </c:pt>
                <c:pt idx="1811">
                  <c:v>-2.3999999917577952E-2</c:v>
                </c:pt>
                <c:pt idx="1812">
                  <c:v>-2.9499999829567969E-2</c:v>
                </c:pt>
                <c:pt idx="1813">
                  <c:v>-1.8999999985680915E-2</c:v>
                </c:pt>
                <c:pt idx="1814">
                  <c:v>-3.4999999916180968E-3</c:v>
                </c:pt>
                <c:pt idx="1815">
                  <c:v>-5.9999999939464033E-3</c:v>
                </c:pt>
                <c:pt idx="1816">
                  <c:v>-2.1999999997206032E-2</c:v>
                </c:pt>
                <c:pt idx="1817">
                  <c:v>-2.4499999970430508E-2</c:v>
                </c:pt>
                <c:pt idx="1818">
                  <c:v>-6.9999999832361937E-3</c:v>
                </c:pt>
                <c:pt idx="1819">
                  <c:v>-2.2500000020954758E-2</c:v>
                </c:pt>
                <c:pt idx="1820">
                  <c:v>-3.999999986262992E-3</c:v>
                </c:pt>
                <c:pt idx="1821">
                  <c:v>-3.6000000021886081E-2</c:v>
                </c:pt>
                <c:pt idx="1822">
                  <c:v>-4.2999999976018444E-2</c:v>
                </c:pt>
                <c:pt idx="1823">
                  <c:v>-3.2500000001164153E-2</c:v>
                </c:pt>
                <c:pt idx="1824">
                  <c:v>-3.4500000008847564E-2</c:v>
                </c:pt>
                <c:pt idx="1825">
                  <c:v>-4.3499999970663339E-2</c:v>
                </c:pt>
                <c:pt idx="1826">
                  <c:v>-3.7500000005820766E-2</c:v>
                </c:pt>
                <c:pt idx="1827">
                  <c:v>-3.3999999955995008E-2</c:v>
                </c:pt>
                <c:pt idx="1828">
                  <c:v>-4.8499999975319952E-2</c:v>
                </c:pt>
                <c:pt idx="1829">
                  <c:v>-4.0999999997438863E-2</c:v>
                </c:pt>
                <c:pt idx="1830">
                  <c:v>-3.9500000071711838E-2</c:v>
                </c:pt>
                <c:pt idx="1831">
                  <c:v>-3.8499999966006726E-2</c:v>
                </c:pt>
                <c:pt idx="1832">
                  <c:v>-3.500000000349246E-2</c:v>
                </c:pt>
                <c:pt idx="1833">
                  <c:v>-1.6499999997904524E-2</c:v>
                </c:pt>
                <c:pt idx="1834">
                  <c:v>-3.8499999995110556E-2</c:v>
                </c:pt>
                <c:pt idx="1835">
                  <c:v>-1.6999999992549419E-2</c:v>
                </c:pt>
                <c:pt idx="1836">
                  <c:v>-1.7999999996391125E-2</c:v>
                </c:pt>
                <c:pt idx="1837">
                  <c:v>-3.2000000006519258E-2</c:v>
                </c:pt>
                <c:pt idx="1838">
                  <c:v>-3.599999999278225E-2</c:v>
                </c:pt>
                <c:pt idx="1839">
                  <c:v>-3.0999999959021807E-2</c:v>
                </c:pt>
                <c:pt idx="1840">
                  <c:v>-3.4499999950639904E-2</c:v>
                </c:pt>
                <c:pt idx="1841">
                  <c:v>-1.8500000034691766E-2</c:v>
                </c:pt>
                <c:pt idx="1842">
                  <c:v>-3.7999999942258E-2</c:v>
                </c:pt>
                <c:pt idx="1844">
                  <c:v>-2.4499999999534339E-2</c:v>
                </c:pt>
                <c:pt idx="1845">
                  <c:v>-2.4999999906867743E-2</c:v>
                </c:pt>
                <c:pt idx="1846">
                  <c:v>-3.3999999985098839E-2</c:v>
                </c:pt>
                <c:pt idx="1847">
                  <c:v>-1.5000000013969839E-2</c:v>
                </c:pt>
                <c:pt idx="1848">
                  <c:v>-3.7000000011175871E-2</c:v>
                </c:pt>
                <c:pt idx="1849">
                  <c:v>-2.5499999988824129E-2</c:v>
                </c:pt>
                <c:pt idx="1850">
                  <c:v>-1.6999999992549419E-2</c:v>
                </c:pt>
                <c:pt idx="1851">
                  <c:v>-1.7999999923631549E-2</c:v>
                </c:pt>
                <c:pt idx="1852">
                  <c:v>-2.1500000002561137E-2</c:v>
                </c:pt>
                <c:pt idx="1853">
                  <c:v>-3.6500000045634806E-2</c:v>
                </c:pt>
                <c:pt idx="1854">
                  <c:v>-3.2500000030267984E-2</c:v>
                </c:pt>
                <c:pt idx="1855">
                  <c:v>-3.9499999955296516E-2</c:v>
                </c:pt>
                <c:pt idx="1856">
                  <c:v>-1.2000000046100467E-2</c:v>
                </c:pt>
                <c:pt idx="1857">
                  <c:v>-1.2000000046100467E-2</c:v>
                </c:pt>
                <c:pt idx="1858">
                  <c:v>0.12349999995785765</c:v>
                </c:pt>
                <c:pt idx="1859">
                  <c:v>-1.3000000035390258E-2</c:v>
                </c:pt>
                <c:pt idx="1860">
                  <c:v>-1.7499999987194315E-2</c:v>
                </c:pt>
                <c:pt idx="1861">
                  <c:v>-1.5999999974155799E-2</c:v>
                </c:pt>
                <c:pt idx="1862">
                  <c:v>-2.5999999983469024E-2</c:v>
                </c:pt>
                <c:pt idx="1863">
                  <c:v>-1.6999999992549419E-2</c:v>
                </c:pt>
                <c:pt idx="1864">
                  <c:v>-2.1500000002561137E-2</c:v>
                </c:pt>
                <c:pt idx="1865">
                  <c:v>-3.699999998207204E-2</c:v>
                </c:pt>
                <c:pt idx="1866">
                  <c:v>-4.1499999992083758E-2</c:v>
                </c:pt>
                <c:pt idx="1867">
                  <c:v>-3.8000000000465661E-2</c:v>
                </c:pt>
                <c:pt idx="1868">
                  <c:v>-3.1499999982770532E-2</c:v>
                </c:pt>
                <c:pt idx="1869">
                  <c:v>-2.9500000004190952E-2</c:v>
                </c:pt>
                <c:pt idx="1870">
                  <c:v>-1.4000000082887709E-2</c:v>
                </c:pt>
                <c:pt idx="1871">
                  <c:v>-2.6000000070780516E-2</c:v>
                </c:pt>
                <c:pt idx="1872">
                  <c:v>-3.0999999959021807E-2</c:v>
                </c:pt>
                <c:pt idx="1873">
                  <c:v>-2.5000000023283064E-2</c:v>
                </c:pt>
                <c:pt idx="1874">
                  <c:v>-3.2500000001164153E-2</c:v>
                </c:pt>
                <c:pt idx="1875">
                  <c:v>-5.2999999985331669E-2</c:v>
                </c:pt>
                <c:pt idx="1876">
                  <c:v>-3.8000000000465661E-2</c:v>
                </c:pt>
                <c:pt idx="1877">
                  <c:v>-2.4000000004889444E-2</c:v>
                </c:pt>
                <c:pt idx="1878">
                  <c:v>-2.6000000041676685E-2</c:v>
                </c:pt>
                <c:pt idx="1879">
                  <c:v>-2.3999999975785613E-2</c:v>
                </c:pt>
                <c:pt idx="1880">
                  <c:v>-2.749999996740371E-2</c:v>
                </c:pt>
                <c:pt idx="1881">
                  <c:v>-2.550000001792796E-2</c:v>
                </c:pt>
                <c:pt idx="1882">
                  <c:v>-1.0999999998603016E-2</c:v>
                </c:pt>
                <c:pt idx="1883">
                  <c:v>-9.4999999855645001E-3</c:v>
                </c:pt>
                <c:pt idx="1884">
                  <c:v>-3.0500000022584572E-2</c:v>
                </c:pt>
                <c:pt idx="1885">
                  <c:v>-6.4999999885912985E-3</c:v>
                </c:pt>
                <c:pt idx="1886">
                  <c:v>-1.9000000000232831E-2</c:v>
                </c:pt>
                <c:pt idx="1887">
                  <c:v>-7.0000000123400241E-3</c:v>
                </c:pt>
                <c:pt idx="1888">
                  <c:v>-2.6000000012572855E-2</c:v>
                </c:pt>
                <c:pt idx="1889">
                  <c:v>-5.0000000046566129E-3</c:v>
                </c:pt>
                <c:pt idx="1890">
                  <c:v>-5.7000000000698492E-2</c:v>
                </c:pt>
                <c:pt idx="1891">
                  <c:v>-6.4500000022235326E-2</c:v>
                </c:pt>
                <c:pt idx="1892">
                  <c:v>-7.3999999993247911E-2</c:v>
                </c:pt>
                <c:pt idx="1893">
                  <c:v>-7.0500000088941306E-2</c:v>
                </c:pt>
                <c:pt idx="1894">
                  <c:v>-6.9500000012340024E-2</c:v>
                </c:pt>
                <c:pt idx="1895">
                  <c:v>-6.349999996018596E-2</c:v>
                </c:pt>
                <c:pt idx="1896">
                  <c:v>-5.3500000067288056E-2</c:v>
                </c:pt>
                <c:pt idx="1897">
                  <c:v>-1.3000000006286427E-2</c:v>
                </c:pt>
                <c:pt idx="1898">
                  <c:v>-3.7000000011175871E-2</c:v>
                </c:pt>
                <c:pt idx="1899">
                  <c:v>-4.7000000020489097E-2</c:v>
                </c:pt>
                <c:pt idx="1900">
                  <c:v>-3.2000000006519258E-2</c:v>
                </c:pt>
                <c:pt idx="1901">
                  <c:v>-2.5999999983469024E-2</c:v>
                </c:pt>
                <c:pt idx="1902">
                  <c:v>-2.749999996740371E-2</c:v>
                </c:pt>
                <c:pt idx="1903">
                  <c:v>-3.2000000006519258E-2</c:v>
                </c:pt>
                <c:pt idx="1904">
                  <c:v>-6.4999999885912985E-3</c:v>
                </c:pt>
                <c:pt idx="1905">
                  <c:v>-1.6499999968800694E-2</c:v>
                </c:pt>
                <c:pt idx="1906">
                  <c:v>-3.4500000008847564E-2</c:v>
                </c:pt>
                <c:pt idx="1907">
                  <c:v>-7.0999999908963218E-2</c:v>
                </c:pt>
                <c:pt idx="1908">
                  <c:v>-1.6000000003259629E-2</c:v>
                </c:pt>
                <c:pt idx="1909">
                  <c:v>-3.1499999982770532E-2</c:v>
                </c:pt>
                <c:pt idx="1910">
                  <c:v>-1.3500000030035153E-2</c:v>
                </c:pt>
                <c:pt idx="1911">
                  <c:v>-2.2499999991850927E-2</c:v>
                </c:pt>
                <c:pt idx="1912">
                  <c:v>-1.2499999982537702E-2</c:v>
                </c:pt>
                <c:pt idx="1913">
                  <c:v>-2.7000000001862645E-2</c:v>
                </c:pt>
                <c:pt idx="1914">
                  <c:v>-1.5000000013969839E-2</c:v>
                </c:pt>
                <c:pt idx="1915">
                  <c:v>-1.6999999992549419E-2</c:v>
                </c:pt>
                <c:pt idx="1916">
                  <c:v>-1.8499999947380275E-2</c:v>
                </c:pt>
                <c:pt idx="1917">
                  <c:v>-3.2000000006519258E-2</c:v>
                </c:pt>
                <c:pt idx="1918">
                  <c:v>-2.3500000010244548E-2</c:v>
                </c:pt>
                <c:pt idx="1919">
                  <c:v>-2.3499999995692633E-2</c:v>
                </c:pt>
                <c:pt idx="1920">
                  <c:v>-2.4000000033993274E-2</c:v>
                </c:pt>
                <c:pt idx="1921">
                  <c:v>-3.0999999988125637E-2</c:v>
                </c:pt>
                <c:pt idx="1922">
                  <c:v>-3.4000000014202669E-2</c:v>
                </c:pt>
                <c:pt idx="1923">
                  <c:v>-2.3000000044703484E-2</c:v>
                </c:pt>
                <c:pt idx="1924">
                  <c:v>-3.599999999278225E-2</c:v>
                </c:pt>
                <c:pt idx="1925">
                  <c:v>-2.7000000001862645E-2</c:v>
                </c:pt>
                <c:pt idx="1926">
                  <c:v>-3.5999999978230335E-2</c:v>
                </c:pt>
                <c:pt idx="1927">
                  <c:v>-2.3499999988416675E-2</c:v>
                </c:pt>
                <c:pt idx="1928">
                  <c:v>-2.8500000044004992E-2</c:v>
                </c:pt>
                <c:pt idx="1929">
                  <c:v>-2.6499999978113919E-2</c:v>
                </c:pt>
                <c:pt idx="1930">
                  <c:v>-1.6999999963445589E-2</c:v>
                </c:pt>
                <c:pt idx="1931">
                  <c:v>-5.0000000046566129E-3</c:v>
                </c:pt>
                <c:pt idx="1932">
                  <c:v>-6.9999999541323632E-3</c:v>
                </c:pt>
                <c:pt idx="1933">
                  <c:v>-1.6499999968800694E-2</c:v>
                </c:pt>
                <c:pt idx="1934">
                  <c:v>-4.2499999981373549E-2</c:v>
                </c:pt>
                <c:pt idx="1935">
                  <c:v>-1.9499999980325811E-2</c:v>
                </c:pt>
                <c:pt idx="1936">
                  <c:v>-3.1500000040978193E-2</c:v>
                </c:pt>
                <c:pt idx="1937">
                  <c:v>-3.9000000018859282E-2</c:v>
                </c:pt>
                <c:pt idx="1938">
                  <c:v>-3.3500000019557774E-2</c:v>
                </c:pt>
                <c:pt idx="1939">
                  <c:v>-3.3000000024912879E-2</c:v>
                </c:pt>
                <c:pt idx="1940">
                  <c:v>-2.7000000001862645E-2</c:v>
                </c:pt>
                <c:pt idx="1941">
                  <c:v>-1.8999999971129E-2</c:v>
                </c:pt>
                <c:pt idx="1942">
                  <c:v>-1.3000000035390258E-2</c:v>
                </c:pt>
                <c:pt idx="1943">
                  <c:v>-2.3999999975785613E-2</c:v>
                </c:pt>
                <c:pt idx="1944">
                  <c:v>-1.8999999971129E-2</c:v>
                </c:pt>
                <c:pt idx="1945">
                  <c:v>-2.2999999928288162E-2</c:v>
                </c:pt>
                <c:pt idx="1946">
                  <c:v>-2.3999999975785613E-2</c:v>
                </c:pt>
                <c:pt idx="1947">
                  <c:v>-2.8999999980442226E-2</c:v>
                </c:pt>
                <c:pt idx="1948">
                  <c:v>-2.3999999975785613E-2</c:v>
                </c:pt>
                <c:pt idx="1949">
                  <c:v>-3.6000000080093741E-2</c:v>
                </c:pt>
                <c:pt idx="1950">
                  <c:v>-3.7000000011175871E-2</c:v>
                </c:pt>
                <c:pt idx="1951">
                  <c:v>-3.599999996367842E-2</c:v>
                </c:pt>
                <c:pt idx="1952">
                  <c:v>-3.2000000006519258E-2</c:v>
                </c:pt>
                <c:pt idx="1953">
                  <c:v>-5.2500000165309757E-2</c:v>
                </c:pt>
                <c:pt idx="1954">
                  <c:v>-3.1999999977415428E-2</c:v>
                </c:pt>
                <c:pt idx="1955">
                  <c:v>-6.2000000005355105E-2</c:v>
                </c:pt>
                <c:pt idx="1956">
                  <c:v>-5.8000000019092113E-2</c:v>
                </c:pt>
                <c:pt idx="1957">
                  <c:v>-2.0999999949708581E-2</c:v>
                </c:pt>
                <c:pt idx="1958">
                  <c:v>-2.6000000070780516E-2</c:v>
                </c:pt>
                <c:pt idx="1959">
                  <c:v>-5.2999999985331669E-2</c:v>
                </c:pt>
                <c:pt idx="1960">
                  <c:v>-4.5999999972991645E-2</c:v>
                </c:pt>
                <c:pt idx="1961">
                  <c:v>-2.3999999990337528E-2</c:v>
                </c:pt>
                <c:pt idx="1962">
                  <c:v>-2.1499999973457307E-2</c:v>
                </c:pt>
                <c:pt idx="1963">
                  <c:v>-2.5000000023283064E-2</c:v>
                </c:pt>
                <c:pt idx="1964">
                  <c:v>-1.8499999976484105E-2</c:v>
                </c:pt>
                <c:pt idx="1965">
                  <c:v>-2.0000000018626451E-2</c:v>
                </c:pt>
                <c:pt idx="1966">
                  <c:v>-1.049999997485429E-2</c:v>
                </c:pt>
                <c:pt idx="1967">
                  <c:v>-2.9500000033294782E-2</c:v>
                </c:pt>
                <c:pt idx="1968">
                  <c:v>-2.749999999650754E-2</c:v>
                </c:pt>
                <c:pt idx="1969">
                  <c:v>-2.4999999994179234E-2</c:v>
                </c:pt>
                <c:pt idx="1970">
                  <c:v>-2.1000000037020072E-2</c:v>
                </c:pt>
                <c:pt idx="1971">
                  <c:v>-2.4999999965075403E-2</c:v>
                </c:pt>
                <c:pt idx="1972">
                  <c:v>-2.0000000018626451E-2</c:v>
                </c:pt>
                <c:pt idx="1973">
                  <c:v>-2.0000000018626451E-2</c:v>
                </c:pt>
                <c:pt idx="1974">
                  <c:v>-2.2999999957391992E-2</c:v>
                </c:pt>
                <c:pt idx="1975">
                  <c:v>-2.8000000020256266E-2</c:v>
                </c:pt>
                <c:pt idx="1976">
                  <c:v>-2.7999999991152436E-2</c:v>
                </c:pt>
                <c:pt idx="1977">
                  <c:v>-3.1500000011874363E-2</c:v>
                </c:pt>
                <c:pt idx="1978">
                  <c:v>-2.749999999650754E-2</c:v>
                </c:pt>
                <c:pt idx="1979">
                  <c:v>-3.2000000006519258E-2</c:v>
                </c:pt>
                <c:pt idx="1980">
                  <c:v>-3.9499999984400347E-2</c:v>
                </c:pt>
                <c:pt idx="1981">
                  <c:v>-3.7499999976716936E-2</c:v>
                </c:pt>
                <c:pt idx="1982">
                  <c:v>-3.1499999982770532E-2</c:v>
                </c:pt>
                <c:pt idx="1983">
                  <c:v>-3.3999999985098839E-2</c:v>
                </c:pt>
                <c:pt idx="1984">
                  <c:v>-3.2000000006519258E-2</c:v>
                </c:pt>
                <c:pt idx="1985">
                  <c:v>-3.0500000022584572E-2</c:v>
                </c:pt>
                <c:pt idx="1986">
                  <c:v>-3.4000000014202669E-2</c:v>
                </c:pt>
                <c:pt idx="1987">
                  <c:v>-4.7500000015133992E-2</c:v>
                </c:pt>
                <c:pt idx="1988">
                  <c:v>-1.800000001094304E-2</c:v>
                </c:pt>
                <c:pt idx="1989">
                  <c:v>-1.9000000000232831E-2</c:v>
                </c:pt>
                <c:pt idx="1990">
                  <c:v>-2.0499999984167516E-2</c:v>
                </c:pt>
                <c:pt idx="1991">
                  <c:v>-2.1000000007916242E-2</c:v>
                </c:pt>
                <c:pt idx="1992">
                  <c:v>9.9999998928979039E-4</c:v>
                </c:pt>
                <c:pt idx="1993">
                  <c:v>-2.3499999981140718E-2</c:v>
                </c:pt>
                <c:pt idx="1994">
                  <c:v>-3.6499999987427145E-2</c:v>
                </c:pt>
                <c:pt idx="1995">
                  <c:v>-2.0999999978812411E-2</c:v>
                </c:pt>
                <c:pt idx="1996">
                  <c:v>-1.6999999992549419E-2</c:v>
                </c:pt>
                <c:pt idx="1997">
                  <c:v>-2.7999999962048605E-2</c:v>
                </c:pt>
                <c:pt idx="1998">
                  <c:v>-1.6999999992549419E-2</c:v>
                </c:pt>
                <c:pt idx="1999">
                  <c:v>-3.0499999993480742E-2</c:v>
                </c:pt>
                <c:pt idx="2000">
                  <c:v>-2.7999999962048605E-2</c:v>
                </c:pt>
                <c:pt idx="2001">
                  <c:v>-1.7999999952735379E-2</c:v>
                </c:pt>
                <c:pt idx="2002">
                  <c:v>-2.7000000001862645E-2</c:v>
                </c:pt>
                <c:pt idx="2003">
                  <c:v>-1.3000000035390258E-2</c:v>
                </c:pt>
                <c:pt idx="2004">
                  <c:v>-1.800000001094304E-2</c:v>
                </c:pt>
                <c:pt idx="2005">
                  <c:v>-1.2500000011641532E-2</c:v>
                </c:pt>
                <c:pt idx="2006">
                  <c:v>-2.8000000020256266E-2</c:v>
                </c:pt>
                <c:pt idx="2007">
                  <c:v>-1.9999999989522621E-2</c:v>
                </c:pt>
                <c:pt idx="2008">
                  <c:v>-1.2999999977182597E-2</c:v>
                </c:pt>
                <c:pt idx="2009">
                  <c:v>-1.4999999955762178E-2</c:v>
                </c:pt>
                <c:pt idx="2010">
                  <c:v>-3.0000000260770321E-3</c:v>
                </c:pt>
                <c:pt idx="2011">
                  <c:v>-9.0000000782310963E-3</c:v>
                </c:pt>
                <c:pt idx="2012">
                  <c:v>-1.6999999992549419E-2</c:v>
                </c:pt>
                <c:pt idx="2013">
                  <c:v>-1.3500000000931323E-2</c:v>
                </c:pt>
                <c:pt idx="2014">
                  <c:v>-3.7500000005820766E-2</c:v>
                </c:pt>
                <c:pt idx="2015">
                  <c:v>-5.8499999984633178E-2</c:v>
                </c:pt>
                <c:pt idx="2016">
                  <c:v>-1.9000000000232831E-2</c:v>
                </c:pt>
                <c:pt idx="2017">
                  <c:v>-2.5999999954365194E-2</c:v>
                </c:pt>
                <c:pt idx="2018">
                  <c:v>-2.0999999949708581E-2</c:v>
                </c:pt>
                <c:pt idx="2019">
                  <c:v>-4.5500000007450581E-2</c:v>
                </c:pt>
                <c:pt idx="2020">
                  <c:v>-3.599999996367842E-2</c:v>
                </c:pt>
                <c:pt idx="2021">
                  <c:v>-5.9999999648425728E-3</c:v>
                </c:pt>
                <c:pt idx="2022">
                  <c:v>6.0000000230502337E-3</c:v>
                </c:pt>
                <c:pt idx="2023">
                  <c:v>-1.3999999995576218E-2</c:v>
                </c:pt>
                <c:pt idx="2024">
                  <c:v>-1.3999999966472387E-2</c:v>
                </c:pt>
                <c:pt idx="2025">
                  <c:v>-2.2999999957391992E-2</c:v>
                </c:pt>
                <c:pt idx="2026">
                  <c:v>-1.700000005075708E-2</c:v>
                </c:pt>
                <c:pt idx="2027">
                  <c:v>-1.1999999987892807E-2</c:v>
                </c:pt>
                <c:pt idx="2028">
                  <c:v>-3.2000000006519258E-2</c:v>
                </c:pt>
                <c:pt idx="2029">
                  <c:v>-2.749999999650754E-2</c:v>
                </c:pt>
                <c:pt idx="2030">
                  <c:v>-2.5000000023283064E-2</c:v>
                </c:pt>
                <c:pt idx="2031">
                  <c:v>-3.0499999964376912E-2</c:v>
                </c:pt>
                <c:pt idx="2032">
                  <c:v>-2.84999999566935E-2</c:v>
                </c:pt>
                <c:pt idx="2033">
                  <c:v>-1.2500000011641532E-2</c:v>
                </c:pt>
                <c:pt idx="2034">
                  <c:v>-3.0000000027939677E-2</c:v>
                </c:pt>
                <c:pt idx="2035">
                  <c:v>-1.50000000721775E-2</c:v>
                </c:pt>
                <c:pt idx="2036">
                  <c:v>-2.0999999949708581E-2</c:v>
                </c:pt>
                <c:pt idx="2037">
                  <c:v>-3.0999999959021807E-2</c:v>
                </c:pt>
                <c:pt idx="2038">
                  <c:v>-2.1999999997206032E-2</c:v>
                </c:pt>
                <c:pt idx="2039">
                  <c:v>-6.8000000028405339E-2</c:v>
                </c:pt>
                <c:pt idx="2040">
                  <c:v>-7.0000000094296411E-2</c:v>
                </c:pt>
                <c:pt idx="2041">
                  <c:v>-6.1499999923398718E-2</c:v>
                </c:pt>
                <c:pt idx="2042">
                  <c:v>-5.2999999985331669E-2</c:v>
                </c:pt>
                <c:pt idx="2043">
                  <c:v>-5.7499999937135726E-2</c:v>
                </c:pt>
                <c:pt idx="2044">
                  <c:v>-1.5999999974155799E-2</c:v>
                </c:pt>
                <c:pt idx="2045">
                  <c:v>-3.0000000027939677E-2</c:v>
                </c:pt>
                <c:pt idx="2046">
                  <c:v>-1.3500000000931323E-2</c:v>
                </c:pt>
                <c:pt idx="2047">
                  <c:v>-2.1999999997206032E-2</c:v>
                </c:pt>
                <c:pt idx="2048">
                  <c:v>1.1499999993247911E-2</c:v>
                </c:pt>
                <c:pt idx="2049">
                  <c:v>-1.5499999979510903E-2</c:v>
                </c:pt>
                <c:pt idx="2050">
                  <c:v>-2.2499999991850927E-2</c:v>
                </c:pt>
                <c:pt idx="2051">
                  <c:v>-4.1999999957624823E-2</c:v>
                </c:pt>
                <c:pt idx="2052">
                  <c:v>-2.7999999962048605E-2</c:v>
                </c:pt>
                <c:pt idx="2053">
                  <c:v>-5.6500000006053597E-2</c:v>
                </c:pt>
                <c:pt idx="2054">
                  <c:v>-2.8000000020256266E-2</c:v>
                </c:pt>
                <c:pt idx="2055">
                  <c:v>-9.0000000054715201E-3</c:v>
                </c:pt>
                <c:pt idx="2056">
                  <c:v>-4.5999999943887815E-2</c:v>
                </c:pt>
                <c:pt idx="2057">
                  <c:v>-3.5999999978230335E-2</c:v>
                </c:pt>
                <c:pt idx="2058">
                  <c:v>-2.4000000033993274E-2</c:v>
                </c:pt>
                <c:pt idx="2059">
                  <c:v>-2.4999999965075403E-2</c:v>
                </c:pt>
                <c:pt idx="2060">
                  <c:v>-4.7999999951571226E-2</c:v>
                </c:pt>
                <c:pt idx="2061">
                  <c:v>-2.550000001792796E-2</c:v>
                </c:pt>
                <c:pt idx="2062">
                  <c:v>-1.8999999971129E-2</c:v>
                </c:pt>
                <c:pt idx="2063">
                  <c:v>-3.3000000024912879E-2</c:v>
                </c:pt>
                <c:pt idx="2064">
                  <c:v>-2.4499999999534339E-2</c:v>
                </c:pt>
                <c:pt idx="2065">
                  <c:v>-2.1500000002561137E-2</c:v>
                </c:pt>
                <c:pt idx="2066">
                  <c:v>-1.6499999997904524E-2</c:v>
                </c:pt>
                <c:pt idx="2067">
                  <c:v>-3.0999999959021807E-2</c:v>
                </c:pt>
                <c:pt idx="2068">
                  <c:v>-2.4999999994179234E-2</c:v>
                </c:pt>
                <c:pt idx="2069">
                  <c:v>-2.5000000023283064E-2</c:v>
                </c:pt>
                <c:pt idx="2070">
                  <c:v>-2.1500000002561137E-2</c:v>
                </c:pt>
                <c:pt idx="2071">
                  <c:v>-2.8499999985797331E-2</c:v>
                </c:pt>
                <c:pt idx="2072">
                  <c:v>-2.749999996740371E-2</c:v>
                </c:pt>
                <c:pt idx="2073">
                  <c:v>-2.6000000012572855E-2</c:v>
                </c:pt>
                <c:pt idx="2074">
                  <c:v>-3.1000000017229468E-2</c:v>
                </c:pt>
                <c:pt idx="2075">
                  <c:v>-2.9500000004190952E-2</c:v>
                </c:pt>
                <c:pt idx="2076">
                  <c:v>-1.7500000016298145E-2</c:v>
                </c:pt>
                <c:pt idx="2077">
                  <c:v>-2.550000004703179E-2</c:v>
                </c:pt>
                <c:pt idx="2078">
                  <c:v>-1.9000000043888576E-2</c:v>
                </c:pt>
                <c:pt idx="2079">
                  <c:v>-1.7500000016298145E-2</c:v>
                </c:pt>
                <c:pt idx="2080">
                  <c:v>-1.9999999989522621E-2</c:v>
                </c:pt>
                <c:pt idx="2081">
                  <c:v>-1.3500000030035153E-2</c:v>
                </c:pt>
                <c:pt idx="2082">
                  <c:v>-4.0999999968335032E-2</c:v>
                </c:pt>
                <c:pt idx="2083">
                  <c:v>-2.8499999985797331E-2</c:v>
                </c:pt>
                <c:pt idx="2084">
                  <c:v>-3.4000000014202669E-2</c:v>
                </c:pt>
                <c:pt idx="2085">
                  <c:v>-3.6000000050989911E-2</c:v>
                </c:pt>
                <c:pt idx="2086">
                  <c:v>-9.9999998928979039E-4</c:v>
                </c:pt>
                <c:pt idx="2087">
                  <c:v>-2.650000000721775E-2</c:v>
                </c:pt>
                <c:pt idx="2088">
                  <c:v>2.0999999949708581E-2</c:v>
                </c:pt>
                <c:pt idx="2089">
                  <c:v>-2.1999999938998371E-2</c:v>
                </c:pt>
                <c:pt idx="2090">
                  <c:v>-4.0000000037252903E-2</c:v>
                </c:pt>
                <c:pt idx="2091">
                  <c:v>-3.4499999979743734E-2</c:v>
                </c:pt>
                <c:pt idx="2092">
                  <c:v>-1.7499999972642399E-2</c:v>
                </c:pt>
                <c:pt idx="2093">
                  <c:v>-2.1000000066123903E-2</c:v>
                </c:pt>
                <c:pt idx="2094">
                  <c:v>-2.0000000018626451E-2</c:v>
                </c:pt>
                <c:pt idx="2095">
                  <c:v>-3.2500000030267984E-2</c:v>
                </c:pt>
                <c:pt idx="2096">
                  <c:v>-2.1999999997206032E-2</c:v>
                </c:pt>
                <c:pt idx="2097">
                  <c:v>-2.0000000018626451E-2</c:v>
                </c:pt>
                <c:pt idx="2098">
                  <c:v>-2.5499999930616468E-2</c:v>
                </c:pt>
                <c:pt idx="2099">
                  <c:v>-2.0999999949708581E-2</c:v>
                </c:pt>
                <c:pt idx="2100">
                  <c:v>-1.8999999985680915E-2</c:v>
                </c:pt>
                <c:pt idx="2101">
                  <c:v>-1.9000000029336661E-2</c:v>
                </c:pt>
                <c:pt idx="2102">
                  <c:v>-2.2500000020954758E-2</c:v>
                </c:pt>
                <c:pt idx="2103">
                  <c:v>-2.0499999984167516E-2</c:v>
                </c:pt>
                <c:pt idx="2104">
                  <c:v>-1.9499999994877726E-2</c:v>
                </c:pt>
                <c:pt idx="2105">
                  <c:v>-2.2999999986495823E-2</c:v>
                </c:pt>
                <c:pt idx="2106">
                  <c:v>-1.4999999955762178E-2</c:v>
                </c:pt>
                <c:pt idx="2107">
                  <c:v>-1.8999999985680915E-2</c:v>
                </c:pt>
                <c:pt idx="2108">
                  <c:v>-1.750000000174623E-2</c:v>
                </c:pt>
                <c:pt idx="2109">
                  <c:v>-2.5000000008731149E-2</c:v>
                </c:pt>
                <c:pt idx="2110">
                  <c:v>-3.2999999937601388E-2</c:v>
                </c:pt>
                <c:pt idx="2111">
                  <c:v>-2.0999999964260496E-2</c:v>
                </c:pt>
                <c:pt idx="2112">
                  <c:v>-1.6999999992549419E-2</c:v>
                </c:pt>
                <c:pt idx="2113">
                  <c:v>-2.4999999994179234E-2</c:v>
                </c:pt>
                <c:pt idx="2114">
                  <c:v>-2.3999999990337528E-2</c:v>
                </c:pt>
                <c:pt idx="2115">
                  <c:v>-3.0000000013387762E-2</c:v>
                </c:pt>
                <c:pt idx="2116">
                  <c:v>-1.9000000087544322E-2</c:v>
                </c:pt>
                <c:pt idx="2117">
                  <c:v>-2.1000000007916242E-2</c:v>
                </c:pt>
                <c:pt idx="2118">
                  <c:v>-5.0000000046566129E-3</c:v>
                </c:pt>
                <c:pt idx="2119">
                  <c:v>-1.4499999975669198E-2</c:v>
                </c:pt>
                <c:pt idx="2120">
                  <c:v>-2.1999999997206032E-2</c:v>
                </c:pt>
                <c:pt idx="2121">
                  <c:v>-2.9500000004190952E-2</c:v>
                </c:pt>
                <c:pt idx="2122">
                  <c:v>-2.3500000010244548E-2</c:v>
                </c:pt>
                <c:pt idx="2123">
                  <c:v>-2.8999999980442226E-2</c:v>
                </c:pt>
                <c:pt idx="2124">
                  <c:v>-2.0999999949708581E-2</c:v>
                </c:pt>
                <c:pt idx="2125">
                  <c:v>-3.8000000000465661E-2</c:v>
                </c:pt>
                <c:pt idx="2126">
                  <c:v>-2.0999999949708581E-2</c:v>
                </c:pt>
                <c:pt idx="2127">
                  <c:v>-2.1000000007916242E-2</c:v>
                </c:pt>
                <c:pt idx="2128">
                  <c:v>-1.6000000003259629E-2</c:v>
                </c:pt>
                <c:pt idx="2129">
                  <c:v>-2.5999999983469024E-2</c:v>
                </c:pt>
                <c:pt idx="2130">
                  <c:v>-2.749999999650754E-2</c:v>
                </c:pt>
                <c:pt idx="2131">
                  <c:v>-1.1999999987892807E-2</c:v>
                </c:pt>
                <c:pt idx="2132">
                  <c:v>-2.4499999999534339E-2</c:v>
                </c:pt>
                <c:pt idx="2133">
                  <c:v>-1.750000000174623E-2</c:v>
                </c:pt>
                <c:pt idx="2134">
                  <c:v>-1.799999998183921E-2</c:v>
                </c:pt>
                <c:pt idx="2135">
                  <c:v>-2.7999999991152436E-2</c:v>
                </c:pt>
                <c:pt idx="2136">
                  <c:v>-3.2500000001164153E-2</c:v>
                </c:pt>
                <c:pt idx="2137">
                  <c:v>-2.3500000010244548E-2</c:v>
                </c:pt>
                <c:pt idx="2138">
                  <c:v>-1.1999999987892807E-2</c:v>
                </c:pt>
                <c:pt idx="2139">
                  <c:v>-2.9999999940628186E-2</c:v>
                </c:pt>
                <c:pt idx="2140">
                  <c:v>-9.9999999947613105E-3</c:v>
                </c:pt>
                <c:pt idx="2141">
                  <c:v>-6.9999999832361937E-3</c:v>
                </c:pt>
                <c:pt idx="2142">
                  <c:v>-2.7000000001862645E-2</c:v>
                </c:pt>
                <c:pt idx="2143">
                  <c:v>-2.4999999965075403E-2</c:v>
                </c:pt>
                <c:pt idx="2144">
                  <c:v>-2.1000000066123903E-2</c:v>
                </c:pt>
                <c:pt idx="2145">
                  <c:v>-2.3000000015599653E-2</c:v>
                </c:pt>
                <c:pt idx="2146">
                  <c:v>-3.8999999989755452E-2</c:v>
                </c:pt>
                <c:pt idx="2147">
                  <c:v>-1.2500000040745363E-2</c:v>
                </c:pt>
                <c:pt idx="2148">
                  <c:v>-2.550000004703179E-2</c:v>
                </c:pt>
                <c:pt idx="2149">
                  <c:v>-2.2999999957391992E-2</c:v>
                </c:pt>
                <c:pt idx="2150">
                  <c:v>-1.7499999987194315E-2</c:v>
                </c:pt>
                <c:pt idx="2151">
                  <c:v>-1.4499999990221113E-2</c:v>
                </c:pt>
                <c:pt idx="2152">
                  <c:v>-1.9999999989522621E-2</c:v>
                </c:pt>
                <c:pt idx="2153">
                  <c:v>-2.0000000018626451E-2</c:v>
                </c:pt>
                <c:pt idx="2154">
                  <c:v>-3.2500000030267984E-2</c:v>
                </c:pt>
                <c:pt idx="2155">
                  <c:v>-2.4999999994179234E-2</c:v>
                </c:pt>
                <c:pt idx="2156">
                  <c:v>-3.2000000006519258E-2</c:v>
                </c:pt>
                <c:pt idx="2157">
                  <c:v>-2.3499999981140718E-2</c:v>
                </c:pt>
                <c:pt idx="2158">
                  <c:v>-1.3999999966472387E-2</c:v>
                </c:pt>
                <c:pt idx="2159">
                  <c:v>-1.0500000033061951E-2</c:v>
                </c:pt>
                <c:pt idx="2160">
                  <c:v>-2.5999999954365194E-2</c:v>
                </c:pt>
                <c:pt idx="2161">
                  <c:v>-1.1500000022351742E-2</c:v>
                </c:pt>
                <c:pt idx="2162">
                  <c:v>-1.0000000009313226E-2</c:v>
                </c:pt>
                <c:pt idx="2163">
                  <c:v>-5.9999999939464033E-3</c:v>
                </c:pt>
                <c:pt idx="2164">
                  <c:v>-5.6000000011408702E-2</c:v>
                </c:pt>
                <c:pt idx="2165">
                  <c:v>-3.6000000021886081E-2</c:v>
                </c:pt>
                <c:pt idx="2166">
                  <c:v>-3.2999999995809048E-2</c:v>
                </c:pt>
                <c:pt idx="2167">
                  <c:v>-2.1000000037020072E-2</c:v>
                </c:pt>
                <c:pt idx="2168">
                  <c:v>-1.7499999958090484E-2</c:v>
                </c:pt>
                <c:pt idx="2169">
                  <c:v>-2.2500000020954758E-2</c:v>
                </c:pt>
                <c:pt idx="2170">
                  <c:v>-6.0499999992316589E-2</c:v>
                </c:pt>
                <c:pt idx="2171">
                  <c:v>-4.2999999888706952E-2</c:v>
                </c:pt>
                <c:pt idx="2172">
                  <c:v>-5.30000000144355E-2</c:v>
                </c:pt>
                <c:pt idx="2173">
                  <c:v>-3.599999999278225E-2</c:v>
                </c:pt>
                <c:pt idx="2174">
                  <c:v>-2.1000000037020072E-2</c:v>
                </c:pt>
                <c:pt idx="2175">
                  <c:v>-1.1000000027706847E-2</c:v>
                </c:pt>
                <c:pt idx="2176">
                  <c:v>-4.0500000002793968E-2</c:v>
                </c:pt>
                <c:pt idx="2177">
                  <c:v>-2.1999999997206032E-2</c:v>
                </c:pt>
                <c:pt idx="2178">
                  <c:v>-2.5000000023283064E-2</c:v>
                </c:pt>
                <c:pt idx="2179">
                  <c:v>-2.8000000049360096E-2</c:v>
                </c:pt>
                <c:pt idx="2180">
                  <c:v>-2.5999999983469024E-2</c:v>
                </c:pt>
                <c:pt idx="2181">
                  <c:v>-2.0499999984167516E-2</c:v>
                </c:pt>
                <c:pt idx="2182">
                  <c:v>-2.3499999981140718E-2</c:v>
                </c:pt>
                <c:pt idx="2183">
                  <c:v>-2.7000000001862645E-2</c:v>
                </c:pt>
                <c:pt idx="2184">
                  <c:v>-2.3499999952036887E-2</c:v>
                </c:pt>
                <c:pt idx="2185">
                  <c:v>-1.2499999982537702E-2</c:v>
                </c:pt>
                <c:pt idx="2186">
                  <c:v>-3.0000000027939677E-2</c:v>
                </c:pt>
                <c:pt idx="2187">
                  <c:v>-3.9500000013504177E-2</c:v>
                </c:pt>
                <c:pt idx="2188">
                  <c:v>-2.4499999999534339E-2</c:v>
                </c:pt>
                <c:pt idx="2189">
                  <c:v>-2.4999999994179234E-2</c:v>
                </c:pt>
                <c:pt idx="2190">
                  <c:v>-2.3499999981140718E-2</c:v>
                </c:pt>
                <c:pt idx="2191">
                  <c:v>-6.2000000034458935E-2</c:v>
                </c:pt>
                <c:pt idx="2192">
                  <c:v>-3.5499999998137355E-2</c:v>
                </c:pt>
                <c:pt idx="2193">
                  <c:v>-6.3000000111060217E-2</c:v>
                </c:pt>
                <c:pt idx="2194">
                  <c:v>-5.6499999860534444E-2</c:v>
                </c:pt>
                <c:pt idx="2195">
                  <c:v>-7.1999999927356839E-2</c:v>
                </c:pt>
                <c:pt idx="2196">
                  <c:v>-1.6000000032363459E-2</c:v>
                </c:pt>
                <c:pt idx="2197">
                  <c:v>-1.2999999977182597E-2</c:v>
                </c:pt>
                <c:pt idx="2198">
                  <c:v>-1.4500000019324943E-2</c:v>
                </c:pt>
                <c:pt idx="2199">
                  <c:v>-1.9500000023981556E-2</c:v>
                </c:pt>
                <c:pt idx="2200">
                  <c:v>-7.0500000001629815E-2</c:v>
                </c:pt>
                <c:pt idx="2201">
                  <c:v>-5.699999985517934E-2</c:v>
                </c:pt>
                <c:pt idx="2202">
                  <c:v>-6.9499999983236194E-2</c:v>
                </c:pt>
                <c:pt idx="2203">
                  <c:v>-7.1999999927356839E-2</c:v>
                </c:pt>
                <c:pt idx="2204">
                  <c:v>-2.2999999957391992E-2</c:v>
                </c:pt>
                <c:pt idx="2205">
                  <c:v>-1.800000001094304E-2</c:v>
                </c:pt>
                <c:pt idx="2206">
                  <c:v>9.5000000146683306E-3</c:v>
                </c:pt>
                <c:pt idx="2207">
                  <c:v>-1.8999999971129E-2</c:v>
                </c:pt>
                <c:pt idx="2208">
                  <c:v>-3.5000000018044375E-2</c:v>
                </c:pt>
                <c:pt idx="2209">
                  <c:v>-8.0000000132713467E-2</c:v>
                </c:pt>
                <c:pt idx="2210">
                  <c:v>-6.5000000060535967E-2</c:v>
                </c:pt>
                <c:pt idx="2211">
                  <c:v>-2.0000000018626451E-2</c:v>
                </c:pt>
                <c:pt idx="2212">
                  <c:v>-2.1999999997206032E-2</c:v>
                </c:pt>
                <c:pt idx="2213">
                  <c:v>1.1499999993247911E-2</c:v>
                </c:pt>
                <c:pt idx="2214">
                  <c:v>-5.1000000035855919E-2</c:v>
                </c:pt>
                <c:pt idx="2215">
                  <c:v>-2.3499999995692633E-2</c:v>
                </c:pt>
                <c:pt idx="2216">
                  <c:v>-5.2499999990686774E-2</c:v>
                </c:pt>
                <c:pt idx="2217">
                  <c:v>4.0000000153668225E-3</c:v>
                </c:pt>
                <c:pt idx="2218">
                  <c:v>-7.0000000414438546E-3</c:v>
                </c:pt>
                <c:pt idx="2219">
                  <c:v>-1.3000000006286427E-2</c:v>
                </c:pt>
                <c:pt idx="2220">
                  <c:v>-2.1500000002561137E-2</c:v>
                </c:pt>
                <c:pt idx="2221">
                  <c:v>-2.4999999994179234E-2</c:v>
                </c:pt>
                <c:pt idx="2222">
                  <c:v>-1.8500000005587935E-2</c:v>
                </c:pt>
                <c:pt idx="2223">
                  <c:v>-5.30000000144355E-2</c:v>
                </c:pt>
                <c:pt idx="2224">
                  <c:v>-5.2999999985331669E-2</c:v>
                </c:pt>
                <c:pt idx="2225">
                  <c:v>-1.5500000037718564E-2</c:v>
                </c:pt>
                <c:pt idx="2226">
                  <c:v>-2.2999999986495823E-2</c:v>
                </c:pt>
                <c:pt idx="2227">
                  <c:v>-2.1500000002561137E-2</c:v>
                </c:pt>
                <c:pt idx="2228">
                  <c:v>-3.5500000027241185E-2</c:v>
                </c:pt>
                <c:pt idx="2229">
                  <c:v>-2.4500000014086254E-2</c:v>
                </c:pt>
                <c:pt idx="2230">
                  <c:v>-5.9500000003026798E-2</c:v>
                </c:pt>
                <c:pt idx="2231">
                  <c:v>-3.6500000016530976E-2</c:v>
                </c:pt>
                <c:pt idx="2232">
                  <c:v>-4.5000000012805685E-2</c:v>
                </c:pt>
                <c:pt idx="2233">
                  <c:v>-4.6499999996740371E-2</c:v>
                </c:pt>
                <c:pt idx="2234">
                  <c:v>-2.4500000028638169E-2</c:v>
                </c:pt>
                <c:pt idx="2235">
                  <c:v>-1.6000000003259629E-2</c:v>
                </c:pt>
                <c:pt idx="2236">
                  <c:v>-2.0999999949708581E-2</c:v>
                </c:pt>
                <c:pt idx="2237">
                  <c:v>-2.1000000182539225E-2</c:v>
                </c:pt>
                <c:pt idx="2238">
                  <c:v>-2.4500000014086254E-2</c:v>
                </c:pt>
                <c:pt idx="2239">
                  <c:v>-2.3000000015599653E-2</c:v>
                </c:pt>
                <c:pt idx="2240">
                  <c:v>0.18299999996088445</c:v>
                </c:pt>
                <c:pt idx="2241">
                  <c:v>-4.0000000735744834E-3</c:v>
                </c:pt>
                <c:pt idx="2242">
                  <c:v>-2.3500000010244548E-2</c:v>
                </c:pt>
                <c:pt idx="2243">
                  <c:v>-2.0500000013271347E-2</c:v>
                </c:pt>
                <c:pt idx="2244">
                  <c:v>-2.3500000039348379E-2</c:v>
                </c:pt>
                <c:pt idx="2245">
                  <c:v>-2.1999999997206032E-2</c:v>
                </c:pt>
                <c:pt idx="2246">
                  <c:v>-1.2500000011641532E-2</c:v>
                </c:pt>
                <c:pt idx="2247">
                  <c:v>-4.5000000100117177E-3</c:v>
                </c:pt>
                <c:pt idx="2248">
                  <c:v>-2.0999999949708581E-2</c:v>
                </c:pt>
                <c:pt idx="2249">
                  <c:v>-2.1500000002561137E-2</c:v>
                </c:pt>
                <c:pt idx="2250">
                  <c:v>-2.4999999965075403E-2</c:v>
                </c:pt>
                <c:pt idx="2251">
                  <c:v>-2.5999999954365194E-2</c:v>
                </c:pt>
                <c:pt idx="2252">
                  <c:v>-3.3500000019557774E-2</c:v>
                </c:pt>
                <c:pt idx="2253">
                  <c:v>-4.1499999992083758E-2</c:v>
                </c:pt>
                <c:pt idx="2254">
                  <c:v>-4.1000000011990778E-2</c:v>
                </c:pt>
                <c:pt idx="2255">
                  <c:v>-3.699999998207204E-2</c:v>
                </c:pt>
                <c:pt idx="2256">
                  <c:v>-3.500000000349246E-2</c:v>
                </c:pt>
                <c:pt idx="2257">
                  <c:v>-3.4999999988940544E-2</c:v>
                </c:pt>
                <c:pt idx="2258">
                  <c:v>-3.7500000005820766E-2</c:v>
                </c:pt>
                <c:pt idx="2259">
                  <c:v>-4.2000000044936314E-2</c:v>
                </c:pt>
                <c:pt idx="2260">
                  <c:v>-3.9999999993597157E-2</c:v>
                </c:pt>
                <c:pt idx="2261">
                  <c:v>-3.4000000028754584E-2</c:v>
                </c:pt>
                <c:pt idx="2262">
                  <c:v>-3.550000001268927E-2</c:v>
                </c:pt>
                <c:pt idx="2263">
                  <c:v>-3.5500000041793101E-2</c:v>
                </c:pt>
                <c:pt idx="2264">
                  <c:v>-3.8000000015017577E-2</c:v>
                </c:pt>
                <c:pt idx="2265">
                  <c:v>-2.5000000023283064E-2</c:v>
                </c:pt>
                <c:pt idx="2266">
                  <c:v>-1.9500000009429641E-2</c:v>
                </c:pt>
                <c:pt idx="2267">
                  <c:v>-1.4000000024680048E-2</c:v>
                </c:pt>
                <c:pt idx="2268">
                  <c:v>-4.1499999984807801E-2</c:v>
                </c:pt>
                <c:pt idx="2269">
                  <c:v>-1.8000000025494955E-2</c:v>
                </c:pt>
                <c:pt idx="2270">
                  <c:v>-2.7999999991152436E-2</c:v>
                </c:pt>
                <c:pt idx="2271">
                  <c:v>-1.7999999923631549E-2</c:v>
                </c:pt>
                <c:pt idx="2272">
                  <c:v>-3.500000000349246E-2</c:v>
                </c:pt>
                <c:pt idx="2273">
                  <c:v>-4.649999990942888E-2</c:v>
                </c:pt>
                <c:pt idx="2274">
                  <c:v>-7.4999999487772584E-3</c:v>
                </c:pt>
                <c:pt idx="2275">
                  <c:v>-2.3000000022875611E-2</c:v>
                </c:pt>
                <c:pt idx="2276">
                  <c:v>-3.100000003905734E-2</c:v>
                </c:pt>
                <c:pt idx="2277">
                  <c:v>-3.8500000031490345E-2</c:v>
                </c:pt>
                <c:pt idx="2278">
                  <c:v>-2.200000000448199E-2</c:v>
                </c:pt>
                <c:pt idx="2279">
                  <c:v>-2.6499999999941792E-2</c:v>
                </c:pt>
                <c:pt idx="2280">
                  <c:v>-2.0500000042375177E-2</c:v>
                </c:pt>
                <c:pt idx="2281">
                  <c:v>-1.999999990221113E-2</c:v>
                </c:pt>
                <c:pt idx="2282">
                  <c:v>-2.7999999991152436E-2</c:v>
                </c:pt>
                <c:pt idx="2283">
                  <c:v>-2.1999999997206032E-2</c:v>
                </c:pt>
                <c:pt idx="2284">
                  <c:v>-1.9000000029336661E-2</c:v>
                </c:pt>
                <c:pt idx="2285">
                  <c:v>-0.12099999995552935</c:v>
                </c:pt>
                <c:pt idx="2286">
                  <c:v>-1.0999999998603016E-2</c:v>
                </c:pt>
                <c:pt idx="2287">
                  <c:v>-3.2000000035623088E-2</c:v>
                </c:pt>
                <c:pt idx="2288">
                  <c:v>-3.8999999989755452E-2</c:v>
                </c:pt>
                <c:pt idx="2289">
                  <c:v>-1.3499999971827492E-2</c:v>
                </c:pt>
                <c:pt idx="2290">
                  <c:v>-1.8000000040046871E-2</c:v>
                </c:pt>
                <c:pt idx="2291">
                  <c:v>-1.8999999971129E-2</c:v>
                </c:pt>
                <c:pt idx="2292">
                  <c:v>-1.4000000024680048E-2</c:v>
                </c:pt>
                <c:pt idx="2293">
                  <c:v>-1.3000000006286427E-2</c:v>
                </c:pt>
                <c:pt idx="2294">
                  <c:v>-5.699999985517934E-2</c:v>
                </c:pt>
                <c:pt idx="2295">
                  <c:v>-1.4000000024680048E-2</c:v>
                </c:pt>
                <c:pt idx="2296">
                  <c:v>-1.700000005075708E-2</c:v>
                </c:pt>
                <c:pt idx="2297">
                  <c:v>-2.3499999981140718E-2</c:v>
                </c:pt>
                <c:pt idx="2298">
                  <c:v>-2.3500000068452209E-2</c:v>
                </c:pt>
                <c:pt idx="2299">
                  <c:v>-5.0000000046566129E-3</c:v>
                </c:pt>
                <c:pt idx="2300">
                  <c:v>-6.6000000049825758E-2</c:v>
                </c:pt>
                <c:pt idx="2301">
                  <c:v>-2.0500000013271347E-2</c:v>
                </c:pt>
                <c:pt idx="2302">
                  <c:v>-3.6500000016530976E-2</c:v>
                </c:pt>
                <c:pt idx="2303">
                  <c:v>-4.4499999996332917E-2</c:v>
                </c:pt>
                <c:pt idx="2304">
                  <c:v>-3.7500000005820766E-2</c:v>
                </c:pt>
                <c:pt idx="2305">
                  <c:v>-3.1999999977415428E-2</c:v>
                </c:pt>
                <c:pt idx="2306">
                  <c:v>-3.4499999979743734E-2</c:v>
                </c:pt>
                <c:pt idx="2307">
                  <c:v>-4.2999999946914613E-2</c:v>
                </c:pt>
                <c:pt idx="2308">
                  <c:v>-3.1999999977415428E-2</c:v>
                </c:pt>
                <c:pt idx="2309">
                  <c:v>-3.6000000021886081E-2</c:v>
                </c:pt>
                <c:pt idx="2310">
                  <c:v>-3.0000000013387762E-2</c:v>
                </c:pt>
                <c:pt idx="2311">
                  <c:v>-2.0499999955063686E-2</c:v>
                </c:pt>
                <c:pt idx="2312">
                  <c:v>-1.8999999971129E-2</c:v>
                </c:pt>
                <c:pt idx="2313">
                  <c:v>-3.5499999998137355E-2</c:v>
                </c:pt>
                <c:pt idx="2314">
                  <c:v>-3.1000000017229468E-2</c:v>
                </c:pt>
                <c:pt idx="2315">
                  <c:v>-3.2500000030267984E-2</c:v>
                </c:pt>
                <c:pt idx="2316">
                  <c:v>-2.6999999943654984E-2</c:v>
                </c:pt>
                <c:pt idx="2317">
                  <c:v>-2.8500000014901161E-2</c:v>
                </c:pt>
                <c:pt idx="2318">
                  <c:v>-2.3000000044703484E-2</c:v>
                </c:pt>
                <c:pt idx="2319">
                  <c:v>-2.5999999954365194E-2</c:v>
                </c:pt>
                <c:pt idx="2320">
                  <c:v>-2.7000000001862645E-2</c:v>
                </c:pt>
                <c:pt idx="2321">
                  <c:v>-9.0000000200234354E-3</c:v>
                </c:pt>
                <c:pt idx="2322">
                  <c:v>-3.3500000019557774E-2</c:v>
                </c:pt>
                <c:pt idx="2323">
                  <c:v>-2.0500000042375177E-2</c:v>
                </c:pt>
                <c:pt idx="2324">
                  <c:v>-1.6000000003259629E-2</c:v>
                </c:pt>
                <c:pt idx="2325">
                  <c:v>-2.1499999973457307E-2</c:v>
                </c:pt>
                <c:pt idx="2326">
                  <c:v>-1.4499999990221113E-2</c:v>
                </c:pt>
                <c:pt idx="2327">
                  <c:v>-2.9999999678693712E-3</c:v>
                </c:pt>
                <c:pt idx="2328">
                  <c:v>-1.4999999897554517E-2</c:v>
                </c:pt>
                <c:pt idx="2329">
                  <c:v>-2.3500000039348379E-2</c:v>
                </c:pt>
                <c:pt idx="2330">
                  <c:v>-2.9500000004190952E-2</c:v>
                </c:pt>
                <c:pt idx="2331">
                  <c:v>-2.8999999980442226E-2</c:v>
                </c:pt>
                <c:pt idx="2332">
                  <c:v>-3.40000000433065E-2</c:v>
                </c:pt>
                <c:pt idx="2333">
                  <c:v>-2.6000000070780516E-2</c:v>
                </c:pt>
                <c:pt idx="2334">
                  <c:v>-2.0000000018626451E-2</c:v>
                </c:pt>
                <c:pt idx="2335">
                  <c:v>-1.8500000122003257E-2</c:v>
                </c:pt>
                <c:pt idx="2336">
                  <c:v>-2.7500000025611371E-2</c:v>
                </c:pt>
                <c:pt idx="2337">
                  <c:v>-1.5000000013969839E-2</c:v>
                </c:pt>
                <c:pt idx="2338">
                  <c:v>-2.3000000015599653E-2</c:v>
                </c:pt>
                <c:pt idx="2339">
                  <c:v>-1.5999999886844307E-2</c:v>
                </c:pt>
                <c:pt idx="2340">
                  <c:v>-3.2999999966705218E-2</c:v>
                </c:pt>
                <c:pt idx="2341">
                  <c:v>-2.650000003632158E-2</c:v>
                </c:pt>
                <c:pt idx="2342">
                  <c:v>-2.5000000023283064E-2</c:v>
                </c:pt>
                <c:pt idx="2343">
                  <c:v>-2.7999999962048605E-2</c:v>
                </c:pt>
                <c:pt idx="2344">
                  <c:v>-1.5499999892199412E-2</c:v>
                </c:pt>
                <c:pt idx="2345">
                  <c:v>-3.0000000260770321E-3</c:v>
                </c:pt>
                <c:pt idx="2346">
                  <c:v>-1.2999999918974936E-2</c:v>
                </c:pt>
                <c:pt idx="2347">
                  <c:v>-2.1999999997206032E-2</c:v>
                </c:pt>
                <c:pt idx="2348">
                  <c:v>-3.5000000149011612E-2</c:v>
                </c:pt>
                <c:pt idx="2349">
                  <c:v>-3.3499999961350113E-2</c:v>
                </c:pt>
                <c:pt idx="2350">
                  <c:v>-3.2999999995809048E-2</c:v>
                </c:pt>
                <c:pt idx="2351">
                  <c:v>-2.2999999957391992E-2</c:v>
                </c:pt>
                <c:pt idx="2352">
                  <c:v>-2.1500000031664968E-2</c:v>
                </c:pt>
                <c:pt idx="2353">
                  <c:v>-4.5999999972991645E-2</c:v>
                </c:pt>
                <c:pt idx="2354">
                  <c:v>-2.4499999999534339E-2</c:v>
                </c:pt>
                <c:pt idx="2355">
                  <c:v>-1.6499999997904524E-2</c:v>
                </c:pt>
                <c:pt idx="2356">
                  <c:v>-1.6000000003259629E-2</c:v>
                </c:pt>
                <c:pt idx="2357">
                  <c:v>-1.9500000009429641E-2</c:v>
                </c:pt>
                <c:pt idx="2358">
                  <c:v>-1.2000000002444722E-2</c:v>
                </c:pt>
                <c:pt idx="2359">
                  <c:v>-1.8500000005587935E-2</c:v>
                </c:pt>
                <c:pt idx="2360">
                  <c:v>-3.0500000037136488E-2</c:v>
                </c:pt>
                <c:pt idx="2361">
                  <c:v>-3.3000000024912879E-2</c:v>
                </c:pt>
                <c:pt idx="2362">
                  <c:v>-7.5000000142608769E-3</c:v>
                </c:pt>
                <c:pt idx="2363">
                  <c:v>-1.1500000007799827E-2</c:v>
                </c:pt>
                <c:pt idx="2364">
                  <c:v>-2.0999999978812411E-2</c:v>
                </c:pt>
                <c:pt idx="2365">
                  <c:v>-2.8999999994994141E-2</c:v>
                </c:pt>
                <c:pt idx="2366">
                  <c:v>-2.4999999994179234E-2</c:v>
                </c:pt>
                <c:pt idx="2367">
                  <c:v>-7.5000000069849193E-3</c:v>
                </c:pt>
                <c:pt idx="2368">
                  <c:v>-2.8000000020256266E-2</c:v>
                </c:pt>
                <c:pt idx="2369">
                  <c:v>-3.4000000028754584E-2</c:v>
                </c:pt>
                <c:pt idx="2370">
                  <c:v>-1.4999999548308551E-3</c:v>
                </c:pt>
                <c:pt idx="2371">
                  <c:v>-2.1499999915249646E-2</c:v>
                </c:pt>
                <c:pt idx="2372">
                  <c:v>-1.2500000011641532E-2</c:v>
                </c:pt>
                <c:pt idx="2373">
                  <c:v>-2.4499999941326678E-2</c:v>
                </c:pt>
                <c:pt idx="2374">
                  <c:v>-1.4000000024680048E-2</c:v>
                </c:pt>
                <c:pt idx="2375">
                  <c:v>-1.6000000003259629E-2</c:v>
                </c:pt>
                <c:pt idx="2376">
                  <c:v>-2.5999999896157533E-2</c:v>
                </c:pt>
                <c:pt idx="2377">
                  <c:v>-2.8999999980442226E-2</c:v>
                </c:pt>
                <c:pt idx="2378">
                  <c:v>-8.9999999618157744E-3</c:v>
                </c:pt>
                <c:pt idx="2379">
                  <c:v>-1.3000000006286427E-2</c:v>
                </c:pt>
                <c:pt idx="2380">
                  <c:v>-1.9000000029336661E-2</c:v>
                </c:pt>
                <c:pt idx="2381">
                  <c:v>-2.7000000001862645E-2</c:v>
                </c:pt>
                <c:pt idx="2382">
                  <c:v>-2.8000000020256266E-2</c:v>
                </c:pt>
                <c:pt idx="2383">
                  <c:v>-2.4500000057742E-2</c:v>
                </c:pt>
                <c:pt idx="2384">
                  <c:v>-2.3999999975785613E-2</c:v>
                </c:pt>
                <c:pt idx="2385">
                  <c:v>-2.1000000007916242E-2</c:v>
                </c:pt>
                <c:pt idx="2386">
                  <c:v>-2.749999996740371E-2</c:v>
                </c:pt>
                <c:pt idx="2387">
                  <c:v>-1.9000000000232831E-2</c:v>
                </c:pt>
                <c:pt idx="2388">
                  <c:v>-2.5000000008731149E-2</c:v>
                </c:pt>
                <c:pt idx="2389">
                  <c:v>-2.5500000003376044E-2</c:v>
                </c:pt>
                <c:pt idx="2390">
                  <c:v>-1.8000000040046871E-2</c:v>
                </c:pt>
                <c:pt idx="2391">
                  <c:v>-1.6999999992549419E-2</c:v>
                </c:pt>
                <c:pt idx="2392">
                  <c:v>-1.6999999992549419E-2</c:v>
                </c:pt>
                <c:pt idx="2393">
                  <c:v>-2.3000000044703484E-2</c:v>
                </c:pt>
                <c:pt idx="2394">
                  <c:v>-2.7000000001862645E-2</c:v>
                </c:pt>
                <c:pt idx="2395">
                  <c:v>-2.8000000165775418E-2</c:v>
                </c:pt>
                <c:pt idx="2396">
                  <c:v>-2.8999999980442226E-2</c:v>
                </c:pt>
                <c:pt idx="2397">
                  <c:v>-3.2000000006519258E-2</c:v>
                </c:pt>
                <c:pt idx="2398">
                  <c:v>-2.5999999954365194E-2</c:v>
                </c:pt>
                <c:pt idx="2399">
                  <c:v>-2.1499999973457307E-2</c:v>
                </c:pt>
                <c:pt idx="2400">
                  <c:v>-2.9999999969732016E-2</c:v>
                </c:pt>
                <c:pt idx="2401">
                  <c:v>-2.3499999952036887E-2</c:v>
                </c:pt>
                <c:pt idx="2402">
                  <c:v>-2.3499999981140718E-2</c:v>
                </c:pt>
                <c:pt idx="2403">
                  <c:v>-2.1999999997206032E-2</c:v>
                </c:pt>
                <c:pt idx="2404">
                  <c:v>-2.7000000001862645E-2</c:v>
                </c:pt>
                <c:pt idx="2405">
                  <c:v>-2.5999999968917109E-2</c:v>
                </c:pt>
                <c:pt idx="2406">
                  <c:v>-2.2999999986495823E-2</c:v>
                </c:pt>
                <c:pt idx="2407">
                  <c:v>-2.0499999984167516E-2</c:v>
                </c:pt>
                <c:pt idx="2408">
                  <c:v>-1.9499999994877726E-2</c:v>
                </c:pt>
                <c:pt idx="2409">
                  <c:v>-1.8500000005587935E-2</c:v>
                </c:pt>
                <c:pt idx="2410">
                  <c:v>-1.6500000027008355E-2</c:v>
                </c:pt>
                <c:pt idx="2411">
                  <c:v>-2.7000000001862645E-2</c:v>
                </c:pt>
                <c:pt idx="2412">
                  <c:v>-2.5999999954365194E-2</c:v>
                </c:pt>
                <c:pt idx="2413">
                  <c:v>-2.7500000025611371E-2</c:v>
                </c:pt>
                <c:pt idx="2414">
                  <c:v>-2.0499999984167516E-2</c:v>
                </c:pt>
                <c:pt idx="2415">
                  <c:v>-2.1000000066123903E-2</c:v>
                </c:pt>
                <c:pt idx="2416">
                  <c:v>-2.9500000004190952E-2</c:v>
                </c:pt>
                <c:pt idx="2417">
                  <c:v>-3.0999999988125637E-2</c:v>
                </c:pt>
                <c:pt idx="2418">
                  <c:v>-1.9000000029336661E-2</c:v>
                </c:pt>
                <c:pt idx="2419">
                  <c:v>-3.2499999972060323E-2</c:v>
                </c:pt>
                <c:pt idx="2420">
                  <c:v>-2.650000000721775E-2</c:v>
                </c:pt>
                <c:pt idx="2421">
                  <c:v>-2.9999999940628186E-2</c:v>
                </c:pt>
                <c:pt idx="2422">
                  <c:v>-2.3000000015599653E-2</c:v>
                </c:pt>
                <c:pt idx="2423">
                  <c:v>-2.8000000020256266E-2</c:v>
                </c:pt>
                <c:pt idx="2424">
                  <c:v>-1.4499999990221113E-2</c:v>
                </c:pt>
                <c:pt idx="2425">
                  <c:v>-2.0499999984167516E-2</c:v>
                </c:pt>
                <c:pt idx="2426">
                  <c:v>-1.9000000000232831E-2</c:v>
                </c:pt>
                <c:pt idx="2427">
                  <c:v>-1.9000000000232831E-2</c:v>
                </c:pt>
                <c:pt idx="2428">
                  <c:v>-2.5000000023283064E-2</c:v>
                </c:pt>
                <c:pt idx="2429">
                  <c:v>-2.4499999999534339E-2</c:v>
                </c:pt>
                <c:pt idx="2430">
                  <c:v>-1.9999999960418791E-2</c:v>
                </c:pt>
                <c:pt idx="2431">
                  <c:v>-2.3000000015599653E-2</c:v>
                </c:pt>
                <c:pt idx="2432">
                  <c:v>-1.9500000023981556E-2</c:v>
                </c:pt>
                <c:pt idx="2433">
                  <c:v>-4.999999946448952E-3</c:v>
                </c:pt>
                <c:pt idx="2434">
                  <c:v>-1.6000000003259629E-2</c:v>
                </c:pt>
                <c:pt idx="2435">
                  <c:v>-3.2500000030267984E-2</c:v>
                </c:pt>
                <c:pt idx="2436">
                  <c:v>-2.0500000042375177E-2</c:v>
                </c:pt>
                <c:pt idx="2437">
                  <c:v>-5.5000000284053385E-3</c:v>
                </c:pt>
                <c:pt idx="2438">
                  <c:v>-2.7000000001862645E-2</c:v>
                </c:pt>
                <c:pt idx="2439">
                  <c:v>2.7000000001862645E-2</c:v>
                </c:pt>
                <c:pt idx="2440">
                  <c:v>-1.4999999999417923E-2</c:v>
                </c:pt>
                <c:pt idx="2441">
                  <c:v>-8.000000030733645E-3</c:v>
                </c:pt>
                <c:pt idx="2442">
                  <c:v>-1.2999999977182597E-2</c:v>
                </c:pt>
                <c:pt idx="2443">
                  <c:v>-1.4500000048428774E-2</c:v>
                </c:pt>
                <c:pt idx="2444">
                  <c:v>-1.3999999966472387E-2</c:v>
                </c:pt>
                <c:pt idx="2445">
                  <c:v>1.3499999942723662E-2</c:v>
                </c:pt>
                <c:pt idx="2446">
                  <c:v>5.0000000046566129E-3</c:v>
                </c:pt>
                <c:pt idx="2447">
                  <c:v>-1.6000000003259629E-2</c:v>
                </c:pt>
                <c:pt idx="2448">
                  <c:v>-1.50000000721775E-2</c:v>
                </c:pt>
                <c:pt idx="2449">
                  <c:v>-2.7999999991152436E-2</c:v>
                </c:pt>
                <c:pt idx="2450">
                  <c:v>-3.2500000030267984E-2</c:v>
                </c:pt>
                <c:pt idx="2451">
                  <c:v>-2.749999999650754E-2</c:v>
                </c:pt>
                <c:pt idx="2452">
                  <c:v>-1.4999999970314093E-2</c:v>
                </c:pt>
                <c:pt idx="2453">
                  <c:v>-2.1499999973457307E-2</c:v>
                </c:pt>
                <c:pt idx="2454">
                  <c:v>-2.7000000001862645E-2</c:v>
                </c:pt>
                <c:pt idx="2455">
                  <c:v>-2.5000000023283064E-2</c:v>
                </c:pt>
                <c:pt idx="2456">
                  <c:v>-2.4500000028638169E-2</c:v>
                </c:pt>
                <c:pt idx="2457">
                  <c:v>-1.3000000035390258E-2</c:v>
                </c:pt>
                <c:pt idx="2458">
                  <c:v>-1.6499999997904524E-2</c:v>
                </c:pt>
                <c:pt idx="2459">
                  <c:v>-2.0500000013271347E-2</c:v>
                </c:pt>
                <c:pt idx="2460">
                  <c:v>-2.5999999954365194E-2</c:v>
                </c:pt>
                <c:pt idx="2461">
                  <c:v>-1.9500000053085387E-2</c:v>
                </c:pt>
                <c:pt idx="2462">
                  <c:v>-3.2499999972060323E-2</c:v>
                </c:pt>
                <c:pt idx="2463">
                  <c:v>-2.2500000020954758E-2</c:v>
                </c:pt>
                <c:pt idx="2464">
                  <c:v>-2.5499999959720299E-2</c:v>
                </c:pt>
                <c:pt idx="2465">
                  <c:v>4.5000000012805685E-2</c:v>
                </c:pt>
                <c:pt idx="2466">
                  <c:v>1.1499999993247911E-2</c:v>
                </c:pt>
                <c:pt idx="2467">
                  <c:v>-1.5499999921303242E-2</c:v>
                </c:pt>
                <c:pt idx="2468">
                  <c:v>-8.9999999618157744E-3</c:v>
                </c:pt>
                <c:pt idx="2469">
                  <c:v>-4.3999999994412065E-2</c:v>
                </c:pt>
                <c:pt idx="2470">
                  <c:v>-5.1999999981489964E-2</c:v>
                </c:pt>
                <c:pt idx="2471">
                  <c:v>-2.4000000092200935E-2</c:v>
                </c:pt>
                <c:pt idx="2472">
                  <c:v>-2.4500000057742E-2</c:v>
                </c:pt>
                <c:pt idx="2473">
                  <c:v>-3.2000000006519258E-2</c:v>
                </c:pt>
                <c:pt idx="2474">
                  <c:v>-2.7500000025611371E-2</c:v>
                </c:pt>
                <c:pt idx="2475">
                  <c:v>-3.2000000006519258E-2</c:v>
                </c:pt>
                <c:pt idx="2476">
                  <c:v>-3.599999999278225E-2</c:v>
                </c:pt>
                <c:pt idx="2477">
                  <c:v>-9.0000000782310963E-3</c:v>
                </c:pt>
                <c:pt idx="2478">
                  <c:v>-2.1499999973457307E-2</c:v>
                </c:pt>
                <c:pt idx="2479">
                  <c:v>-1.6499999997904524E-2</c:v>
                </c:pt>
                <c:pt idx="2480">
                  <c:v>-3.8999999989755452E-2</c:v>
                </c:pt>
                <c:pt idx="2481">
                  <c:v>-1.0500000033061951E-2</c:v>
                </c:pt>
                <c:pt idx="2482">
                  <c:v>-3.2000000006519258E-2</c:v>
                </c:pt>
                <c:pt idx="2483">
                  <c:v>-3.1499999982770532E-2</c:v>
                </c:pt>
                <c:pt idx="2484">
                  <c:v>-2.3000000044703484E-2</c:v>
                </c:pt>
                <c:pt idx="2485">
                  <c:v>-1.5000000013969839E-2</c:v>
                </c:pt>
                <c:pt idx="2486">
                  <c:v>-2.9999999969732016E-2</c:v>
                </c:pt>
                <c:pt idx="2487">
                  <c:v>-2.2999999986495823E-2</c:v>
                </c:pt>
                <c:pt idx="2488">
                  <c:v>-4.2500000010477379E-2</c:v>
                </c:pt>
                <c:pt idx="2489">
                  <c:v>-3.500000003259629E-2</c:v>
                </c:pt>
                <c:pt idx="2490">
                  <c:v>-2.9500000033294782E-2</c:v>
                </c:pt>
                <c:pt idx="2491">
                  <c:v>-3.3500000135973096E-2</c:v>
                </c:pt>
                <c:pt idx="2492">
                  <c:v>-2.8500000014901161E-2</c:v>
                </c:pt>
                <c:pt idx="2493">
                  <c:v>-1.999999993131496E-3</c:v>
                </c:pt>
                <c:pt idx="2494">
                  <c:v>-4.5999999972991645E-2</c:v>
                </c:pt>
                <c:pt idx="2495">
                  <c:v>-3.0999999959021807E-2</c:v>
                </c:pt>
                <c:pt idx="2496">
                  <c:v>-2.9000000024097972E-2</c:v>
                </c:pt>
                <c:pt idx="2497">
                  <c:v>-4.2000000015832484E-2</c:v>
                </c:pt>
                <c:pt idx="2498">
                  <c:v>-2.9999999984283932E-2</c:v>
                </c:pt>
                <c:pt idx="2499">
                  <c:v>-2.9999999969732016E-2</c:v>
                </c:pt>
                <c:pt idx="2500">
                  <c:v>-5.9999999648425728E-3</c:v>
                </c:pt>
                <c:pt idx="2501">
                  <c:v>-3.3499999961350113E-2</c:v>
                </c:pt>
                <c:pt idx="2502">
                  <c:v>-2.7999999932944775E-2</c:v>
                </c:pt>
                <c:pt idx="2503">
                  <c:v>-2.0499999984167516E-2</c:v>
                </c:pt>
                <c:pt idx="2504">
                  <c:v>-2.8999999980442226E-2</c:v>
                </c:pt>
                <c:pt idx="2505">
                  <c:v>7.999999972525984E-3</c:v>
                </c:pt>
                <c:pt idx="2506">
                  <c:v>2.5000000023283064E-3</c:v>
                </c:pt>
                <c:pt idx="2507">
                  <c:v>-1.6000000003259629E-2</c:v>
                </c:pt>
                <c:pt idx="2508">
                  <c:v>-4.8499999975319952E-2</c:v>
                </c:pt>
                <c:pt idx="2509">
                  <c:v>-1.799999998183921E-2</c:v>
                </c:pt>
                <c:pt idx="2510">
                  <c:v>-2.0000000018626451E-2</c:v>
                </c:pt>
                <c:pt idx="2511">
                  <c:v>-2.9999999969732016E-2</c:v>
                </c:pt>
                <c:pt idx="2512">
                  <c:v>-2.8999999980442226E-2</c:v>
                </c:pt>
                <c:pt idx="2513">
                  <c:v>-2.4000000033993274E-2</c:v>
                </c:pt>
                <c:pt idx="2514">
                  <c:v>-2.8999999980442226E-2</c:v>
                </c:pt>
                <c:pt idx="2515">
                  <c:v>3.1000000017229468E-2</c:v>
                </c:pt>
                <c:pt idx="2516">
                  <c:v>-2.0499999984167516E-2</c:v>
                </c:pt>
                <c:pt idx="2517">
                  <c:v>-2.2499999962747097E-2</c:v>
                </c:pt>
                <c:pt idx="2518">
                  <c:v>-2.5999999954365194E-2</c:v>
                </c:pt>
                <c:pt idx="2519">
                  <c:v>-3.2000000006519258E-2</c:v>
                </c:pt>
                <c:pt idx="2520">
                  <c:v>-2.9999999824212864E-3</c:v>
                </c:pt>
                <c:pt idx="2521">
                  <c:v>-2.7000000001862645E-2</c:v>
                </c:pt>
                <c:pt idx="2522">
                  <c:v>-2.8999999980442226E-2</c:v>
                </c:pt>
                <c:pt idx="2523">
                  <c:v>-2.3999999975785613E-2</c:v>
                </c:pt>
                <c:pt idx="2524">
                  <c:v>-2.0000000018626451E-2</c:v>
                </c:pt>
                <c:pt idx="2525">
                  <c:v>-2.9000000038649887E-2</c:v>
                </c:pt>
                <c:pt idx="2526">
                  <c:v>-1.4499999990221113E-2</c:v>
                </c:pt>
                <c:pt idx="2527">
                  <c:v>-5.4999999993015081E-3</c:v>
                </c:pt>
                <c:pt idx="2528">
                  <c:v>-6.9999999832361937E-3</c:v>
                </c:pt>
                <c:pt idx="2529">
                  <c:v>-2.4000000004889444E-2</c:v>
                </c:pt>
                <c:pt idx="2530">
                  <c:v>-1.9499999994877726E-2</c:v>
                </c:pt>
                <c:pt idx="2531">
                  <c:v>-3.0999999973573722E-2</c:v>
                </c:pt>
                <c:pt idx="2532">
                  <c:v>-2.9500000033294782E-2</c:v>
                </c:pt>
                <c:pt idx="2533">
                  <c:v>-1.2000000046100467E-2</c:v>
                </c:pt>
                <c:pt idx="2534">
                  <c:v>-1.049999997485429E-2</c:v>
                </c:pt>
                <c:pt idx="2535">
                  <c:v>-4.999999946448952E-3</c:v>
                </c:pt>
                <c:pt idx="2536">
                  <c:v>-5.9999999939464033E-3</c:v>
                </c:pt>
                <c:pt idx="2537">
                  <c:v>-1.0999999998603016E-2</c:v>
                </c:pt>
                <c:pt idx="2538">
                  <c:v>-2.9500000004190952E-2</c:v>
                </c:pt>
                <c:pt idx="2539">
                  <c:v>-1.2499999662395567E-2</c:v>
                </c:pt>
                <c:pt idx="2540">
                  <c:v>-1.9000000145751983E-2</c:v>
                </c:pt>
                <c:pt idx="2541">
                  <c:v>-1.3999999762745574E-2</c:v>
                </c:pt>
                <c:pt idx="2542">
                  <c:v>-1.6499999910593033E-2</c:v>
                </c:pt>
                <c:pt idx="2543">
                  <c:v>-1.2999999686144292E-2</c:v>
                </c:pt>
                <c:pt idx="2544">
                  <c:v>-2.1499999857041985E-2</c:v>
                </c:pt>
                <c:pt idx="2545">
                  <c:v>-1.8500000063795596E-2</c:v>
                </c:pt>
                <c:pt idx="2546">
                  <c:v>-1.4000000199303031E-2</c:v>
                </c:pt>
                <c:pt idx="2547">
                  <c:v>-1.3000000122701749E-2</c:v>
                </c:pt>
                <c:pt idx="2548">
                  <c:v>-2.099999986239709E-2</c:v>
                </c:pt>
                <c:pt idx="2549">
                  <c:v>-1.5499999892199412E-2</c:v>
                </c:pt>
                <c:pt idx="2550">
                  <c:v>-1.2000000046100467E-2</c:v>
                </c:pt>
                <c:pt idx="2551">
                  <c:v>-1.3499999768100679E-2</c:v>
                </c:pt>
                <c:pt idx="2552">
                  <c:v>-1.7499999987194315E-2</c:v>
                </c:pt>
                <c:pt idx="2553">
                  <c:v>-1.5499999921303242E-2</c:v>
                </c:pt>
                <c:pt idx="2554">
                  <c:v>-1.300000015180558E-2</c:v>
                </c:pt>
                <c:pt idx="2555">
                  <c:v>-2.2499999933643267E-2</c:v>
                </c:pt>
                <c:pt idx="2556">
                  <c:v>-1.4500000281259418E-2</c:v>
                </c:pt>
                <c:pt idx="2557">
                  <c:v>-2.2499999962747097E-2</c:v>
                </c:pt>
                <c:pt idx="2558">
                  <c:v>-1.8000000069150701E-2</c:v>
                </c:pt>
                <c:pt idx="2559">
                  <c:v>-1.5499999892199412E-2</c:v>
                </c:pt>
                <c:pt idx="2560">
                  <c:v>-1.0999999969499186E-2</c:v>
                </c:pt>
                <c:pt idx="2561">
                  <c:v>-1.5000000305008143E-2</c:v>
                </c:pt>
                <c:pt idx="2562">
                  <c:v>-1.9000000145751983E-2</c:v>
                </c:pt>
                <c:pt idx="2563">
                  <c:v>-1.6999999992549419E-2</c:v>
                </c:pt>
                <c:pt idx="2564">
                  <c:v>-1.1000000435160473E-2</c:v>
                </c:pt>
                <c:pt idx="2565">
                  <c:v>-2.0499999751336873E-2</c:v>
                </c:pt>
                <c:pt idx="2566">
                  <c:v>-2.7000000351108611E-2</c:v>
                </c:pt>
                <c:pt idx="2567">
                  <c:v>-2.8500000044004992E-2</c:v>
                </c:pt>
                <c:pt idx="2568">
                  <c:v>-2.1999999938998371E-2</c:v>
                </c:pt>
                <c:pt idx="2569">
                  <c:v>-3.599999999278225E-2</c:v>
                </c:pt>
                <c:pt idx="2570">
                  <c:v>-3.0000000144354999E-2</c:v>
                </c:pt>
                <c:pt idx="2571">
                  <c:v>6.9999996339902282E-3</c:v>
                </c:pt>
                <c:pt idx="2572">
                  <c:v>-2.9999999678693712E-2</c:v>
                </c:pt>
                <c:pt idx="2573">
                  <c:v>-3.0499999760650098E-2</c:v>
                </c:pt>
                <c:pt idx="2574">
                  <c:v>-2.5000000197906047E-2</c:v>
                </c:pt>
                <c:pt idx="2575">
                  <c:v>-2.1999999938998371E-2</c:v>
                </c:pt>
                <c:pt idx="2576">
                  <c:v>-2.6000000245403498E-2</c:v>
                </c:pt>
                <c:pt idx="2577">
                  <c:v>-2.4000000092200935E-2</c:v>
                </c:pt>
                <c:pt idx="2578">
                  <c:v>-2.1999999938998371E-2</c:v>
                </c:pt>
                <c:pt idx="2579">
                  <c:v>-2.6999999885447323E-2</c:v>
                </c:pt>
                <c:pt idx="2580">
                  <c:v>-1.8000000069150701E-2</c:v>
                </c:pt>
                <c:pt idx="2581">
                  <c:v>-3.3999999985098839E-2</c:v>
                </c:pt>
                <c:pt idx="2582">
                  <c:v>-2.350000009755604E-2</c:v>
                </c:pt>
                <c:pt idx="2583">
                  <c:v>-2.2499999933643267E-2</c:v>
                </c:pt>
                <c:pt idx="2584">
                  <c:v>-2.2499999962747097E-2</c:v>
                </c:pt>
                <c:pt idx="2585">
                  <c:v>-1.9000000145751983E-2</c:v>
                </c:pt>
                <c:pt idx="2586">
                  <c:v>-2.9500000120606273E-2</c:v>
                </c:pt>
                <c:pt idx="2587">
                  <c:v>-1.7499999987194315E-2</c:v>
                </c:pt>
                <c:pt idx="2588">
                  <c:v>-2.5000000197906047E-2</c:v>
                </c:pt>
                <c:pt idx="2589">
                  <c:v>-2.099999986239709E-2</c:v>
                </c:pt>
                <c:pt idx="2590">
                  <c:v>-1.8500000151107088E-2</c:v>
                </c:pt>
                <c:pt idx="2591">
                  <c:v>-2.3000000015599653E-2</c:v>
                </c:pt>
                <c:pt idx="2592">
                  <c:v>-2.0000000251457095E-2</c:v>
                </c:pt>
                <c:pt idx="2593">
                  <c:v>-2.5500000250758603E-2</c:v>
                </c:pt>
                <c:pt idx="2594">
                  <c:v>-2.7999999962048605E-2</c:v>
                </c:pt>
                <c:pt idx="2595">
                  <c:v>-3.0000000115251169E-2</c:v>
                </c:pt>
                <c:pt idx="2596">
                  <c:v>-1.8000000069150701E-2</c:v>
                </c:pt>
                <c:pt idx="2597">
                  <c:v>-2.5499999814201146E-2</c:v>
                </c:pt>
                <c:pt idx="2598">
                  <c:v>-2.1499999944353476E-2</c:v>
                </c:pt>
                <c:pt idx="2599">
                  <c:v>-2.1999999938998371E-2</c:v>
                </c:pt>
                <c:pt idx="2600">
                  <c:v>-3.4499999979743734E-2</c:v>
                </c:pt>
                <c:pt idx="2601">
                  <c:v>-3.2499999913852662E-2</c:v>
                </c:pt>
                <c:pt idx="2602">
                  <c:v>-1.7499999987194315E-2</c:v>
                </c:pt>
                <c:pt idx="2603">
                  <c:v>-1.3999999733641744E-2</c:v>
                </c:pt>
                <c:pt idx="2604">
                  <c:v>-2.099999986239709E-2</c:v>
                </c:pt>
                <c:pt idx="2605">
                  <c:v>-2.9000000038649887E-2</c:v>
                </c:pt>
                <c:pt idx="2606">
                  <c:v>-2.0000000222353265E-2</c:v>
                </c:pt>
                <c:pt idx="2607">
                  <c:v>-1.4999999839346856E-2</c:v>
                </c:pt>
                <c:pt idx="2608">
                  <c:v>-1.300000015180558E-2</c:v>
                </c:pt>
                <c:pt idx="2609">
                  <c:v>-1.6999999992549419E-2</c:v>
                </c:pt>
                <c:pt idx="2610">
                  <c:v>-1.6999999992549419E-2</c:v>
                </c:pt>
                <c:pt idx="2611">
                  <c:v>-2.5000000168802217E-2</c:v>
                </c:pt>
                <c:pt idx="2612">
                  <c:v>-2.2499999933643267E-2</c:v>
                </c:pt>
                <c:pt idx="2613">
                  <c:v>-2.8499999578343704E-2</c:v>
                </c:pt>
                <c:pt idx="2614">
                  <c:v>-2.9000000038649887E-2</c:v>
                </c:pt>
                <c:pt idx="2615">
                  <c:v>-3.6000000167405233E-2</c:v>
                </c:pt>
                <c:pt idx="2616">
                  <c:v>-6.0000000521540642E-3</c:v>
                </c:pt>
                <c:pt idx="2617">
                  <c:v>-2.5499999814201146E-2</c:v>
                </c:pt>
                <c:pt idx="2618">
                  <c:v>-2.1999999938998371E-2</c:v>
                </c:pt>
                <c:pt idx="2619">
                  <c:v>-1.9999999756691977E-2</c:v>
                </c:pt>
                <c:pt idx="2620">
                  <c:v>-4.2000000161351636E-2</c:v>
                </c:pt>
                <c:pt idx="2621">
                  <c:v>-3.0999999755294994E-2</c:v>
                </c:pt>
                <c:pt idx="2622">
                  <c:v>-1.9999999756691977E-2</c:v>
                </c:pt>
                <c:pt idx="2623">
                  <c:v>-2.4500000115949661E-2</c:v>
                </c:pt>
                <c:pt idx="2624">
                  <c:v>-2.7000000351108611E-2</c:v>
                </c:pt>
                <c:pt idx="2625">
                  <c:v>-3.0499999673338607E-2</c:v>
                </c:pt>
                <c:pt idx="2626">
                  <c:v>-2.5499999726889655E-2</c:v>
                </c:pt>
                <c:pt idx="2627">
                  <c:v>-2.0999999833293259E-2</c:v>
                </c:pt>
                <c:pt idx="2628">
                  <c:v>-2.4499999650288373E-2</c:v>
                </c:pt>
                <c:pt idx="2629">
                  <c:v>-2.6999999885447323E-2</c:v>
                </c:pt>
                <c:pt idx="2630">
                  <c:v>-2.1999999938998371E-2</c:v>
                </c:pt>
                <c:pt idx="2631">
                  <c:v>-1.9499999762047082E-2</c:v>
                </c:pt>
                <c:pt idx="2632">
                  <c:v>-2.9999999649589881E-2</c:v>
                </c:pt>
                <c:pt idx="2633">
                  <c:v>-2.3000000015599653E-2</c:v>
                </c:pt>
                <c:pt idx="2634">
                  <c:v>-2.5499999814201146E-2</c:v>
                </c:pt>
                <c:pt idx="2635">
                  <c:v>-2.899999960209243E-2</c:v>
                </c:pt>
                <c:pt idx="2636">
                  <c:v>-2.6999999885447323E-2</c:v>
                </c:pt>
                <c:pt idx="2637">
                  <c:v>-2.099999986239709E-2</c:v>
                </c:pt>
                <c:pt idx="2638">
                  <c:v>-7.0000001287553459E-3</c:v>
                </c:pt>
                <c:pt idx="2639">
                  <c:v>-1.5000000305008143E-2</c:v>
                </c:pt>
                <c:pt idx="2640">
                  <c:v>-2.6999999885447323E-2</c:v>
                </c:pt>
                <c:pt idx="2641">
                  <c:v>-2.0000000251457095E-2</c:v>
                </c:pt>
                <c:pt idx="2642">
                  <c:v>-9.000000252854079E-3</c:v>
                </c:pt>
                <c:pt idx="2643">
                  <c:v>8.9999997871927917E-3</c:v>
                </c:pt>
                <c:pt idx="2644">
                  <c:v>-1.4000000257510692E-2</c:v>
                </c:pt>
                <c:pt idx="2645">
                  <c:v>-1.9000000174855813E-2</c:v>
                </c:pt>
                <c:pt idx="2646">
                  <c:v>-2.6000000245403498E-2</c:v>
                </c:pt>
                <c:pt idx="2647">
                  <c:v>-1.1499999964144081E-2</c:v>
                </c:pt>
                <c:pt idx="2648">
                  <c:v>-1.2999999657040462E-2</c:v>
                </c:pt>
                <c:pt idx="2649">
                  <c:v>-2.9500000120606273E-2</c:v>
                </c:pt>
                <c:pt idx="2650">
                  <c:v>-1.3499999768100679E-2</c:v>
                </c:pt>
                <c:pt idx="2651">
                  <c:v>-1.9000000145751983E-2</c:v>
                </c:pt>
                <c:pt idx="2652">
                  <c:v>-1.3000000122701749E-2</c:v>
                </c:pt>
                <c:pt idx="2653">
                  <c:v>3.9999998698476702E-3</c:v>
                </c:pt>
                <c:pt idx="2654">
                  <c:v>-3.9499999926192686E-2</c:v>
                </c:pt>
                <c:pt idx="2655">
                  <c:v>-2.7999999962048605E-2</c:v>
                </c:pt>
                <c:pt idx="2656">
                  <c:v>8.9999999909196049E-3</c:v>
                </c:pt>
                <c:pt idx="2657">
                  <c:v>2.8499999985797331E-2</c:v>
                </c:pt>
                <c:pt idx="2658">
                  <c:v>5.9999999648425728E-3</c:v>
                </c:pt>
                <c:pt idx="2659">
                  <c:v>1.2499999982537702E-2</c:v>
                </c:pt>
                <c:pt idx="2660">
                  <c:v>-1.800000001094304E-2</c:v>
                </c:pt>
                <c:pt idx="2661">
                  <c:v>-3.4500000008847564E-2</c:v>
                </c:pt>
                <c:pt idx="2662">
                  <c:v>-2.5499999988824129E-2</c:v>
                </c:pt>
                <c:pt idx="2663">
                  <c:v>-2.3499999981140718E-2</c:v>
                </c:pt>
                <c:pt idx="2664">
                  <c:v>-1.8500000005587935E-2</c:v>
                </c:pt>
                <c:pt idx="2665">
                  <c:v>-2.1000000007916242E-2</c:v>
                </c:pt>
                <c:pt idx="2666">
                  <c:v>1.6499999997904524E-2</c:v>
                </c:pt>
                <c:pt idx="2667">
                  <c:v>-1.6999999992549419E-2</c:v>
                </c:pt>
                <c:pt idx="2668">
                  <c:v>-2.7000000001862645E-2</c:v>
                </c:pt>
                <c:pt idx="2669">
                  <c:v>-3.599999996367842E-2</c:v>
                </c:pt>
                <c:pt idx="2670">
                  <c:v>-2.1999999997206032E-2</c:v>
                </c:pt>
                <c:pt idx="2671">
                  <c:v>-2.2999999986495823E-2</c:v>
                </c:pt>
                <c:pt idx="2672">
                  <c:v>-2.6499999949010089E-2</c:v>
                </c:pt>
                <c:pt idx="2673">
                  <c:v>-2.1000000066123903E-2</c:v>
                </c:pt>
                <c:pt idx="2674">
                  <c:v>-1.1499999964144081E-2</c:v>
                </c:pt>
                <c:pt idx="2675">
                  <c:v>-8.000000030733645E-3</c:v>
                </c:pt>
                <c:pt idx="2676">
                  <c:v>2.4999999877763912E-3</c:v>
                </c:pt>
                <c:pt idx="2677">
                  <c:v>-2.2000000171829015E-2</c:v>
                </c:pt>
                <c:pt idx="2678">
                  <c:v>-1.6499999997904524E-2</c:v>
                </c:pt>
                <c:pt idx="2679">
                  <c:v>-2.1999999938998371E-2</c:v>
                </c:pt>
                <c:pt idx="2680">
                  <c:v>-2.550000001792796E-2</c:v>
                </c:pt>
                <c:pt idx="2681">
                  <c:v>-2.2500000020954758E-2</c:v>
                </c:pt>
                <c:pt idx="2682">
                  <c:v>-3.3999999985098839E-2</c:v>
                </c:pt>
                <c:pt idx="2683">
                  <c:v>-3.2500000030267984E-2</c:v>
                </c:pt>
                <c:pt idx="2684">
                  <c:v>-1.1500000022351742E-2</c:v>
                </c:pt>
                <c:pt idx="2685">
                  <c:v>-1.049999991664663E-2</c:v>
                </c:pt>
                <c:pt idx="2686">
                  <c:v>-1.2999999918974936E-2</c:v>
                </c:pt>
                <c:pt idx="2687">
                  <c:v>-1.8999999971129E-2</c:v>
                </c:pt>
                <c:pt idx="2688">
                  <c:v>-7.0000000996515155E-3</c:v>
                </c:pt>
                <c:pt idx="2689">
                  <c:v>-2.1999999938998371E-2</c:v>
                </c:pt>
                <c:pt idx="2690">
                  <c:v>-2.7999999991152436E-2</c:v>
                </c:pt>
                <c:pt idx="2691">
                  <c:v>-1.7499999958090484E-2</c:v>
                </c:pt>
                <c:pt idx="2692">
                  <c:v>-2.8999999893130735E-2</c:v>
                </c:pt>
                <c:pt idx="2693">
                  <c:v>-2.8500000044004992E-2</c:v>
                </c:pt>
                <c:pt idx="2694">
                  <c:v>-3.1499999982770532E-2</c:v>
                </c:pt>
                <c:pt idx="2695">
                  <c:v>-2.3999999859370291E-2</c:v>
                </c:pt>
                <c:pt idx="2696">
                  <c:v>-1.8999999912921339E-2</c:v>
                </c:pt>
                <c:pt idx="2697">
                  <c:v>-2.949999988777563E-2</c:v>
                </c:pt>
                <c:pt idx="2698">
                  <c:v>-1.7500000103609636E-2</c:v>
                </c:pt>
                <c:pt idx="2699">
                  <c:v>-2.150000017718412E-2</c:v>
                </c:pt>
                <c:pt idx="2700">
                  <c:v>-1.4500000048428774E-2</c:v>
                </c:pt>
                <c:pt idx="2701">
                  <c:v>-1.5499999804887921E-2</c:v>
                </c:pt>
                <c:pt idx="2702">
                  <c:v>-1.7500000016298145E-2</c:v>
                </c:pt>
                <c:pt idx="2703">
                  <c:v>-1.7499999958090484E-2</c:v>
                </c:pt>
                <c:pt idx="2704">
                  <c:v>-9.500000043772161E-3</c:v>
                </c:pt>
                <c:pt idx="2705">
                  <c:v>-2.2499999904539436E-2</c:v>
                </c:pt>
                <c:pt idx="2706">
                  <c:v>-3.3999999985098839E-2</c:v>
                </c:pt>
                <c:pt idx="2707">
                  <c:v>-1.8999999971129E-2</c:v>
                </c:pt>
                <c:pt idx="2708">
                  <c:v>-3.0999999959021807E-2</c:v>
                </c:pt>
                <c:pt idx="2709">
                  <c:v>-1.8000000040046871E-2</c:v>
                </c:pt>
                <c:pt idx="2710">
                  <c:v>-1.2000000046100467E-2</c:v>
                </c:pt>
                <c:pt idx="2711">
                  <c:v>-1.9000000203959644E-2</c:v>
                </c:pt>
                <c:pt idx="2712">
                  <c:v>-1.3499999884516001E-2</c:v>
                </c:pt>
                <c:pt idx="2713">
                  <c:v>-1.3499999884516001E-2</c:v>
                </c:pt>
                <c:pt idx="2714">
                  <c:v>-1.8999999971129E-2</c:v>
                </c:pt>
                <c:pt idx="2715">
                  <c:v>-1.6500000143423676E-2</c:v>
                </c:pt>
                <c:pt idx="2716">
                  <c:v>-2.4999999906867743E-2</c:v>
                </c:pt>
                <c:pt idx="2717">
                  <c:v>-2.5499999959720299E-2</c:v>
                </c:pt>
                <c:pt idx="2718">
                  <c:v>-2.7000000234693289E-2</c:v>
                </c:pt>
                <c:pt idx="2719">
                  <c:v>-2.1000000182539225E-2</c:v>
                </c:pt>
                <c:pt idx="2720">
                  <c:v>-1.2000000104308128E-2</c:v>
                </c:pt>
                <c:pt idx="2721">
                  <c:v>-1.4000000432133675E-2</c:v>
                </c:pt>
                <c:pt idx="2722">
                  <c:v>-1.6999999992549419E-2</c:v>
                </c:pt>
                <c:pt idx="2723">
                  <c:v>-1.5999999945051968E-2</c:v>
                </c:pt>
                <c:pt idx="2724">
                  <c:v>-2.2000000055413693E-2</c:v>
                </c:pt>
                <c:pt idx="2725">
                  <c:v>-9.4999999273568392E-3</c:v>
                </c:pt>
                <c:pt idx="2726">
                  <c:v>-2.050000021699816E-2</c:v>
                </c:pt>
                <c:pt idx="2727">
                  <c:v>-2.7999999932944775E-2</c:v>
                </c:pt>
                <c:pt idx="2728">
                  <c:v>-2.4999999906867743E-2</c:v>
                </c:pt>
                <c:pt idx="2729">
                  <c:v>-1.4499999990221113E-2</c:v>
                </c:pt>
                <c:pt idx="2730">
                  <c:v>-2.3499999864725396E-2</c:v>
                </c:pt>
                <c:pt idx="2731">
                  <c:v>-1.8500000063795596E-2</c:v>
                </c:pt>
                <c:pt idx="2732">
                  <c:v>-2.0499999751336873E-2</c:v>
                </c:pt>
                <c:pt idx="2733">
                  <c:v>-2.7999999991152436E-2</c:v>
                </c:pt>
                <c:pt idx="2734">
                  <c:v>-5.9999999939464033E-3</c:v>
                </c:pt>
                <c:pt idx="2735">
                  <c:v>-1.5999999828636646E-2</c:v>
                </c:pt>
                <c:pt idx="2736">
                  <c:v>-2.4000000092200935E-2</c:v>
                </c:pt>
                <c:pt idx="2737">
                  <c:v>-3.2000000297557563E-2</c:v>
                </c:pt>
                <c:pt idx="2738">
                  <c:v>-2.1000000298954546E-2</c:v>
                </c:pt>
                <c:pt idx="2739">
                  <c:v>-1.5500000095926225E-2</c:v>
                </c:pt>
                <c:pt idx="2740">
                  <c:v>-2.1499999857041985E-2</c:v>
                </c:pt>
                <c:pt idx="2741">
                  <c:v>-1.2000000046100467E-2</c:v>
                </c:pt>
                <c:pt idx="2742">
                  <c:v>-2.4999999965075403E-2</c:v>
                </c:pt>
                <c:pt idx="2743">
                  <c:v>-1.6499999910593033E-2</c:v>
                </c:pt>
                <c:pt idx="2744">
                  <c:v>-2.4499999883119017E-2</c:v>
                </c:pt>
                <c:pt idx="2745">
                  <c:v>-2.6999999885447323E-2</c:v>
                </c:pt>
                <c:pt idx="2746">
                  <c:v>-2.4999999674037099E-2</c:v>
                </c:pt>
                <c:pt idx="2747">
                  <c:v>-2.5500000163447112E-2</c:v>
                </c:pt>
                <c:pt idx="2748">
                  <c:v>-2.2499999904539436E-2</c:v>
                </c:pt>
                <c:pt idx="2749">
                  <c:v>-2.4500000115949661E-2</c:v>
                </c:pt>
                <c:pt idx="2750">
                  <c:v>-2.5499999930616468E-2</c:v>
                </c:pt>
                <c:pt idx="2751">
                  <c:v>-1.0999999998603016E-2</c:v>
                </c:pt>
                <c:pt idx="2752">
                  <c:v>-2.0000000018626451E-2</c:v>
                </c:pt>
                <c:pt idx="2753">
                  <c:v>-2.8000000223983079E-2</c:v>
                </c:pt>
                <c:pt idx="2754">
                  <c:v>-1.6499999910593033E-2</c:v>
                </c:pt>
                <c:pt idx="2755">
                  <c:v>-1.2500000069849193E-2</c:v>
                </c:pt>
                <c:pt idx="2756">
                  <c:v>-2.2500000195577741E-2</c:v>
                </c:pt>
                <c:pt idx="2757">
                  <c:v>-1.7499999958090484E-2</c:v>
                </c:pt>
                <c:pt idx="2758">
                  <c:v>-2.2999999986495823E-2</c:v>
                </c:pt>
                <c:pt idx="2759">
                  <c:v>-1.8000000098254532E-2</c:v>
                </c:pt>
                <c:pt idx="2760">
                  <c:v>-1.3500000000931323E-2</c:v>
                </c:pt>
                <c:pt idx="2761">
                  <c:v>-1.8499999830964953E-2</c:v>
                </c:pt>
                <c:pt idx="2762">
                  <c:v>-2.4499999883119017E-2</c:v>
                </c:pt>
                <c:pt idx="2763">
                  <c:v>-2.1500000089872628E-2</c:v>
                </c:pt>
                <c:pt idx="2764">
                  <c:v>-2.1500000089872628E-2</c:v>
                </c:pt>
                <c:pt idx="2765">
                  <c:v>-3.4999999916180968E-3</c:v>
                </c:pt>
                <c:pt idx="2766">
                  <c:v>-1.6500000143423676E-2</c:v>
                </c:pt>
                <c:pt idx="2767">
                  <c:v>-3.0499999935273081E-2</c:v>
                </c:pt>
                <c:pt idx="2768">
                  <c:v>-2.4999999965075403E-2</c:v>
                </c:pt>
                <c:pt idx="2769">
                  <c:v>-1.6499999968800694E-2</c:v>
                </c:pt>
                <c:pt idx="2770">
                  <c:v>-2.1999999938998371E-2</c:v>
                </c:pt>
                <c:pt idx="2771">
                  <c:v>-1.3999999966472387E-2</c:v>
                </c:pt>
                <c:pt idx="2772">
                  <c:v>-2.099999989150092E-2</c:v>
                </c:pt>
                <c:pt idx="2773">
                  <c:v>-3.0499999935273081E-2</c:v>
                </c:pt>
                <c:pt idx="2774">
                  <c:v>-1.6500000143423676E-2</c:v>
                </c:pt>
                <c:pt idx="2775">
                  <c:v>-2.0000000018626451E-2</c:v>
                </c:pt>
                <c:pt idx="2776">
                  <c:v>-1.6999999992549419E-2</c:v>
                </c:pt>
                <c:pt idx="2777">
                  <c:v>-2.1499999857041985E-2</c:v>
                </c:pt>
                <c:pt idx="2778">
                  <c:v>-2.1999999938998371E-2</c:v>
                </c:pt>
                <c:pt idx="2779">
                  <c:v>-1.4499999990221113E-2</c:v>
                </c:pt>
                <c:pt idx="2780">
                  <c:v>-2.3999999946681783E-2</c:v>
                </c:pt>
                <c:pt idx="2781">
                  <c:v>-1.3500000000931323E-2</c:v>
                </c:pt>
                <c:pt idx="2782">
                  <c:v>-2.2999999986495823E-2</c:v>
                </c:pt>
                <c:pt idx="2783">
                  <c:v>-1.8999999912921339E-2</c:v>
                </c:pt>
                <c:pt idx="2784">
                  <c:v>-2.2999999986495823E-2</c:v>
                </c:pt>
                <c:pt idx="2785">
                  <c:v>1.2500000011641532E-2</c:v>
                </c:pt>
                <c:pt idx="2786">
                  <c:v>-0.14300000001094304</c:v>
                </c:pt>
                <c:pt idx="2787">
                  <c:v>-0.13199999998323619</c:v>
                </c:pt>
                <c:pt idx="2788">
                  <c:v>0.14800000004470348</c:v>
                </c:pt>
                <c:pt idx="2789">
                  <c:v>0.13549999997485429</c:v>
                </c:pt>
                <c:pt idx="2790">
                  <c:v>-1.5000000006693881E-2</c:v>
                </c:pt>
                <c:pt idx="2791">
                  <c:v>-1.8000000025494955E-2</c:v>
                </c:pt>
                <c:pt idx="2792">
                  <c:v>-1.8000000098254532E-2</c:v>
                </c:pt>
                <c:pt idx="2793">
                  <c:v>-1.0999999998603016E-2</c:v>
                </c:pt>
                <c:pt idx="2794">
                  <c:v>-3.4499999979743734E-2</c:v>
                </c:pt>
                <c:pt idx="2795">
                  <c:v>-2.8500000014901161E-2</c:v>
                </c:pt>
                <c:pt idx="2796">
                  <c:v>-2.1000000298954546E-2</c:v>
                </c:pt>
                <c:pt idx="2797">
                  <c:v>-2.84999999566935E-2</c:v>
                </c:pt>
                <c:pt idx="2798">
                  <c:v>-0.1205000000045402</c:v>
                </c:pt>
                <c:pt idx="2799">
                  <c:v>-0.117500000007567</c:v>
                </c:pt>
                <c:pt idx="2800">
                  <c:v>-2.599999999802094E-2</c:v>
                </c:pt>
                <c:pt idx="2801">
                  <c:v>-3.999999986262992E-3</c:v>
                </c:pt>
                <c:pt idx="2802">
                  <c:v>-2.9999999969732016E-2</c:v>
                </c:pt>
                <c:pt idx="2803">
                  <c:v>-1.849999999103602E-2</c:v>
                </c:pt>
                <c:pt idx="2804">
                  <c:v>-2.3500000010244548E-2</c:v>
                </c:pt>
                <c:pt idx="2805">
                  <c:v>-1.8999999971129E-2</c:v>
                </c:pt>
                <c:pt idx="2806">
                  <c:v>-2.1000000007916242E-2</c:v>
                </c:pt>
                <c:pt idx="2807">
                  <c:v>-1.6999999992549419E-2</c:v>
                </c:pt>
                <c:pt idx="2808">
                  <c:v>8.9999999618157744E-3</c:v>
                </c:pt>
                <c:pt idx="2809">
                  <c:v>-1.6499999997904524E-2</c:v>
                </c:pt>
                <c:pt idx="2810">
                  <c:v>-2.1000000007916242E-2</c:v>
                </c:pt>
                <c:pt idx="2811">
                  <c:v>-9.6000000005005859E-2</c:v>
                </c:pt>
                <c:pt idx="2812">
                  <c:v>-2.5000000023283064E-2</c:v>
                </c:pt>
                <c:pt idx="2813">
                  <c:v>-2.0000000222353265E-3</c:v>
                </c:pt>
                <c:pt idx="2814">
                  <c:v>-1.3499999986379407E-2</c:v>
                </c:pt>
                <c:pt idx="2815">
                  <c:v>-3.0999999959021807E-2</c:v>
                </c:pt>
                <c:pt idx="2816">
                  <c:v>-5.0999999977648258E-2</c:v>
                </c:pt>
                <c:pt idx="2817">
                  <c:v>9.9999999656574801E-4</c:v>
                </c:pt>
                <c:pt idx="2818">
                  <c:v>-2.5000000023283064E-2</c:v>
                </c:pt>
                <c:pt idx="2819">
                  <c:v>-1.6999999992549419E-2</c:v>
                </c:pt>
                <c:pt idx="2820">
                  <c:v>-1.8999999971129E-2</c:v>
                </c:pt>
                <c:pt idx="2821">
                  <c:v>-2.3000000015599653E-2</c:v>
                </c:pt>
                <c:pt idx="2822">
                  <c:v>-3.8500000024214387E-2</c:v>
                </c:pt>
                <c:pt idx="2823">
                  <c:v>0.106000000028871</c:v>
                </c:pt>
                <c:pt idx="2824">
                  <c:v>0.11400000005960464</c:v>
                </c:pt>
                <c:pt idx="2825">
                  <c:v>-3.3999999985098839E-2</c:v>
                </c:pt>
                <c:pt idx="2826">
                  <c:v>-1.4499999990221113E-2</c:v>
                </c:pt>
                <c:pt idx="2827">
                  <c:v>-1.2999999977182597E-2</c:v>
                </c:pt>
                <c:pt idx="2828">
                  <c:v>-8.2999999984167516E-2</c:v>
                </c:pt>
                <c:pt idx="2829">
                  <c:v>-1.899999994202517E-2</c:v>
                </c:pt>
                <c:pt idx="2830">
                  <c:v>-2.9000000038649887E-2</c:v>
                </c:pt>
                <c:pt idx="2831">
                  <c:v>-1.2999999977182597E-2</c:v>
                </c:pt>
                <c:pt idx="2832">
                  <c:v>-1.6000000003259629E-2</c:v>
                </c:pt>
                <c:pt idx="2833">
                  <c:v>-4.4000000052619725E-2</c:v>
                </c:pt>
                <c:pt idx="2834">
                  <c:v>-4.2000000044936314E-2</c:v>
                </c:pt>
                <c:pt idx="2835">
                  <c:v>-2.4999999965075403E-2</c:v>
                </c:pt>
                <c:pt idx="2836">
                  <c:v>-3.0000000260770321E-3</c:v>
                </c:pt>
                <c:pt idx="2837">
                  <c:v>9.9999998928979039E-4</c:v>
                </c:pt>
                <c:pt idx="2838">
                  <c:v>-2.4499999999534339E-2</c:v>
                </c:pt>
                <c:pt idx="2839">
                  <c:v>-1.4999999984866008E-2</c:v>
                </c:pt>
                <c:pt idx="2840">
                  <c:v>-1.9500000053085387E-2</c:v>
                </c:pt>
                <c:pt idx="2841">
                  <c:v>0.13199999998323619</c:v>
                </c:pt>
                <c:pt idx="2842">
                  <c:v>-5.0999999977648258E-2</c:v>
                </c:pt>
                <c:pt idx="2843">
                  <c:v>-8.1500000014784746E-2</c:v>
                </c:pt>
                <c:pt idx="2844">
                  <c:v>-2.1999999997206032E-2</c:v>
                </c:pt>
                <c:pt idx="2845">
                  <c:v>-1.5000000013969839E-2</c:v>
                </c:pt>
                <c:pt idx="2846">
                  <c:v>-2.7000000001862645E-2</c:v>
                </c:pt>
                <c:pt idx="2847">
                  <c:v>-3.5999999847263098E-2</c:v>
                </c:pt>
                <c:pt idx="2848">
                  <c:v>-2.6000000070780516E-2</c:v>
                </c:pt>
                <c:pt idx="2849">
                  <c:v>-3.0000000027939677E-2</c:v>
                </c:pt>
                <c:pt idx="2850">
                  <c:v>-1.2500000011641532E-2</c:v>
                </c:pt>
                <c:pt idx="2851">
                  <c:v>-0.11300000001210719</c:v>
                </c:pt>
                <c:pt idx="2852">
                  <c:v>-2.4999999965075403E-2</c:v>
                </c:pt>
                <c:pt idx="2853">
                  <c:v>-9.2499999969732016E-2</c:v>
                </c:pt>
                <c:pt idx="2854">
                  <c:v>-9.3000000008032657E-2</c:v>
                </c:pt>
                <c:pt idx="2855">
                  <c:v>-2.4500000028638169E-2</c:v>
                </c:pt>
                <c:pt idx="2856">
                  <c:v>-3.6000000007334165E-2</c:v>
                </c:pt>
                <c:pt idx="2857">
                  <c:v>-9.5000000015716068E-2</c:v>
                </c:pt>
                <c:pt idx="2858">
                  <c:v>-9.1500000009546056E-2</c:v>
                </c:pt>
                <c:pt idx="2859">
                  <c:v>-3.7000000040279701E-2</c:v>
                </c:pt>
                <c:pt idx="2860">
                  <c:v>-3.7500000005820766E-2</c:v>
                </c:pt>
                <c:pt idx="2861">
                  <c:v>-2.1500000002561137E-2</c:v>
                </c:pt>
                <c:pt idx="2862">
                  <c:v>-3.500000000349246E-2</c:v>
                </c:pt>
                <c:pt idx="2863">
                  <c:v>-2.2999999928288162E-2</c:v>
                </c:pt>
                <c:pt idx="2864">
                  <c:v>-1.2999999984458555E-2</c:v>
                </c:pt>
                <c:pt idx="2865">
                  <c:v>-1.1500000029627699E-2</c:v>
                </c:pt>
                <c:pt idx="2866">
                  <c:v>-1.2499999989813659E-2</c:v>
                </c:pt>
                <c:pt idx="2867">
                  <c:v>-1.0999999998603016E-2</c:v>
                </c:pt>
                <c:pt idx="2868">
                  <c:v>-1.0999999940395355E-2</c:v>
                </c:pt>
                <c:pt idx="2869">
                  <c:v>-2.0000000222353265E-3</c:v>
                </c:pt>
                <c:pt idx="2870">
                  <c:v>-2.8000000049360096E-2</c:v>
                </c:pt>
                <c:pt idx="2871">
                  <c:v>-2.1000000007916242E-2</c:v>
                </c:pt>
                <c:pt idx="2872">
                  <c:v>-3.5499999998137355E-2</c:v>
                </c:pt>
                <c:pt idx="2873">
                  <c:v>-1.6999999992549419E-2</c:v>
                </c:pt>
                <c:pt idx="2874">
                  <c:v>-3.500000000349246E-2</c:v>
                </c:pt>
                <c:pt idx="2875">
                  <c:v>-2.3999999990337528E-2</c:v>
                </c:pt>
                <c:pt idx="2876">
                  <c:v>-2.9999999969732016E-2</c:v>
                </c:pt>
                <c:pt idx="2877">
                  <c:v>-2.4499999941326678E-2</c:v>
                </c:pt>
                <c:pt idx="2878">
                  <c:v>-3.4499999994295649E-2</c:v>
                </c:pt>
                <c:pt idx="2879">
                  <c:v>-1.8999999971129E-2</c:v>
                </c:pt>
                <c:pt idx="2880">
                  <c:v>-2.0999999978812411E-2</c:v>
                </c:pt>
                <c:pt idx="2881">
                  <c:v>-1.9000000029336661E-2</c:v>
                </c:pt>
                <c:pt idx="2882">
                  <c:v>-5.30000000144355E-2</c:v>
                </c:pt>
                <c:pt idx="2883">
                  <c:v>-2.1999999997206032E-2</c:v>
                </c:pt>
                <c:pt idx="2884">
                  <c:v>-9.0000000127474777E-3</c:v>
                </c:pt>
                <c:pt idx="2885">
                  <c:v>-4.0999999968335032E-2</c:v>
                </c:pt>
                <c:pt idx="2886">
                  <c:v>-2.0999999949708581E-2</c:v>
                </c:pt>
                <c:pt idx="2887">
                  <c:v>-3.7000000011175871E-2</c:v>
                </c:pt>
                <c:pt idx="2888">
                  <c:v>-2.1000000007916242E-2</c:v>
                </c:pt>
                <c:pt idx="2889">
                  <c:v>-1.8499999976484105E-2</c:v>
                </c:pt>
                <c:pt idx="2890">
                  <c:v>-3.0000000027939677E-2</c:v>
                </c:pt>
                <c:pt idx="2891">
                  <c:v>-3.3999999985098839E-2</c:v>
                </c:pt>
                <c:pt idx="2892">
                  <c:v>-3.4000000014202669E-2</c:v>
                </c:pt>
                <c:pt idx="2893">
                  <c:v>-4.450000001816079E-2</c:v>
                </c:pt>
                <c:pt idx="2894">
                  <c:v>-3.5499999998137355E-2</c:v>
                </c:pt>
                <c:pt idx="2895">
                  <c:v>-1.5000000013969839E-2</c:v>
                </c:pt>
                <c:pt idx="2896">
                  <c:v>-1.0000000009313226E-2</c:v>
                </c:pt>
                <c:pt idx="2897">
                  <c:v>-4.2000000015832484E-2</c:v>
                </c:pt>
                <c:pt idx="2898">
                  <c:v>-6.8999999988591298E-2</c:v>
                </c:pt>
                <c:pt idx="2899">
                  <c:v>1.2499999997089617E-2</c:v>
                </c:pt>
                <c:pt idx="2900">
                  <c:v>-2.4999999994179234E-2</c:v>
                </c:pt>
                <c:pt idx="2901">
                  <c:v>-1.5500000008614734E-2</c:v>
                </c:pt>
                <c:pt idx="2902">
                  <c:v>-2.0999999949708581E-2</c:v>
                </c:pt>
                <c:pt idx="2903">
                  <c:v>-3.2999999966705218E-2</c:v>
                </c:pt>
                <c:pt idx="2904">
                  <c:v>-2.199999988079071E-2</c:v>
                </c:pt>
                <c:pt idx="2905">
                  <c:v>-2.2000000055413693E-2</c:v>
                </c:pt>
                <c:pt idx="2906">
                  <c:v>-2.7000000001862645E-2</c:v>
                </c:pt>
                <c:pt idx="2907">
                  <c:v>-6.9999999832361937E-3</c:v>
                </c:pt>
                <c:pt idx="2908">
                  <c:v>-3.3999999985098839E-2</c:v>
                </c:pt>
                <c:pt idx="2909">
                  <c:v>-1.7500000016298145E-2</c:v>
                </c:pt>
                <c:pt idx="2910">
                  <c:v>-2.0500000013271347E-2</c:v>
                </c:pt>
                <c:pt idx="2911">
                  <c:v>-2.0000000018626451E-2</c:v>
                </c:pt>
                <c:pt idx="2912">
                  <c:v>-1.6999999992549419E-2</c:v>
                </c:pt>
                <c:pt idx="2913">
                  <c:v>-3.8000000087777153E-2</c:v>
                </c:pt>
                <c:pt idx="2914">
                  <c:v>-3.1999999948311597E-2</c:v>
                </c:pt>
                <c:pt idx="2915">
                  <c:v>-3.1999999948311597E-2</c:v>
                </c:pt>
                <c:pt idx="2916">
                  <c:v>-2.2999999986495823E-2</c:v>
                </c:pt>
                <c:pt idx="2917">
                  <c:v>-4.4999999983701855E-2</c:v>
                </c:pt>
                <c:pt idx="2918">
                  <c:v>-1.3000000006286427E-2</c:v>
                </c:pt>
                <c:pt idx="2919">
                  <c:v>-1.2000000016996637E-2</c:v>
                </c:pt>
                <c:pt idx="2920">
                  <c:v>-3.1499999982770532E-2</c:v>
                </c:pt>
                <c:pt idx="2921">
                  <c:v>-2.7999999991152436E-2</c:v>
                </c:pt>
                <c:pt idx="2922">
                  <c:v>-2.3499999952036887E-2</c:v>
                </c:pt>
                <c:pt idx="2923">
                  <c:v>-1.0999999998603016E-2</c:v>
                </c:pt>
                <c:pt idx="2924">
                  <c:v>-3.7999999971361831E-2</c:v>
                </c:pt>
                <c:pt idx="2925">
                  <c:v>-2.4999999965075403E-2</c:v>
                </c:pt>
                <c:pt idx="2926">
                  <c:v>-3.1499999982770532E-2</c:v>
                </c:pt>
                <c:pt idx="2927">
                  <c:v>8.9999999618157744E-3</c:v>
                </c:pt>
                <c:pt idx="2928">
                  <c:v>-2.4000000019441359E-2</c:v>
                </c:pt>
                <c:pt idx="2929">
                  <c:v>-2.3500000010244548E-2</c:v>
                </c:pt>
                <c:pt idx="2930">
                  <c:v>-2.0499999984167516E-2</c:v>
                </c:pt>
                <c:pt idx="2931">
                  <c:v>-9.750000000349246E-2</c:v>
                </c:pt>
                <c:pt idx="2932">
                  <c:v>-9.7000000008847564E-2</c:v>
                </c:pt>
                <c:pt idx="2933">
                  <c:v>-3.1499999982770532E-2</c:v>
                </c:pt>
                <c:pt idx="2934">
                  <c:v>-2.7999999962048605E-2</c:v>
                </c:pt>
                <c:pt idx="2935">
                  <c:v>-2.7999999991152436E-2</c:v>
                </c:pt>
                <c:pt idx="2936">
                  <c:v>-1.5499999921303242E-2</c:v>
                </c:pt>
                <c:pt idx="2937">
                  <c:v>-2.749999996740371E-2</c:v>
                </c:pt>
                <c:pt idx="2938">
                  <c:v>-2.0499999998719431E-2</c:v>
                </c:pt>
                <c:pt idx="2939">
                  <c:v>-1.9000000000232831E-2</c:v>
                </c:pt>
                <c:pt idx="2940">
                  <c:v>5.4999999993015081E-3</c:v>
                </c:pt>
                <c:pt idx="2941">
                  <c:v>-3.4999999988940544E-2</c:v>
                </c:pt>
                <c:pt idx="2942">
                  <c:v>-3.049999987706542E-2</c:v>
                </c:pt>
                <c:pt idx="2943">
                  <c:v>-1.7500000016298145E-2</c:v>
                </c:pt>
                <c:pt idx="2944">
                  <c:v>-3.3999999985098839E-2</c:v>
                </c:pt>
                <c:pt idx="2945">
                  <c:v>-5.0000000046566129E-3</c:v>
                </c:pt>
                <c:pt idx="2946">
                  <c:v>-2.1999999997206032E-2</c:v>
                </c:pt>
                <c:pt idx="2947">
                  <c:v>-1.9999999989522621E-2</c:v>
                </c:pt>
                <c:pt idx="2948">
                  <c:v>-2.4999999994179234E-2</c:v>
                </c:pt>
                <c:pt idx="2949">
                  <c:v>-9.3500000017229468E-2</c:v>
                </c:pt>
                <c:pt idx="2950">
                  <c:v>-0.11300000001210719</c:v>
                </c:pt>
                <c:pt idx="2951">
                  <c:v>-6.0000000084983185E-3</c:v>
                </c:pt>
                <c:pt idx="2952">
                  <c:v>-1.6500000027008355E-2</c:v>
                </c:pt>
                <c:pt idx="2953">
                  <c:v>-2.2499999991850927E-2</c:v>
                </c:pt>
                <c:pt idx="2954">
                  <c:v>-2.4000000033993274E-2</c:v>
                </c:pt>
                <c:pt idx="2955">
                  <c:v>-1.700000005075708E-2</c:v>
                </c:pt>
                <c:pt idx="2956">
                  <c:v>-2.5000000023283064E-2</c:v>
                </c:pt>
                <c:pt idx="2957">
                  <c:v>-3.2999999995809048E-2</c:v>
                </c:pt>
                <c:pt idx="2958">
                  <c:v>-4.450000001816079E-2</c:v>
                </c:pt>
                <c:pt idx="2959">
                  <c:v>-1.800000001094304E-2</c:v>
                </c:pt>
                <c:pt idx="2960">
                  <c:v>-1.5000000013969839E-2</c:v>
                </c:pt>
                <c:pt idx="2961">
                  <c:v>-3.0000000013387762E-2</c:v>
                </c:pt>
                <c:pt idx="2962">
                  <c:v>-1.2000000002444722E-2</c:v>
                </c:pt>
                <c:pt idx="2963">
                  <c:v>-1.9999999960418791E-2</c:v>
                </c:pt>
                <c:pt idx="2964">
                  <c:v>-2.3999999975785613E-2</c:v>
                </c:pt>
                <c:pt idx="2966">
                  <c:v>-2.4500000028638169E-2</c:v>
                </c:pt>
                <c:pt idx="2967">
                  <c:v>5.9999999939464033E-3</c:v>
                </c:pt>
                <c:pt idx="2968">
                  <c:v>9.0000000200234354E-3</c:v>
                </c:pt>
                <c:pt idx="2969">
                  <c:v>-3.4500000037951395E-2</c:v>
                </c:pt>
                <c:pt idx="2970">
                  <c:v>-2.3000000044703484E-2</c:v>
                </c:pt>
                <c:pt idx="2971">
                  <c:v>-3.3499999990453944E-2</c:v>
                </c:pt>
                <c:pt idx="2972">
                  <c:v>-2.3999999990337528E-2</c:v>
                </c:pt>
                <c:pt idx="2973">
                  <c:v>-3.1500000011874363E-2</c:v>
                </c:pt>
                <c:pt idx="2974">
                  <c:v>-2.9999999984283932E-2</c:v>
                </c:pt>
                <c:pt idx="2975">
                  <c:v>-1.0999999998603016E-2</c:v>
                </c:pt>
                <c:pt idx="2976">
                  <c:v>-3.5499999998137355E-2</c:v>
                </c:pt>
                <c:pt idx="2977">
                  <c:v>-2.1000000007916242E-2</c:v>
                </c:pt>
                <c:pt idx="2978">
                  <c:v>-1.6999999992549419E-2</c:v>
                </c:pt>
                <c:pt idx="2979">
                  <c:v>-4.8000000009778887E-2</c:v>
                </c:pt>
                <c:pt idx="2980">
                  <c:v>-4.999999946448952E-3</c:v>
                </c:pt>
                <c:pt idx="2981">
                  <c:v>-3.4000000014202669E-2</c:v>
                </c:pt>
                <c:pt idx="2982">
                  <c:v>-2.749999999650754E-2</c:v>
                </c:pt>
                <c:pt idx="2983">
                  <c:v>-1.799999998183921E-2</c:v>
                </c:pt>
                <c:pt idx="2984">
                  <c:v>-1.800000001094304E-2</c:v>
                </c:pt>
                <c:pt idx="2985">
                  <c:v>-2.7500000025611371E-2</c:v>
                </c:pt>
                <c:pt idx="2986">
                  <c:v>-2.5999999954365194E-2</c:v>
                </c:pt>
                <c:pt idx="2987">
                  <c:v>-3.2999999995809048E-2</c:v>
                </c:pt>
                <c:pt idx="2988">
                  <c:v>-1.0999999998603016E-2</c:v>
                </c:pt>
                <c:pt idx="2989">
                  <c:v>-2.8000000020256266E-2</c:v>
                </c:pt>
                <c:pt idx="2990">
                  <c:v>-1.3000000006286427E-2</c:v>
                </c:pt>
                <c:pt idx="2991">
                  <c:v>2.1500000002561137E-2</c:v>
                </c:pt>
                <c:pt idx="2992">
                  <c:v>-2.3000000015599653E-2</c:v>
                </c:pt>
                <c:pt idx="2993">
                  <c:v>-1.2999999977182597E-2</c:v>
                </c:pt>
                <c:pt idx="2994">
                  <c:v>-2.9000000096857548E-2</c:v>
                </c:pt>
                <c:pt idx="2995">
                  <c:v>1.6999999992549419E-2</c:v>
                </c:pt>
                <c:pt idx="2996">
                  <c:v>-2.7500000025611371E-2</c:v>
                </c:pt>
                <c:pt idx="2997">
                  <c:v>-3.1000000017229468E-2</c:v>
                </c:pt>
                <c:pt idx="2998">
                  <c:v>-3.0999999988125637E-2</c:v>
                </c:pt>
                <c:pt idx="2999">
                  <c:v>-2.0499999955063686E-2</c:v>
                </c:pt>
                <c:pt idx="3000">
                  <c:v>-7.999999972525984E-3</c:v>
                </c:pt>
                <c:pt idx="3001">
                  <c:v>-1.3500000059138983E-2</c:v>
                </c:pt>
                <c:pt idx="3002">
                  <c:v>-2.1999999997206032E-2</c:v>
                </c:pt>
                <c:pt idx="3003">
                  <c:v>-1.6999999992549419E-2</c:v>
                </c:pt>
                <c:pt idx="3004">
                  <c:v>-1.7999999923631549E-2</c:v>
                </c:pt>
                <c:pt idx="3005">
                  <c:v>-1.8500000005587935E-2</c:v>
                </c:pt>
                <c:pt idx="3006">
                  <c:v>-2.3000000044703484E-2</c:v>
                </c:pt>
                <c:pt idx="3007">
                  <c:v>-2.0000000018626451E-2</c:v>
                </c:pt>
                <c:pt idx="3008">
                  <c:v>-2.7000000001862645E-2</c:v>
                </c:pt>
                <c:pt idx="3009">
                  <c:v>-1.7999999923631549E-2</c:v>
                </c:pt>
                <c:pt idx="3010">
                  <c:v>-1.1500000022351742E-2</c:v>
                </c:pt>
                <c:pt idx="3011">
                  <c:v>-1.3999999966472387E-2</c:v>
                </c:pt>
                <c:pt idx="3012">
                  <c:v>-1.8499999976484105E-2</c:v>
                </c:pt>
                <c:pt idx="3013">
                  <c:v>-7.0000000414438546E-3</c:v>
                </c:pt>
                <c:pt idx="3014">
                  <c:v>-1.7499999987194315E-2</c:v>
                </c:pt>
                <c:pt idx="3015">
                  <c:v>-2.7000000001862645E-2</c:v>
                </c:pt>
                <c:pt idx="3016">
                  <c:v>1.9499999994877726E-2</c:v>
                </c:pt>
                <c:pt idx="3017">
                  <c:v>2.4499999999534339E-2</c:v>
                </c:pt>
                <c:pt idx="3018">
                  <c:v>2.3999999975785613E-2</c:v>
                </c:pt>
                <c:pt idx="3019">
                  <c:v>-2.8999999980442226E-2</c:v>
                </c:pt>
                <c:pt idx="3020">
                  <c:v>-2.6000000012572855E-2</c:v>
                </c:pt>
                <c:pt idx="3021">
                  <c:v>-2.2500000020954758E-2</c:v>
                </c:pt>
                <c:pt idx="3022">
                  <c:v>-1.750000000174623E-2</c:v>
                </c:pt>
                <c:pt idx="3023">
                  <c:v>-1.0999999998603016E-2</c:v>
                </c:pt>
                <c:pt idx="3024">
                  <c:v>-1.4999999970314093E-2</c:v>
                </c:pt>
                <c:pt idx="3025">
                  <c:v>-2.3999999975785613E-2</c:v>
                </c:pt>
                <c:pt idx="3026">
                  <c:v>-2.5499999988824129E-2</c:v>
                </c:pt>
                <c:pt idx="3027">
                  <c:v>-2.2500000020954758E-2</c:v>
                </c:pt>
                <c:pt idx="3028">
                  <c:v>2.7999999991152436E-2</c:v>
                </c:pt>
                <c:pt idx="3029">
                  <c:v>1.1500000051455572E-2</c:v>
                </c:pt>
                <c:pt idx="3030">
                  <c:v>1.2999999948078766E-2</c:v>
                </c:pt>
                <c:pt idx="3031">
                  <c:v>-2.1000000007916242E-2</c:v>
                </c:pt>
                <c:pt idx="3032">
                  <c:v>-3.8999999989755452E-2</c:v>
                </c:pt>
                <c:pt idx="3033">
                  <c:v>-3.8000000000465661E-2</c:v>
                </c:pt>
                <c:pt idx="3034">
                  <c:v>-1.8500000034691766E-2</c:v>
                </c:pt>
                <c:pt idx="3035">
                  <c:v>-3.7000000011175871E-2</c:v>
                </c:pt>
                <c:pt idx="3036">
                  <c:v>2.499999973224476E-3</c:v>
                </c:pt>
                <c:pt idx="3037">
                  <c:v>-2.1999999997206032E-2</c:v>
                </c:pt>
                <c:pt idx="3038">
                  <c:v>-3.3499999990453944E-2</c:v>
                </c:pt>
                <c:pt idx="3039">
                  <c:v>-3.3999999992374796E-2</c:v>
                </c:pt>
                <c:pt idx="3040">
                  <c:v>-2.9999999969732016E-2</c:v>
                </c:pt>
                <c:pt idx="3041">
                  <c:v>-2.1000000007916242E-2</c:v>
                </c:pt>
                <c:pt idx="3042">
                  <c:v>2.1499999973457307E-2</c:v>
                </c:pt>
                <c:pt idx="3043">
                  <c:v>2.4000000004889444E-2</c:v>
                </c:pt>
                <c:pt idx="3044">
                  <c:v>1.5000000013969839E-2</c:v>
                </c:pt>
                <c:pt idx="3045">
                  <c:v>-2.9999999984283932E-2</c:v>
                </c:pt>
                <c:pt idx="3046">
                  <c:v>-3.1500000004598405E-2</c:v>
                </c:pt>
                <c:pt idx="3047">
                  <c:v>-2.7500000025611371E-2</c:v>
                </c:pt>
                <c:pt idx="3048">
                  <c:v>-8.4999999962747097E-3</c:v>
                </c:pt>
                <c:pt idx="3049">
                  <c:v>-3.3000000003085006E-2</c:v>
                </c:pt>
                <c:pt idx="3050">
                  <c:v>-3.4499999965191819E-2</c:v>
                </c:pt>
                <c:pt idx="3051">
                  <c:v>-3.2999999995809048E-2</c:v>
                </c:pt>
                <c:pt idx="3052">
                  <c:v>-2.7500000011059456E-2</c:v>
                </c:pt>
                <c:pt idx="3053">
                  <c:v>-3.2499999964784365E-2</c:v>
                </c:pt>
                <c:pt idx="3054">
                  <c:v>-3.2000000006519258E-2</c:v>
                </c:pt>
                <c:pt idx="3055">
                  <c:v>-2.0999999978812411E-2</c:v>
                </c:pt>
                <c:pt idx="3056">
                  <c:v>-1.4499999990221113E-2</c:v>
                </c:pt>
                <c:pt idx="3057">
                  <c:v>-2.1999999997206032E-2</c:v>
                </c:pt>
                <c:pt idx="3058">
                  <c:v>-2.4499999970430508E-2</c:v>
                </c:pt>
                <c:pt idx="3059">
                  <c:v>-2.0500000013271347E-2</c:v>
                </c:pt>
                <c:pt idx="3060">
                  <c:v>-3.3999999985098839E-2</c:v>
                </c:pt>
                <c:pt idx="3061">
                  <c:v>-2.749999996740371E-2</c:v>
                </c:pt>
                <c:pt idx="3062">
                  <c:v>-2.3000000022875611E-2</c:v>
                </c:pt>
                <c:pt idx="3063">
                  <c:v>-1.2499999997089617E-2</c:v>
                </c:pt>
                <c:pt idx="3064">
                  <c:v>-7.0000000196159817E-3</c:v>
                </c:pt>
                <c:pt idx="3065">
                  <c:v>-1.2000000024272595E-2</c:v>
                </c:pt>
                <c:pt idx="3066">
                  <c:v>1.4999999912106432E-3</c:v>
                </c:pt>
                <c:pt idx="3067">
                  <c:v>-1.1500000000523869E-2</c:v>
                </c:pt>
                <c:pt idx="3068">
                  <c:v>-1.2500000040745363E-2</c:v>
                </c:pt>
                <c:pt idx="3069">
                  <c:v>-1.6000000003259629E-2</c:v>
                </c:pt>
                <c:pt idx="3070">
                  <c:v>1.4999999839346856E-3</c:v>
                </c:pt>
                <c:pt idx="3071">
                  <c:v>-2.650000000721775E-2</c:v>
                </c:pt>
                <c:pt idx="3072">
                  <c:v>-2.8500000051280949E-2</c:v>
                </c:pt>
                <c:pt idx="3073">
                  <c:v>-2.6000000034400728E-2</c:v>
                </c:pt>
                <c:pt idx="3074">
                  <c:v>-5.4999999993015081E-3</c:v>
                </c:pt>
                <c:pt idx="3075">
                  <c:v>-2.599999999802094E-2</c:v>
                </c:pt>
                <c:pt idx="3076">
                  <c:v>-1.7499999958090484E-2</c:v>
                </c:pt>
                <c:pt idx="3077">
                  <c:v>-1.8499999976484105E-2</c:v>
                </c:pt>
                <c:pt idx="3078">
                  <c:v>-1.4999999970314093E-2</c:v>
                </c:pt>
                <c:pt idx="3079">
                  <c:v>-1.4500000019324943E-2</c:v>
                </c:pt>
                <c:pt idx="3080">
                  <c:v>-5.4999999701976776E-3</c:v>
                </c:pt>
                <c:pt idx="3081">
                  <c:v>-2.1500000002561137E-2</c:v>
                </c:pt>
                <c:pt idx="3082">
                  <c:v>-8.5000000253785402E-3</c:v>
                </c:pt>
                <c:pt idx="3083">
                  <c:v>-2.2500000020954758E-2</c:v>
                </c:pt>
                <c:pt idx="3084">
                  <c:v>-2.8000000020256266E-2</c:v>
                </c:pt>
                <c:pt idx="3085">
                  <c:v>-2.8500000014901161E-2</c:v>
                </c:pt>
                <c:pt idx="3086">
                  <c:v>-2.1000000007916242E-2</c:v>
                </c:pt>
                <c:pt idx="3087">
                  <c:v>-1.1500000000523869E-2</c:v>
                </c:pt>
                <c:pt idx="3088">
                  <c:v>-1.7499999987194315E-2</c:v>
                </c:pt>
                <c:pt idx="3089">
                  <c:v>-1.799999998183921E-2</c:v>
                </c:pt>
                <c:pt idx="3090">
                  <c:v>-2.0999999949708581E-2</c:v>
                </c:pt>
                <c:pt idx="3091">
                  <c:v>1.6000000003259629E-2</c:v>
                </c:pt>
                <c:pt idx="3092">
                  <c:v>-2.1500000002561137E-2</c:v>
                </c:pt>
                <c:pt idx="3093">
                  <c:v>1.6499999997904524E-2</c:v>
                </c:pt>
                <c:pt idx="3094">
                  <c:v>-1.3000000035390258E-2</c:v>
                </c:pt>
                <c:pt idx="3095">
                  <c:v>-1.3499999942723662E-2</c:v>
                </c:pt>
                <c:pt idx="3096">
                  <c:v>-3.0999999988125637E-2</c:v>
                </c:pt>
                <c:pt idx="3097">
                  <c:v>-2.0500000042375177E-2</c:v>
                </c:pt>
                <c:pt idx="3098">
                  <c:v>1.9000000000232831E-2</c:v>
                </c:pt>
                <c:pt idx="3099">
                  <c:v>-1.6000000032363459E-2</c:v>
                </c:pt>
                <c:pt idx="3100">
                  <c:v>-3.7499999976716936E-2</c:v>
                </c:pt>
                <c:pt idx="3101">
                  <c:v>-4.4000000052619725E-2</c:v>
                </c:pt>
                <c:pt idx="3102">
                  <c:v>-1.3999999995576218E-2</c:v>
                </c:pt>
                <c:pt idx="3103">
                  <c:v>-2.4499999999534339E-2</c:v>
                </c:pt>
                <c:pt idx="3104">
                  <c:v>-1.2499999982537702E-2</c:v>
                </c:pt>
                <c:pt idx="3105">
                  <c:v>-2.1000000037020072E-2</c:v>
                </c:pt>
                <c:pt idx="3106">
                  <c:v>-1.6999999992549419E-2</c:v>
                </c:pt>
                <c:pt idx="3107">
                  <c:v>-1.3500000000931323E-2</c:v>
                </c:pt>
                <c:pt idx="3108">
                  <c:v>-2.0999999978812411E-2</c:v>
                </c:pt>
                <c:pt idx="3109">
                  <c:v>-1.5500000008614734E-2</c:v>
                </c:pt>
                <c:pt idx="3110">
                  <c:v>-1.8500000005587935E-2</c:v>
                </c:pt>
                <c:pt idx="3111">
                  <c:v>-1.3499999942723662E-2</c:v>
                </c:pt>
                <c:pt idx="3112">
                  <c:v>-1.8500000034691766E-2</c:v>
                </c:pt>
                <c:pt idx="3113">
                  <c:v>-5.0000000046566129E-3</c:v>
                </c:pt>
                <c:pt idx="3114">
                  <c:v>-1.7999999996391125E-2</c:v>
                </c:pt>
                <c:pt idx="3115">
                  <c:v>-2.6000000041676685E-2</c:v>
                </c:pt>
                <c:pt idx="3116">
                  <c:v>-1.5000000013969839E-2</c:v>
                </c:pt>
                <c:pt idx="3117">
                  <c:v>-1.5000000013969839E-2</c:v>
                </c:pt>
                <c:pt idx="3118">
                  <c:v>-2.4999999994179234E-2</c:v>
                </c:pt>
                <c:pt idx="3119">
                  <c:v>-1.799999998183921E-2</c:v>
                </c:pt>
                <c:pt idx="3120">
                  <c:v>-2.7000000001862645E-2</c:v>
                </c:pt>
                <c:pt idx="3121">
                  <c:v>-2.1500000031664968E-2</c:v>
                </c:pt>
                <c:pt idx="3122">
                  <c:v>-2.0000000018626451E-2</c:v>
                </c:pt>
                <c:pt idx="3123">
                  <c:v>-1.8000000040046871E-2</c:v>
                </c:pt>
                <c:pt idx="3124">
                  <c:v>-7.5000000360887498E-3</c:v>
                </c:pt>
                <c:pt idx="3125">
                  <c:v>-2.4000000033993274E-2</c:v>
                </c:pt>
                <c:pt idx="3126">
                  <c:v>-1.9499999994877726E-2</c:v>
                </c:pt>
                <c:pt idx="3127">
                  <c:v>-2.7500000025611371E-2</c:v>
                </c:pt>
                <c:pt idx="3128">
                  <c:v>-2.650000003632158E-2</c:v>
                </c:pt>
                <c:pt idx="3129">
                  <c:v>-1.3000000006286427E-2</c:v>
                </c:pt>
                <c:pt idx="3130">
                  <c:v>-1.0500000003958121E-2</c:v>
                </c:pt>
                <c:pt idx="3131">
                  <c:v>-3.2499999972060323E-2</c:v>
                </c:pt>
                <c:pt idx="3132">
                  <c:v>-3.0999999988125637E-2</c:v>
                </c:pt>
                <c:pt idx="3133">
                  <c:v>-2.3000000015599653E-2</c:v>
                </c:pt>
                <c:pt idx="3134">
                  <c:v>-1.6999999992549419E-2</c:v>
                </c:pt>
                <c:pt idx="3135">
                  <c:v>-2.4499999999534339E-2</c:v>
                </c:pt>
                <c:pt idx="3136">
                  <c:v>-1.7999999923631549E-2</c:v>
                </c:pt>
                <c:pt idx="3137">
                  <c:v>-1.4000000024680048E-2</c:v>
                </c:pt>
                <c:pt idx="3138">
                  <c:v>-1.6999999992549419E-2</c:v>
                </c:pt>
                <c:pt idx="3139">
                  <c:v>-9.5000000146683306E-3</c:v>
                </c:pt>
                <c:pt idx="3140">
                  <c:v>-1.6499999968800694E-2</c:v>
                </c:pt>
                <c:pt idx="3141">
                  <c:v>-2.0000000018626451E-2</c:v>
                </c:pt>
                <c:pt idx="3142">
                  <c:v>-1.1999999987892807E-2</c:v>
                </c:pt>
                <c:pt idx="3143">
                  <c:v>-2.3499999952036887E-2</c:v>
                </c:pt>
                <c:pt idx="3144">
                  <c:v>-2.7000000001862645E-2</c:v>
                </c:pt>
                <c:pt idx="3145">
                  <c:v>-1.750000000174623E-2</c:v>
                </c:pt>
                <c:pt idx="3146">
                  <c:v>-2.3999999975785613E-2</c:v>
                </c:pt>
                <c:pt idx="3147">
                  <c:v>-3.0499999978928827E-2</c:v>
                </c:pt>
                <c:pt idx="3148">
                  <c:v>-2.9000000038649887E-2</c:v>
                </c:pt>
                <c:pt idx="3149">
                  <c:v>-2.1999999997206032E-2</c:v>
                </c:pt>
                <c:pt idx="3150">
                  <c:v>-1.7500000016298145E-2</c:v>
                </c:pt>
                <c:pt idx="3151">
                  <c:v>-1.7500000016298145E-2</c:v>
                </c:pt>
                <c:pt idx="3152">
                  <c:v>-1.6000000003259629E-2</c:v>
                </c:pt>
                <c:pt idx="3153">
                  <c:v>-2.3499999952036887E-2</c:v>
                </c:pt>
                <c:pt idx="3154">
                  <c:v>-1.1499999993247911E-2</c:v>
                </c:pt>
                <c:pt idx="3155">
                  <c:v>-1.9499999994877726E-2</c:v>
                </c:pt>
                <c:pt idx="3156">
                  <c:v>-1.9499999994877726E-2</c:v>
                </c:pt>
                <c:pt idx="3157">
                  <c:v>-1.4999999984866008E-2</c:v>
                </c:pt>
                <c:pt idx="3158">
                  <c:v>-1.6999999992549419E-2</c:v>
                </c:pt>
                <c:pt idx="3159">
                  <c:v>-1.0000000009313226E-2</c:v>
                </c:pt>
                <c:pt idx="3160">
                  <c:v>-1.2000000002444722E-2</c:v>
                </c:pt>
                <c:pt idx="3161">
                  <c:v>-2.550000004703179E-2</c:v>
                </c:pt>
                <c:pt idx="3162">
                  <c:v>-2.4000000004889444E-2</c:v>
                </c:pt>
                <c:pt idx="3163">
                  <c:v>-1.8999999971129E-2</c:v>
                </c:pt>
                <c:pt idx="3164">
                  <c:v>-2.0999999978812411E-2</c:v>
                </c:pt>
                <c:pt idx="3165">
                  <c:v>-1.3000000006286427E-2</c:v>
                </c:pt>
                <c:pt idx="3166">
                  <c:v>-1.5500000037718564E-2</c:v>
                </c:pt>
                <c:pt idx="3167">
                  <c:v>-2.4999999965075403E-2</c:v>
                </c:pt>
                <c:pt idx="3168">
                  <c:v>-2.0000000018626451E-2</c:v>
                </c:pt>
                <c:pt idx="3169">
                  <c:v>-2.8000000027532224E-2</c:v>
                </c:pt>
                <c:pt idx="3170">
                  <c:v>-3.2000000006519258E-2</c:v>
                </c:pt>
                <c:pt idx="3171">
                  <c:v>-1.9999999989522621E-2</c:v>
                </c:pt>
                <c:pt idx="3172">
                  <c:v>-1.3999999966472387E-2</c:v>
                </c:pt>
                <c:pt idx="3173">
                  <c:v>-3.4999999959836714E-2</c:v>
                </c:pt>
                <c:pt idx="3174">
                  <c:v>-3.4500000016123522E-2</c:v>
                </c:pt>
                <c:pt idx="3175">
                  <c:v>-2.8499999985797331E-2</c:v>
                </c:pt>
                <c:pt idx="3176">
                  <c:v>-3.4500000008847564E-2</c:v>
                </c:pt>
                <c:pt idx="3177">
                  <c:v>-2.7000000001862645E-2</c:v>
                </c:pt>
                <c:pt idx="3178">
                  <c:v>-2.550000001792796E-2</c:v>
                </c:pt>
                <c:pt idx="3179">
                  <c:v>-3.3499999990453944E-2</c:v>
                </c:pt>
                <c:pt idx="3180">
                  <c:v>-2.9999999984283932E-2</c:v>
                </c:pt>
                <c:pt idx="3181">
                  <c:v>-2.5499999988824129E-2</c:v>
                </c:pt>
                <c:pt idx="3182">
                  <c:v>-1.4999999999417923E-2</c:v>
                </c:pt>
                <c:pt idx="3183">
                  <c:v>-1.9499999987601768E-2</c:v>
                </c:pt>
                <c:pt idx="3184">
                  <c:v>-2.9000000009546056E-2</c:v>
                </c:pt>
                <c:pt idx="3185">
                  <c:v>-1.1499999993247911E-2</c:v>
                </c:pt>
                <c:pt idx="3186">
                  <c:v>-3.5499999954481609E-2</c:v>
                </c:pt>
                <c:pt idx="3187">
                  <c:v>-4.0500000002793968E-2</c:v>
                </c:pt>
                <c:pt idx="3188">
                  <c:v>-3.0499999993480742E-2</c:v>
                </c:pt>
                <c:pt idx="3189">
                  <c:v>-4.7999999966123141E-2</c:v>
                </c:pt>
                <c:pt idx="3190">
                  <c:v>-2.650000000721775E-2</c:v>
                </c:pt>
                <c:pt idx="3191">
                  <c:v>-2.0000000004074536E-2</c:v>
                </c:pt>
                <c:pt idx="3192">
                  <c:v>-1.6499999997904524E-2</c:v>
                </c:pt>
                <c:pt idx="3193">
                  <c:v>-2.7000000001862645E-2</c:v>
                </c:pt>
                <c:pt idx="3194">
                  <c:v>-2.1999999997206032E-2</c:v>
                </c:pt>
                <c:pt idx="3195">
                  <c:v>-1.049999997485429E-2</c:v>
                </c:pt>
                <c:pt idx="3196">
                  <c:v>-2.0000000018626451E-2</c:v>
                </c:pt>
                <c:pt idx="3197">
                  <c:v>-2.6999999994586688E-2</c:v>
                </c:pt>
                <c:pt idx="3198">
                  <c:v>-2.0000000018626451E-2</c:v>
                </c:pt>
                <c:pt idx="3199">
                  <c:v>-2.0000000004074536E-2</c:v>
                </c:pt>
                <c:pt idx="3200">
                  <c:v>-3.0500000022584572E-2</c:v>
                </c:pt>
                <c:pt idx="3201">
                  <c:v>-3.7999999971361831E-2</c:v>
                </c:pt>
                <c:pt idx="3202">
                  <c:v>-2.6999999972758815E-2</c:v>
                </c:pt>
                <c:pt idx="3203">
                  <c:v>-3.3000000010360964E-2</c:v>
                </c:pt>
                <c:pt idx="3204">
                  <c:v>-1.800000001094304E-2</c:v>
                </c:pt>
                <c:pt idx="3205">
                  <c:v>-1.2000000046100467E-2</c:v>
                </c:pt>
                <c:pt idx="3206">
                  <c:v>-2.5999999954365194E-2</c:v>
                </c:pt>
                <c:pt idx="3207">
                  <c:v>-2.1000000037020072E-2</c:v>
                </c:pt>
                <c:pt idx="3208">
                  <c:v>5.9999999357387424E-3</c:v>
                </c:pt>
                <c:pt idx="3209">
                  <c:v>-1.6999999992549419E-2</c:v>
                </c:pt>
                <c:pt idx="3210">
                  <c:v>-1.8500000005587935E-2</c:v>
                </c:pt>
                <c:pt idx="3211">
                  <c:v>9.9999998928979039E-4</c:v>
                </c:pt>
                <c:pt idx="3212">
                  <c:v>-3.1000000017229468E-2</c:v>
                </c:pt>
                <c:pt idx="3213">
                  <c:v>-2.7000000001862645E-2</c:v>
                </c:pt>
                <c:pt idx="3214">
                  <c:v>-1.6999999992549419E-2</c:v>
                </c:pt>
                <c:pt idx="3215">
                  <c:v>-2.7999999991152436E-2</c:v>
                </c:pt>
                <c:pt idx="3216">
                  <c:v>-1.0000000183936208E-3</c:v>
                </c:pt>
                <c:pt idx="3217">
                  <c:v>-2.0000000018626451E-2</c:v>
                </c:pt>
                <c:pt idx="3218">
                  <c:v>-4.0499999973690137E-2</c:v>
                </c:pt>
                <c:pt idx="3219">
                  <c:v>-2.9999999998835847E-2</c:v>
                </c:pt>
                <c:pt idx="3220">
                  <c:v>-1.0999999998603016E-2</c:v>
                </c:pt>
                <c:pt idx="3221">
                  <c:v>-3.3500000019557774E-2</c:v>
                </c:pt>
                <c:pt idx="3222">
                  <c:v>-4.9499999906402081E-2</c:v>
                </c:pt>
                <c:pt idx="3223">
                  <c:v>-5.0999999832129106E-2</c:v>
                </c:pt>
                <c:pt idx="3224">
                  <c:v>-6.5000000060535967E-2</c:v>
                </c:pt>
                <c:pt idx="3225">
                  <c:v>-6.8000000028405339E-2</c:v>
                </c:pt>
                <c:pt idx="3226">
                  <c:v>-6.6999999980907887E-2</c:v>
                </c:pt>
                <c:pt idx="3227">
                  <c:v>-2.2999999986495823E-2</c:v>
                </c:pt>
                <c:pt idx="3228">
                  <c:v>-2.0000000367872417E-3</c:v>
                </c:pt>
                <c:pt idx="3229">
                  <c:v>-8.9999999909196049E-3</c:v>
                </c:pt>
                <c:pt idx="3230">
                  <c:v>-2.7000000001862645E-2</c:v>
                </c:pt>
                <c:pt idx="3231">
                  <c:v>5.0000000046566129E-3</c:v>
                </c:pt>
                <c:pt idx="3232">
                  <c:v>-2.1999999997206032E-2</c:v>
                </c:pt>
                <c:pt idx="3233">
                  <c:v>-2.0999999978812411E-2</c:v>
                </c:pt>
                <c:pt idx="3234">
                  <c:v>-1.6000000032363459E-2</c:v>
                </c:pt>
                <c:pt idx="3235">
                  <c:v>-1.8500000005587935E-2</c:v>
                </c:pt>
                <c:pt idx="3236">
                  <c:v>-2.5499999988824129E-2</c:v>
                </c:pt>
                <c:pt idx="3237">
                  <c:v>-1.9500000023981556E-2</c:v>
                </c:pt>
                <c:pt idx="3238">
                  <c:v>-1.9000000029336661E-2</c:v>
                </c:pt>
                <c:pt idx="3239">
                  <c:v>-1.8500000005587935E-2</c:v>
                </c:pt>
                <c:pt idx="3240">
                  <c:v>-1.8499999976484105E-2</c:v>
                </c:pt>
                <c:pt idx="3241">
                  <c:v>5.4999999701976776E-3</c:v>
                </c:pt>
                <c:pt idx="3242">
                  <c:v>-6.8999999901279807E-2</c:v>
                </c:pt>
                <c:pt idx="3243">
                  <c:v>-6.9999999977881089E-2</c:v>
                </c:pt>
                <c:pt idx="3244">
                  <c:v>-7.2500000009313226E-2</c:v>
                </c:pt>
                <c:pt idx="3245">
                  <c:v>-3.1999999977415428E-2</c:v>
                </c:pt>
                <c:pt idx="3246">
                  <c:v>-2.0000000018626451E-2</c:v>
                </c:pt>
                <c:pt idx="3247">
                  <c:v>-1.1999999987892807E-2</c:v>
                </c:pt>
                <c:pt idx="3248">
                  <c:v>-2.7000000001862645E-2</c:v>
                </c:pt>
                <c:pt idx="3249">
                  <c:v>-2.8000000020256266E-2</c:v>
                </c:pt>
                <c:pt idx="3250">
                  <c:v>-9.4999999855645001E-3</c:v>
                </c:pt>
                <c:pt idx="3251">
                  <c:v>-2.3500000039348379E-2</c:v>
                </c:pt>
                <c:pt idx="3252">
                  <c:v>-3.0999999959021807E-2</c:v>
                </c:pt>
                <c:pt idx="3253">
                  <c:v>-5.9999999997671694E-2</c:v>
                </c:pt>
                <c:pt idx="3254">
                  <c:v>-3.1000000075437129E-2</c:v>
                </c:pt>
                <c:pt idx="3255">
                  <c:v>-2.84999999566935E-2</c:v>
                </c:pt>
                <c:pt idx="3256">
                  <c:v>-1.50000000721775E-2</c:v>
                </c:pt>
                <c:pt idx="3257">
                  <c:v>-2.9000000009546056E-2</c:v>
                </c:pt>
                <c:pt idx="3258">
                  <c:v>-2.5000000023283064E-2</c:v>
                </c:pt>
                <c:pt idx="3259">
                  <c:v>-3.3999999999650754E-2</c:v>
                </c:pt>
                <c:pt idx="3260">
                  <c:v>-3.0999999988125637E-2</c:v>
                </c:pt>
                <c:pt idx="3261">
                  <c:v>-2.9499999989639036E-2</c:v>
                </c:pt>
                <c:pt idx="3262">
                  <c:v>-1.2999999977182597E-2</c:v>
                </c:pt>
                <c:pt idx="3263">
                  <c:v>-3.3999999985098839E-2</c:v>
                </c:pt>
                <c:pt idx="3264">
                  <c:v>-1.6999999992549419E-2</c:v>
                </c:pt>
                <c:pt idx="3265">
                  <c:v>-1.4000000024680048E-2</c:v>
                </c:pt>
                <c:pt idx="3266">
                  <c:v>0.18950000000768341</c:v>
                </c:pt>
                <c:pt idx="3267">
                  <c:v>-1.3999999995576218E-2</c:v>
                </c:pt>
                <c:pt idx="3268">
                  <c:v>-3.5500000056345016E-2</c:v>
                </c:pt>
                <c:pt idx="3269">
                  <c:v>-2.1999999997206032E-2</c:v>
                </c:pt>
                <c:pt idx="3270">
                  <c:v>-4.4999999954598024E-3</c:v>
                </c:pt>
                <c:pt idx="3271">
                  <c:v>-3.3499999990453944E-2</c:v>
                </c:pt>
                <c:pt idx="3272">
                  <c:v>-2.3499999981140718E-2</c:v>
                </c:pt>
                <c:pt idx="3273">
                  <c:v>-1.6999999992549419E-2</c:v>
                </c:pt>
                <c:pt idx="3274">
                  <c:v>-1.2500000011641532E-2</c:v>
                </c:pt>
                <c:pt idx="3275">
                  <c:v>-1.9499999994877726E-2</c:v>
                </c:pt>
                <c:pt idx="3276">
                  <c:v>-2.1999999997206032E-2</c:v>
                </c:pt>
                <c:pt idx="3277">
                  <c:v>-2.4499999999534339E-2</c:v>
                </c:pt>
                <c:pt idx="3278">
                  <c:v>-2.2999999986495823E-2</c:v>
                </c:pt>
                <c:pt idx="3279">
                  <c:v>-4.3000000005122274E-2</c:v>
                </c:pt>
                <c:pt idx="3280">
                  <c:v>-3.500000000349246E-2</c:v>
                </c:pt>
                <c:pt idx="3281">
                  <c:v>-2.6000000041676685E-2</c:v>
                </c:pt>
                <c:pt idx="3282">
                  <c:v>-3.8500000009662472E-2</c:v>
                </c:pt>
                <c:pt idx="3283">
                  <c:v>-3.9500000013504177E-2</c:v>
                </c:pt>
                <c:pt idx="3284">
                  <c:v>-1.8999999971129E-2</c:v>
                </c:pt>
                <c:pt idx="3285">
                  <c:v>-3.1000000017229468E-2</c:v>
                </c:pt>
                <c:pt idx="3286">
                  <c:v>-3.8499999966006726E-2</c:v>
                </c:pt>
                <c:pt idx="3287">
                  <c:v>-3.8000000000465661E-2</c:v>
                </c:pt>
                <c:pt idx="3288">
                  <c:v>-3.3499999990453944E-2</c:v>
                </c:pt>
                <c:pt idx="3289">
                  <c:v>-1.2999999948078766E-2</c:v>
                </c:pt>
                <c:pt idx="3290">
                  <c:v>-2.550000001792796E-2</c:v>
                </c:pt>
                <c:pt idx="3291">
                  <c:v>-2.1999999997206032E-2</c:v>
                </c:pt>
                <c:pt idx="3292">
                  <c:v>-1.9500000009429641E-2</c:v>
                </c:pt>
                <c:pt idx="3293">
                  <c:v>-1.6500000027008355E-2</c:v>
                </c:pt>
                <c:pt idx="3294">
                  <c:v>-1.6000000003259629E-2</c:v>
                </c:pt>
                <c:pt idx="3295">
                  <c:v>-2.5000000023283064E-2</c:v>
                </c:pt>
                <c:pt idx="3296">
                  <c:v>-2.6000000041676685E-2</c:v>
                </c:pt>
                <c:pt idx="3297">
                  <c:v>-3.1500000011874363E-2</c:v>
                </c:pt>
                <c:pt idx="3298">
                  <c:v>-2.6000000012572855E-2</c:v>
                </c:pt>
                <c:pt idx="3299">
                  <c:v>-1.7000000007101335E-2</c:v>
                </c:pt>
                <c:pt idx="3300">
                  <c:v>-1.9500000009429641E-2</c:v>
                </c:pt>
                <c:pt idx="3301">
                  <c:v>-5.2999999956227839E-2</c:v>
                </c:pt>
                <c:pt idx="3302">
                  <c:v>-1.5499999979510903E-2</c:v>
                </c:pt>
                <c:pt idx="3303">
                  <c:v>-1.8500000005587935E-2</c:v>
                </c:pt>
                <c:pt idx="3304">
                  <c:v>-1.0000000009313226E-2</c:v>
                </c:pt>
                <c:pt idx="3305">
                  <c:v>-5.7000000029802322E-2</c:v>
                </c:pt>
                <c:pt idx="3306">
                  <c:v>-2.4000000033993274E-2</c:v>
                </c:pt>
                <c:pt idx="3307">
                  <c:v>-2.3999999975785613E-2</c:v>
                </c:pt>
                <c:pt idx="3308">
                  <c:v>-2.7999999991152436E-2</c:v>
                </c:pt>
                <c:pt idx="3309">
                  <c:v>-1.7499999987194315E-2</c:v>
                </c:pt>
                <c:pt idx="3310">
                  <c:v>-1.7499999987194315E-2</c:v>
                </c:pt>
                <c:pt idx="3311">
                  <c:v>-3.549999998358544E-2</c:v>
                </c:pt>
                <c:pt idx="3312">
                  <c:v>-2.9499999975087121E-2</c:v>
                </c:pt>
                <c:pt idx="3313">
                  <c:v>-2.3000000015599653E-2</c:v>
                </c:pt>
                <c:pt idx="3314">
                  <c:v>-3.5999999978230335E-2</c:v>
                </c:pt>
                <c:pt idx="3315">
                  <c:v>-3.6500000016530976E-2</c:v>
                </c:pt>
                <c:pt idx="3316">
                  <c:v>-3.7500000005820766E-2</c:v>
                </c:pt>
                <c:pt idx="3317">
                  <c:v>-1.7499999987194315E-2</c:v>
                </c:pt>
                <c:pt idx="3318">
                  <c:v>-2.8000000005704351E-2</c:v>
                </c:pt>
                <c:pt idx="3319">
                  <c:v>-2.1000000066123903E-2</c:v>
                </c:pt>
                <c:pt idx="3320">
                  <c:v>-3.0999999988125637E-2</c:v>
                </c:pt>
                <c:pt idx="3321">
                  <c:v>-1.6000000148778781E-2</c:v>
                </c:pt>
                <c:pt idx="3322">
                  <c:v>-3.7500000005820766E-2</c:v>
                </c:pt>
                <c:pt idx="3323">
                  <c:v>-2.1999999938998371E-2</c:v>
                </c:pt>
                <c:pt idx="3324">
                  <c:v>-2.4499999854015186E-2</c:v>
                </c:pt>
                <c:pt idx="3325">
                  <c:v>-1.9000000029336661E-2</c:v>
                </c:pt>
                <c:pt idx="3326">
                  <c:v>-8.4500000055413693E-2</c:v>
                </c:pt>
                <c:pt idx="3327">
                  <c:v>-8.4999999671708792E-3</c:v>
                </c:pt>
                <c:pt idx="3328">
                  <c:v>-9.0499999845633283E-2</c:v>
                </c:pt>
                <c:pt idx="3329">
                  <c:v>-2.5499999974272214E-2</c:v>
                </c:pt>
                <c:pt idx="3330">
                  <c:v>-2.7500000025611371E-2</c:v>
                </c:pt>
                <c:pt idx="3331">
                  <c:v>-2.8999999980442226E-2</c:v>
                </c:pt>
                <c:pt idx="3332">
                  <c:v>-2.8999999980442226E-2</c:v>
                </c:pt>
                <c:pt idx="3333">
                  <c:v>-2.3000000030151568E-2</c:v>
                </c:pt>
                <c:pt idx="3334">
                  <c:v>-3.0999999959021807E-2</c:v>
                </c:pt>
                <c:pt idx="3335">
                  <c:v>-3.8000000015017577E-2</c:v>
                </c:pt>
                <c:pt idx="3336">
                  <c:v>-3.4500000037951395E-2</c:v>
                </c:pt>
                <c:pt idx="3337">
                  <c:v>-2.8000000049360096E-2</c:v>
                </c:pt>
                <c:pt idx="3338">
                  <c:v>-2.8500000044004992E-2</c:v>
                </c:pt>
                <c:pt idx="3339">
                  <c:v>-3.5500000027241185E-2</c:v>
                </c:pt>
                <c:pt idx="3340">
                  <c:v>-3.1500000011874363E-2</c:v>
                </c:pt>
                <c:pt idx="3341">
                  <c:v>-3.2000000006519258E-2</c:v>
                </c:pt>
                <c:pt idx="3342">
                  <c:v>-3.5500000027241185E-2</c:v>
                </c:pt>
                <c:pt idx="3343">
                  <c:v>-3.9500000013504177E-2</c:v>
                </c:pt>
                <c:pt idx="3344">
                  <c:v>-3.8999999989755452E-2</c:v>
                </c:pt>
                <c:pt idx="3345">
                  <c:v>-2.9000000009546056E-2</c:v>
                </c:pt>
                <c:pt idx="3346">
                  <c:v>-3.0999999988125637E-2</c:v>
                </c:pt>
                <c:pt idx="3347">
                  <c:v>-3.500000000349246E-2</c:v>
                </c:pt>
                <c:pt idx="3348">
                  <c:v>-3.4000000014202669E-2</c:v>
                </c:pt>
                <c:pt idx="3349">
                  <c:v>-2.1500000002561137E-2</c:v>
                </c:pt>
                <c:pt idx="3350">
                  <c:v>-2.7999999962048605E-2</c:v>
                </c:pt>
                <c:pt idx="3351">
                  <c:v>-1.9999999989522621E-2</c:v>
                </c:pt>
                <c:pt idx="3352">
                  <c:v>-2.5999999983469024E-2</c:v>
                </c:pt>
                <c:pt idx="3353">
                  <c:v>-2.8999999980442226E-2</c:v>
                </c:pt>
                <c:pt idx="3354">
                  <c:v>-3.8499999995110556E-2</c:v>
                </c:pt>
                <c:pt idx="3355">
                  <c:v>-1.9499999936670065E-2</c:v>
                </c:pt>
                <c:pt idx="3356">
                  <c:v>-3.1499999982770532E-2</c:v>
                </c:pt>
                <c:pt idx="3357">
                  <c:v>-3.0999999988125637E-2</c:v>
                </c:pt>
                <c:pt idx="3358">
                  <c:v>-3.0500000051688403E-2</c:v>
                </c:pt>
                <c:pt idx="3359">
                  <c:v>-3.500000000349246E-2</c:v>
                </c:pt>
                <c:pt idx="3360">
                  <c:v>-2.1500000002561137E-2</c:v>
                </c:pt>
                <c:pt idx="3361">
                  <c:v>-2.7000000001862645E-2</c:v>
                </c:pt>
                <c:pt idx="3362">
                  <c:v>-2.4499999999534339E-2</c:v>
                </c:pt>
                <c:pt idx="3363">
                  <c:v>-2.0999999978812411E-2</c:v>
                </c:pt>
                <c:pt idx="3364">
                  <c:v>-2.4000000019441359E-2</c:v>
                </c:pt>
                <c:pt idx="3365">
                  <c:v>-2.1000000007916242E-2</c:v>
                </c:pt>
                <c:pt idx="3366">
                  <c:v>-3.1999999948311597E-2</c:v>
                </c:pt>
                <c:pt idx="3367">
                  <c:v>-2.5999999983469024E-2</c:v>
                </c:pt>
                <c:pt idx="3368">
                  <c:v>-2.7000000001862645E-2</c:v>
                </c:pt>
                <c:pt idx="3369">
                  <c:v>-2.5499999988824129E-2</c:v>
                </c:pt>
                <c:pt idx="3370">
                  <c:v>-2.3000000015599653E-2</c:v>
                </c:pt>
                <c:pt idx="3371">
                  <c:v>-3.0999999988125637E-2</c:v>
                </c:pt>
                <c:pt idx="3372">
                  <c:v>-2.0000000018626451E-2</c:v>
                </c:pt>
                <c:pt idx="3373">
                  <c:v>-3.4500000008847564E-2</c:v>
                </c:pt>
                <c:pt idx="3374">
                  <c:v>-3.2000000006519258E-2</c:v>
                </c:pt>
                <c:pt idx="3375">
                  <c:v>-2.1000000007916242E-2</c:v>
                </c:pt>
                <c:pt idx="3376">
                  <c:v>-3.4499999979743734E-2</c:v>
                </c:pt>
                <c:pt idx="3377">
                  <c:v>-2.650000003632158E-2</c:v>
                </c:pt>
                <c:pt idx="3378">
                  <c:v>-2.9500000004190952E-2</c:v>
                </c:pt>
                <c:pt idx="3379">
                  <c:v>-2.0000000018626451E-2</c:v>
                </c:pt>
                <c:pt idx="3380">
                  <c:v>-4.549999997834675E-2</c:v>
                </c:pt>
                <c:pt idx="3381">
                  <c:v>-3.7999999854946509E-2</c:v>
                </c:pt>
                <c:pt idx="3382">
                  <c:v>-3.2999999908497557E-2</c:v>
                </c:pt>
                <c:pt idx="3383">
                  <c:v>-2.7000000001862645E-2</c:v>
                </c:pt>
                <c:pt idx="3384">
                  <c:v>-2.5499999974272214E-2</c:v>
                </c:pt>
                <c:pt idx="3385">
                  <c:v>-2.4499999999534339E-2</c:v>
                </c:pt>
                <c:pt idx="3386">
                  <c:v>-2.9000000038649887E-2</c:v>
                </c:pt>
                <c:pt idx="3387">
                  <c:v>-3.0999999988125637E-2</c:v>
                </c:pt>
                <c:pt idx="3388">
                  <c:v>-3.7999999971361831E-2</c:v>
                </c:pt>
                <c:pt idx="3389">
                  <c:v>-3.7999999971361831E-2</c:v>
                </c:pt>
                <c:pt idx="3390">
                  <c:v>-3.3499999990453944E-2</c:v>
                </c:pt>
                <c:pt idx="3391">
                  <c:v>-3.7999999942258E-2</c:v>
                </c:pt>
                <c:pt idx="3392">
                  <c:v>-2.4500000028638169E-2</c:v>
                </c:pt>
                <c:pt idx="3393">
                  <c:v>-3.6000000021886081E-2</c:v>
                </c:pt>
                <c:pt idx="3394">
                  <c:v>-2.8999999980442226E-2</c:v>
                </c:pt>
                <c:pt idx="3395">
                  <c:v>-2.4499999999534339E-2</c:v>
                </c:pt>
                <c:pt idx="3396">
                  <c:v>-1.9499999994877726E-2</c:v>
                </c:pt>
                <c:pt idx="3397">
                  <c:v>-3.2500000030267984E-2</c:v>
                </c:pt>
                <c:pt idx="3398">
                  <c:v>-1.4499999990221113E-2</c:v>
                </c:pt>
                <c:pt idx="3399">
                  <c:v>-7.4500000162515789E-2</c:v>
                </c:pt>
                <c:pt idx="3400">
                  <c:v>-1.8499999976484105E-2</c:v>
                </c:pt>
                <c:pt idx="3401">
                  <c:v>-2.599999999802094E-2</c:v>
                </c:pt>
                <c:pt idx="3402">
                  <c:v>-3.3500000048661605E-2</c:v>
                </c:pt>
                <c:pt idx="3403">
                  <c:v>-2.749999999650754E-2</c:v>
                </c:pt>
                <c:pt idx="3404">
                  <c:v>-2.8000000020256266E-2</c:v>
                </c:pt>
                <c:pt idx="3405">
                  <c:v>-2.2999999986495823E-2</c:v>
                </c:pt>
                <c:pt idx="3406">
                  <c:v>-2.2999999971943907E-2</c:v>
                </c:pt>
                <c:pt idx="3407">
                  <c:v>-2.7500000025611371E-2</c:v>
                </c:pt>
                <c:pt idx="3408">
                  <c:v>-2.7000000001862645E-2</c:v>
                </c:pt>
                <c:pt idx="3409">
                  <c:v>-1.2999999977182597E-2</c:v>
                </c:pt>
                <c:pt idx="3410">
                  <c:v>-1.3499999971827492E-2</c:v>
                </c:pt>
                <c:pt idx="3411">
                  <c:v>-2.9499999989639036E-2</c:v>
                </c:pt>
                <c:pt idx="3412">
                  <c:v>-3.4999999974388629E-2</c:v>
                </c:pt>
                <c:pt idx="3413">
                  <c:v>-4.3500000116182491E-2</c:v>
                </c:pt>
                <c:pt idx="3414">
                  <c:v>-2.4999999965075403E-2</c:v>
                </c:pt>
                <c:pt idx="3415">
                  <c:v>-1.5499999892199412E-2</c:v>
                </c:pt>
                <c:pt idx="3416">
                  <c:v>-3.0000000027939677E-2</c:v>
                </c:pt>
                <c:pt idx="3417">
                  <c:v>-3.5999999934574589E-2</c:v>
                </c:pt>
                <c:pt idx="3418">
                  <c:v>-3.0499999993480742E-2</c:v>
                </c:pt>
                <c:pt idx="3419">
                  <c:v>-1.9499999994877726E-2</c:v>
                </c:pt>
                <c:pt idx="3420">
                  <c:v>-2.8999999980442226E-2</c:v>
                </c:pt>
                <c:pt idx="3421">
                  <c:v>-5.1000000006752089E-2</c:v>
                </c:pt>
                <c:pt idx="3422">
                  <c:v>-3.500000000349246E-2</c:v>
                </c:pt>
                <c:pt idx="3423">
                  <c:v>-3.0499999993480742E-2</c:v>
                </c:pt>
                <c:pt idx="3424">
                  <c:v>-1.4000000010128133E-2</c:v>
                </c:pt>
                <c:pt idx="3425">
                  <c:v>-2.4999999965075403E-2</c:v>
                </c:pt>
                <c:pt idx="3426">
                  <c:v>-2.3499999864725396E-2</c:v>
                </c:pt>
                <c:pt idx="3427">
                  <c:v>-1.2500000128056854E-2</c:v>
                </c:pt>
                <c:pt idx="3428">
                  <c:v>-2.2499999962747097E-2</c:v>
                </c:pt>
                <c:pt idx="3429">
                  <c:v>-2.1999999997206032E-2</c:v>
                </c:pt>
                <c:pt idx="3430">
                  <c:v>-2.3499999981140718E-2</c:v>
                </c:pt>
                <c:pt idx="3431">
                  <c:v>-2.9999999998835847E-2</c:v>
                </c:pt>
                <c:pt idx="3432">
                  <c:v>-2.2499999991850927E-2</c:v>
                </c:pt>
                <c:pt idx="3433">
                  <c:v>-3.0999999959021807E-2</c:v>
                </c:pt>
                <c:pt idx="3434">
                  <c:v>-2.2999999870080501E-2</c:v>
                </c:pt>
                <c:pt idx="3435">
                  <c:v>-2.650000000721775E-2</c:v>
                </c:pt>
                <c:pt idx="3436">
                  <c:v>9.5000000146683306E-3</c:v>
                </c:pt>
                <c:pt idx="3437">
                  <c:v>1.2499999982537702E-2</c:v>
                </c:pt>
                <c:pt idx="3438">
                  <c:v>1.0999999998603016E-2</c:v>
                </c:pt>
                <c:pt idx="3439">
                  <c:v>-1.4999999955762178E-2</c:v>
                </c:pt>
                <c:pt idx="3440">
                  <c:v>0.24650000006658956</c:v>
                </c:pt>
                <c:pt idx="3441">
                  <c:v>-1.6000000032363459E-2</c:v>
                </c:pt>
                <c:pt idx="3442">
                  <c:v>-2.3999999990337528E-2</c:v>
                </c:pt>
                <c:pt idx="3443">
                  <c:v>-8.5000000253785402E-3</c:v>
                </c:pt>
                <c:pt idx="3444">
                  <c:v>1.2500000069849193E-2</c:v>
                </c:pt>
                <c:pt idx="3445">
                  <c:v>-2.5999999983469024E-2</c:v>
                </c:pt>
                <c:pt idx="3446">
                  <c:v>-5.0000000628642738E-3</c:v>
                </c:pt>
                <c:pt idx="3447">
                  <c:v>-3.4500000067055225E-2</c:v>
                </c:pt>
                <c:pt idx="3448">
                  <c:v>-7.5000000069849193E-3</c:v>
                </c:pt>
                <c:pt idx="3449">
                  <c:v>-1.9499999994877726E-2</c:v>
                </c:pt>
                <c:pt idx="3450">
                  <c:v>0.20150000002468005</c:v>
                </c:pt>
                <c:pt idx="3451">
                  <c:v>-7.999999972525984E-3</c:v>
                </c:pt>
                <c:pt idx="3452">
                  <c:v>-3.0999999959021807E-2</c:v>
                </c:pt>
                <c:pt idx="3453">
                  <c:v>-3.4999999988940544E-2</c:v>
                </c:pt>
                <c:pt idx="3454">
                  <c:v>2.1499999944353476E-2</c:v>
                </c:pt>
                <c:pt idx="3455">
                  <c:v>2.0500000100582838E-2</c:v>
                </c:pt>
                <c:pt idx="3456">
                  <c:v>-3.500000000349246E-2</c:v>
                </c:pt>
                <c:pt idx="3457">
                  <c:v>-2.4000000033993274E-2</c:v>
                </c:pt>
                <c:pt idx="3458">
                  <c:v>-8.4999999817227945E-3</c:v>
                </c:pt>
                <c:pt idx="3459">
                  <c:v>-1.4500000048428774E-2</c:v>
                </c:pt>
                <c:pt idx="3460">
                  <c:v>-3.3499999990453944E-2</c:v>
                </c:pt>
                <c:pt idx="3461">
                  <c:v>-2.8500000014901161E-2</c:v>
                </c:pt>
                <c:pt idx="3462">
                  <c:v>-2.749999999650754E-2</c:v>
                </c:pt>
                <c:pt idx="3463">
                  <c:v>-3.5499999939929694E-2</c:v>
                </c:pt>
                <c:pt idx="3464">
                  <c:v>4.999999946448952E-4</c:v>
                </c:pt>
                <c:pt idx="3465">
                  <c:v>1.3000000035390258E-2</c:v>
                </c:pt>
                <c:pt idx="3466">
                  <c:v>-4.4999999227002263E-3</c:v>
                </c:pt>
                <c:pt idx="3467">
                  <c:v>1.0500000033061951E-2</c:v>
                </c:pt>
                <c:pt idx="3468">
                  <c:v>-1.6999999992549419E-2</c:v>
                </c:pt>
                <c:pt idx="3469">
                  <c:v>-1.849999999103602E-2</c:v>
                </c:pt>
                <c:pt idx="3470">
                  <c:v>0.2305000000342261</c:v>
                </c:pt>
                <c:pt idx="3471">
                  <c:v>-1.799999998183921E-2</c:v>
                </c:pt>
                <c:pt idx="3472">
                  <c:v>1.2999999918974936E-2</c:v>
                </c:pt>
                <c:pt idx="3473">
                  <c:v>-1.4999999984866008E-2</c:v>
                </c:pt>
                <c:pt idx="3474">
                  <c:v>-3.3999999985098839E-2</c:v>
                </c:pt>
                <c:pt idx="3475">
                  <c:v>-2.3999999975785613E-2</c:v>
                </c:pt>
                <c:pt idx="3476">
                  <c:v>-2.0999999978812411E-2</c:v>
                </c:pt>
                <c:pt idx="3477">
                  <c:v>-1.3999999981024303E-2</c:v>
                </c:pt>
                <c:pt idx="3478">
                  <c:v>-1.0000000009313226E-2</c:v>
                </c:pt>
                <c:pt idx="3479">
                  <c:v>9.0000000782310963E-3</c:v>
                </c:pt>
                <c:pt idx="3480">
                  <c:v>-2.500000006693881E-2</c:v>
                </c:pt>
                <c:pt idx="3481">
                  <c:v>-3.2500000030267984E-2</c:v>
                </c:pt>
                <c:pt idx="3482">
                  <c:v>-3.1500000099185854E-2</c:v>
                </c:pt>
                <c:pt idx="3483">
                  <c:v>-2.9500000120606273E-2</c:v>
                </c:pt>
                <c:pt idx="3484">
                  <c:v>-5.9999999939464033E-3</c:v>
                </c:pt>
                <c:pt idx="3485">
                  <c:v>-8.4999999962747097E-3</c:v>
                </c:pt>
                <c:pt idx="3486">
                  <c:v>-6.4999999885912985E-3</c:v>
                </c:pt>
                <c:pt idx="3487">
                  <c:v>-3.0000000027939677E-2</c:v>
                </c:pt>
                <c:pt idx="3488">
                  <c:v>4.5000000100117177E-3</c:v>
                </c:pt>
                <c:pt idx="3489">
                  <c:v>-1.4999999999417923E-2</c:v>
                </c:pt>
                <c:pt idx="3490">
                  <c:v>-2.7000000001862645E-2</c:v>
                </c:pt>
                <c:pt idx="3491">
                  <c:v>-1.2500000011641532E-2</c:v>
                </c:pt>
                <c:pt idx="3492">
                  <c:v>-2.3999999975785613E-2</c:v>
                </c:pt>
                <c:pt idx="3493">
                  <c:v>0.19250000006286427</c:v>
                </c:pt>
                <c:pt idx="3494">
                  <c:v>-1.5500000037718564E-2</c:v>
                </c:pt>
                <c:pt idx="3495">
                  <c:v>-1.6999999992549419E-2</c:v>
                </c:pt>
                <c:pt idx="3496">
                  <c:v>-2.9499999975087121E-2</c:v>
                </c:pt>
                <c:pt idx="3497">
                  <c:v>-1.3499999986379407E-2</c:v>
                </c:pt>
                <c:pt idx="3498">
                  <c:v>-1.2000000002444722E-2</c:v>
                </c:pt>
                <c:pt idx="3499">
                  <c:v>-1.7999999967287295E-2</c:v>
                </c:pt>
                <c:pt idx="3500">
                  <c:v>-3.0999999959021807E-2</c:v>
                </c:pt>
                <c:pt idx="3501">
                  <c:v>-2.9500000004190952E-2</c:v>
                </c:pt>
                <c:pt idx="3502">
                  <c:v>6.5000000031432137E-3</c:v>
                </c:pt>
                <c:pt idx="3503">
                  <c:v>-2.8000000034808181E-2</c:v>
                </c:pt>
                <c:pt idx="3504">
                  <c:v>-2.650000003632158E-2</c:v>
                </c:pt>
                <c:pt idx="3505">
                  <c:v>-2.0999999949708581E-2</c:v>
                </c:pt>
                <c:pt idx="3506">
                  <c:v>-4.849999988800846E-2</c:v>
                </c:pt>
                <c:pt idx="3507">
                  <c:v>-1.3999999937368557E-2</c:v>
                </c:pt>
                <c:pt idx="3508">
                  <c:v>-3.4999999334104359E-3</c:v>
                </c:pt>
                <c:pt idx="3509">
                  <c:v>-4.2000000015832484E-2</c:v>
                </c:pt>
                <c:pt idx="3510">
                  <c:v>-3.0000000027939677E-2</c:v>
                </c:pt>
                <c:pt idx="3511">
                  <c:v>-1.2999999977182597E-2</c:v>
                </c:pt>
                <c:pt idx="3512">
                  <c:v>-2.3000000022875611E-2</c:v>
                </c:pt>
                <c:pt idx="3513">
                  <c:v>-3.2499999972060323E-2</c:v>
                </c:pt>
                <c:pt idx="3514">
                  <c:v>7.5000000069849193E-3</c:v>
                </c:pt>
                <c:pt idx="3515">
                  <c:v>-5.7000000015250407E-2</c:v>
                </c:pt>
                <c:pt idx="3516">
                  <c:v>-2.0000000018626451E-2</c:v>
                </c:pt>
                <c:pt idx="3517">
                  <c:v>-3.699999998207204E-2</c:v>
                </c:pt>
                <c:pt idx="3518">
                  <c:v>-3.9999999993597157E-2</c:v>
                </c:pt>
                <c:pt idx="3519">
                  <c:v>-5.7000000000698492E-2</c:v>
                </c:pt>
                <c:pt idx="3520">
                  <c:v>-4.9499999993713573E-2</c:v>
                </c:pt>
                <c:pt idx="3521">
                  <c:v>-4.7999999980675057E-2</c:v>
                </c:pt>
                <c:pt idx="3522">
                  <c:v>-2.749999999650754E-2</c:v>
                </c:pt>
                <c:pt idx="3523">
                  <c:v>-2.3999999990337528E-2</c:v>
                </c:pt>
                <c:pt idx="3524">
                  <c:v>-9.4999999782885425E-3</c:v>
                </c:pt>
                <c:pt idx="3525">
                  <c:v>-2.7000000001862645E-2</c:v>
                </c:pt>
                <c:pt idx="3526">
                  <c:v>-1.3499999986379407E-2</c:v>
                </c:pt>
                <c:pt idx="3527">
                  <c:v>-2.8500000029453076E-2</c:v>
                </c:pt>
                <c:pt idx="3528">
                  <c:v>-2.4499999984982423E-2</c:v>
                </c:pt>
                <c:pt idx="3529">
                  <c:v>-7.5000000069849193E-3</c:v>
                </c:pt>
                <c:pt idx="3530">
                  <c:v>-4.8999999999068677E-2</c:v>
                </c:pt>
                <c:pt idx="3531">
                  <c:v>-4.3999999994412065E-2</c:v>
                </c:pt>
                <c:pt idx="3532">
                  <c:v>-2.7000000001862645E-2</c:v>
                </c:pt>
                <c:pt idx="3533">
                  <c:v>-1.1999999987892807E-2</c:v>
                </c:pt>
                <c:pt idx="3534">
                  <c:v>-4.8999999999068677E-2</c:v>
                </c:pt>
                <c:pt idx="3535">
                  <c:v>-4.1500000021187589E-2</c:v>
                </c:pt>
                <c:pt idx="3536">
                  <c:v>-2.949999988777563E-2</c:v>
                </c:pt>
                <c:pt idx="3537">
                  <c:v>-1.9500000053085387E-2</c:v>
                </c:pt>
                <c:pt idx="3538">
                  <c:v>-3.8000000000465661E-2</c:v>
                </c:pt>
                <c:pt idx="3539">
                  <c:v>-2.4000000004889444E-2</c:v>
                </c:pt>
                <c:pt idx="3540">
                  <c:v>-5.3500000038184226E-2</c:v>
                </c:pt>
                <c:pt idx="3541">
                  <c:v>-4.0500000031897798E-2</c:v>
                </c:pt>
                <c:pt idx="3542">
                  <c:v>-2.5999999968917109E-2</c:v>
                </c:pt>
                <c:pt idx="3543">
                  <c:v>-3.4999999974388629E-2</c:v>
                </c:pt>
                <c:pt idx="3544">
                  <c:v>-2.749999999650754E-2</c:v>
                </c:pt>
                <c:pt idx="3545">
                  <c:v>-1.6999999992549419E-2</c:v>
                </c:pt>
                <c:pt idx="3546">
                  <c:v>-6.5000000467989594E-3</c:v>
                </c:pt>
                <c:pt idx="3547">
                  <c:v>-1.9999999785795808E-3</c:v>
                </c:pt>
                <c:pt idx="3548">
                  <c:v>-1.0999999940395355E-2</c:v>
                </c:pt>
                <c:pt idx="3549">
                  <c:v>-1.8000000040046871E-2</c:v>
                </c:pt>
                <c:pt idx="3550">
                  <c:v>0</c:v>
                </c:pt>
                <c:pt idx="3551">
                  <c:v>-4.3999999994412065E-2</c:v>
                </c:pt>
                <c:pt idx="3552">
                  <c:v>0</c:v>
                </c:pt>
                <c:pt idx="3553">
                  <c:v>-2.1500000002561137E-2</c:v>
                </c:pt>
                <c:pt idx="3554">
                  <c:v>-8.0000000089057721E-3</c:v>
                </c:pt>
                <c:pt idx="3555">
                  <c:v>-6.4999999944120646E-2</c:v>
                </c:pt>
                <c:pt idx="3556">
                  <c:v>-2.749999999650754E-2</c:v>
                </c:pt>
                <c:pt idx="3557">
                  <c:v>-1.4999999548308551E-3</c:v>
                </c:pt>
                <c:pt idx="3558">
                  <c:v>-2.8499999985797331E-2</c:v>
                </c:pt>
                <c:pt idx="3559">
                  <c:v>-2.8500000000349246E-2</c:v>
                </c:pt>
                <c:pt idx="3560">
                  <c:v>-3.1999999977415428E-2</c:v>
                </c:pt>
                <c:pt idx="3561">
                  <c:v>-9.7499999974388629E-2</c:v>
                </c:pt>
                <c:pt idx="3562">
                  <c:v>-1.700000005075708E-2</c:v>
                </c:pt>
                <c:pt idx="3563">
                  <c:v>-1.700000005075708E-2</c:v>
                </c:pt>
                <c:pt idx="3564">
                  <c:v>-2.9500000018742867E-2</c:v>
                </c:pt>
                <c:pt idx="3565">
                  <c:v>1.9999999785795808E-3</c:v>
                </c:pt>
                <c:pt idx="3566">
                  <c:v>1.500000013038516E-3</c:v>
                </c:pt>
                <c:pt idx="3567">
                  <c:v>-2.5999999983469024E-2</c:v>
                </c:pt>
                <c:pt idx="3568">
                  <c:v>-2.1000000037020072E-2</c:v>
                </c:pt>
                <c:pt idx="3569">
                  <c:v>-2.0999999964260496E-2</c:v>
                </c:pt>
                <c:pt idx="3570">
                  <c:v>-2.3999999990337528E-2</c:v>
                </c:pt>
                <c:pt idx="3571">
                  <c:v>-4.2499999981373549E-2</c:v>
                </c:pt>
                <c:pt idx="3572">
                  <c:v>-7.9000000027008355E-2</c:v>
                </c:pt>
                <c:pt idx="3573">
                  <c:v>-1.9000000043888576E-2</c:v>
                </c:pt>
                <c:pt idx="3574">
                  <c:v>-2.1999999997206032E-2</c:v>
                </c:pt>
                <c:pt idx="3575">
                  <c:v>-2.0000000018626451E-2</c:v>
                </c:pt>
                <c:pt idx="3576">
                  <c:v>-2.0000000018626451E-2</c:v>
                </c:pt>
                <c:pt idx="3577">
                  <c:v>-8.4999999817227945E-3</c:v>
                </c:pt>
                <c:pt idx="3578">
                  <c:v>-1.8000000025494955E-2</c:v>
                </c:pt>
                <c:pt idx="3579">
                  <c:v>-1.4999999999417923E-2</c:v>
                </c:pt>
                <c:pt idx="3580">
                  <c:v>-1.8000000025494955E-2</c:v>
                </c:pt>
                <c:pt idx="3581">
                  <c:v>-2.3499999981140718E-2</c:v>
                </c:pt>
                <c:pt idx="3582">
                  <c:v>-1.8999999985680915E-2</c:v>
                </c:pt>
                <c:pt idx="3583">
                  <c:v>-1.800000001094304E-2</c:v>
                </c:pt>
                <c:pt idx="3584">
                  <c:v>1.0000000183936208E-3</c:v>
                </c:pt>
                <c:pt idx="3585">
                  <c:v>-2.9000000053201802E-2</c:v>
                </c:pt>
                <c:pt idx="3586">
                  <c:v>-2.3999999990337528E-2</c:v>
                </c:pt>
                <c:pt idx="3587">
                  <c:v>-2.1499999973457307E-2</c:v>
                </c:pt>
                <c:pt idx="3588">
                  <c:v>-1.6999999992549419E-2</c:v>
                </c:pt>
                <c:pt idx="3589">
                  <c:v>1.9000000087544322E-2</c:v>
                </c:pt>
                <c:pt idx="3590">
                  <c:v>5.9999999357387424E-3</c:v>
                </c:pt>
                <c:pt idx="3591">
                  <c:v>-3.7999999971361831E-2</c:v>
                </c:pt>
                <c:pt idx="3592">
                  <c:v>-8.6499999975785613E-2</c:v>
                </c:pt>
                <c:pt idx="3593">
                  <c:v>-8.2000000053085387E-2</c:v>
                </c:pt>
                <c:pt idx="3594">
                  <c:v>-1.6499999983352609E-2</c:v>
                </c:pt>
                <c:pt idx="3595">
                  <c:v>-2.3000000030151568E-2</c:v>
                </c:pt>
                <c:pt idx="3596">
                  <c:v>-1.750000003085006E-2</c:v>
                </c:pt>
                <c:pt idx="3597">
                  <c:v>-2.8000000020256266E-2</c:v>
                </c:pt>
                <c:pt idx="3598">
                  <c:v>-2.1500000002561137E-2</c:v>
                </c:pt>
                <c:pt idx="3599">
                  <c:v>-2.9999999940628186E-2</c:v>
                </c:pt>
                <c:pt idx="3600">
                  <c:v>-3.8499999995110556E-2</c:v>
                </c:pt>
                <c:pt idx="3601">
                  <c:v>0.22549999991315417</c:v>
                </c:pt>
                <c:pt idx="3602">
                  <c:v>-3.5000000018044375E-2</c:v>
                </c:pt>
                <c:pt idx="3603">
                  <c:v>-3.3999999985098839E-2</c:v>
                </c:pt>
                <c:pt idx="3604">
                  <c:v>-4.1499999846564606E-2</c:v>
                </c:pt>
                <c:pt idx="3605">
                  <c:v>-2.6000000070780516E-2</c:v>
                </c:pt>
                <c:pt idx="3606">
                  <c:v>0.17300000003888272</c:v>
                </c:pt>
                <c:pt idx="3607">
                  <c:v>-3.0499999993480742E-2</c:v>
                </c:pt>
                <c:pt idx="3608">
                  <c:v>-3.3000000024912879E-2</c:v>
                </c:pt>
                <c:pt idx="3609">
                  <c:v>-4.1500000050291419E-2</c:v>
                </c:pt>
                <c:pt idx="3610">
                  <c:v>-3.4500000008847564E-2</c:v>
                </c:pt>
                <c:pt idx="3611">
                  <c:v>-3.3499999990453944E-2</c:v>
                </c:pt>
                <c:pt idx="3612">
                  <c:v>-3.3000000024912879E-2</c:v>
                </c:pt>
                <c:pt idx="3613">
                  <c:v>-2.7000000001862645E-2</c:v>
                </c:pt>
                <c:pt idx="3614">
                  <c:v>-3.3499999990453944E-2</c:v>
                </c:pt>
                <c:pt idx="3615">
                  <c:v>-2.9500000004190952E-2</c:v>
                </c:pt>
                <c:pt idx="3616">
                  <c:v>-2.6000000041676685E-2</c:v>
                </c:pt>
                <c:pt idx="3617">
                  <c:v>-2.1999999997206032E-2</c:v>
                </c:pt>
                <c:pt idx="3618">
                  <c:v>-2.1999999997206032E-2</c:v>
                </c:pt>
                <c:pt idx="3619">
                  <c:v>-1.7999999923631549E-2</c:v>
                </c:pt>
                <c:pt idx="3620">
                  <c:v>1.5500000008614734E-2</c:v>
                </c:pt>
                <c:pt idx="3621">
                  <c:v>-2.5000000023283064E-2</c:v>
                </c:pt>
                <c:pt idx="3622">
                  <c:v>-2.9000000096857548E-2</c:v>
                </c:pt>
                <c:pt idx="3623">
                  <c:v>-3.4999999916180968E-2</c:v>
                </c:pt>
                <c:pt idx="3624">
                  <c:v>-3.3499999961350113E-2</c:v>
                </c:pt>
                <c:pt idx="3625">
                  <c:v>-4.0999999968335032E-2</c:v>
                </c:pt>
                <c:pt idx="3626">
                  <c:v>-2.0999999833293259E-2</c:v>
                </c:pt>
                <c:pt idx="3627">
                  <c:v>0.20200000004842877</c:v>
                </c:pt>
                <c:pt idx="3628">
                  <c:v>-1.6999999992549419E-2</c:v>
                </c:pt>
                <c:pt idx="3629">
                  <c:v>-6.3500000018393621E-2</c:v>
                </c:pt>
                <c:pt idx="3630">
                  <c:v>-1.8000000040046871E-2</c:v>
                </c:pt>
                <c:pt idx="3631">
                  <c:v>-1.6000000032363459E-2</c:v>
                </c:pt>
                <c:pt idx="3632">
                  <c:v>-4.8500000033527613E-2</c:v>
                </c:pt>
                <c:pt idx="3633">
                  <c:v>-8.7500000081490725E-2</c:v>
                </c:pt>
                <c:pt idx="3634">
                  <c:v>-3.2000000006519258E-2</c:v>
                </c:pt>
                <c:pt idx="3635">
                  <c:v>-3.0999999988125637E-2</c:v>
                </c:pt>
                <c:pt idx="3636">
                  <c:v>-2.2500000020954758E-2</c:v>
                </c:pt>
                <c:pt idx="3637">
                  <c:v>-3.4499999979743734E-2</c:v>
                </c:pt>
                <c:pt idx="3638">
                  <c:v>-3.2999999995809048E-2</c:v>
                </c:pt>
                <c:pt idx="3639">
                  <c:v>-4.1999999986728653E-2</c:v>
                </c:pt>
                <c:pt idx="3640">
                  <c:v>-3.1999999948311597E-2</c:v>
                </c:pt>
                <c:pt idx="3641">
                  <c:v>-2.3500000039348379E-2</c:v>
                </c:pt>
                <c:pt idx="3642">
                  <c:v>-2.6499999978113919E-2</c:v>
                </c:pt>
                <c:pt idx="3643">
                  <c:v>-3.2000000006519258E-2</c:v>
                </c:pt>
                <c:pt idx="3644">
                  <c:v>-2.6000000128988177E-2</c:v>
                </c:pt>
                <c:pt idx="3645">
                  <c:v>-1.5999999945051968E-2</c:v>
                </c:pt>
                <c:pt idx="3646">
                  <c:v>-2.1000000037020072E-2</c:v>
                </c:pt>
                <c:pt idx="3647">
                  <c:v>-2.8000000020256266E-2</c:v>
                </c:pt>
                <c:pt idx="3648">
                  <c:v>-2.0500000005995389E-2</c:v>
                </c:pt>
                <c:pt idx="3649">
                  <c:v>-3.4999999974388629E-2</c:v>
                </c:pt>
                <c:pt idx="3650">
                  <c:v>-1.3000000035390258E-2</c:v>
                </c:pt>
                <c:pt idx="3651">
                  <c:v>-3.3999999985098839E-2</c:v>
                </c:pt>
                <c:pt idx="3652">
                  <c:v>-8.9000000152736902E-2</c:v>
                </c:pt>
                <c:pt idx="3653">
                  <c:v>-2.749999999650754E-2</c:v>
                </c:pt>
                <c:pt idx="3654">
                  <c:v>-6.349999998928979E-2</c:v>
                </c:pt>
                <c:pt idx="3655">
                  <c:v>-2.3500000010244548E-2</c:v>
                </c:pt>
                <c:pt idx="3656">
                  <c:v>-2.1500000002561137E-2</c:v>
                </c:pt>
                <c:pt idx="3657">
                  <c:v>-2.8999999980442226E-2</c:v>
                </c:pt>
                <c:pt idx="3658">
                  <c:v>-2.9499999975087121E-2</c:v>
                </c:pt>
                <c:pt idx="3659">
                  <c:v>-3.3999999985098839E-2</c:v>
                </c:pt>
                <c:pt idx="3660">
                  <c:v>-3.5499999969033524E-2</c:v>
                </c:pt>
                <c:pt idx="3661">
                  <c:v>-2.8499999985797331E-2</c:v>
                </c:pt>
                <c:pt idx="3662">
                  <c:v>-2.8999999980442226E-2</c:v>
                </c:pt>
                <c:pt idx="3663">
                  <c:v>-1.8999999854713678E-2</c:v>
                </c:pt>
                <c:pt idx="3664">
                  <c:v>-2.3000000044703484E-2</c:v>
                </c:pt>
                <c:pt idx="3665">
                  <c:v>-1.9000000087544322E-2</c:v>
                </c:pt>
                <c:pt idx="3666">
                  <c:v>-2.4999999906867743E-2</c:v>
                </c:pt>
                <c:pt idx="3667">
                  <c:v>-3.599999999278225E-2</c:v>
                </c:pt>
                <c:pt idx="3668">
                  <c:v>-3.5499999969033524E-2</c:v>
                </c:pt>
                <c:pt idx="3669">
                  <c:v>-4.8999999969964847E-2</c:v>
                </c:pt>
                <c:pt idx="3670">
                  <c:v>-1.8999999854713678E-2</c:v>
                </c:pt>
                <c:pt idx="3671">
                  <c:v>-2.1499999973457307E-2</c:v>
                </c:pt>
                <c:pt idx="3672">
                  <c:v>-1.800000001094304E-2</c:v>
                </c:pt>
                <c:pt idx="3673">
                  <c:v>-3.7000000011175871E-2</c:v>
                </c:pt>
                <c:pt idx="3674">
                  <c:v>-3.0499999964376912E-2</c:v>
                </c:pt>
                <c:pt idx="3675">
                  <c:v>-3.0499999964376912E-2</c:v>
                </c:pt>
                <c:pt idx="3676">
                  <c:v>-3.2999999966705218E-2</c:v>
                </c:pt>
                <c:pt idx="3677">
                  <c:v>-2.5999999954365194E-2</c:v>
                </c:pt>
                <c:pt idx="3678">
                  <c:v>-2.3499999981140718E-2</c:v>
                </c:pt>
                <c:pt idx="3679">
                  <c:v>-2.6000000041676685E-2</c:v>
                </c:pt>
                <c:pt idx="3680">
                  <c:v>-2.3499999981140718E-2</c:v>
                </c:pt>
                <c:pt idx="3681">
                  <c:v>-5.200000002514571E-2</c:v>
                </c:pt>
                <c:pt idx="3682">
                  <c:v>-4.8000000009778887E-2</c:v>
                </c:pt>
                <c:pt idx="3683">
                  <c:v>-1.2999999948078766E-2</c:v>
                </c:pt>
                <c:pt idx="3684">
                  <c:v>-1.6500000027008355E-2</c:v>
                </c:pt>
                <c:pt idx="3685">
                  <c:v>-1.4000000024680048E-2</c:v>
                </c:pt>
                <c:pt idx="3686">
                  <c:v>-2.1999999997206032E-2</c:v>
                </c:pt>
                <c:pt idx="3687">
                  <c:v>-2.6000000041676685E-2</c:v>
                </c:pt>
                <c:pt idx="3688">
                  <c:v>-3.1000000133644789E-2</c:v>
                </c:pt>
                <c:pt idx="3689">
                  <c:v>-3.0999999959021807E-2</c:v>
                </c:pt>
                <c:pt idx="3690">
                  <c:v>-2.7500000025611371E-2</c:v>
                </c:pt>
                <c:pt idx="3691">
                  <c:v>-2.8999999980442226E-2</c:v>
                </c:pt>
                <c:pt idx="3692">
                  <c:v>-2.0000000018626451E-2</c:v>
                </c:pt>
                <c:pt idx="3693">
                  <c:v>-2.7500000025611371E-2</c:v>
                </c:pt>
                <c:pt idx="3694">
                  <c:v>-3.3500000077765435E-2</c:v>
                </c:pt>
                <c:pt idx="3695">
                  <c:v>-2.2499999962747097E-2</c:v>
                </c:pt>
                <c:pt idx="3696">
                  <c:v>-2.3500000010244548E-2</c:v>
                </c:pt>
                <c:pt idx="3697">
                  <c:v>-2.6000000041676685E-2</c:v>
                </c:pt>
                <c:pt idx="3698">
                  <c:v>-1.6999999992549419E-2</c:v>
                </c:pt>
                <c:pt idx="3699">
                  <c:v>-2.3499999981140718E-2</c:v>
                </c:pt>
                <c:pt idx="3700">
                  <c:v>-2.4999999965075403E-2</c:v>
                </c:pt>
                <c:pt idx="3701">
                  <c:v>-2.4000000004889444E-2</c:v>
                </c:pt>
                <c:pt idx="3702">
                  <c:v>-2.1999999997206032E-2</c:v>
                </c:pt>
                <c:pt idx="3703">
                  <c:v>-2.9000000009546056E-2</c:v>
                </c:pt>
                <c:pt idx="3704">
                  <c:v>-3.0000000027939677E-2</c:v>
                </c:pt>
                <c:pt idx="3705">
                  <c:v>-1.8999999912921339E-2</c:v>
                </c:pt>
                <c:pt idx="3706">
                  <c:v>-1.7499999987194315E-2</c:v>
                </c:pt>
                <c:pt idx="3707">
                  <c:v>-1.9000000000232831E-2</c:v>
                </c:pt>
                <c:pt idx="3708">
                  <c:v>-2.0999999978812411E-2</c:v>
                </c:pt>
                <c:pt idx="3709">
                  <c:v>-3.2999999966705218E-2</c:v>
                </c:pt>
                <c:pt idx="3710">
                  <c:v>-2.2999999986495823E-2</c:v>
                </c:pt>
                <c:pt idx="3711">
                  <c:v>-3.3500000019557774E-2</c:v>
                </c:pt>
                <c:pt idx="3712">
                  <c:v>-1.0000000009313226E-2</c:v>
                </c:pt>
                <c:pt idx="3713">
                  <c:v>-1.7499999987194315E-2</c:v>
                </c:pt>
                <c:pt idx="3714">
                  <c:v>-9.9999999511055648E-3</c:v>
                </c:pt>
                <c:pt idx="3715">
                  <c:v>-3.2500000030267984E-2</c:v>
                </c:pt>
                <c:pt idx="3716">
                  <c:v>-2.9000000009546056E-2</c:v>
                </c:pt>
                <c:pt idx="3717">
                  <c:v>-1.6499999968800694E-2</c:v>
                </c:pt>
                <c:pt idx="3718">
                  <c:v>-8.7500000052386895E-2</c:v>
                </c:pt>
                <c:pt idx="3719">
                  <c:v>-2.6999999885447323E-2</c:v>
                </c:pt>
                <c:pt idx="3720">
                  <c:v>-3.3500000019557774E-2</c:v>
                </c:pt>
                <c:pt idx="3721">
                  <c:v>-1.5500000154133886E-2</c:v>
                </c:pt>
                <c:pt idx="3722">
                  <c:v>-3.3499999961350113E-2</c:v>
                </c:pt>
                <c:pt idx="3723">
                  <c:v>-2.949999988777563E-2</c:v>
                </c:pt>
                <c:pt idx="3724">
                  <c:v>-2.7000000001862645E-2</c:v>
                </c:pt>
                <c:pt idx="3725">
                  <c:v>-7.999999972525984E-3</c:v>
                </c:pt>
                <c:pt idx="3726">
                  <c:v>-2.8000000020256266E-2</c:v>
                </c:pt>
                <c:pt idx="3727">
                  <c:v>-2.550000004703179E-2</c:v>
                </c:pt>
                <c:pt idx="3728">
                  <c:v>-2.8999999980442226E-2</c:v>
                </c:pt>
                <c:pt idx="3729">
                  <c:v>-2.5000000023283064E-2</c:v>
                </c:pt>
                <c:pt idx="3730">
                  <c:v>2.500000003783498E-2</c:v>
                </c:pt>
                <c:pt idx="3731">
                  <c:v>2.3499999995692633E-2</c:v>
                </c:pt>
                <c:pt idx="3732">
                  <c:v>1.9500000009429641E-2</c:v>
                </c:pt>
                <c:pt idx="3733">
                  <c:v>-2.8500000073108822E-2</c:v>
                </c:pt>
                <c:pt idx="3734">
                  <c:v>-2.6500000094529241E-2</c:v>
                </c:pt>
                <c:pt idx="3735">
                  <c:v>-3.3499999961350113E-2</c:v>
                </c:pt>
                <c:pt idx="3736">
                  <c:v>-3.2999999879393727E-2</c:v>
                </c:pt>
                <c:pt idx="3737">
                  <c:v>-2.9000000155065209E-2</c:v>
                </c:pt>
                <c:pt idx="3738">
                  <c:v>-2.3499999835621566E-2</c:v>
                </c:pt>
                <c:pt idx="3739">
                  <c:v>-3.2999999995809048E-2</c:v>
                </c:pt>
                <c:pt idx="3740">
                  <c:v>-2.4499999941326678E-2</c:v>
                </c:pt>
                <c:pt idx="3741">
                  <c:v>-2.0500000100582838E-2</c:v>
                </c:pt>
                <c:pt idx="3742">
                  <c:v>-2.749999996740371E-2</c:v>
                </c:pt>
                <c:pt idx="3743">
                  <c:v>-2.1499999915249646E-2</c:v>
                </c:pt>
                <c:pt idx="3744">
                  <c:v>-2.3500000068452209E-2</c:v>
                </c:pt>
                <c:pt idx="3745">
                  <c:v>-2.9999999969732016E-2</c:v>
                </c:pt>
                <c:pt idx="3746">
                  <c:v>-2.5499999755993485E-2</c:v>
                </c:pt>
                <c:pt idx="3747">
                  <c:v>-2.5000000023283064E-2</c:v>
                </c:pt>
                <c:pt idx="3748">
                  <c:v>-2.6999999943654984E-2</c:v>
                </c:pt>
                <c:pt idx="3749">
                  <c:v>-2.9500000120606273E-2</c:v>
                </c:pt>
                <c:pt idx="3750">
                  <c:v>-2.9000000038649887E-2</c:v>
                </c:pt>
                <c:pt idx="3751">
                  <c:v>-1.8499999947380275E-2</c:v>
                </c:pt>
                <c:pt idx="3752">
                  <c:v>-9.5000000030267984E-2</c:v>
                </c:pt>
                <c:pt idx="3753">
                  <c:v>-6.0500000166939571E-2</c:v>
                </c:pt>
                <c:pt idx="3754">
                  <c:v>-2.5999999896157533E-2</c:v>
                </c:pt>
                <c:pt idx="3755">
                  <c:v>-2.9000000038649887E-2</c:v>
                </c:pt>
                <c:pt idx="3756">
                  <c:v>-2.2500000050058588E-2</c:v>
                </c:pt>
                <c:pt idx="3757">
                  <c:v>-0.125</c:v>
                </c:pt>
                <c:pt idx="3758">
                  <c:v>-0.10449999998672865</c:v>
                </c:pt>
                <c:pt idx="3759">
                  <c:v>-9.5999999990453944E-2</c:v>
                </c:pt>
                <c:pt idx="3760">
                  <c:v>-2.7999999962048605E-2</c:v>
                </c:pt>
                <c:pt idx="3761">
                  <c:v>-1.700000005075708E-2</c:v>
                </c:pt>
                <c:pt idx="3762">
                  <c:v>-8.9999999618157744E-3</c:v>
                </c:pt>
                <c:pt idx="3763">
                  <c:v>-7.0000000123400241E-3</c:v>
                </c:pt>
                <c:pt idx="3764">
                  <c:v>-5.3500000009080395E-2</c:v>
                </c:pt>
                <c:pt idx="3765">
                  <c:v>-4.8000000009778887E-2</c:v>
                </c:pt>
                <c:pt idx="3766">
                  <c:v>-5.8000000019092113E-2</c:v>
                </c:pt>
                <c:pt idx="3767">
                  <c:v>-1.3499999971827492E-2</c:v>
                </c:pt>
                <c:pt idx="3768">
                  <c:v>-2.1999999997206032E-2</c:v>
                </c:pt>
                <c:pt idx="3769">
                  <c:v>-2.9000000067753717E-2</c:v>
                </c:pt>
                <c:pt idx="3770">
                  <c:v>-9.4999998691491783E-3</c:v>
                </c:pt>
                <c:pt idx="3771">
                  <c:v>-2.3999999975785613E-2</c:v>
                </c:pt>
                <c:pt idx="3772">
                  <c:v>-2.0999999833293259E-2</c:v>
                </c:pt>
                <c:pt idx="3773">
                  <c:v>-2.4000000033993274E-2</c:v>
                </c:pt>
                <c:pt idx="3774">
                  <c:v>-2.1000000037020072E-2</c:v>
                </c:pt>
                <c:pt idx="3775">
                  <c:v>-7.7499999999417923E-2</c:v>
                </c:pt>
                <c:pt idx="3776">
                  <c:v>-9.7999999998137355E-2</c:v>
                </c:pt>
                <c:pt idx="3777">
                  <c:v>-6.8500000023050234E-2</c:v>
                </c:pt>
                <c:pt idx="3778">
                  <c:v>-9.1500000009546056E-2</c:v>
                </c:pt>
                <c:pt idx="3779">
                  <c:v>-1.50000000721775E-2</c:v>
                </c:pt>
                <c:pt idx="3780">
                  <c:v>-2.0000000018626451E-2</c:v>
                </c:pt>
                <c:pt idx="3781">
                  <c:v>-2.0000000018626451E-2</c:v>
                </c:pt>
                <c:pt idx="3782">
                  <c:v>-1.4999999955762178E-2</c:v>
                </c:pt>
                <c:pt idx="3783">
                  <c:v>-3.6500000016530976E-2</c:v>
                </c:pt>
                <c:pt idx="3784">
                  <c:v>-7.8999999997904524E-2</c:v>
                </c:pt>
                <c:pt idx="3785">
                  <c:v>-1.4500000077532604E-2</c:v>
                </c:pt>
                <c:pt idx="3786">
                  <c:v>-2.0999999978812411E-2</c:v>
                </c:pt>
                <c:pt idx="3787">
                  <c:v>-1.7999999952735379E-2</c:v>
                </c:pt>
                <c:pt idx="3788">
                  <c:v>-2.5000000023283064E-2</c:v>
                </c:pt>
                <c:pt idx="3789">
                  <c:v>-2.3000000015599653E-2</c:v>
                </c:pt>
                <c:pt idx="3790">
                  <c:v>-2.550000004703179E-2</c:v>
                </c:pt>
                <c:pt idx="3791">
                  <c:v>-2.2500000020954758E-2</c:v>
                </c:pt>
                <c:pt idx="3792">
                  <c:v>-1.6999999992549419E-2</c:v>
                </c:pt>
                <c:pt idx="3793">
                  <c:v>2.9999999969732016E-3</c:v>
                </c:pt>
                <c:pt idx="3794">
                  <c:v>-1.4000000053783879E-2</c:v>
                </c:pt>
                <c:pt idx="3795">
                  <c:v>-2.6000000012572855E-2</c:v>
                </c:pt>
                <c:pt idx="3796">
                  <c:v>-2.4499999999534339E-2</c:v>
                </c:pt>
                <c:pt idx="3797">
                  <c:v>-2.4499999999534339E-2</c:v>
                </c:pt>
                <c:pt idx="3798">
                  <c:v>-2.5000000023283064E-2</c:v>
                </c:pt>
                <c:pt idx="3799">
                  <c:v>-2.0999999978812411E-2</c:v>
                </c:pt>
                <c:pt idx="3800">
                  <c:v>-1.6000000003259629E-2</c:v>
                </c:pt>
                <c:pt idx="3801">
                  <c:v>-2.1999999997206032E-2</c:v>
                </c:pt>
                <c:pt idx="3802">
                  <c:v>-2.650000000721775E-2</c:v>
                </c:pt>
                <c:pt idx="3803">
                  <c:v>-1.3999999981024303E-2</c:v>
                </c:pt>
                <c:pt idx="3804">
                  <c:v>-8.8499999925261363E-2</c:v>
                </c:pt>
                <c:pt idx="3805">
                  <c:v>-5.9999997902195901E-3</c:v>
                </c:pt>
                <c:pt idx="3806">
                  <c:v>-9.0000000200234354E-3</c:v>
                </c:pt>
                <c:pt idx="3807">
                  <c:v>-8.0000000016298145E-3</c:v>
                </c:pt>
                <c:pt idx="3808">
                  <c:v>-9.9999999802093953E-3</c:v>
                </c:pt>
                <c:pt idx="3809">
                  <c:v>-1.8999999971129E-2</c:v>
                </c:pt>
                <c:pt idx="3810">
                  <c:v>-5.1000000021304004E-2</c:v>
                </c:pt>
                <c:pt idx="3811">
                  <c:v>1.7999999996391125E-2</c:v>
                </c:pt>
                <c:pt idx="3812">
                  <c:v>-2.9500000033294782E-2</c:v>
                </c:pt>
                <c:pt idx="3813">
                  <c:v>-1.3000000006286427E-2</c:v>
                </c:pt>
                <c:pt idx="3814">
                  <c:v>-2.7000000001862645E-2</c:v>
                </c:pt>
                <c:pt idx="3815">
                  <c:v>-2.8000000020256266E-2</c:v>
                </c:pt>
                <c:pt idx="3816">
                  <c:v>-1.7499999987194315E-2</c:v>
                </c:pt>
                <c:pt idx="3817">
                  <c:v>0.13950000001932494</c:v>
                </c:pt>
                <c:pt idx="3818">
                  <c:v>-3.0000000013387762E-2</c:v>
                </c:pt>
                <c:pt idx="3819">
                  <c:v>-1.6999999992549419E-2</c:v>
                </c:pt>
                <c:pt idx="3820">
                  <c:v>-1.9500000023981556E-2</c:v>
                </c:pt>
                <c:pt idx="3821">
                  <c:v>-2.9000000024097972E-2</c:v>
                </c:pt>
                <c:pt idx="3822">
                  <c:v>-2.7000000001862645E-2</c:v>
                </c:pt>
                <c:pt idx="3823">
                  <c:v>0.11150000002817251</c:v>
                </c:pt>
                <c:pt idx="3824">
                  <c:v>-3.1500000011874363E-2</c:v>
                </c:pt>
                <c:pt idx="3825">
                  <c:v>-2.9500000018742867E-2</c:v>
                </c:pt>
                <c:pt idx="3826">
                  <c:v>-2.699999998731073E-2</c:v>
                </c:pt>
                <c:pt idx="3827">
                  <c:v>-2.9499999975087121E-2</c:v>
                </c:pt>
                <c:pt idx="3828">
                  <c:v>-4.6000000031199306E-2</c:v>
                </c:pt>
                <c:pt idx="3829">
                  <c:v>-3.7000000011175871E-2</c:v>
                </c:pt>
                <c:pt idx="3830">
                  <c:v>-3.3499999990453944E-2</c:v>
                </c:pt>
                <c:pt idx="3831">
                  <c:v>-9.6499999985098839E-2</c:v>
                </c:pt>
                <c:pt idx="3832">
                  <c:v>-6.9999999832361937E-3</c:v>
                </c:pt>
                <c:pt idx="3833">
                  <c:v>-3.2999999966705218E-2</c:v>
                </c:pt>
                <c:pt idx="3834">
                  <c:v>-6.2500000058207661E-2</c:v>
                </c:pt>
                <c:pt idx="3835">
                  <c:v>-2.2999999986495823E-2</c:v>
                </c:pt>
                <c:pt idx="3836">
                  <c:v>-9.5500000024912879E-2</c:v>
                </c:pt>
                <c:pt idx="3837">
                  <c:v>0.13349999987985939</c:v>
                </c:pt>
                <c:pt idx="3838">
                  <c:v>-7.1500000078231096E-2</c:v>
                </c:pt>
                <c:pt idx="3839">
                  <c:v>-1.8500000005587935E-2</c:v>
                </c:pt>
                <c:pt idx="3840">
                  <c:v>6.3999999954830855E-2</c:v>
                </c:pt>
                <c:pt idx="3841">
                  <c:v>8.1000000034691766E-2</c:v>
                </c:pt>
                <c:pt idx="3842">
                  <c:v>-2.6499999919906259E-2</c:v>
                </c:pt>
                <c:pt idx="3843">
                  <c:v>-2.7000000234693289E-2</c:v>
                </c:pt>
                <c:pt idx="3844">
                  <c:v>-2.8499999782070518E-2</c:v>
                </c:pt>
                <c:pt idx="3845">
                  <c:v>-3.40000000433065E-2</c:v>
                </c:pt>
                <c:pt idx="3846">
                  <c:v>-5.0499999953899533E-2</c:v>
                </c:pt>
                <c:pt idx="3847">
                  <c:v>-4.1500000006635673E-2</c:v>
                </c:pt>
                <c:pt idx="3848">
                  <c:v>-3.649999997287523E-2</c:v>
                </c:pt>
                <c:pt idx="3849">
                  <c:v>-3.1000000017229468E-2</c:v>
                </c:pt>
                <c:pt idx="3850">
                  <c:v>-8.4999999671708792E-3</c:v>
                </c:pt>
                <c:pt idx="3851">
                  <c:v>-2.7000000001862645E-2</c:v>
                </c:pt>
                <c:pt idx="3852">
                  <c:v>0.16450000001350418</c:v>
                </c:pt>
                <c:pt idx="3853">
                  <c:v>-1.6999999992549419E-2</c:v>
                </c:pt>
                <c:pt idx="3854">
                  <c:v>-8.6999999999534339E-2</c:v>
                </c:pt>
                <c:pt idx="3855">
                  <c:v>-9.9999999991268851E-2</c:v>
                </c:pt>
                <c:pt idx="3856">
                  <c:v>-2.6500000094529241E-2</c:v>
                </c:pt>
                <c:pt idx="3857">
                  <c:v>-1.4499999990221113E-2</c:v>
                </c:pt>
                <c:pt idx="3858">
                  <c:v>-2.3000000015599653E-2</c:v>
                </c:pt>
                <c:pt idx="3859">
                  <c:v>1.9000000087544322E-2</c:v>
                </c:pt>
                <c:pt idx="3860">
                  <c:v>-6.499999959487468E-3</c:v>
                </c:pt>
                <c:pt idx="3861">
                  <c:v>-2.5999999983469024E-2</c:v>
                </c:pt>
                <c:pt idx="3862">
                  <c:v>-9.9999993108212948E-4</c:v>
                </c:pt>
                <c:pt idx="3863">
                  <c:v>-2.4500000028638169E-2</c:v>
                </c:pt>
                <c:pt idx="3864">
                  <c:v>-1.7500000016298145E-2</c:v>
                </c:pt>
                <c:pt idx="3865">
                  <c:v>-1.3999999995576218E-2</c:v>
                </c:pt>
                <c:pt idx="3866">
                  <c:v>-1.6000000003259629E-2</c:v>
                </c:pt>
                <c:pt idx="3867">
                  <c:v>-2.6000000070780516E-2</c:v>
                </c:pt>
                <c:pt idx="3868">
                  <c:v>-3.8999999989755452E-2</c:v>
                </c:pt>
                <c:pt idx="3869">
                  <c:v>-6.2999999965541065E-2</c:v>
                </c:pt>
                <c:pt idx="3870">
                  <c:v>-1.6999999992549419E-2</c:v>
                </c:pt>
                <c:pt idx="3871">
                  <c:v>-2.650000000721775E-2</c:v>
                </c:pt>
                <c:pt idx="3872">
                  <c:v>-4.1499999992083758E-2</c:v>
                </c:pt>
                <c:pt idx="3873">
                  <c:v>-3.2999999995809048E-2</c:v>
                </c:pt>
                <c:pt idx="3874">
                  <c:v>-4.3500000014319085E-2</c:v>
                </c:pt>
                <c:pt idx="3875">
                  <c:v>-2.8999999994994141E-2</c:v>
                </c:pt>
                <c:pt idx="3876">
                  <c:v>-2.6000000012572855E-2</c:v>
                </c:pt>
                <c:pt idx="3877">
                  <c:v>-4.5500000007450581E-2</c:v>
                </c:pt>
                <c:pt idx="3878">
                  <c:v>-3.7000000003899913E-2</c:v>
                </c:pt>
                <c:pt idx="3879">
                  <c:v>-0.11749999999301508</c:v>
                </c:pt>
                <c:pt idx="3880">
                  <c:v>-8.1500000014784746E-2</c:v>
                </c:pt>
                <c:pt idx="3881">
                  <c:v>-0.11499999999068677</c:v>
                </c:pt>
                <c:pt idx="3882">
                  <c:v>-2.3999999990337528E-2</c:v>
                </c:pt>
                <c:pt idx="3883">
                  <c:v>-3.4000000014202669E-2</c:v>
                </c:pt>
                <c:pt idx="3884">
                  <c:v>-2.9500000033294782E-2</c:v>
                </c:pt>
                <c:pt idx="3885">
                  <c:v>-3.8000000000465661E-2</c:v>
                </c:pt>
                <c:pt idx="3886">
                  <c:v>-2.8999999980442226E-2</c:v>
                </c:pt>
                <c:pt idx="3887">
                  <c:v>-3.8499999995110556E-2</c:v>
                </c:pt>
                <c:pt idx="3888">
                  <c:v>-3.9999999979045242E-2</c:v>
                </c:pt>
                <c:pt idx="3889">
                  <c:v>-3.6000000021886081E-2</c:v>
                </c:pt>
                <c:pt idx="3890">
                  <c:v>-4.8500000004423782E-2</c:v>
                </c:pt>
                <c:pt idx="3891">
                  <c:v>-2.4000000004889444E-2</c:v>
                </c:pt>
                <c:pt idx="3892">
                  <c:v>-5.8499999984633178E-2</c:v>
                </c:pt>
                <c:pt idx="3893">
                  <c:v>-3.7000000011175871E-2</c:v>
                </c:pt>
                <c:pt idx="3894">
                  <c:v>-3.3000000010360964E-2</c:v>
                </c:pt>
                <c:pt idx="3895">
                  <c:v>-3.2500000001164153E-2</c:v>
                </c:pt>
                <c:pt idx="3896">
                  <c:v>-2.550000001792796E-2</c:v>
                </c:pt>
                <c:pt idx="3897">
                  <c:v>-2.1999999997206032E-2</c:v>
                </c:pt>
                <c:pt idx="3898">
                  <c:v>1.049999997485429E-2</c:v>
                </c:pt>
                <c:pt idx="3899">
                  <c:v>-2.2999999928288162E-2</c:v>
                </c:pt>
                <c:pt idx="3900">
                  <c:v>0.21199999999953434</c:v>
                </c:pt>
                <c:pt idx="3901">
                  <c:v>-2.1500000002561137E-2</c:v>
                </c:pt>
                <c:pt idx="3902">
                  <c:v>-1.1499999993247911E-2</c:v>
                </c:pt>
                <c:pt idx="3903">
                  <c:v>-6.8000000086612999E-2</c:v>
                </c:pt>
                <c:pt idx="3904">
                  <c:v>-2.599999999802094E-2</c:v>
                </c:pt>
                <c:pt idx="3905">
                  <c:v>-3.6499999958323315E-2</c:v>
                </c:pt>
                <c:pt idx="3906">
                  <c:v>-3.0499999978928827E-2</c:v>
                </c:pt>
                <c:pt idx="3907">
                  <c:v>-7.0000000414438546E-3</c:v>
                </c:pt>
                <c:pt idx="3908">
                  <c:v>-5.500000057509169E-3</c:v>
                </c:pt>
                <c:pt idx="3909">
                  <c:v>-5.0000000046566129E-3</c:v>
                </c:pt>
                <c:pt idx="3910">
                  <c:v>-2.8000000049360096E-2</c:v>
                </c:pt>
                <c:pt idx="3911">
                  <c:v>-2.3999999975785613E-2</c:v>
                </c:pt>
                <c:pt idx="3912">
                  <c:v>-6.0000000230502337E-3</c:v>
                </c:pt>
                <c:pt idx="3913">
                  <c:v>-9.4999999273568392E-3</c:v>
                </c:pt>
                <c:pt idx="3914">
                  <c:v>-4.0000000022700988E-2</c:v>
                </c:pt>
                <c:pt idx="3915">
                  <c:v>-3.550000001268927E-2</c:v>
                </c:pt>
                <c:pt idx="3916">
                  <c:v>-7.9999999434221536E-3</c:v>
                </c:pt>
                <c:pt idx="3917">
                  <c:v>-4.999999946448952E-4</c:v>
                </c:pt>
                <c:pt idx="3918">
                  <c:v>1.4999999257270247E-3</c:v>
                </c:pt>
                <c:pt idx="3919">
                  <c:v>-2.949999988777563E-2</c:v>
                </c:pt>
                <c:pt idx="3920">
                  <c:v>-4.8500000033527613E-2</c:v>
                </c:pt>
                <c:pt idx="3921">
                  <c:v>-5.0499999953899533E-2</c:v>
                </c:pt>
                <c:pt idx="3922">
                  <c:v>-1.7999999996391125E-2</c:v>
                </c:pt>
                <c:pt idx="3923">
                  <c:v>-4.7999999951571226E-2</c:v>
                </c:pt>
                <c:pt idx="3924">
                  <c:v>-3.0499999993480742E-2</c:v>
                </c:pt>
                <c:pt idx="3925">
                  <c:v>-5.500000057509169E-3</c:v>
                </c:pt>
                <c:pt idx="3926">
                  <c:v>-2.0999999949708581E-2</c:v>
                </c:pt>
                <c:pt idx="3927">
                  <c:v>-2.0499999955063686E-2</c:v>
                </c:pt>
                <c:pt idx="3928">
                  <c:v>-2.7000000030966476E-2</c:v>
                </c:pt>
                <c:pt idx="3929">
                  <c:v>-2.3499999952036887E-2</c:v>
                </c:pt>
                <c:pt idx="3930">
                  <c:v>5.0999999977648258E-2</c:v>
                </c:pt>
                <c:pt idx="3931">
                  <c:v>-1.5999999974155799E-2</c:v>
                </c:pt>
                <c:pt idx="3932">
                  <c:v>-2.7000000001862645E-2</c:v>
                </c:pt>
                <c:pt idx="3933">
                  <c:v>-2.550000004703179E-2</c:v>
                </c:pt>
                <c:pt idx="3934">
                  <c:v>-1.5500000066822395E-2</c:v>
                </c:pt>
                <c:pt idx="3935">
                  <c:v>-1.2500000069849193E-2</c:v>
                </c:pt>
                <c:pt idx="3936">
                  <c:v>-2.5000000023283064E-3</c:v>
                </c:pt>
                <c:pt idx="3937">
                  <c:v>-1.3999999966472387E-2</c:v>
                </c:pt>
                <c:pt idx="3938">
                  <c:v>-0.11100000003352761</c:v>
                </c:pt>
                <c:pt idx="3939">
                  <c:v>-2.1000000037020072E-2</c:v>
                </c:pt>
                <c:pt idx="3940">
                  <c:v>-1.4499999975669198E-2</c:v>
                </c:pt>
                <c:pt idx="3941">
                  <c:v>-2.4000000004889444E-2</c:v>
                </c:pt>
                <c:pt idx="3942">
                  <c:v>-1.9999999989522621E-2</c:v>
                </c:pt>
                <c:pt idx="3943">
                  <c:v>-2.4499999999534339E-2</c:v>
                </c:pt>
                <c:pt idx="3944">
                  <c:v>-7.0000000006984919E-2</c:v>
                </c:pt>
                <c:pt idx="3945">
                  <c:v>-1.8999999971129E-2</c:v>
                </c:pt>
                <c:pt idx="3946">
                  <c:v>-5.9500000032130629E-2</c:v>
                </c:pt>
                <c:pt idx="3947">
                  <c:v>-1.849999999103602E-2</c:v>
                </c:pt>
                <c:pt idx="3948">
                  <c:v>-2.650000003632158E-2</c:v>
                </c:pt>
                <c:pt idx="3949">
                  <c:v>-3.599999996367842E-2</c:v>
                </c:pt>
                <c:pt idx="3950">
                  <c:v>8.8499999983469024E-2</c:v>
                </c:pt>
                <c:pt idx="3951">
                  <c:v>-3.1499999982770532E-2</c:v>
                </c:pt>
                <c:pt idx="3952">
                  <c:v>-2.199999985168688E-2</c:v>
                </c:pt>
                <c:pt idx="3953">
                  <c:v>-3.6499999987427145E-2</c:v>
                </c:pt>
                <c:pt idx="3954">
                  <c:v>-2.3999999975785613E-2</c:v>
                </c:pt>
                <c:pt idx="3955">
                  <c:v>-3.2499999972060323E-2</c:v>
                </c:pt>
                <c:pt idx="3956">
                  <c:v>-2.9999999940628186E-2</c:v>
                </c:pt>
                <c:pt idx="3957">
                  <c:v>-3.7999999971361831E-2</c:v>
                </c:pt>
                <c:pt idx="3958">
                  <c:v>-3.7500000005820766E-2</c:v>
                </c:pt>
                <c:pt idx="3959">
                  <c:v>-4.3499999999767183E-2</c:v>
                </c:pt>
                <c:pt idx="3960">
                  <c:v>-1.6500000172527507E-2</c:v>
                </c:pt>
                <c:pt idx="3961">
                  <c:v>-5.1499999826774001E-2</c:v>
                </c:pt>
                <c:pt idx="3962">
                  <c:v>-3.9000000047963113E-2</c:v>
                </c:pt>
                <c:pt idx="3963">
                  <c:v>-3.9000000047963113E-2</c:v>
                </c:pt>
                <c:pt idx="3964">
                  <c:v>-0.10450000000128057</c:v>
                </c:pt>
                <c:pt idx="3965">
                  <c:v>-0.10800000000745058</c:v>
                </c:pt>
                <c:pt idx="3966">
                  <c:v>-0.11300000000483124</c:v>
                </c:pt>
                <c:pt idx="3967">
                  <c:v>-0.10150000000430737</c:v>
                </c:pt>
                <c:pt idx="3968">
                  <c:v>-0.10449999998672865</c:v>
                </c:pt>
                <c:pt idx="3969">
                  <c:v>-0.10699999998905696</c:v>
                </c:pt>
                <c:pt idx="3970">
                  <c:v>-0.10049999997136183</c:v>
                </c:pt>
                <c:pt idx="3971">
                  <c:v>-2.0999999949708581E-2</c:v>
                </c:pt>
                <c:pt idx="3972">
                  <c:v>-2.5499999988824129E-2</c:v>
                </c:pt>
                <c:pt idx="3973">
                  <c:v>-6.9999999977881089E-2</c:v>
                </c:pt>
                <c:pt idx="3974">
                  <c:v>-9.0000000200234354E-3</c:v>
                </c:pt>
                <c:pt idx="3975">
                  <c:v>-5.8999999979278073E-2</c:v>
                </c:pt>
                <c:pt idx="3976">
                  <c:v>3.9999999571591616E-3</c:v>
                </c:pt>
                <c:pt idx="3977">
                  <c:v>-3.8000000000465661E-2</c:v>
                </c:pt>
                <c:pt idx="3978">
                  <c:v>0.15599999995902181</c:v>
                </c:pt>
                <c:pt idx="3979">
                  <c:v>1.0999999998603016E-2</c:v>
                </c:pt>
                <c:pt idx="3980">
                  <c:v>5.8500000042840838E-2</c:v>
                </c:pt>
                <c:pt idx="3981">
                  <c:v>9.2000000004190952E-2</c:v>
                </c:pt>
                <c:pt idx="3982">
                  <c:v>-2.4499999970430508E-2</c:v>
                </c:pt>
                <c:pt idx="3983">
                  <c:v>-3.3999999985098839E-2</c:v>
                </c:pt>
                <c:pt idx="3984">
                  <c:v>-5.8499999970081262E-2</c:v>
                </c:pt>
                <c:pt idx="3985">
                  <c:v>-1.4000000010128133E-2</c:v>
                </c:pt>
                <c:pt idx="3986">
                  <c:v>1.2499999953433871E-2</c:v>
                </c:pt>
                <c:pt idx="3987">
                  <c:v>-2.8500000044004992E-2</c:v>
                </c:pt>
                <c:pt idx="3988">
                  <c:v>-3.40000000433065E-2</c:v>
                </c:pt>
                <c:pt idx="3989">
                  <c:v>-1.9999999989522621E-2</c:v>
                </c:pt>
                <c:pt idx="3990">
                  <c:v>-2.5000000023283064E-2</c:v>
                </c:pt>
                <c:pt idx="3991">
                  <c:v>-2.1999999997206032E-2</c:v>
                </c:pt>
                <c:pt idx="3992">
                  <c:v>-1.3000000006286427E-2</c:v>
                </c:pt>
                <c:pt idx="3993">
                  <c:v>-2.5000000605359674E-3</c:v>
                </c:pt>
                <c:pt idx="3994">
                  <c:v>-2.7500000025611371E-2</c:v>
                </c:pt>
                <c:pt idx="3995">
                  <c:v>5.9999999648425728E-3</c:v>
                </c:pt>
                <c:pt idx="3996">
                  <c:v>-2.0000000018626451E-2</c:v>
                </c:pt>
                <c:pt idx="3997">
                  <c:v>1.4500000019324943E-2</c:v>
                </c:pt>
                <c:pt idx="3998">
                  <c:v>-3.3999999985098839E-2</c:v>
                </c:pt>
                <c:pt idx="3999">
                  <c:v>-1.7499999958090484E-2</c:v>
                </c:pt>
                <c:pt idx="4000">
                  <c:v>-1.5000000013969839E-2</c:v>
                </c:pt>
                <c:pt idx="4001">
                  <c:v>-2.7000000001862645E-2</c:v>
                </c:pt>
                <c:pt idx="4002">
                  <c:v>-2.6000000012572855E-2</c:v>
                </c:pt>
                <c:pt idx="4003">
                  <c:v>-3.7000000011175871E-2</c:v>
                </c:pt>
                <c:pt idx="4004">
                  <c:v>-5.7999999960884452E-2</c:v>
                </c:pt>
                <c:pt idx="4005">
                  <c:v>9.3999999982770532E-2</c:v>
                </c:pt>
                <c:pt idx="4006">
                  <c:v>-2.9000000067753717E-2</c:v>
                </c:pt>
                <c:pt idx="4007">
                  <c:v>-2.7000000001862645E-2</c:v>
                </c:pt>
                <c:pt idx="4008">
                  <c:v>-3.0000000013387762E-2</c:v>
                </c:pt>
                <c:pt idx="4009">
                  <c:v>-1.6999999992549419E-2</c:v>
                </c:pt>
                <c:pt idx="4010">
                  <c:v>3.8999999989755452E-2</c:v>
                </c:pt>
                <c:pt idx="4011">
                  <c:v>-1.3500000015483238E-2</c:v>
                </c:pt>
                <c:pt idx="4012">
                  <c:v>-3.3000000054016709E-2</c:v>
                </c:pt>
                <c:pt idx="4013">
                  <c:v>1.2499999953433871E-2</c:v>
                </c:pt>
                <c:pt idx="4014">
                  <c:v>6.4999999973224476E-2</c:v>
                </c:pt>
                <c:pt idx="4015">
                  <c:v>-2.6499999978113919E-2</c:v>
                </c:pt>
                <c:pt idx="4016">
                  <c:v>-3.3499999990453944E-2</c:v>
                </c:pt>
                <c:pt idx="4017">
                  <c:v>1.1499999964144081E-2</c:v>
                </c:pt>
                <c:pt idx="4018">
                  <c:v>-1.4999999897554517E-2</c:v>
                </c:pt>
                <c:pt idx="4019">
                  <c:v>5.9999999357387424E-3</c:v>
                </c:pt>
                <c:pt idx="4020">
                  <c:v>2.0000000949949026E-3</c:v>
                </c:pt>
                <c:pt idx="4021">
                  <c:v>-4.150000010849908E-2</c:v>
                </c:pt>
                <c:pt idx="4022">
                  <c:v>-1.8499999947380275E-2</c:v>
                </c:pt>
                <c:pt idx="4023">
                  <c:v>-1.1499999964144081E-2</c:v>
                </c:pt>
                <c:pt idx="4024">
                  <c:v>-2.8500000014901161E-2</c:v>
                </c:pt>
                <c:pt idx="4025">
                  <c:v>8.4999999962747097E-3</c:v>
                </c:pt>
                <c:pt idx="4026">
                  <c:v>-2.7500000112922862E-2</c:v>
                </c:pt>
                <c:pt idx="4027">
                  <c:v>0.10649999999441206</c:v>
                </c:pt>
                <c:pt idx="4028">
                  <c:v>1.6500000085216016E-2</c:v>
                </c:pt>
                <c:pt idx="4029">
                  <c:v>-2.2999999986495823E-2</c:v>
                </c:pt>
                <c:pt idx="4030">
                  <c:v>9.8500000021886081E-2</c:v>
                </c:pt>
                <c:pt idx="4031">
                  <c:v>1.1499999964144081E-2</c:v>
                </c:pt>
                <c:pt idx="4032">
                  <c:v>2.4499999970430508E-2</c:v>
                </c:pt>
                <c:pt idx="4033">
                  <c:v>-4.3499999970663339E-2</c:v>
                </c:pt>
                <c:pt idx="4034">
                  <c:v>-5.5499999958556145E-2</c:v>
                </c:pt>
                <c:pt idx="4035">
                  <c:v>-5.0999999977648258E-2</c:v>
                </c:pt>
                <c:pt idx="4036">
                  <c:v>-3.0000000027939677E-2</c:v>
                </c:pt>
                <c:pt idx="4037">
                  <c:v>-1.7999999923631549E-2</c:v>
                </c:pt>
                <c:pt idx="4038">
                  <c:v>-3.8500000024214387E-2</c:v>
                </c:pt>
                <c:pt idx="4039">
                  <c:v>-3.9000000018859282E-2</c:v>
                </c:pt>
                <c:pt idx="4040">
                  <c:v>-6.150000003981404E-2</c:v>
                </c:pt>
                <c:pt idx="4041">
                  <c:v>-4.1000000172061846E-2</c:v>
                </c:pt>
                <c:pt idx="4042">
                  <c:v>-3.7999999942258E-2</c:v>
                </c:pt>
                <c:pt idx="4043">
                  <c:v>-3.2000000006519258E-2</c:v>
                </c:pt>
                <c:pt idx="4044">
                  <c:v>-3.8499999966006726E-2</c:v>
                </c:pt>
                <c:pt idx="4045">
                  <c:v>-4.7500000015133992E-2</c:v>
                </c:pt>
                <c:pt idx="4046">
                  <c:v>-4.7000000049592927E-2</c:v>
                </c:pt>
                <c:pt idx="4047">
                  <c:v>-3.9500000013504177E-2</c:v>
                </c:pt>
                <c:pt idx="4048">
                  <c:v>-3.6000000021886081E-2</c:v>
                </c:pt>
                <c:pt idx="4049">
                  <c:v>-5.1000000006752089E-2</c:v>
                </c:pt>
                <c:pt idx="4050">
                  <c:v>-1.50000000721775E-2</c:v>
                </c:pt>
                <c:pt idx="4051">
                  <c:v>8.000000030733645E-3</c:v>
                </c:pt>
                <c:pt idx="4052">
                  <c:v>-5.9500000003026798E-2</c:v>
                </c:pt>
                <c:pt idx="4053">
                  <c:v>-6.7999999911990017E-2</c:v>
                </c:pt>
                <c:pt idx="4054">
                  <c:v>-4.9499999993713573E-2</c:v>
                </c:pt>
                <c:pt idx="4055">
                  <c:v>-5.2499999990686774E-2</c:v>
                </c:pt>
                <c:pt idx="4056">
                  <c:v>-5.4999999993015081E-2</c:v>
                </c:pt>
                <c:pt idx="4057">
                  <c:v>-5.6500000006053597E-2</c:v>
                </c:pt>
                <c:pt idx="4058">
                  <c:v>-5.1499999972293153E-2</c:v>
                </c:pt>
                <c:pt idx="4059">
                  <c:v>-4.9499999993713573E-2</c:v>
                </c:pt>
                <c:pt idx="4060">
                  <c:v>-4.4999999983701855E-2</c:v>
                </c:pt>
                <c:pt idx="4061">
                  <c:v>-3.7999999971361831E-2</c:v>
                </c:pt>
                <c:pt idx="4062">
                  <c:v>-1.2000000016996637E-2</c:v>
                </c:pt>
                <c:pt idx="4063">
                  <c:v>-4.3000000121537596E-2</c:v>
                </c:pt>
                <c:pt idx="4064">
                  <c:v>2.4999999965075403E-2</c:v>
                </c:pt>
                <c:pt idx="4065">
                  <c:v>-1.4999999984866008E-2</c:v>
                </c:pt>
                <c:pt idx="4066">
                  <c:v>-3.7999999942258E-2</c:v>
                </c:pt>
                <c:pt idx="4067">
                  <c:v>-2.0499999867752194E-2</c:v>
                </c:pt>
                <c:pt idx="4068">
                  <c:v>-2.4000000063097104E-2</c:v>
                </c:pt>
                <c:pt idx="4069">
                  <c:v>-1.1999999958788976E-2</c:v>
                </c:pt>
                <c:pt idx="4070">
                  <c:v>-3.7500000005820766E-2</c:v>
                </c:pt>
                <c:pt idx="4071">
                  <c:v>-1.1499999993247911E-2</c:v>
                </c:pt>
                <c:pt idx="4072">
                  <c:v>-3.7499999976716936E-2</c:v>
                </c:pt>
                <c:pt idx="4073">
                  <c:v>-3.5500000056345016E-2</c:v>
                </c:pt>
                <c:pt idx="4074">
                  <c:v>-1.7500000016298145E-2</c:v>
                </c:pt>
                <c:pt idx="4075">
                  <c:v>-6.6000000137137249E-2</c:v>
                </c:pt>
                <c:pt idx="4076">
                  <c:v>-2.3999999975785613E-2</c:v>
                </c:pt>
                <c:pt idx="4077">
                  <c:v>-6.9999999832361937E-3</c:v>
                </c:pt>
                <c:pt idx="4078">
                  <c:v>-2.8000000020256266E-2</c:v>
                </c:pt>
                <c:pt idx="4079">
                  <c:v>-3.0000000027939677E-2</c:v>
                </c:pt>
                <c:pt idx="4080">
                  <c:v>-2.8999999980442226E-2</c:v>
                </c:pt>
                <c:pt idx="4081">
                  <c:v>1.1000000056810677E-2</c:v>
                </c:pt>
                <c:pt idx="4082">
                  <c:v>-4.3000000034226105E-2</c:v>
                </c:pt>
                <c:pt idx="4083">
                  <c:v>-4.3000000005122274E-2</c:v>
                </c:pt>
                <c:pt idx="4084">
                  <c:v>-3.0499999935273081E-2</c:v>
                </c:pt>
                <c:pt idx="4085">
                  <c:v>-1.1999999987892807E-2</c:v>
                </c:pt>
                <c:pt idx="4086">
                  <c:v>-2.1500000031664968E-2</c:v>
                </c:pt>
                <c:pt idx="4087">
                  <c:v>-1.9000000000232831E-2</c:v>
                </c:pt>
                <c:pt idx="4088">
                  <c:v>-1.0999999969499186E-2</c:v>
                </c:pt>
                <c:pt idx="4089">
                  <c:v>4.6999999962281436E-2</c:v>
                </c:pt>
                <c:pt idx="4090">
                  <c:v>-1.8500000063795596E-2</c:v>
                </c:pt>
                <c:pt idx="4091">
                  <c:v>-5.8207660913467407E-11</c:v>
                </c:pt>
                <c:pt idx="4092">
                  <c:v>-2.3999999975785613E-2</c:v>
                </c:pt>
                <c:pt idx="4093">
                  <c:v>1.0000000183936208E-3</c:v>
                </c:pt>
                <c:pt idx="4094">
                  <c:v>-1.8500000034691766E-2</c:v>
                </c:pt>
                <c:pt idx="4095">
                  <c:v>-5.7000000058906153E-2</c:v>
                </c:pt>
                <c:pt idx="4096">
                  <c:v>-7.0000000006984919E-2</c:v>
                </c:pt>
                <c:pt idx="4097">
                  <c:v>-2.7000000001862645E-2</c:v>
                </c:pt>
                <c:pt idx="4098">
                  <c:v>-1.2999999831663445E-2</c:v>
                </c:pt>
                <c:pt idx="4099">
                  <c:v>-7.5000000651925802E-3</c:v>
                </c:pt>
                <c:pt idx="4100">
                  <c:v>-6.6499999986262992E-2</c:v>
                </c:pt>
                <c:pt idx="4101">
                  <c:v>-2.7500000112922862E-2</c:v>
                </c:pt>
                <c:pt idx="4102">
                  <c:v>-5.8000000019092113E-2</c:v>
                </c:pt>
                <c:pt idx="4103">
                  <c:v>-6.6499999986262992E-2</c:v>
                </c:pt>
                <c:pt idx="4104">
                  <c:v>-5.9499999886611477E-2</c:v>
                </c:pt>
                <c:pt idx="4105">
                  <c:v>-3.599999996367842E-2</c:v>
                </c:pt>
                <c:pt idx="4106">
                  <c:v>-6.25E-2</c:v>
                </c:pt>
                <c:pt idx="4107">
                  <c:v>-5.1000000035855919E-2</c:v>
                </c:pt>
                <c:pt idx="4108">
                  <c:v>-6.8999999959487468E-2</c:v>
                </c:pt>
                <c:pt idx="4109">
                  <c:v>-2.5000000110594556E-2</c:v>
                </c:pt>
                <c:pt idx="4110">
                  <c:v>-3.1499999982770532E-2</c:v>
                </c:pt>
                <c:pt idx="4111">
                  <c:v>-4.4000000052619725E-2</c:v>
                </c:pt>
                <c:pt idx="4112">
                  <c:v>-3.3499999961350113E-2</c:v>
                </c:pt>
                <c:pt idx="4113">
                  <c:v>1.9999999785795808E-3</c:v>
                </c:pt>
                <c:pt idx="4114">
                  <c:v>-2.0000000018626451E-2</c:v>
                </c:pt>
                <c:pt idx="4115">
                  <c:v>2.9999999096617103E-3</c:v>
                </c:pt>
                <c:pt idx="4116">
                  <c:v>-2.1999999997206032E-2</c:v>
                </c:pt>
                <c:pt idx="4117">
                  <c:v>-5.2499999990686774E-2</c:v>
                </c:pt>
                <c:pt idx="4118">
                  <c:v>-1.9499999994877726E-2</c:v>
                </c:pt>
                <c:pt idx="4119">
                  <c:v>-2.7000000001862645E-2</c:v>
                </c:pt>
                <c:pt idx="4120">
                  <c:v>-3.3999999985098839E-2</c:v>
                </c:pt>
                <c:pt idx="4121">
                  <c:v>-1.8000000040046871E-2</c:v>
                </c:pt>
                <c:pt idx="4122">
                  <c:v>-2.9499999989639036E-2</c:v>
                </c:pt>
                <c:pt idx="4123">
                  <c:v>-3.549999998358544E-2</c:v>
                </c:pt>
                <c:pt idx="4124">
                  <c:v>-7.1499999990919605E-2</c:v>
                </c:pt>
                <c:pt idx="4125">
                  <c:v>-3.1499999997322448E-2</c:v>
                </c:pt>
                <c:pt idx="4126">
                  <c:v>-2.9000000009546056E-2</c:v>
                </c:pt>
                <c:pt idx="4127">
                  <c:v>-3.7499999976716936E-2</c:v>
                </c:pt>
                <c:pt idx="4128">
                  <c:v>-3.7000000011175871E-2</c:v>
                </c:pt>
                <c:pt idx="4129">
                  <c:v>-2.9500000004190952E-2</c:v>
                </c:pt>
                <c:pt idx="4130">
                  <c:v>-3.0499999993480742E-2</c:v>
                </c:pt>
                <c:pt idx="4131">
                  <c:v>-1.800000001094304E-2</c:v>
                </c:pt>
                <c:pt idx="4132">
                  <c:v>0</c:v>
                </c:pt>
                <c:pt idx="4133">
                  <c:v>-7.9999999579740688E-3</c:v>
                </c:pt>
                <c:pt idx="4134">
                  <c:v>-3.3500000048661605E-2</c:v>
                </c:pt>
                <c:pt idx="4135">
                  <c:v>-1.9999999960418791E-2</c:v>
                </c:pt>
                <c:pt idx="4136">
                  <c:v>-9.9999999802093953E-3</c:v>
                </c:pt>
                <c:pt idx="4137">
                  <c:v>2.2999999986495823E-2</c:v>
                </c:pt>
                <c:pt idx="4138">
                  <c:v>-2.3000000044703484E-2</c:v>
                </c:pt>
                <c:pt idx="4139">
                  <c:v>-4.3999999965308234E-2</c:v>
                </c:pt>
                <c:pt idx="4140">
                  <c:v>-4.0000000037252903E-2</c:v>
                </c:pt>
                <c:pt idx="4141">
                  <c:v>-2.4500000014086254E-2</c:v>
                </c:pt>
                <c:pt idx="4142">
                  <c:v>-2.5499999988824129E-2</c:v>
                </c:pt>
                <c:pt idx="4143">
                  <c:v>-2.5499999959720299E-2</c:v>
                </c:pt>
                <c:pt idx="4144">
                  <c:v>-2.3499999981140718E-2</c:v>
                </c:pt>
                <c:pt idx="4145">
                  <c:v>-9.9999998928979039E-4</c:v>
                </c:pt>
                <c:pt idx="4146">
                  <c:v>-3.1500000011874363E-2</c:v>
                </c:pt>
                <c:pt idx="4147">
                  <c:v>-3.2000000006519258E-2</c:v>
                </c:pt>
                <c:pt idx="4148">
                  <c:v>-7.3000000003958121E-2</c:v>
                </c:pt>
                <c:pt idx="4149">
                  <c:v>-8.5000000253785402E-3</c:v>
                </c:pt>
                <c:pt idx="4150">
                  <c:v>-5.1500000030500814E-2</c:v>
                </c:pt>
                <c:pt idx="4151">
                  <c:v>-4.9000000042724423E-2</c:v>
                </c:pt>
                <c:pt idx="4152">
                  <c:v>-2.3499999981140718E-2</c:v>
                </c:pt>
                <c:pt idx="4153">
                  <c:v>-2.1000000007916242E-2</c:v>
                </c:pt>
                <c:pt idx="4154">
                  <c:v>-3.599999999278225E-2</c:v>
                </c:pt>
                <c:pt idx="4155">
                  <c:v>-2.5499999988824129E-2</c:v>
                </c:pt>
                <c:pt idx="4156">
                  <c:v>4.3499999999767169E-2</c:v>
                </c:pt>
                <c:pt idx="4157">
                  <c:v>3.500000000349246E-2</c:v>
                </c:pt>
                <c:pt idx="4158">
                  <c:v>-9.5000000146683306E-3</c:v>
                </c:pt>
                <c:pt idx="4159">
                  <c:v>-1.8499999918276444E-2</c:v>
                </c:pt>
                <c:pt idx="4160">
                  <c:v>-2.4000000033993274E-2</c:v>
                </c:pt>
                <c:pt idx="4161">
                  <c:v>-2.4000000004889444E-2</c:v>
                </c:pt>
                <c:pt idx="4162">
                  <c:v>3.0500000051688403E-2</c:v>
                </c:pt>
                <c:pt idx="4163">
                  <c:v>-2.5999999983469024E-2</c:v>
                </c:pt>
                <c:pt idx="4164">
                  <c:v>-4.1500000006635673E-2</c:v>
                </c:pt>
                <c:pt idx="4165">
                  <c:v>2.0999999978812411E-2</c:v>
                </c:pt>
                <c:pt idx="4166">
                  <c:v>-2.6499999978113919E-2</c:v>
                </c:pt>
                <c:pt idx="4167">
                  <c:v>-4.350000005797483E-2</c:v>
                </c:pt>
                <c:pt idx="4168">
                  <c:v>-3.3000000024912879E-2</c:v>
                </c:pt>
                <c:pt idx="4169">
                  <c:v>-2.3000000044703484E-2</c:v>
                </c:pt>
                <c:pt idx="4170">
                  <c:v>-2.7999999962048605E-2</c:v>
                </c:pt>
                <c:pt idx="4171">
                  <c:v>2.7000000001862645E-2</c:v>
                </c:pt>
                <c:pt idx="4172">
                  <c:v>-3.0000000027939677E-2</c:v>
                </c:pt>
                <c:pt idx="4173">
                  <c:v>-2.4000000033993274E-2</c:v>
                </c:pt>
                <c:pt idx="4174">
                  <c:v>-2.1999999997206032E-2</c:v>
                </c:pt>
                <c:pt idx="4175">
                  <c:v>-1.4999999984866008E-2</c:v>
                </c:pt>
                <c:pt idx="4176">
                  <c:v>-1.9499999994877726E-2</c:v>
                </c:pt>
                <c:pt idx="4177">
                  <c:v>-1.1999999987892807E-2</c:v>
                </c:pt>
                <c:pt idx="4178">
                  <c:v>-1.9499999965773895E-2</c:v>
                </c:pt>
                <c:pt idx="4179">
                  <c:v>-2.4000000004889444E-2</c:v>
                </c:pt>
                <c:pt idx="4180">
                  <c:v>-2.3000000044703484E-2</c:v>
                </c:pt>
                <c:pt idx="4181">
                  <c:v>-1.6999999992549419E-2</c:v>
                </c:pt>
                <c:pt idx="4182">
                  <c:v>-2.8500000014901161E-2</c:v>
                </c:pt>
                <c:pt idx="4183">
                  <c:v>-4.4500000003608875E-2</c:v>
                </c:pt>
                <c:pt idx="4184">
                  <c:v>-3.4500000008847564E-2</c:v>
                </c:pt>
                <c:pt idx="4185">
                  <c:v>-2.0999999978812411E-2</c:v>
                </c:pt>
                <c:pt idx="4186">
                  <c:v>-1.4499999844701961E-2</c:v>
                </c:pt>
                <c:pt idx="4187">
                  <c:v>-2.7999999962048605E-2</c:v>
                </c:pt>
                <c:pt idx="4188">
                  <c:v>-1.5999999945051968E-2</c:v>
                </c:pt>
                <c:pt idx="4189">
                  <c:v>-2.2500000020954758E-2</c:v>
                </c:pt>
                <c:pt idx="4190">
                  <c:v>-1.5999999945051968E-2</c:v>
                </c:pt>
                <c:pt idx="4191">
                  <c:v>-3.0999999959021807E-2</c:v>
                </c:pt>
                <c:pt idx="4192">
                  <c:v>-3.7999999942258E-2</c:v>
                </c:pt>
                <c:pt idx="4193">
                  <c:v>-3.3000000054016709E-2</c:v>
                </c:pt>
                <c:pt idx="4194">
                  <c:v>-2.8499999985797331E-2</c:v>
                </c:pt>
                <c:pt idx="4195">
                  <c:v>2.2500000020954758E-2</c:v>
                </c:pt>
                <c:pt idx="4196">
                  <c:v>-3.1000000017229468E-2</c:v>
                </c:pt>
                <c:pt idx="4197">
                  <c:v>9.5000000146683306E-3</c:v>
                </c:pt>
                <c:pt idx="4198">
                  <c:v>-3.3499999990453944E-2</c:v>
                </c:pt>
                <c:pt idx="4199">
                  <c:v>-3.0499999978928827E-2</c:v>
                </c:pt>
                <c:pt idx="4200">
                  <c:v>-3.7000000011175871E-2</c:v>
                </c:pt>
                <c:pt idx="4201">
                  <c:v>-2.499999973224476E-3</c:v>
                </c:pt>
                <c:pt idx="4202">
                  <c:v>-3.4500000008847564E-2</c:v>
                </c:pt>
                <c:pt idx="4203">
                  <c:v>-3.500000000349246E-2</c:v>
                </c:pt>
                <c:pt idx="4204">
                  <c:v>-3.3999999985098839E-2</c:v>
                </c:pt>
                <c:pt idx="4205">
                  <c:v>-2.4000000004889444E-2</c:v>
                </c:pt>
                <c:pt idx="4206">
                  <c:v>-2.4999999994179234E-2</c:v>
                </c:pt>
                <c:pt idx="4207">
                  <c:v>-2.4500000028638169E-2</c:v>
                </c:pt>
                <c:pt idx="4208">
                  <c:v>-2.8500000000349246E-2</c:v>
                </c:pt>
                <c:pt idx="4209">
                  <c:v>-8.449999982258305E-2</c:v>
                </c:pt>
                <c:pt idx="4210">
                  <c:v>-4.0000000037252903E-2</c:v>
                </c:pt>
                <c:pt idx="4211">
                  <c:v>-3.1000000046333298E-2</c:v>
                </c:pt>
                <c:pt idx="4212">
                  <c:v>-2.8000000049360096E-2</c:v>
                </c:pt>
                <c:pt idx="4213">
                  <c:v>-3.2000000006519258E-2</c:v>
                </c:pt>
                <c:pt idx="4214">
                  <c:v>-2.1999999997206032E-2</c:v>
                </c:pt>
                <c:pt idx="4215">
                  <c:v>-2.0000000018626451E-2</c:v>
                </c:pt>
                <c:pt idx="4216">
                  <c:v>-1.1499999993247911E-2</c:v>
                </c:pt>
                <c:pt idx="4217">
                  <c:v>-1.4500000019324943E-2</c:v>
                </c:pt>
                <c:pt idx="4218">
                  <c:v>-1.1999999987892807E-2</c:v>
                </c:pt>
                <c:pt idx="4219">
                  <c:v>-2.749999996740371E-2</c:v>
                </c:pt>
                <c:pt idx="4220">
                  <c:v>-1.1999999987892807E-2</c:v>
                </c:pt>
                <c:pt idx="4221">
                  <c:v>-1.3499999986379407E-2</c:v>
                </c:pt>
                <c:pt idx="4222">
                  <c:v>-1.6000000003259629E-2</c:v>
                </c:pt>
                <c:pt idx="4223">
                  <c:v>-2.4499999941326678E-2</c:v>
                </c:pt>
                <c:pt idx="4224">
                  <c:v>-2.5999999983469024E-2</c:v>
                </c:pt>
                <c:pt idx="4225">
                  <c:v>-1.9999999989522621E-2</c:v>
                </c:pt>
                <c:pt idx="4226">
                  <c:v>-2.8499999985797331E-2</c:v>
                </c:pt>
                <c:pt idx="4227">
                  <c:v>-1.1999999987892807E-2</c:v>
                </c:pt>
                <c:pt idx="4228">
                  <c:v>-1.4999999984866008E-2</c:v>
                </c:pt>
                <c:pt idx="4229">
                  <c:v>2.3000000044703484E-2</c:v>
                </c:pt>
                <c:pt idx="4230">
                  <c:v>4.3499999970663339E-2</c:v>
                </c:pt>
                <c:pt idx="4231">
                  <c:v>1.3500000000931323E-2</c:v>
                </c:pt>
                <c:pt idx="4232">
                  <c:v>9.7000000008847564E-2</c:v>
                </c:pt>
                <c:pt idx="4233">
                  <c:v>-2.7000000001862645E-2</c:v>
                </c:pt>
                <c:pt idx="4234">
                  <c:v>-2.1000000007916242E-2</c:v>
                </c:pt>
                <c:pt idx="4235">
                  <c:v>-1.8500000020139851E-2</c:v>
                </c:pt>
                <c:pt idx="4236">
                  <c:v>-2.9500000004190952E-2</c:v>
                </c:pt>
                <c:pt idx="4237">
                  <c:v>-1.5000000006693881E-2</c:v>
                </c:pt>
                <c:pt idx="4238">
                  <c:v>-1.500000013038516E-3</c:v>
                </c:pt>
                <c:pt idx="4239">
                  <c:v>-2.550000001792796E-2</c:v>
                </c:pt>
                <c:pt idx="4240">
                  <c:v>-2.4500000028638169E-2</c:v>
                </c:pt>
                <c:pt idx="4241">
                  <c:v>-1.8999999971129E-2</c:v>
                </c:pt>
                <c:pt idx="4242">
                  <c:v>-2.9999999998835847E-2</c:v>
                </c:pt>
                <c:pt idx="4243">
                  <c:v>-2.1000000007916242E-2</c:v>
                </c:pt>
                <c:pt idx="4244">
                  <c:v>-2.8500000000349246E-2</c:v>
                </c:pt>
                <c:pt idx="4245">
                  <c:v>-2.7999999998428393E-2</c:v>
                </c:pt>
                <c:pt idx="4246">
                  <c:v>-7.5000000360887498E-3</c:v>
                </c:pt>
                <c:pt idx="4247">
                  <c:v>-2.0999999978812411E-2</c:v>
                </c:pt>
                <c:pt idx="4248">
                  <c:v>-4.0000000153668225E-3</c:v>
                </c:pt>
                <c:pt idx="4249">
                  <c:v>-2.1000000007916242E-2</c:v>
                </c:pt>
                <c:pt idx="4250">
                  <c:v>-1.7500000016298145E-2</c:v>
                </c:pt>
                <c:pt idx="4251">
                  <c:v>-2.0000000018626451E-2</c:v>
                </c:pt>
                <c:pt idx="4252">
                  <c:v>-2.2999999957391992E-2</c:v>
                </c:pt>
                <c:pt idx="4253">
                  <c:v>-2.8999999980442226E-2</c:v>
                </c:pt>
                <c:pt idx="4254">
                  <c:v>-3.650000000197906E-2</c:v>
                </c:pt>
                <c:pt idx="4255">
                  <c:v>-2.9999999998835847E-2</c:v>
                </c:pt>
                <c:pt idx="4256">
                  <c:v>-2.6499999978113919E-2</c:v>
                </c:pt>
                <c:pt idx="4257">
                  <c:v>-2.1000000007916242E-2</c:v>
                </c:pt>
                <c:pt idx="4258">
                  <c:v>-3.5499999969033524E-2</c:v>
                </c:pt>
                <c:pt idx="4259">
                  <c:v>-7.5000000651925802E-3</c:v>
                </c:pt>
                <c:pt idx="4260">
                  <c:v>-9.5000000146683306E-3</c:v>
                </c:pt>
                <c:pt idx="4261">
                  <c:v>-3.6500000016530976E-2</c:v>
                </c:pt>
                <c:pt idx="4262">
                  <c:v>-4.7000000020489097E-2</c:v>
                </c:pt>
                <c:pt idx="4263">
                  <c:v>-3.5999999978230335E-2</c:v>
                </c:pt>
                <c:pt idx="4264">
                  <c:v>-2.7000000001862645E-2</c:v>
                </c:pt>
                <c:pt idx="4265">
                  <c:v>-5.4999999993015081E-3</c:v>
                </c:pt>
                <c:pt idx="4266">
                  <c:v>-3.3999999985098839E-2</c:v>
                </c:pt>
                <c:pt idx="4267">
                  <c:v>-3.4500000008847564E-2</c:v>
                </c:pt>
                <c:pt idx="4268">
                  <c:v>-2.1000000007916242E-2</c:v>
                </c:pt>
                <c:pt idx="4269">
                  <c:v>-2.1999999997206032E-2</c:v>
                </c:pt>
                <c:pt idx="4270">
                  <c:v>-2.9500000004190952E-2</c:v>
                </c:pt>
                <c:pt idx="4271">
                  <c:v>-3.2000000006519258E-2</c:v>
                </c:pt>
                <c:pt idx="4272">
                  <c:v>-4.9499999993713573E-2</c:v>
                </c:pt>
                <c:pt idx="4273">
                  <c:v>-2.0999999978812411E-2</c:v>
                </c:pt>
                <c:pt idx="4274">
                  <c:v>-2.1999999997206032E-2</c:v>
                </c:pt>
                <c:pt idx="4275">
                  <c:v>-2.4000000033993274E-2</c:v>
                </c:pt>
                <c:pt idx="4276">
                  <c:v>-1.6000000003259629E-2</c:v>
                </c:pt>
                <c:pt idx="4277">
                  <c:v>-2.9500000004190952E-2</c:v>
                </c:pt>
                <c:pt idx="4278">
                  <c:v>-2.6000000012572855E-2</c:v>
                </c:pt>
                <c:pt idx="4279">
                  <c:v>-1.9000000000232831E-2</c:v>
                </c:pt>
                <c:pt idx="4280">
                  <c:v>-2.2999999986495823E-2</c:v>
                </c:pt>
                <c:pt idx="4281">
                  <c:v>-2.7999999962048605E-2</c:v>
                </c:pt>
                <c:pt idx="4282">
                  <c:v>-3.6500000016530976E-2</c:v>
                </c:pt>
                <c:pt idx="4283">
                  <c:v>-1.8000000040046871E-2</c:v>
                </c:pt>
                <c:pt idx="4284">
                  <c:v>-3.0000000027939677E-2</c:v>
                </c:pt>
                <c:pt idx="4285">
                  <c:v>-1.799999998183921E-2</c:v>
                </c:pt>
                <c:pt idx="4286">
                  <c:v>-3.3499999990453944E-2</c:v>
                </c:pt>
                <c:pt idx="4287">
                  <c:v>-2.9500000033294782E-2</c:v>
                </c:pt>
                <c:pt idx="4288">
                  <c:v>-2.1500000002561137E-2</c:v>
                </c:pt>
                <c:pt idx="4289">
                  <c:v>-1.1999999987892807E-2</c:v>
                </c:pt>
                <c:pt idx="4290">
                  <c:v>-1.8000000040046871E-2</c:v>
                </c:pt>
                <c:pt idx="4291">
                  <c:v>2.9999999678693712E-3</c:v>
                </c:pt>
                <c:pt idx="4292">
                  <c:v>-2.3500000039348379E-2</c:v>
                </c:pt>
                <c:pt idx="4293">
                  <c:v>-2.0000000018626451E-2</c:v>
                </c:pt>
                <c:pt idx="4294">
                  <c:v>-3.8000000000465661E-2</c:v>
                </c:pt>
                <c:pt idx="4295">
                  <c:v>-2.5000000023283064E-2</c:v>
                </c:pt>
                <c:pt idx="4296">
                  <c:v>-1.9999999989522621E-2</c:v>
                </c:pt>
                <c:pt idx="4297">
                  <c:v>-4.3999999994412065E-2</c:v>
                </c:pt>
                <c:pt idx="4298">
                  <c:v>-1.8999999971129E-2</c:v>
                </c:pt>
                <c:pt idx="4299">
                  <c:v>-2.3999999990337528E-2</c:v>
                </c:pt>
                <c:pt idx="4300">
                  <c:v>-2.2500000020954758E-2</c:v>
                </c:pt>
                <c:pt idx="4301">
                  <c:v>-2.4499999970430508E-2</c:v>
                </c:pt>
                <c:pt idx="4302">
                  <c:v>-1.1999999987892807E-2</c:v>
                </c:pt>
                <c:pt idx="4303">
                  <c:v>-9.9999999802093953E-3</c:v>
                </c:pt>
                <c:pt idx="4304">
                  <c:v>-3.0000000027939677E-2</c:v>
                </c:pt>
                <c:pt idx="4305">
                  <c:v>-2.4999999994179234E-2</c:v>
                </c:pt>
                <c:pt idx="4306">
                  <c:v>-3.3999999985098839E-2</c:v>
                </c:pt>
                <c:pt idx="4307">
                  <c:v>-2.3000000044703484E-2</c:v>
                </c:pt>
                <c:pt idx="4308">
                  <c:v>-1.5000000013969839E-2</c:v>
                </c:pt>
                <c:pt idx="4309">
                  <c:v>-7.4999999487772584E-3</c:v>
                </c:pt>
                <c:pt idx="4310">
                  <c:v>-2.7999999991152436E-2</c:v>
                </c:pt>
                <c:pt idx="4311">
                  <c:v>-6.9999999832361937E-3</c:v>
                </c:pt>
                <c:pt idx="4312">
                  <c:v>-3.6500000016530976E-2</c:v>
                </c:pt>
                <c:pt idx="4313">
                  <c:v>5.3000000072643161E-2</c:v>
                </c:pt>
                <c:pt idx="4314">
                  <c:v>-4.0500000031897798E-2</c:v>
                </c:pt>
                <c:pt idx="4315">
                  <c:v>-3.2000000006519258E-2</c:v>
                </c:pt>
                <c:pt idx="4316">
                  <c:v>-3.8000000000465661E-2</c:v>
                </c:pt>
                <c:pt idx="4317">
                  <c:v>-2.8499999985797331E-2</c:v>
                </c:pt>
                <c:pt idx="4318">
                  <c:v>-1.1500000080559403E-2</c:v>
                </c:pt>
                <c:pt idx="4319">
                  <c:v>-3.6500000045634806E-2</c:v>
                </c:pt>
                <c:pt idx="4320">
                  <c:v>-1.3500000000931323E-2</c:v>
                </c:pt>
                <c:pt idx="4321">
                  <c:v>-3.1500000011874363E-2</c:v>
                </c:pt>
                <c:pt idx="4322">
                  <c:v>-1.5000000013969839E-2</c:v>
                </c:pt>
                <c:pt idx="4323">
                  <c:v>-3.2500000030267984E-2</c:v>
                </c:pt>
                <c:pt idx="4324">
                  <c:v>-3.2000000006519258E-2</c:v>
                </c:pt>
                <c:pt idx="4325">
                  <c:v>-3.0000000027939677E-2</c:v>
                </c:pt>
                <c:pt idx="4326">
                  <c:v>-2.7000000001862645E-2</c:v>
                </c:pt>
                <c:pt idx="4327">
                  <c:v>-3.7500000034924597E-2</c:v>
                </c:pt>
                <c:pt idx="4328">
                  <c:v>-1.6499999997904524E-2</c:v>
                </c:pt>
                <c:pt idx="4329">
                  <c:v>-2.2499999991850927E-2</c:v>
                </c:pt>
                <c:pt idx="4330">
                  <c:v>-3.7499999976716936E-2</c:v>
                </c:pt>
                <c:pt idx="4331">
                  <c:v>-1.8999999971129E-2</c:v>
                </c:pt>
                <c:pt idx="4332">
                  <c:v>-2.6499999949010089E-2</c:v>
                </c:pt>
                <c:pt idx="4333">
                  <c:v>-2.650000000721775E-2</c:v>
                </c:pt>
                <c:pt idx="4334">
                  <c:v>-2.9500000033294782E-2</c:v>
                </c:pt>
                <c:pt idx="4335">
                  <c:v>-3.2000000006519258E-2</c:v>
                </c:pt>
                <c:pt idx="4336">
                  <c:v>-2.749999999650754E-2</c:v>
                </c:pt>
                <c:pt idx="4337">
                  <c:v>-3.2500000001164153E-2</c:v>
                </c:pt>
                <c:pt idx="4338">
                  <c:v>-2.9999999998835847E-2</c:v>
                </c:pt>
                <c:pt idx="4339">
                  <c:v>-3.0000000027939677E-2</c:v>
                </c:pt>
                <c:pt idx="4340">
                  <c:v>-2.7000000001862645E-2</c:v>
                </c:pt>
                <c:pt idx="4341">
                  <c:v>-3.1000000002677552E-2</c:v>
                </c:pt>
                <c:pt idx="4342">
                  <c:v>-1.8499999976484105E-2</c:v>
                </c:pt>
                <c:pt idx="4343">
                  <c:v>-1.7500000016298145E-2</c:v>
                </c:pt>
                <c:pt idx="4344">
                  <c:v>-1.3499999971827492E-2</c:v>
                </c:pt>
                <c:pt idx="4345">
                  <c:v>-2.2000000026309863E-2</c:v>
                </c:pt>
                <c:pt idx="4347">
                  <c:v>-3.0499999964376912E-2</c:v>
                </c:pt>
                <c:pt idx="4348">
                  <c:v>-2.3999999975785613E-2</c:v>
                </c:pt>
                <c:pt idx="4349">
                  <c:v>-2.5999999954365194E-2</c:v>
                </c:pt>
                <c:pt idx="4350">
                  <c:v>-2.2499999962747097E-2</c:v>
                </c:pt>
                <c:pt idx="4351">
                  <c:v>-1.600000006146729E-2</c:v>
                </c:pt>
                <c:pt idx="4352">
                  <c:v>-2.5000000023283064E-2</c:v>
                </c:pt>
                <c:pt idx="4353">
                  <c:v>-3.0999999959021807E-2</c:v>
                </c:pt>
                <c:pt idx="4354">
                  <c:v>-1.5499999979510903E-2</c:v>
                </c:pt>
                <c:pt idx="4355">
                  <c:v>-2.1000000066123903E-2</c:v>
                </c:pt>
                <c:pt idx="4356">
                  <c:v>-3.5500000041793101E-2</c:v>
                </c:pt>
                <c:pt idx="4357">
                  <c:v>-2.4500000014086254E-2</c:v>
                </c:pt>
                <c:pt idx="4358">
                  <c:v>-3.500000000349246E-2</c:v>
                </c:pt>
                <c:pt idx="4359">
                  <c:v>-3.2999999966705218E-2</c:v>
                </c:pt>
                <c:pt idx="4360">
                  <c:v>-2.050000003509922E-2</c:v>
                </c:pt>
                <c:pt idx="4361">
                  <c:v>-3.4499999957915861E-2</c:v>
                </c:pt>
                <c:pt idx="4362">
                  <c:v>-2.3500000053900294E-2</c:v>
                </c:pt>
                <c:pt idx="4363">
                  <c:v>-2.5000000023283064E-2</c:v>
                </c:pt>
                <c:pt idx="4364">
                  <c:v>-1.7999999952735379E-2</c:v>
                </c:pt>
                <c:pt idx="4365">
                  <c:v>-2.9000000009546056E-2</c:v>
                </c:pt>
                <c:pt idx="4366">
                  <c:v>-3.1499999997322448E-2</c:v>
                </c:pt>
                <c:pt idx="4367">
                  <c:v>-2.1499999973457307E-2</c:v>
                </c:pt>
                <c:pt idx="4368">
                  <c:v>-1.6999999956169631E-2</c:v>
                </c:pt>
                <c:pt idx="4369">
                  <c:v>-1.8499999983760063E-2</c:v>
                </c:pt>
                <c:pt idx="4370">
                  <c:v>-3.6500000009255018E-2</c:v>
                </c:pt>
                <c:pt idx="4371">
                  <c:v>-2.5000000081490725E-2</c:v>
                </c:pt>
                <c:pt idx="4372">
                  <c:v>-1.6999999992549419E-2</c:v>
                </c:pt>
                <c:pt idx="4373">
                  <c:v>-2.6000000041676685E-2</c:v>
                </c:pt>
                <c:pt idx="4374">
                  <c:v>-2.7999999962048605E-2</c:v>
                </c:pt>
                <c:pt idx="4375">
                  <c:v>-2.7000000001862645E-2</c:v>
                </c:pt>
                <c:pt idx="4376">
                  <c:v>-1.2999999977182597E-2</c:v>
                </c:pt>
                <c:pt idx="4377">
                  <c:v>-1.9999999989522621E-2</c:v>
                </c:pt>
                <c:pt idx="4378">
                  <c:v>-1.4999999984866008E-2</c:v>
                </c:pt>
                <c:pt idx="4379">
                  <c:v>-1.9999999989522621E-2</c:v>
                </c:pt>
                <c:pt idx="4380">
                  <c:v>-1.5999999974155799E-2</c:v>
                </c:pt>
                <c:pt idx="4381">
                  <c:v>-2.749999999650754E-2</c:v>
                </c:pt>
                <c:pt idx="4382">
                  <c:v>-1.9000000029336661E-2</c:v>
                </c:pt>
                <c:pt idx="4383">
                  <c:v>-2.3500000010244548E-2</c:v>
                </c:pt>
                <c:pt idx="4384">
                  <c:v>-2.650000003632158E-2</c:v>
                </c:pt>
                <c:pt idx="4385">
                  <c:v>-3.2500000030267984E-2</c:v>
                </c:pt>
                <c:pt idx="4386">
                  <c:v>-2.4999999994179234E-2</c:v>
                </c:pt>
                <c:pt idx="4387">
                  <c:v>-1.5500000008614734E-2</c:v>
                </c:pt>
                <c:pt idx="4388">
                  <c:v>-2.1999999997206032E-2</c:v>
                </c:pt>
                <c:pt idx="4389">
                  <c:v>-6.5000000467989594E-3</c:v>
                </c:pt>
                <c:pt idx="4390">
                  <c:v>0.22650000006251503</c:v>
                </c:pt>
                <c:pt idx="4391">
                  <c:v>-3.1000000017229468E-2</c:v>
                </c:pt>
                <c:pt idx="4392">
                  <c:v>-3.3999999985098839E-2</c:v>
                </c:pt>
                <c:pt idx="4393">
                  <c:v>-3.0999999988125637E-2</c:v>
                </c:pt>
                <c:pt idx="4394">
                  <c:v>-4.3999999994412065E-2</c:v>
                </c:pt>
                <c:pt idx="4395">
                  <c:v>-1.0999999998603016E-2</c:v>
                </c:pt>
                <c:pt idx="4396">
                  <c:v>-3.2000000006519258E-2</c:v>
                </c:pt>
                <c:pt idx="4397">
                  <c:v>-2.5000000023283064E-2</c:v>
                </c:pt>
                <c:pt idx="4398">
                  <c:v>-5.2500000005238689E-2</c:v>
                </c:pt>
                <c:pt idx="4399">
                  <c:v>-1.6000000003259629E-2</c:v>
                </c:pt>
                <c:pt idx="4400">
                  <c:v>-1.2000000016996637E-2</c:v>
                </c:pt>
                <c:pt idx="4401">
                  <c:v>1.2999999977182597E-2</c:v>
                </c:pt>
                <c:pt idx="4402">
                  <c:v>-3.8000000000465661E-2</c:v>
                </c:pt>
                <c:pt idx="4403">
                  <c:v>2.2999999986495823E-2</c:v>
                </c:pt>
                <c:pt idx="4404">
                  <c:v>0.16049999999813735</c:v>
                </c:pt>
                <c:pt idx="4405">
                  <c:v>-3.0000000027939677E-2</c:v>
                </c:pt>
                <c:pt idx="4406">
                  <c:v>-2.6000000041676685E-2</c:v>
                </c:pt>
                <c:pt idx="4407">
                  <c:v>-3.0999999988125637E-2</c:v>
                </c:pt>
                <c:pt idx="4408">
                  <c:v>-5.9999999648425728E-3</c:v>
                </c:pt>
                <c:pt idx="4409">
                  <c:v>-9.4000000099185854E-2</c:v>
                </c:pt>
                <c:pt idx="4410">
                  <c:v>-1.3000000035390258E-2</c:v>
                </c:pt>
                <c:pt idx="4411">
                  <c:v>-3.1499999953666702E-2</c:v>
                </c:pt>
                <c:pt idx="4412">
                  <c:v>-2.2999999986495823E-2</c:v>
                </c:pt>
                <c:pt idx="4413">
                  <c:v>0.2280000000318978</c:v>
                </c:pt>
                <c:pt idx="4414">
                  <c:v>6.4999999740393832E-3</c:v>
                </c:pt>
                <c:pt idx="4415">
                  <c:v>1.0000000183936208E-3</c:v>
                </c:pt>
                <c:pt idx="4416">
                  <c:v>9.5000000001164153E-3</c:v>
                </c:pt>
                <c:pt idx="4417">
                  <c:v>1.1000000027706847E-2</c:v>
                </c:pt>
                <c:pt idx="4418">
                  <c:v>-5.0000000919681042E-4</c:v>
                </c:pt>
                <c:pt idx="4419">
                  <c:v>-2.9999999969732016E-3</c:v>
                </c:pt>
                <c:pt idx="4420">
                  <c:v>1.3500000044587068E-2</c:v>
                </c:pt>
                <c:pt idx="4421">
                  <c:v>-1.9999999785795808E-3</c:v>
                </c:pt>
                <c:pt idx="4422">
                  <c:v>-4.4999999809078872E-3</c:v>
                </c:pt>
                <c:pt idx="4423">
                  <c:v>1.750000000174623E-2</c:v>
                </c:pt>
                <c:pt idx="4424">
                  <c:v>-2.7000000001862645E-2</c:v>
                </c:pt>
                <c:pt idx="4425">
                  <c:v>-2.5999999983469024E-2</c:v>
                </c:pt>
                <c:pt idx="4426">
                  <c:v>-3.3000000024912879E-2</c:v>
                </c:pt>
                <c:pt idx="4427">
                  <c:v>-1.0999999998603016E-2</c:v>
                </c:pt>
                <c:pt idx="4428">
                  <c:v>-1.7499999987194315E-2</c:v>
                </c:pt>
                <c:pt idx="4429">
                  <c:v>-3.0499999978928827E-2</c:v>
                </c:pt>
                <c:pt idx="4430">
                  <c:v>-3.2000000006519258E-2</c:v>
                </c:pt>
                <c:pt idx="4431">
                  <c:v>-1.8999999985680915E-2</c:v>
                </c:pt>
                <c:pt idx="4432">
                  <c:v>-2.0999999978812411E-2</c:v>
                </c:pt>
                <c:pt idx="4433">
                  <c:v>-3.0999999973573722E-2</c:v>
                </c:pt>
                <c:pt idx="4434">
                  <c:v>-3.8999999989755452E-2</c:v>
                </c:pt>
                <c:pt idx="4435">
                  <c:v>-2.8999999994994141E-2</c:v>
                </c:pt>
                <c:pt idx="4436">
                  <c:v>-2.9999999533174559E-3</c:v>
                </c:pt>
                <c:pt idx="4437">
                  <c:v>-1.849999999103602E-2</c:v>
                </c:pt>
                <c:pt idx="4438">
                  <c:v>-3.3999999985098839E-2</c:v>
                </c:pt>
                <c:pt idx="4439">
                  <c:v>-3.4999999974388629E-2</c:v>
                </c:pt>
                <c:pt idx="4440">
                  <c:v>-2.2499999991850927E-2</c:v>
                </c:pt>
                <c:pt idx="4441">
                  <c:v>-2.1499999973457307E-2</c:v>
                </c:pt>
                <c:pt idx="4442">
                  <c:v>-2.0500000042375177E-2</c:v>
                </c:pt>
                <c:pt idx="4443">
                  <c:v>-3.0999999988125637E-2</c:v>
                </c:pt>
                <c:pt idx="4444">
                  <c:v>-3.2999999995809048E-2</c:v>
                </c:pt>
                <c:pt idx="4445">
                  <c:v>-3.1000000017229468E-2</c:v>
                </c:pt>
                <c:pt idx="4446">
                  <c:v>-2.650000003632158E-2</c:v>
                </c:pt>
                <c:pt idx="4447">
                  <c:v>-2.3499999981140718E-2</c:v>
                </c:pt>
                <c:pt idx="4448">
                  <c:v>-2.0000000033178367E-2</c:v>
                </c:pt>
                <c:pt idx="4449">
                  <c:v>-3.5000000039872248E-2</c:v>
                </c:pt>
                <c:pt idx="4450">
                  <c:v>-1.3999999966472387E-2</c:v>
                </c:pt>
                <c:pt idx="4451">
                  <c:v>0.22249999995983671</c:v>
                </c:pt>
                <c:pt idx="4452">
                  <c:v>-1.9499999994877726E-2</c:v>
                </c:pt>
                <c:pt idx="4453">
                  <c:v>-2.8999999980442226E-2</c:v>
                </c:pt>
                <c:pt idx="4454">
                  <c:v>-3.0499999964376912E-2</c:v>
                </c:pt>
                <c:pt idx="4455">
                  <c:v>-1.0500000003958121E-2</c:v>
                </c:pt>
                <c:pt idx="4456">
                  <c:v>-3.2500000001164153E-2</c:v>
                </c:pt>
                <c:pt idx="4457">
                  <c:v>-1.3999999995576218E-2</c:v>
                </c:pt>
                <c:pt idx="4458">
                  <c:v>-2.3999999983061571E-2</c:v>
                </c:pt>
                <c:pt idx="4459">
                  <c:v>-3.0499999978928827E-2</c:v>
                </c:pt>
                <c:pt idx="4460">
                  <c:v>3.0000000115251169E-3</c:v>
                </c:pt>
                <c:pt idx="4461">
                  <c:v>-2.8999999980442226E-2</c:v>
                </c:pt>
                <c:pt idx="4462">
                  <c:v>-2.0999999978812411E-2</c:v>
                </c:pt>
                <c:pt idx="4463">
                  <c:v>-3.5499999969033524E-2</c:v>
                </c:pt>
                <c:pt idx="4464">
                  <c:v>-2.9500000011466909E-2</c:v>
                </c:pt>
                <c:pt idx="4465">
                  <c:v>0.19499999997788109</c:v>
                </c:pt>
                <c:pt idx="4466">
                  <c:v>-2.550000001792796E-2</c:v>
                </c:pt>
                <c:pt idx="4467">
                  <c:v>1.1000000027706847E-2</c:v>
                </c:pt>
                <c:pt idx="4468">
                  <c:v>-1.9999999785795808E-3</c:v>
                </c:pt>
                <c:pt idx="4469">
                  <c:v>1.9999999785795808E-3</c:v>
                </c:pt>
                <c:pt idx="4470">
                  <c:v>3.999999986262992E-3</c:v>
                </c:pt>
                <c:pt idx="4471">
                  <c:v>-9.9999999947613105E-3</c:v>
                </c:pt>
                <c:pt idx="4472">
                  <c:v>-3.0000000260770321E-3</c:v>
                </c:pt>
                <c:pt idx="4473">
                  <c:v>-5.0000000919681042E-4</c:v>
                </c:pt>
                <c:pt idx="4474">
                  <c:v>0</c:v>
                </c:pt>
                <c:pt idx="4475">
                  <c:v>-4.0000000444706529E-3</c:v>
                </c:pt>
                <c:pt idx="4476">
                  <c:v>-8.0000000016298145E-3</c:v>
                </c:pt>
                <c:pt idx="4477">
                  <c:v>-4.999999946448952E-4</c:v>
                </c:pt>
                <c:pt idx="4478">
                  <c:v>8.4999999817227945E-3</c:v>
                </c:pt>
                <c:pt idx="4479">
                  <c:v>-6.9999999977881089E-3</c:v>
                </c:pt>
                <c:pt idx="4480">
                  <c:v>-6.9999999977881089E-3</c:v>
                </c:pt>
                <c:pt idx="4481">
                  <c:v>1.0000000329455361E-3</c:v>
                </c:pt>
                <c:pt idx="4482">
                  <c:v>-6.000000037602149E-3</c:v>
                </c:pt>
                <c:pt idx="4483">
                  <c:v>-1.4000000053783879E-2</c:v>
                </c:pt>
                <c:pt idx="4484">
                  <c:v>-9.9999997473787516E-4</c:v>
                </c:pt>
                <c:pt idx="4485">
                  <c:v>8.0000000161817297E-3</c:v>
                </c:pt>
                <c:pt idx="4486">
                  <c:v>0</c:v>
                </c:pt>
                <c:pt idx="4487">
                  <c:v>-3.8000000029569492E-2</c:v>
                </c:pt>
                <c:pt idx="4488">
                  <c:v>-1.6000000032363459E-2</c:v>
                </c:pt>
                <c:pt idx="4489">
                  <c:v>-4.999999946448952E-4</c:v>
                </c:pt>
                <c:pt idx="4490">
                  <c:v>-1.4999999839346856E-3</c:v>
                </c:pt>
                <c:pt idx="4491">
                  <c:v>7.5000000069849193E-3</c:v>
                </c:pt>
                <c:pt idx="4492">
                  <c:v>-1.2000000016996637E-2</c:v>
                </c:pt>
                <c:pt idx="4493">
                  <c:v>-1.3500000000931323E-2</c:v>
                </c:pt>
                <c:pt idx="4494">
                  <c:v>-1.3500000000931323E-2</c:v>
                </c:pt>
                <c:pt idx="4495">
                  <c:v>-1.2999999991734512E-2</c:v>
                </c:pt>
                <c:pt idx="4496">
                  <c:v>5.9999999939464033E-3</c:v>
                </c:pt>
                <c:pt idx="4497">
                  <c:v>2.0000000076834112E-3</c:v>
                </c:pt>
                <c:pt idx="4498">
                  <c:v>2.5000000168802217E-3</c:v>
                </c:pt>
                <c:pt idx="4499">
                  <c:v>-6.0000000084983185E-3</c:v>
                </c:pt>
                <c:pt idx="4500">
                  <c:v>-3.0000000115251169E-3</c:v>
                </c:pt>
                <c:pt idx="4501">
                  <c:v>-1.4999999839346856E-3</c:v>
                </c:pt>
                <c:pt idx="4502">
                  <c:v>-1.3500000000931323E-2</c:v>
                </c:pt>
                <c:pt idx="4503">
                  <c:v>-1.2499999997089617E-2</c:v>
                </c:pt>
                <c:pt idx="4504">
                  <c:v>7.9999999870778993E-3</c:v>
                </c:pt>
                <c:pt idx="4505">
                  <c:v>3.2000000006519258E-2</c:v>
                </c:pt>
                <c:pt idx="4506">
                  <c:v>-3.0000000115251169E-3</c:v>
                </c:pt>
                <c:pt idx="4507">
                  <c:v>1.0999999998603016E-2</c:v>
                </c:pt>
                <c:pt idx="4508">
                  <c:v>1.6000000003259629E-2</c:v>
                </c:pt>
                <c:pt idx="4509">
                  <c:v>1.4999999839346856E-3</c:v>
                </c:pt>
                <c:pt idx="4510">
                  <c:v>-7.9999999870778993E-3</c:v>
                </c:pt>
                <c:pt idx="4511">
                  <c:v>-5.4999999993015081E-3</c:v>
                </c:pt>
                <c:pt idx="4512">
                  <c:v>-2.9999999824212864E-3</c:v>
                </c:pt>
                <c:pt idx="4513">
                  <c:v>4.999999946448952E-4</c:v>
                </c:pt>
                <c:pt idx="4514">
                  <c:v>-2.0000000076834112E-3</c:v>
                </c:pt>
                <c:pt idx="4515">
                  <c:v>-3.999999986262992E-3</c:v>
                </c:pt>
                <c:pt idx="4516">
                  <c:v>-2.8499999985797331E-2</c:v>
                </c:pt>
                <c:pt idx="4517">
                  <c:v>-3.500000000349246E-2</c:v>
                </c:pt>
                <c:pt idx="4518">
                  <c:v>-2.0500000013271347E-2</c:v>
                </c:pt>
                <c:pt idx="4519">
                  <c:v>-2.9500000004190952E-2</c:v>
                </c:pt>
                <c:pt idx="4520">
                  <c:v>-4.3500000028871E-2</c:v>
                </c:pt>
                <c:pt idx="4521">
                  <c:v>-3.1000000017229468E-2</c:v>
                </c:pt>
                <c:pt idx="4522">
                  <c:v>-2.3500000024796464E-2</c:v>
                </c:pt>
                <c:pt idx="4523">
                  <c:v>-2.0499999984167516E-2</c:v>
                </c:pt>
                <c:pt idx="4524">
                  <c:v>-2.1999999997206032E-2</c:v>
                </c:pt>
                <c:pt idx="4525">
                  <c:v>-4.3000000005122274E-2</c:v>
                </c:pt>
                <c:pt idx="4526">
                  <c:v>-2.7999999962048605E-2</c:v>
                </c:pt>
                <c:pt idx="4527">
                  <c:v>-3.7999999942258E-2</c:v>
                </c:pt>
                <c:pt idx="4528">
                  <c:v>-5.9000000037485734E-2</c:v>
                </c:pt>
                <c:pt idx="4529">
                  <c:v>-3.7500000005820766E-2</c:v>
                </c:pt>
                <c:pt idx="4530">
                  <c:v>-4.2999999976018444E-2</c:v>
                </c:pt>
                <c:pt idx="4531">
                  <c:v>-4.6000000002095476E-2</c:v>
                </c:pt>
                <c:pt idx="4532">
                  <c:v>-3.2500000001164153E-2</c:v>
                </c:pt>
                <c:pt idx="4533">
                  <c:v>-2.2500000020954758E-2</c:v>
                </c:pt>
                <c:pt idx="4534">
                  <c:v>-1.800000001094304E-2</c:v>
                </c:pt>
                <c:pt idx="4535">
                  <c:v>-2.1000000007916242E-2</c:v>
                </c:pt>
                <c:pt idx="4536">
                  <c:v>-2.4999999935971573E-2</c:v>
                </c:pt>
                <c:pt idx="4537">
                  <c:v>-4.1499999992083758E-2</c:v>
                </c:pt>
                <c:pt idx="4538">
                  <c:v>-2.4000000063097104E-2</c:v>
                </c:pt>
                <c:pt idx="4539">
                  <c:v>-3.2999999995809048E-2</c:v>
                </c:pt>
                <c:pt idx="4540">
                  <c:v>-3.0999999988125637E-2</c:v>
                </c:pt>
                <c:pt idx="4541">
                  <c:v>-3.2999999995809048E-2</c:v>
                </c:pt>
                <c:pt idx="4542">
                  <c:v>-1.6000000003259629E-2</c:v>
                </c:pt>
                <c:pt idx="4543">
                  <c:v>-2.499999973224476E-3</c:v>
                </c:pt>
                <c:pt idx="4544">
                  <c:v>-6.9999999977881089E-3</c:v>
                </c:pt>
                <c:pt idx="4545">
                  <c:v>6.5000000467989594E-3</c:v>
                </c:pt>
                <c:pt idx="4546">
                  <c:v>-5.2500000019790605E-2</c:v>
                </c:pt>
                <c:pt idx="4547">
                  <c:v>-4.5000000012805685E-2</c:v>
                </c:pt>
                <c:pt idx="4548">
                  <c:v>0.18449999997392297</c:v>
                </c:pt>
                <c:pt idx="4549">
                  <c:v>-2.749999999650754E-2</c:v>
                </c:pt>
                <c:pt idx="4550">
                  <c:v>-2.8999999994994141E-2</c:v>
                </c:pt>
                <c:pt idx="4551">
                  <c:v>-0.13999999989755452</c:v>
                </c:pt>
                <c:pt idx="4552">
                  <c:v>-2.0000000018626451E-2</c:v>
                </c:pt>
                <c:pt idx="4553">
                  <c:v>-1.3999999981024303E-2</c:v>
                </c:pt>
                <c:pt idx="4554">
                  <c:v>-3.4999999945284799E-2</c:v>
                </c:pt>
                <c:pt idx="4555">
                  <c:v>-3.8999999989755452E-2</c:v>
                </c:pt>
                <c:pt idx="4556">
                  <c:v>-2.2999999957391992E-2</c:v>
                </c:pt>
                <c:pt idx="4557">
                  <c:v>-3.6499999987427145E-2</c:v>
                </c:pt>
                <c:pt idx="4558">
                  <c:v>-3.4000000014202669E-2</c:v>
                </c:pt>
                <c:pt idx="4559">
                  <c:v>-2.8999999980442226E-2</c:v>
                </c:pt>
                <c:pt idx="4560">
                  <c:v>-9.5000000146683306E-3</c:v>
                </c:pt>
                <c:pt idx="4561">
                  <c:v>-3.0000000027939677E-2</c:v>
                </c:pt>
                <c:pt idx="4562">
                  <c:v>-3.699999998207204E-2</c:v>
                </c:pt>
                <c:pt idx="4563">
                  <c:v>-8.2499999989522621E-2</c:v>
                </c:pt>
                <c:pt idx="4564">
                  <c:v>-2.599999999802094E-2</c:v>
                </c:pt>
                <c:pt idx="4565">
                  <c:v>1.999999993131496E-3</c:v>
                </c:pt>
                <c:pt idx="4566">
                  <c:v>-1.1500000022351742E-2</c:v>
                </c:pt>
                <c:pt idx="4567">
                  <c:v>-3.1500000011874363E-2</c:v>
                </c:pt>
                <c:pt idx="4568">
                  <c:v>-3.1500000011874363E-2</c:v>
                </c:pt>
                <c:pt idx="4569">
                  <c:v>-2.6000000012572855E-2</c:v>
                </c:pt>
                <c:pt idx="4570">
                  <c:v>-7.4999999924330041E-2</c:v>
                </c:pt>
                <c:pt idx="4571">
                  <c:v>-1.9499999980325811E-2</c:v>
                </c:pt>
                <c:pt idx="4572">
                  <c:v>-5.9000000001105946E-2</c:v>
                </c:pt>
                <c:pt idx="4573">
                  <c:v>-2.4499999955878593E-2</c:v>
                </c:pt>
                <c:pt idx="4574">
                  <c:v>-3.6000000043713953E-2</c:v>
                </c:pt>
                <c:pt idx="4575">
                  <c:v>-1.3000000006286427E-2</c:v>
                </c:pt>
                <c:pt idx="4576">
                  <c:v>-2.9999999998835847E-2</c:v>
                </c:pt>
                <c:pt idx="4577">
                  <c:v>-2.9000000009546056E-2</c:v>
                </c:pt>
                <c:pt idx="4578">
                  <c:v>-3.19999999992433E-2</c:v>
                </c:pt>
                <c:pt idx="4579">
                  <c:v>-2.7999999962048605E-2</c:v>
                </c:pt>
                <c:pt idx="4580">
                  <c:v>-1.4999999970314093E-2</c:v>
                </c:pt>
                <c:pt idx="4581">
                  <c:v>-2.749999996740371E-2</c:v>
                </c:pt>
                <c:pt idx="4582">
                  <c:v>-2.9500000018742867E-2</c:v>
                </c:pt>
                <c:pt idx="4583">
                  <c:v>-3.4999999959836714E-2</c:v>
                </c:pt>
                <c:pt idx="4584">
                  <c:v>-3.1999999890103936E-2</c:v>
                </c:pt>
                <c:pt idx="4585">
                  <c:v>-3.1499999982770532E-2</c:v>
                </c:pt>
                <c:pt idx="4586">
                  <c:v>-2.7999999991152436E-2</c:v>
                </c:pt>
                <c:pt idx="4587">
                  <c:v>-2.7999999991152436E-2</c:v>
                </c:pt>
                <c:pt idx="4588">
                  <c:v>-3.6500000016530976E-2</c:v>
                </c:pt>
                <c:pt idx="4589">
                  <c:v>-2.8499999985797331E-2</c:v>
                </c:pt>
                <c:pt idx="4590">
                  <c:v>-3.1000000017229468E-2</c:v>
                </c:pt>
                <c:pt idx="4591">
                  <c:v>-3.3000000024912879E-2</c:v>
                </c:pt>
                <c:pt idx="4592">
                  <c:v>-2.8999999994994141E-2</c:v>
                </c:pt>
                <c:pt idx="4593">
                  <c:v>-2.7000000023690518E-2</c:v>
                </c:pt>
                <c:pt idx="4594">
                  <c:v>-3.5000000018044375E-2</c:v>
                </c:pt>
                <c:pt idx="4595">
                  <c:v>-4.0500000002793968E-2</c:v>
                </c:pt>
                <c:pt idx="4596">
                  <c:v>-3.0500000022584572E-2</c:v>
                </c:pt>
                <c:pt idx="4597">
                  <c:v>-1.049999997485429E-2</c:v>
                </c:pt>
                <c:pt idx="4598">
                  <c:v>-2.2999999986495823E-2</c:v>
                </c:pt>
                <c:pt idx="4599">
                  <c:v>-3.550000001268927E-2</c:v>
                </c:pt>
                <c:pt idx="4600">
                  <c:v>-2.7999999991152436E-2</c:v>
                </c:pt>
                <c:pt idx="4601">
                  <c:v>-5.9999999939464033E-3</c:v>
                </c:pt>
                <c:pt idx="4602">
                  <c:v>-2.9500000004190952E-2</c:v>
                </c:pt>
                <c:pt idx="4603">
                  <c:v>-2.4499999999534339E-2</c:v>
                </c:pt>
                <c:pt idx="4604">
                  <c:v>-2.4999999965075403E-2</c:v>
                </c:pt>
                <c:pt idx="4605">
                  <c:v>-9.0000000345753506E-3</c:v>
                </c:pt>
                <c:pt idx="4606">
                  <c:v>-3.0999999973573722E-2</c:v>
                </c:pt>
                <c:pt idx="4607">
                  <c:v>-2.3999999975785613E-2</c:v>
                </c:pt>
                <c:pt idx="4608">
                  <c:v>-2.4499999999534339E-2</c:v>
                </c:pt>
                <c:pt idx="4609">
                  <c:v>-3.1999999948311597E-2</c:v>
                </c:pt>
                <c:pt idx="4610">
                  <c:v>-3.6000000021886081E-2</c:v>
                </c:pt>
                <c:pt idx="4611">
                  <c:v>-3.1000000017229468E-2</c:v>
                </c:pt>
                <c:pt idx="4612">
                  <c:v>-2.0999999949708581E-2</c:v>
                </c:pt>
                <c:pt idx="4613">
                  <c:v>-3.0000000013387762E-2</c:v>
                </c:pt>
                <c:pt idx="4614">
                  <c:v>-2.7999999991152436E-2</c:v>
                </c:pt>
                <c:pt idx="4615">
                  <c:v>-3.1499999982770532E-2</c:v>
                </c:pt>
                <c:pt idx="4616">
                  <c:v>-3.4500000125262886E-2</c:v>
                </c:pt>
                <c:pt idx="4617">
                  <c:v>-1.3000000020838343E-2</c:v>
                </c:pt>
                <c:pt idx="4618">
                  <c:v>-2.4000000012165401E-2</c:v>
                </c:pt>
                <c:pt idx="4619">
                  <c:v>-2.0999999978812411E-2</c:v>
                </c:pt>
                <c:pt idx="4620">
                  <c:v>-2.899999993678648E-2</c:v>
                </c:pt>
                <c:pt idx="4621">
                  <c:v>-2.0999999949708581E-2</c:v>
                </c:pt>
                <c:pt idx="4622">
                  <c:v>-3.3000000054016709E-2</c:v>
                </c:pt>
                <c:pt idx="4623">
                  <c:v>-5.9500000003026798E-2</c:v>
                </c:pt>
                <c:pt idx="4624">
                  <c:v>-2.749999999650754E-2</c:v>
                </c:pt>
                <c:pt idx="4625">
                  <c:v>-1.4999999897554517E-2</c:v>
                </c:pt>
                <c:pt idx="4626">
                  <c:v>-1.6999999992549419E-2</c:v>
                </c:pt>
                <c:pt idx="4627">
                  <c:v>-2.299999981187284E-2</c:v>
                </c:pt>
                <c:pt idx="4628">
                  <c:v>-2.3000000044703484E-2</c:v>
                </c:pt>
                <c:pt idx="4629">
                  <c:v>-8.2000000053085387E-2</c:v>
                </c:pt>
                <c:pt idx="4630">
                  <c:v>-2.3999999975785613E-2</c:v>
                </c:pt>
                <c:pt idx="4631">
                  <c:v>-3.2500000030267984E-2</c:v>
                </c:pt>
                <c:pt idx="4632">
                  <c:v>-2.0999999978812411E-2</c:v>
                </c:pt>
                <c:pt idx="4633">
                  <c:v>-9.0000000054715201E-3</c:v>
                </c:pt>
                <c:pt idx="4634">
                  <c:v>-2.8999999980442226E-2</c:v>
                </c:pt>
                <c:pt idx="4635">
                  <c:v>5.7499999966239557E-2</c:v>
                </c:pt>
                <c:pt idx="4636">
                  <c:v>-1.5000000013969839E-2</c:v>
                </c:pt>
                <c:pt idx="4637">
                  <c:v>-2.749999999650754E-2</c:v>
                </c:pt>
                <c:pt idx="4638">
                  <c:v>-2.7999999991152436E-2</c:v>
                </c:pt>
                <c:pt idx="4639">
                  <c:v>-2.8999999994994141E-2</c:v>
                </c:pt>
                <c:pt idx="4640">
                  <c:v>-3.3999999992374796E-2</c:v>
                </c:pt>
                <c:pt idx="4641">
                  <c:v>-2.4499999970430508E-2</c:v>
                </c:pt>
                <c:pt idx="4642">
                  <c:v>-2.1499999973457307E-2</c:v>
                </c:pt>
                <c:pt idx="4643">
                  <c:v>-1.6000000003259629E-2</c:v>
                </c:pt>
                <c:pt idx="4644">
                  <c:v>-1.5000000013969839E-2</c:v>
                </c:pt>
                <c:pt idx="4645">
                  <c:v>-4.3999999965308234E-2</c:v>
                </c:pt>
                <c:pt idx="4646">
                  <c:v>-4.4000000052619725E-2</c:v>
                </c:pt>
                <c:pt idx="4647">
                  <c:v>-1.9000000014784746E-2</c:v>
                </c:pt>
                <c:pt idx="4648">
                  <c:v>-1.9500000023981556E-2</c:v>
                </c:pt>
                <c:pt idx="4649">
                  <c:v>-2.4499999999534339E-2</c:v>
                </c:pt>
                <c:pt idx="4650">
                  <c:v>-1.3000000020838343E-2</c:v>
                </c:pt>
                <c:pt idx="4651">
                  <c:v>-2.5999999983469024E-2</c:v>
                </c:pt>
                <c:pt idx="4652">
                  <c:v>-2.9499999975087121E-2</c:v>
                </c:pt>
                <c:pt idx="4653">
                  <c:v>-3.0999999988125637E-2</c:v>
                </c:pt>
                <c:pt idx="4654">
                  <c:v>-3.1499999982770532E-2</c:v>
                </c:pt>
                <c:pt idx="4655">
                  <c:v>-2.7000000001862645E-2</c:v>
                </c:pt>
                <c:pt idx="4656">
                  <c:v>-5.2499999961582944E-2</c:v>
                </c:pt>
                <c:pt idx="4657">
                  <c:v>-4.5500000007450581E-2</c:v>
                </c:pt>
                <c:pt idx="4658">
                  <c:v>-4.549999994924292E-2</c:v>
                </c:pt>
                <c:pt idx="4659">
                  <c:v>-4.8500000033527613E-2</c:v>
                </c:pt>
                <c:pt idx="4660">
                  <c:v>-4.3499999970663339E-2</c:v>
                </c:pt>
                <c:pt idx="4661">
                  <c:v>-4.3000000005122274E-2</c:v>
                </c:pt>
                <c:pt idx="4662">
                  <c:v>-3.4999999625142664E-3</c:v>
                </c:pt>
                <c:pt idx="4663">
                  <c:v>-3.2499999972060323E-2</c:v>
                </c:pt>
                <c:pt idx="4664">
                  <c:v>-3.2000000006519258E-2</c:v>
                </c:pt>
                <c:pt idx="4665">
                  <c:v>-1.6000000003259629E-2</c:v>
                </c:pt>
                <c:pt idx="4666">
                  <c:v>-2.5000000139698386E-2</c:v>
                </c:pt>
                <c:pt idx="4667">
                  <c:v>-2.7000000001862645E-2</c:v>
                </c:pt>
                <c:pt idx="4668">
                  <c:v>2.4999999441206455E-3</c:v>
                </c:pt>
                <c:pt idx="4669">
                  <c:v>-3.3000000054016709E-2</c:v>
                </c:pt>
                <c:pt idx="4670">
                  <c:v>-5.9500000003026798E-2</c:v>
                </c:pt>
                <c:pt idx="4671">
                  <c:v>-5.6499999976949766E-2</c:v>
                </c:pt>
                <c:pt idx="4672">
                  <c:v>-5.7000000088009983E-2</c:v>
                </c:pt>
                <c:pt idx="4673">
                  <c:v>-1.6499999997904524E-2</c:v>
                </c:pt>
                <c:pt idx="4674">
                  <c:v>-6.5000000322470441E-3</c:v>
                </c:pt>
                <c:pt idx="4675">
                  <c:v>-1.3999999966472387E-2</c:v>
                </c:pt>
                <c:pt idx="4676">
                  <c:v>-1.5499999964958988E-2</c:v>
                </c:pt>
                <c:pt idx="4677">
                  <c:v>-4.1499999962979928E-2</c:v>
                </c:pt>
                <c:pt idx="4678">
                  <c:v>-1.750000000174623E-2</c:v>
                </c:pt>
                <c:pt idx="4679">
                  <c:v>-2.6499999978113919E-2</c:v>
                </c:pt>
                <c:pt idx="4680">
                  <c:v>-3.0499999993480742E-2</c:v>
                </c:pt>
                <c:pt idx="4681">
                  <c:v>-4.6999999991385266E-2</c:v>
                </c:pt>
                <c:pt idx="4682">
                  <c:v>-2.4999999994179234E-2</c:v>
                </c:pt>
                <c:pt idx="4683">
                  <c:v>-1.9500000023981556E-2</c:v>
                </c:pt>
                <c:pt idx="4684">
                  <c:v>-2.3500000010244548E-2</c:v>
                </c:pt>
                <c:pt idx="4685">
                  <c:v>-6.0499999963212758E-2</c:v>
                </c:pt>
                <c:pt idx="4686">
                  <c:v>-1.3500000015483238E-2</c:v>
                </c:pt>
                <c:pt idx="4687">
                  <c:v>-2.4000000019441359E-2</c:v>
                </c:pt>
                <c:pt idx="4688">
                  <c:v>-2.0000000004074536E-2</c:v>
                </c:pt>
                <c:pt idx="4689">
                  <c:v>-1.8999999985680915E-2</c:v>
                </c:pt>
                <c:pt idx="4690">
                  <c:v>-2.8500000014901161E-2</c:v>
                </c:pt>
                <c:pt idx="4691">
                  <c:v>-2.3000000001047738E-2</c:v>
                </c:pt>
                <c:pt idx="4692">
                  <c:v>-1.3500000015483238E-2</c:v>
                </c:pt>
                <c:pt idx="4693">
                  <c:v>-2.0000000004074536E-2</c:v>
                </c:pt>
                <c:pt idx="4694">
                  <c:v>-1.0500000003958121E-2</c:v>
                </c:pt>
                <c:pt idx="4695">
                  <c:v>-3.0499999978928827E-2</c:v>
                </c:pt>
                <c:pt idx="4696">
                  <c:v>-2.3499999981140718E-2</c:v>
                </c:pt>
                <c:pt idx="4697">
                  <c:v>-2.6499999890802428E-2</c:v>
                </c:pt>
                <c:pt idx="4698">
                  <c:v>-9.500000043772161E-3</c:v>
                </c:pt>
                <c:pt idx="4699">
                  <c:v>-2.749999996740371E-2</c:v>
                </c:pt>
                <c:pt idx="4700">
                  <c:v>-2.7500000025611371E-2</c:v>
                </c:pt>
                <c:pt idx="4701">
                  <c:v>-1.5499999979510903E-2</c:v>
                </c:pt>
                <c:pt idx="4702">
                  <c:v>-1.5999999974155799E-2</c:v>
                </c:pt>
                <c:pt idx="4703">
                  <c:v>-2.550000001792796E-2</c:v>
                </c:pt>
                <c:pt idx="4704">
                  <c:v>-5.5000000284053385E-3</c:v>
                </c:pt>
                <c:pt idx="4705">
                  <c:v>-1.3500000015483238E-2</c:v>
                </c:pt>
                <c:pt idx="4706">
                  <c:v>-1.9999999989522621E-2</c:v>
                </c:pt>
                <c:pt idx="4707">
                  <c:v>-3.8999999960651621E-2</c:v>
                </c:pt>
                <c:pt idx="4708">
                  <c:v>-1.4500000019324943E-2</c:v>
                </c:pt>
                <c:pt idx="4709">
                  <c:v>-2.7000000001862645E-2</c:v>
                </c:pt>
                <c:pt idx="4710">
                  <c:v>-2.8999999980442226E-2</c:v>
                </c:pt>
                <c:pt idx="4711">
                  <c:v>-2.0000000018626451E-2</c:v>
                </c:pt>
                <c:pt idx="4712">
                  <c:v>-2.7000000001862645E-2</c:v>
                </c:pt>
                <c:pt idx="4713">
                  <c:v>-3.7000000011175871E-2</c:v>
                </c:pt>
                <c:pt idx="4714">
                  <c:v>-2.5000000081490725E-2</c:v>
                </c:pt>
                <c:pt idx="4715">
                  <c:v>-2.550000004703179E-2</c:v>
                </c:pt>
                <c:pt idx="4716">
                  <c:v>-3.2500000030267984E-2</c:v>
                </c:pt>
                <c:pt idx="4717">
                  <c:v>-6.25E-2</c:v>
                </c:pt>
                <c:pt idx="4718">
                  <c:v>-1.2500000011641532E-2</c:v>
                </c:pt>
                <c:pt idx="4719">
                  <c:v>-2.0500000042375177E-2</c:v>
                </c:pt>
                <c:pt idx="4720">
                  <c:v>-2.1999999997206032E-2</c:v>
                </c:pt>
                <c:pt idx="4721">
                  <c:v>-3.7000000011175871E-2</c:v>
                </c:pt>
                <c:pt idx="4722">
                  <c:v>-2.0999999949708581E-2</c:v>
                </c:pt>
                <c:pt idx="4723">
                  <c:v>-3.6000000080093741E-2</c:v>
                </c:pt>
                <c:pt idx="4724">
                  <c:v>-2.8999999922234565E-2</c:v>
                </c:pt>
                <c:pt idx="4725">
                  <c:v>-3.0499999993480742E-2</c:v>
                </c:pt>
                <c:pt idx="4726">
                  <c:v>-8.3499999978812411E-2</c:v>
                </c:pt>
                <c:pt idx="4727">
                  <c:v>-2.3999999975785613E-2</c:v>
                </c:pt>
                <c:pt idx="4728">
                  <c:v>-2.1500000002561137E-2</c:v>
                </c:pt>
                <c:pt idx="4729">
                  <c:v>-2.8999999980442226E-2</c:v>
                </c:pt>
                <c:pt idx="4730">
                  <c:v>-4.9499999993713573E-2</c:v>
                </c:pt>
                <c:pt idx="4731">
                  <c:v>-3.7999999942258E-2</c:v>
                </c:pt>
                <c:pt idx="4732">
                  <c:v>-3.3999999985098839E-2</c:v>
                </c:pt>
                <c:pt idx="4733">
                  <c:v>-3.3000000054016709E-2</c:v>
                </c:pt>
                <c:pt idx="4734">
                  <c:v>-3.6000000080093741E-2</c:v>
                </c:pt>
                <c:pt idx="4735">
                  <c:v>8.9500000060070306E-2</c:v>
                </c:pt>
                <c:pt idx="4736">
                  <c:v>9.5499999995809048E-2</c:v>
                </c:pt>
                <c:pt idx="4737">
                  <c:v>7.6500000024680048E-2</c:v>
                </c:pt>
                <c:pt idx="4738">
                  <c:v>-9.5000000146683306E-3</c:v>
                </c:pt>
                <c:pt idx="4739">
                  <c:v>-7.9999999899882823E-2</c:v>
                </c:pt>
                <c:pt idx="4740">
                  <c:v>-0.13350000001082662</c:v>
                </c:pt>
                <c:pt idx="4741">
                  <c:v>-0.11050000000977889</c:v>
                </c:pt>
                <c:pt idx="4742">
                  <c:v>-0.10899999996763654</c:v>
                </c:pt>
                <c:pt idx="4743">
                  <c:v>-0.13250000002153683</c:v>
                </c:pt>
                <c:pt idx="4744">
                  <c:v>-0.10300000000279397</c:v>
                </c:pt>
                <c:pt idx="4745">
                  <c:v>-0.12199999998847488</c:v>
                </c:pt>
                <c:pt idx="4746">
                  <c:v>-9.65000000433065E-2</c:v>
                </c:pt>
                <c:pt idx="4747">
                  <c:v>-0.11250000000291038</c:v>
                </c:pt>
                <c:pt idx="4748">
                  <c:v>-8.4000000017113052E-2</c:v>
                </c:pt>
                <c:pt idx="4749">
                  <c:v>-0.10249999997904524</c:v>
                </c:pt>
                <c:pt idx="4750">
                  <c:v>-0.13649999999324791</c:v>
                </c:pt>
                <c:pt idx="4751">
                  <c:v>-2.2499999962747097E-2</c:v>
                </c:pt>
                <c:pt idx="4752">
                  <c:v>-1.7500000016298145E-2</c:v>
                </c:pt>
                <c:pt idx="4753">
                  <c:v>-2.3999999975785613E-2</c:v>
                </c:pt>
                <c:pt idx="4754">
                  <c:v>2.9999999678693712E-3</c:v>
                </c:pt>
                <c:pt idx="4755">
                  <c:v>-2.7000000001862645E-2</c:v>
                </c:pt>
                <c:pt idx="4756">
                  <c:v>-2.9499999945983291E-2</c:v>
                </c:pt>
                <c:pt idx="4757">
                  <c:v>-3.3000000024912879E-2</c:v>
                </c:pt>
                <c:pt idx="4758">
                  <c:v>-2.1999999997206032E-2</c:v>
                </c:pt>
                <c:pt idx="4759">
                  <c:v>-1.5500000037718564E-2</c:v>
                </c:pt>
                <c:pt idx="4760">
                  <c:v>-6.150000001071021E-2</c:v>
                </c:pt>
                <c:pt idx="4761">
                  <c:v>-7.6999999873805791E-2</c:v>
                </c:pt>
                <c:pt idx="4762">
                  <c:v>-3.4500000008847564E-2</c:v>
                </c:pt>
                <c:pt idx="4763">
                  <c:v>-2.5499999988824129E-2</c:v>
                </c:pt>
                <c:pt idx="4764">
                  <c:v>-2.6499999978113919E-2</c:v>
                </c:pt>
                <c:pt idx="4765">
                  <c:v>-3.0500000022584572E-2</c:v>
                </c:pt>
                <c:pt idx="4766">
                  <c:v>-4.2000000001280569E-2</c:v>
                </c:pt>
                <c:pt idx="4767">
                  <c:v>8.9999999909196049E-3</c:v>
                </c:pt>
                <c:pt idx="4768">
                  <c:v>-3.2500000030267984E-2</c:v>
                </c:pt>
                <c:pt idx="4769">
                  <c:v>0</c:v>
                </c:pt>
                <c:pt idx="4770">
                  <c:v>-3.1000000017229468E-2</c:v>
                </c:pt>
                <c:pt idx="4771">
                  <c:v>-3.8499999995110556E-2</c:v>
                </c:pt>
                <c:pt idx="4772">
                  <c:v>-2.9499999975087121E-2</c:v>
                </c:pt>
                <c:pt idx="4773">
                  <c:v>-3.4000000014202669E-2</c:v>
                </c:pt>
                <c:pt idx="4774">
                  <c:v>-3.3999999985098839E-2</c:v>
                </c:pt>
                <c:pt idx="4775">
                  <c:v>-4.8999999999068677E-2</c:v>
                </c:pt>
                <c:pt idx="4776">
                  <c:v>-1.4999999984866008E-2</c:v>
                </c:pt>
                <c:pt idx="4777">
                  <c:v>7.2499999951105565E-2</c:v>
                </c:pt>
                <c:pt idx="4778">
                  <c:v>-2.7999999991152436E-2</c:v>
                </c:pt>
                <c:pt idx="4779">
                  <c:v>-1.800000001094304E-2</c:v>
                </c:pt>
                <c:pt idx="4780">
                  <c:v>-2.4999999965075403E-2</c:v>
                </c:pt>
                <c:pt idx="4781">
                  <c:v>-4.8000000067986548E-2</c:v>
                </c:pt>
                <c:pt idx="4782">
                  <c:v>-2.9999999998835847E-2</c:v>
                </c:pt>
                <c:pt idx="4783">
                  <c:v>-2.749999996740371E-2</c:v>
                </c:pt>
                <c:pt idx="4784">
                  <c:v>-2.1999999997206032E-2</c:v>
                </c:pt>
                <c:pt idx="4785">
                  <c:v>-2.8500000014901161E-2</c:v>
                </c:pt>
                <c:pt idx="4786">
                  <c:v>-3.2000000006519258E-2</c:v>
                </c:pt>
                <c:pt idx="4787">
                  <c:v>-2.4999999979627319E-2</c:v>
                </c:pt>
                <c:pt idx="4788">
                  <c:v>-3.1999999890103936E-2</c:v>
                </c:pt>
                <c:pt idx="4789">
                  <c:v>-2.8000000165775418E-2</c:v>
                </c:pt>
                <c:pt idx="4790">
                  <c:v>-3.1000000075437129E-2</c:v>
                </c:pt>
                <c:pt idx="4791">
                  <c:v>-3.1999999890103936E-2</c:v>
                </c:pt>
                <c:pt idx="4792">
                  <c:v>-2.5499999974272214E-2</c:v>
                </c:pt>
                <c:pt idx="4793">
                  <c:v>-3.4999999974388629E-2</c:v>
                </c:pt>
                <c:pt idx="4794">
                  <c:v>-3.2000000006519258E-2</c:v>
                </c:pt>
                <c:pt idx="4795">
                  <c:v>4.2500000010477379E-2</c:v>
                </c:pt>
                <c:pt idx="4796">
                  <c:v>-1.5999999974155799E-2</c:v>
                </c:pt>
                <c:pt idx="4797">
                  <c:v>2.2999999986495823E-2</c:v>
                </c:pt>
                <c:pt idx="4798">
                  <c:v>-1.6499999997904524E-2</c:v>
                </c:pt>
                <c:pt idx="4799">
                  <c:v>-2.7500000025611371E-2</c:v>
                </c:pt>
                <c:pt idx="4800">
                  <c:v>-2.8499999985797331E-2</c:v>
                </c:pt>
                <c:pt idx="4801">
                  <c:v>-3.9999999979045242E-2</c:v>
                </c:pt>
                <c:pt idx="4802">
                  <c:v>-2.9499999975087121E-2</c:v>
                </c:pt>
                <c:pt idx="4803">
                  <c:v>-3.8000000000465661E-2</c:v>
                </c:pt>
                <c:pt idx="4804">
                  <c:v>-3.7999999971361831E-2</c:v>
                </c:pt>
                <c:pt idx="4805">
                  <c:v>-3.3999999992374796E-2</c:v>
                </c:pt>
                <c:pt idx="4806">
                  <c:v>-3.8999999989755452E-2</c:v>
                </c:pt>
                <c:pt idx="4807">
                  <c:v>-3.3999999985098839E-2</c:v>
                </c:pt>
                <c:pt idx="4808">
                  <c:v>-1.3500000000931323E-2</c:v>
                </c:pt>
                <c:pt idx="4809">
                  <c:v>-2.5499999974272214E-2</c:v>
                </c:pt>
                <c:pt idx="4810">
                  <c:v>-2.5000000023283064E-2</c:v>
                </c:pt>
                <c:pt idx="4811">
                  <c:v>-2.749999999650754E-2</c:v>
                </c:pt>
                <c:pt idx="4812">
                  <c:v>-2.5000000023283064E-2</c:v>
                </c:pt>
                <c:pt idx="4813">
                  <c:v>-2.749999999650754E-2</c:v>
                </c:pt>
                <c:pt idx="4814">
                  <c:v>-2.9500000062398612E-2</c:v>
                </c:pt>
                <c:pt idx="4815">
                  <c:v>-2.7999999991152436E-2</c:v>
                </c:pt>
                <c:pt idx="4816">
                  <c:v>-2.6000000041676685E-2</c:v>
                </c:pt>
                <c:pt idx="4817">
                  <c:v>-3.699999998207204E-2</c:v>
                </c:pt>
                <c:pt idx="4818">
                  <c:v>-3.7000000011175871E-2</c:v>
                </c:pt>
                <c:pt idx="4819">
                  <c:v>-3.5999999978230335E-2</c:v>
                </c:pt>
                <c:pt idx="4820">
                  <c:v>-4.0000000153668225E-3</c:v>
                </c:pt>
                <c:pt idx="4821">
                  <c:v>-2.5500000003376044E-2</c:v>
                </c:pt>
                <c:pt idx="4822">
                  <c:v>-1.3499999986379407E-2</c:v>
                </c:pt>
                <c:pt idx="4823">
                  <c:v>9.5000000146683306E-3</c:v>
                </c:pt>
                <c:pt idx="4824">
                  <c:v>-2.1000000007916242E-2</c:v>
                </c:pt>
                <c:pt idx="4825">
                  <c:v>3.0000000260770321E-3</c:v>
                </c:pt>
                <c:pt idx="4826">
                  <c:v>-1.9999999989522621E-2</c:v>
                </c:pt>
                <c:pt idx="4827">
                  <c:v>-2.6000000012572855E-2</c:v>
                </c:pt>
                <c:pt idx="4828">
                  <c:v>-3.6000000007334165E-2</c:v>
                </c:pt>
                <c:pt idx="4829">
                  <c:v>-4.0500000017345883E-2</c:v>
                </c:pt>
                <c:pt idx="4830">
                  <c:v>-3.550000001268927E-2</c:v>
                </c:pt>
                <c:pt idx="4831">
                  <c:v>3.2999999966705218E-2</c:v>
                </c:pt>
                <c:pt idx="4832">
                  <c:v>-4.5000000100117177E-3</c:v>
                </c:pt>
                <c:pt idx="4833">
                  <c:v>-2.4500000014086254E-2</c:v>
                </c:pt>
                <c:pt idx="4834">
                  <c:v>-1.6000000003259629E-2</c:v>
                </c:pt>
                <c:pt idx="4835">
                  <c:v>-4.0000000153668225E-3</c:v>
                </c:pt>
                <c:pt idx="4836">
                  <c:v>-6.9999999832361937E-3</c:v>
                </c:pt>
                <c:pt idx="4837">
                  <c:v>-1.700000005075708E-2</c:v>
                </c:pt>
                <c:pt idx="4838">
                  <c:v>-3.2500000001164153E-2</c:v>
                </c:pt>
                <c:pt idx="4839">
                  <c:v>-4.9499999993713573E-2</c:v>
                </c:pt>
                <c:pt idx="4840">
                  <c:v>-3.3999999985098839E-2</c:v>
                </c:pt>
                <c:pt idx="4841">
                  <c:v>-2.6000000041676685E-2</c:v>
                </c:pt>
                <c:pt idx="4842">
                  <c:v>-4.1999999957624823E-2</c:v>
                </c:pt>
                <c:pt idx="4843">
                  <c:v>-2.3999999990337528E-2</c:v>
                </c:pt>
                <c:pt idx="4844">
                  <c:v>-1.8000000040046871E-2</c:v>
                </c:pt>
                <c:pt idx="4845">
                  <c:v>-2.7000000001862645E-2</c:v>
                </c:pt>
                <c:pt idx="4846">
                  <c:v>-2.7000000001862645E-2</c:v>
                </c:pt>
                <c:pt idx="4847">
                  <c:v>-2.5999999983469024E-2</c:v>
                </c:pt>
                <c:pt idx="4848">
                  <c:v>-2.1500000002561137E-2</c:v>
                </c:pt>
                <c:pt idx="4849">
                  <c:v>-2.1500000002561137E-2</c:v>
                </c:pt>
                <c:pt idx="4850">
                  <c:v>-1.7500000016298145E-2</c:v>
                </c:pt>
                <c:pt idx="4851">
                  <c:v>-2.0000000018626451E-2</c:v>
                </c:pt>
                <c:pt idx="4852">
                  <c:v>-1.8500000005587935E-2</c:v>
                </c:pt>
                <c:pt idx="4853">
                  <c:v>-2.6000000012572855E-2</c:v>
                </c:pt>
                <c:pt idx="4854">
                  <c:v>-5.9999999648425728E-3</c:v>
                </c:pt>
                <c:pt idx="4855">
                  <c:v>-1.0499999989406206E-2</c:v>
                </c:pt>
                <c:pt idx="4856">
                  <c:v>-6.4500000007683411E-2</c:v>
                </c:pt>
                <c:pt idx="4857">
                  <c:v>-2.2499999991850927E-2</c:v>
                </c:pt>
                <c:pt idx="4858">
                  <c:v>-3.1000000075437129E-2</c:v>
                </c:pt>
                <c:pt idx="4859">
                  <c:v>-2.0499999984167516E-2</c:v>
                </c:pt>
                <c:pt idx="4860">
                  <c:v>-2.5000000023283064E-2</c:v>
                </c:pt>
                <c:pt idx="4861">
                  <c:v>-2.550000004703179E-2</c:v>
                </c:pt>
                <c:pt idx="4862">
                  <c:v>-3.9999999571591616E-3</c:v>
                </c:pt>
                <c:pt idx="4863">
                  <c:v>-1.9499999994877726E-2</c:v>
                </c:pt>
                <c:pt idx="4864">
                  <c:v>-1.6999999992549419E-2</c:v>
                </c:pt>
                <c:pt idx="4865">
                  <c:v>-2.84999999566935E-2</c:v>
                </c:pt>
                <c:pt idx="4866">
                  <c:v>0.16999999992549419</c:v>
                </c:pt>
                <c:pt idx="4867">
                  <c:v>-3.2000000006519258E-2</c:v>
                </c:pt>
                <c:pt idx="4868">
                  <c:v>-1.9999999960418791E-2</c:v>
                </c:pt>
                <c:pt idx="4869">
                  <c:v>-3.2999999995809048E-2</c:v>
                </c:pt>
                <c:pt idx="4870">
                  <c:v>-3.1499999982770532E-2</c:v>
                </c:pt>
                <c:pt idx="4871">
                  <c:v>-2.6000000012572855E-2</c:v>
                </c:pt>
                <c:pt idx="4872">
                  <c:v>5.400000000372529E-2</c:v>
                </c:pt>
                <c:pt idx="4873">
                  <c:v>-2.7500000025611371E-2</c:v>
                </c:pt>
                <c:pt idx="4874">
                  <c:v>5.4499999998370185E-2</c:v>
                </c:pt>
                <c:pt idx="4875">
                  <c:v>4.0500000002793968E-2</c:v>
                </c:pt>
                <c:pt idx="4876">
                  <c:v>-3.0999999959021807E-2</c:v>
                </c:pt>
                <c:pt idx="4877">
                  <c:v>2.0000000076834112E-3</c:v>
                </c:pt>
                <c:pt idx="4878">
                  <c:v>1.1999999987892807E-2</c:v>
                </c:pt>
                <c:pt idx="4879">
                  <c:v>1.0500000003958121E-2</c:v>
                </c:pt>
                <c:pt idx="4880">
                  <c:v>1.3000000093597919E-2</c:v>
                </c:pt>
                <c:pt idx="4881">
                  <c:v>6.9999999832361937E-3</c:v>
                </c:pt>
                <c:pt idx="4882">
                  <c:v>3.0000000027939677E-2</c:v>
                </c:pt>
                <c:pt idx="4883">
                  <c:v>1.0000000009313226E-2</c:v>
                </c:pt>
                <c:pt idx="4884">
                  <c:v>3.9999999993597157E-2</c:v>
                </c:pt>
                <c:pt idx="4885">
                  <c:v>-8.5000000108266249E-3</c:v>
                </c:pt>
                <c:pt idx="4886">
                  <c:v>3.1499999968218617E-2</c:v>
                </c:pt>
                <c:pt idx="4887">
                  <c:v>-4.7499999986030161E-2</c:v>
                </c:pt>
                <c:pt idx="4888">
                  <c:v>2.8500000000349246E-2</c:v>
                </c:pt>
              </c:numCache>
            </c:numRef>
          </c:xVal>
          <c:yVal>
            <c:numRef>
              <c:f>Sheet1!$N$2:$N$4890</c:f>
              <c:numCache>
                <c:formatCode>General</c:formatCode>
                <c:ptCount val="4889"/>
                <c:pt idx="0">
                  <c:v>9.9999998928979039E-3</c:v>
                </c:pt>
                <c:pt idx="1">
                  <c:v>0</c:v>
                </c:pt>
                <c:pt idx="2">
                  <c:v>4.0000003282329999E-3</c:v>
                </c:pt>
                <c:pt idx="3">
                  <c:v>1.3499999884516001E-2</c:v>
                </c:pt>
                <c:pt idx="4">
                  <c:v>-2.5000000096042641E-3</c:v>
                </c:pt>
                <c:pt idx="5">
                  <c:v>1.2000000016996637E-2</c:v>
                </c:pt>
                <c:pt idx="6">
                  <c:v>-1.5000000290456228E-2</c:v>
                </c:pt>
                <c:pt idx="7">
                  <c:v>-4.5000000900472514E-3</c:v>
                </c:pt>
                <c:pt idx="8">
                  <c:v>1.9999999349238351E-3</c:v>
                </c:pt>
                <c:pt idx="9">
                  <c:v>-3.0000000115251169E-3</c:v>
                </c:pt>
                <c:pt idx="10">
                  <c:v>-4.0000000954023562E-3</c:v>
                </c:pt>
                <c:pt idx="11">
                  <c:v>0</c:v>
                </c:pt>
                <c:pt idx="12">
                  <c:v>4.5000004029134288E-3</c:v>
                </c:pt>
                <c:pt idx="13">
                  <c:v>6.5000001050066203E-3</c:v>
                </c:pt>
                <c:pt idx="14">
                  <c:v>-7.5000001234002411E-3</c:v>
                </c:pt>
                <c:pt idx="15">
                  <c:v>-2.0499999867752194E-2</c:v>
                </c:pt>
                <c:pt idx="16">
                  <c:v>4.9999984912574291E-4</c:v>
                </c:pt>
                <c:pt idx="17">
                  <c:v>4.999999946448952E-3</c:v>
                </c:pt>
                <c:pt idx="18">
                  <c:v>6.000000037602149E-3</c:v>
                </c:pt>
                <c:pt idx="19">
                  <c:v>3.5000000134459697E-3</c:v>
                </c:pt>
                <c:pt idx="20">
                  <c:v>7.0000001142034307E-3</c:v>
                </c:pt>
                <c:pt idx="21">
                  <c:v>0</c:v>
                </c:pt>
                <c:pt idx="22">
                  <c:v>0</c:v>
                </c:pt>
                <c:pt idx="23">
                  <c:v>4.999999946448952E-3</c:v>
                </c:pt>
                <c:pt idx="24">
                  <c:v>1.0000001639127731E-3</c:v>
                </c:pt>
                <c:pt idx="25">
                  <c:v>2.9999995604157448E-3</c:v>
                </c:pt>
                <c:pt idx="26">
                  <c:v>3.9999997243285179E-3</c:v>
                </c:pt>
                <c:pt idx="27">
                  <c:v>1.0000000474974513E-3</c:v>
                </c:pt>
                <c:pt idx="28">
                  <c:v>-2.9999995604157448E-3</c:v>
                </c:pt>
                <c:pt idx="29">
                  <c:v>-9.9999923259019852E-4</c:v>
                </c:pt>
                <c:pt idx="30">
                  <c:v>0</c:v>
                </c:pt>
                <c:pt idx="31">
                  <c:v>1.0000001639127731E-3</c:v>
                </c:pt>
                <c:pt idx="32">
                  <c:v>3.5000003408640623E-3</c:v>
                </c:pt>
                <c:pt idx="33">
                  <c:v>3.0000002589076757E-3</c:v>
                </c:pt>
                <c:pt idx="34">
                  <c:v>-9.9999987287446856E-4</c:v>
                </c:pt>
                <c:pt idx="35">
                  <c:v>2.9999997932463884E-3</c:v>
                </c:pt>
                <c:pt idx="36">
                  <c:v>1.0000001057051122E-3</c:v>
                </c:pt>
                <c:pt idx="37">
                  <c:v>3.499999875202775E-3</c:v>
                </c:pt>
                <c:pt idx="38">
                  <c:v>-3.0000000260770321E-3</c:v>
                </c:pt>
                <c:pt idx="39">
                  <c:v>3.4999998606508598E-3</c:v>
                </c:pt>
                <c:pt idx="40">
                  <c:v>-2.6999999769032001E-2</c:v>
                </c:pt>
                <c:pt idx="41">
                  <c:v>-3.5000000149011612E-2</c:v>
                </c:pt>
                <c:pt idx="42">
                  <c:v>-2.0999999716877937E-2</c:v>
                </c:pt>
                <c:pt idx="43">
                  <c:v>-2.9000000096857548E-2</c:v>
                </c:pt>
                <c:pt idx="44">
                  <c:v>-3.0000000260770321E-2</c:v>
                </c:pt>
                <c:pt idx="45">
                  <c:v>-0.12100000021746382</c:v>
                </c:pt>
                <c:pt idx="46">
                  <c:v>-8.8000000221654773E-2</c:v>
                </c:pt>
                <c:pt idx="47">
                  <c:v>-1.8499999714549631E-2</c:v>
                </c:pt>
                <c:pt idx="48">
                  <c:v>-4.80000002135057E-2</c:v>
                </c:pt>
                <c:pt idx="49">
                  <c:v>1.5500000328756869E-2</c:v>
                </c:pt>
                <c:pt idx="50">
                  <c:v>2.7999999874737114E-2</c:v>
                </c:pt>
                <c:pt idx="51">
                  <c:v>-7.2499999922001734E-2</c:v>
                </c:pt>
                <c:pt idx="52">
                  <c:v>-2.3000000044703484E-2</c:v>
                </c:pt>
                <c:pt idx="53">
                  <c:v>-1.2499999662395567E-2</c:v>
                </c:pt>
                <c:pt idx="54">
                  <c:v>-2.4000000092200935E-2</c:v>
                </c:pt>
                <c:pt idx="55">
                  <c:v>-1.999999977851985E-2</c:v>
                </c:pt>
                <c:pt idx="56">
                  <c:v>3.4999998606508598E-3</c:v>
                </c:pt>
                <c:pt idx="57">
                  <c:v>-1.0999999969499186E-2</c:v>
                </c:pt>
                <c:pt idx="58">
                  <c:v>-1.7499999958090484E-2</c:v>
                </c:pt>
                <c:pt idx="59">
                  <c:v>-1.5499999921303242E-2</c:v>
                </c:pt>
                <c:pt idx="60">
                  <c:v>-7.9999997396953404E-3</c:v>
                </c:pt>
                <c:pt idx="61">
                  <c:v>-1.2000000053376425E-2</c:v>
                </c:pt>
                <c:pt idx="62">
                  <c:v>-1.7499999994470272E-2</c:v>
                </c:pt>
                <c:pt idx="63">
                  <c:v>-1.0000000766012818E-3</c:v>
                </c:pt>
                <c:pt idx="64">
                  <c:v>6.0000000230502337E-3</c:v>
                </c:pt>
                <c:pt idx="65">
                  <c:v>-5.0000008195638657E-4</c:v>
                </c:pt>
                <c:pt idx="66">
                  <c:v>4.4999999227002263E-3</c:v>
                </c:pt>
                <c:pt idx="67">
                  <c:v>4.999999946448952E-3</c:v>
                </c:pt>
                <c:pt idx="68">
                  <c:v>1.999999862164259E-3</c:v>
                </c:pt>
                <c:pt idx="69">
                  <c:v>3.4999998679268174E-3</c:v>
                </c:pt>
                <c:pt idx="70">
                  <c:v>-3.0000000260770321E-2</c:v>
                </c:pt>
                <c:pt idx="71">
                  <c:v>4.9999999391729943E-3</c:v>
                </c:pt>
                <c:pt idx="72">
                  <c:v>3.9999998625717126E-3</c:v>
                </c:pt>
                <c:pt idx="73">
                  <c:v>2.4999997767736204E-3</c:v>
                </c:pt>
                <c:pt idx="74">
                  <c:v>3.9999998625717126E-3</c:v>
                </c:pt>
                <c:pt idx="75">
                  <c:v>-5.4999999410938472E-3</c:v>
                </c:pt>
                <c:pt idx="76">
                  <c:v>-9.0000000345753506E-3</c:v>
                </c:pt>
                <c:pt idx="77">
                  <c:v>7.49999973049853E-3</c:v>
                </c:pt>
                <c:pt idx="78">
                  <c:v>-1.0000001639127731E-3</c:v>
                </c:pt>
                <c:pt idx="79">
                  <c:v>4.0000000954023562E-3</c:v>
                </c:pt>
                <c:pt idx="80">
                  <c:v>5.4999999556457624E-3</c:v>
                </c:pt>
                <c:pt idx="81">
                  <c:v>-9.9500000360421836E-2</c:v>
                </c:pt>
                <c:pt idx="82">
                  <c:v>5.5000000284053385E-3</c:v>
                </c:pt>
                <c:pt idx="83">
                  <c:v>4.999999946448952E-3</c:v>
                </c:pt>
                <c:pt idx="84">
                  <c:v>2.0000001604785211E-3</c:v>
                </c:pt>
                <c:pt idx="85">
                  <c:v>3.9999998625717126E-3</c:v>
                </c:pt>
                <c:pt idx="86">
                  <c:v>4.999999946448952E-3</c:v>
                </c:pt>
                <c:pt idx="87">
                  <c:v>8.9999998090206645E-3</c:v>
                </c:pt>
                <c:pt idx="88">
                  <c:v>1.2500000135332812E-2</c:v>
                </c:pt>
                <c:pt idx="89">
                  <c:v>3.9999998625717126E-3</c:v>
                </c:pt>
                <c:pt idx="90">
                  <c:v>2.9999997932463884E-3</c:v>
                </c:pt>
                <c:pt idx="91">
                  <c:v>9.0000002746819519E-3</c:v>
                </c:pt>
                <c:pt idx="92">
                  <c:v>8.0000001908047125E-3</c:v>
                </c:pt>
                <c:pt idx="93">
                  <c:v>9.9999998856219463E-3</c:v>
                </c:pt>
                <c:pt idx="94">
                  <c:v>6.0000000303261913E-3</c:v>
                </c:pt>
                <c:pt idx="95">
                  <c:v>7.4999997232225724E-3</c:v>
                </c:pt>
                <c:pt idx="96">
                  <c:v>7.4999997232225724E-3</c:v>
                </c:pt>
                <c:pt idx="97">
                  <c:v>6.0000000230502337E-3</c:v>
                </c:pt>
                <c:pt idx="98">
                  <c:v>1.3499999753548764E-2</c:v>
                </c:pt>
                <c:pt idx="99">
                  <c:v>6.5000001122825779E-3</c:v>
                </c:pt>
                <c:pt idx="100">
                  <c:v>5.5000000284053385E-3</c:v>
                </c:pt>
                <c:pt idx="101">
                  <c:v>6.5000001122825779E-3</c:v>
                </c:pt>
                <c:pt idx="102">
                  <c:v>6.5000001086445991E-3</c:v>
                </c:pt>
                <c:pt idx="103">
                  <c:v>9.9999998856219463E-3</c:v>
                </c:pt>
                <c:pt idx="104">
                  <c:v>6.5000001050066203E-3</c:v>
                </c:pt>
                <c:pt idx="105">
                  <c:v>8.4999998070998117E-3</c:v>
                </c:pt>
                <c:pt idx="106">
                  <c:v>6.0000000230502337E-3</c:v>
                </c:pt>
                <c:pt idx="107">
                  <c:v>9.4999998036655597E-3</c:v>
                </c:pt>
                <c:pt idx="108">
                  <c:v>6.0000000303261913E-3</c:v>
                </c:pt>
                <c:pt idx="109">
                  <c:v>8.0000001908047125E-3</c:v>
                </c:pt>
                <c:pt idx="110">
                  <c:v>2.0000001677544788E-3</c:v>
                </c:pt>
                <c:pt idx="111">
                  <c:v>1.0999999969499186E-2</c:v>
                </c:pt>
                <c:pt idx="112">
                  <c:v>2.0000001677544788E-3</c:v>
                </c:pt>
                <c:pt idx="113">
                  <c:v>1.2000000053376425E-2</c:v>
                </c:pt>
                <c:pt idx="114">
                  <c:v>1.0999999969499186E-2</c:v>
                </c:pt>
                <c:pt idx="115">
                  <c:v>-0.1064999999362044</c:v>
                </c:pt>
                <c:pt idx="116">
                  <c:v>-0.10700000001816079</c:v>
                </c:pt>
                <c:pt idx="117">
                  <c:v>-0.10599999985424802</c:v>
                </c:pt>
                <c:pt idx="118">
                  <c:v>-9.1500000038649887E-2</c:v>
                </c:pt>
                <c:pt idx="119">
                  <c:v>-9.2999999993480742E-2</c:v>
                </c:pt>
                <c:pt idx="120">
                  <c:v>-9.5500000170432031E-2</c:v>
                </c:pt>
                <c:pt idx="121">
                  <c:v>-7.9999999958090484E-2</c:v>
                </c:pt>
                <c:pt idx="122">
                  <c:v>-8.3500000007916242E-2</c:v>
                </c:pt>
                <c:pt idx="123">
                  <c:v>-5.4499999736435711E-2</c:v>
                </c:pt>
                <c:pt idx="124">
                  <c:v>-5.0500000361353159E-2</c:v>
                </c:pt>
                <c:pt idx="125">
                  <c:v>-1.500000013038516E-2</c:v>
                </c:pt>
                <c:pt idx="126">
                  <c:v>-0.20150000019930303</c:v>
                </c:pt>
                <c:pt idx="127">
                  <c:v>-0.13800000009359792</c:v>
                </c:pt>
                <c:pt idx="128">
                  <c:v>-0.19849999988218769</c:v>
                </c:pt>
                <c:pt idx="129">
                  <c:v>-0.19049999996786937</c:v>
                </c:pt>
                <c:pt idx="130">
                  <c:v>-0.28549999988172203</c:v>
                </c:pt>
                <c:pt idx="131">
                  <c:v>-0.28899999987334013</c:v>
                </c:pt>
                <c:pt idx="132">
                  <c:v>-8.3000000100582838E-2</c:v>
                </c:pt>
                <c:pt idx="133">
                  <c:v>-0.20749999984400347</c:v>
                </c:pt>
                <c:pt idx="134">
                  <c:v>-0.20949999999720603</c:v>
                </c:pt>
                <c:pt idx="135">
                  <c:v>-0.21000000007916242</c:v>
                </c:pt>
                <c:pt idx="136">
                  <c:v>-2.2999999986495823E-2</c:v>
                </c:pt>
                <c:pt idx="137">
                  <c:v>-2.1999999938998371E-2</c:v>
                </c:pt>
                <c:pt idx="138">
                  <c:v>-1.3500000117346644E-2</c:v>
                </c:pt>
                <c:pt idx="139">
                  <c:v>5.5000000284053385E-3</c:v>
                </c:pt>
                <c:pt idx="140">
                  <c:v>5.0000004121102393E-3</c:v>
                </c:pt>
                <c:pt idx="141">
                  <c:v>6.5000001341104507E-3</c:v>
                </c:pt>
                <c:pt idx="142">
                  <c:v>7.0000000996515155E-3</c:v>
                </c:pt>
                <c:pt idx="143">
                  <c:v>9.9999998928979039E-3</c:v>
                </c:pt>
                <c:pt idx="144">
                  <c:v>5.5000000284053385E-3</c:v>
                </c:pt>
                <c:pt idx="145">
                  <c:v>6.5000000759027898E-3</c:v>
                </c:pt>
                <c:pt idx="146">
                  <c:v>-8.9999998017447069E-3</c:v>
                </c:pt>
                <c:pt idx="147">
                  <c:v>4.999999946448952E-3</c:v>
                </c:pt>
                <c:pt idx="148">
                  <c:v>-4.000000306405127E-3</c:v>
                </c:pt>
                <c:pt idx="149">
                  <c:v>9.0000003110617399E-3</c:v>
                </c:pt>
                <c:pt idx="150">
                  <c:v>5.5000000284053385E-3</c:v>
                </c:pt>
                <c:pt idx="151">
                  <c:v>9.5000003930181265E-3</c:v>
                </c:pt>
                <c:pt idx="152">
                  <c:v>2.9999997350387275E-3</c:v>
                </c:pt>
                <c:pt idx="153">
                  <c:v>7.0000001578591764E-3</c:v>
                </c:pt>
                <c:pt idx="154">
                  <c:v>4.4999999227002263E-3</c:v>
                </c:pt>
                <c:pt idx="155">
                  <c:v>7.0000000996515155E-3</c:v>
                </c:pt>
                <c:pt idx="156">
                  <c:v>3.5000003408640623E-3</c:v>
                </c:pt>
                <c:pt idx="157">
                  <c:v>2.9999997932463884E-3</c:v>
                </c:pt>
                <c:pt idx="158">
                  <c:v>2.0000001532025635E-3</c:v>
                </c:pt>
                <c:pt idx="159">
                  <c:v>5.9999999939464033E-3</c:v>
                </c:pt>
                <c:pt idx="160">
                  <c:v>1.9999996875412762E-3</c:v>
                </c:pt>
                <c:pt idx="161">
                  <c:v>2.4999997694976628E-3</c:v>
                </c:pt>
                <c:pt idx="162">
                  <c:v>7.0000001105654519E-3</c:v>
                </c:pt>
                <c:pt idx="163">
                  <c:v>4.0000000935833668E-3</c:v>
                </c:pt>
                <c:pt idx="164">
                  <c:v>-5.1999999617692083E-2</c:v>
                </c:pt>
                <c:pt idx="165">
                  <c:v>-1.1500000022351742E-2</c:v>
                </c:pt>
                <c:pt idx="166">
                  <c:v>-8.0000001471489668E-3</c:v>
                </c:pt>
                <c:pt idx="167">
                  <c:v>-1.1500000022351742E-2</c:v>
                </c:pt>
                <c:pt idx="168">
                  <c:v>-6.6499999782536179E-2</c:v>
                </c:pt>
                <c:pt idx="169">
                  <c:v>-6.5000000176951289E-3</c:v>
                </c:pt>
                <c:pt idx="170">
                  <c:v>-1.1500000429805368E-2</c:v>
                </c:pt>
                <c:pt idx="171">
                  <c:v>-6.5000000322470441E-3</c:v>
                </c:pt>
                <c:pt idx="172">
                  <c:v>-6.0999999870546162E-2</c:v>
                </c:pt>
                <c:pt idx="173">
                  <c:v>8.9999998162966222E-3</c:v>
                </c:pt>
                <c:pt idx="174">
                  <c:v>1.3999999755469617E-2</c:v>
                </c:pt>
                <c:pt idx="175">
                  <c:v>8.4999998070998117E-3</c:v>
                </c:pt>
                <c:pt idx="176">
                  <c:v>1.3000000129977707E-2</c:v>
                </c:pt>
                <c:pt idx="177">
                  <c:v>-0.20800000010058284</c:v>
                </c:pt>
                <c:pt idx="178">
                  <c:v>-0.21349999989615753</c:v>
                </c:pt>
                <c:pt idx="179">
                  <c:v>-1.6000000410713255E-2</c:v>
                </c:pt>
                <c:pt idx="180">
                  <c:v>-1.7500000016298145E-2</c:v>
                </c:pt>
                <c:pt idx="181">
                  <c:v>-2.6500000269152224E-2</c:v>
                </c:pt>
                <c:pt idx="182">
                  <c:v>-2.6000000245403498E-2</c:v>
                </c:pt>
                <c:pt idx="183">
                  <c:v>-1.8999999680090696E-2</c:v>
                </c:pt>
                <c:pt idx="184">
                  <c:v>-1.9999999785795808E-2</c:v>
                </c:pt>
                <c:pt idx="185">
                  <c:v>-2.0999999833293259E-2</c:v>
                </c:pt>
                <c:pt idx="186">
                  <c:v>-1.6999999992549419E-2</c:v>
                </c:pt>
                <c:pt idx="187">
                  <c:v>-1.4999999781139195E-2</c:v>
                </c:pt>
                <c:pt idx="188">
                  <c:v>-1.0000001639127731E-3</c:v>
                </c:pt>
                <c:pt idx="189">
                  <c:v>-2.0000000193249434E-2</c:v>
                </c:pt>
                <c:pt idx="190">
                  <c:v>-2.1499999973457307E-2</c:v>
                </c:pt>
                <c:pt idx="191">
                  <c:v>2.9999999969732016E-3</c:v>
                </c:pt>
                <c:pt idx="192">
                  <c:v>1.0999999809428118E-2</c:v>
                </c:pt>
                <c:pt idx="193">
                  <c:v>1.2500000135332812E-2</c:v>
                </c:pt>
                <c:pt idx="194">
                  <c:v>-1.6999999992549419E-2</c:v>
                </c:pt>
                <c:pt idx="195">
                  <c:v>-1.3499999768100679E-2</c:v>
                </c:pt>
                <c:pt idx="196">
                  <c:v>-1.5499999921303242E-2</c:v>
                </c:pt>
                <c:pt idx="197">
                  <c:v>-2.1999999938998371E-2</c:v>
                </c:pt>
                <c:pt idx="198">
                  <c:v>1.0000000096624717E-2</c:v>
                </c:pt>
                <c:pt idx="199">
                  <c:v>3.5000000134459697E-3</c:v>
                </c:pt>
                <c:pt idx="200">
                  <c:v>6.9999998813727871E-3</c:v>
                </c:pt>
                <c:pt idx="201">
                  <c:v>-5.599999992409721E-2</c:v>
                </c:pt>
                <c:pt idx="202">
                  <c:v>7.0000000123400241E-3</c:v>
                </c:pt>
                <c:pt idx="203">
                  <c:v>7.0000001069274731E-3</c:v>
                </c:pt>
                <c:pt idx="204">
                  <c:v>6.9999996412661858E-3</c:v>
                </c:pt>
                <c:pt idx="205">
                  <c:v>1.4000000213854946E-2</c:v>
                </c:pt>
                <c:pt idx="206">
                  <c:v>7.5000001925218385E-3</c:v>
                </c:pt>
                <c:pt idx="207">
                  <c:v>9.4999998837010935E-3</c:v>
                </c:pt>
                <c:pt idx="208">
                  <c:v>4.4999998644925654E-3</c:v>
                </c:pt>
                <c:pt idx="209">
                  <c:v>4.000000306405127E-3</c:v>
                </c:pt>
                <c:pt idx="210">
                  <c:v>4.999999946448952E-3</c:v>
                </c:pt>
                <c:pt idx="211">
                  <c:v>-7.8999999910593033E-2</c:v>
                </c:pt>
                <c:pt idx="212">
                  <c:v>-8.3499999949708581E-2</c:v>
                </c:pt>
                <c:pt idx="213">
                  <c:v>-0.27450000017415732</c:v>
                </c:pt>
                <c:pt idx="214">
                  <c:v>-0.2710000000661239</c:v>
                </c:pt>
                <c:pt idx="215">
                  <c:v>-0.24699999991571531</c:v>
                </c:pt>
                <c:pt idx="216">
                  <c:v>-0.24399999988963827</c:v>
                </c:pt>
                <c:pt idx="217">
                  <c:v>-0.19199999998090789</c:v>
                </c:pt>
                <c:pt idx="218">
                  <c:v>-0.20399999979417771</c:v>
                </c:pt>
                <c:pt idx="219">
                  <c:v>-8.6499999975785613E-2</c:v>
                </c:pt>
                <c:pt idx="220">
                  <c:v>1.1000000435160473E-2</c:v>
                </c:pt>
                <c:pt idx="221">
                  <c:v>2.0000003278255463E-3</c:v>
                </c:pt>
                <c:pt idx="222">
                  <c:v>7.5000001088483259E-3</c:v>
                </c:pt>
                <c:pt idx="223">
                  <c:v>-4.0000000735744834E-3</c:v>
                </c:pt>
                <c:pt idx="224">
                  <c:v>-9.9999987287446856E-4</c:v>
                </c:pt>
                <c:pt idx="225">
                  <c:v>3.9999998625717126E-3</c:v>
                </c:pt>
                <c:pt idx="226">
                  <c:v>-3.0000000260770321E-3</c:v>
                </c:pt>
                <c:pt idx="227">
                  <c:v>1.00000008205825E-3</c:v>
                </c:pt>
                <c:pt idx="228">
                  <c:v>1.8500000078347512E-2</c:v>
                </c:pt>
                <c:pt idx="229">
                  <c:v>1.9500000154948793E-2</c:v>
                </c:pt>
                <c:pt idx="230">
                  <c:v>1.7499999987194315E-2</c:v>
                </c:pt>
                <c:pt idx="231">
                  <c:v>1.5999999915948138E-2</c:v>
                </c:pt>
                <c:pt idx="232">
                  <c:v>5.9999995864927769E-3</c:v>
                </c:pt>
                <c:pt idx="233">
                  <c:v>-4.000000306405127E-3</c:v>
                </c:pt>
                <c:pt idx="234">
                  <c:v>1.8500000078347512E-2</c:v>
                </c:pt>
                <c:pt idx="235">
                  <c:v>1.4000000213854946E-2</c:v>
                </c:pt>
                <c:pt idx="236">
                  <c:v>1.5500000285101123E-2</c:v>
                </c:pt>
                <c:pt idx="237">
                  <c:v>1.7499999987194315E-2</c:v>
                </c:pt>
                <c:pt idx="238">
                  <c:v>1.7999999996391125E-2</c:v>
                </c:pt>
                <c:pt idx="239">
                  <c:v>1.6999999905237928E-2</c:v>
                </c:pt>
                <c:pt idx="240">
                  <c:v>1.750000000174623E-2</c:v>
                </c:pt>
                <c:pt idx="241">
                  <c:v>1.5499999833991751E-2</c:v>
                </c:pt>
                <c:pt idx="242">
                  <c:v>1.8500000063795596E-2</c:v>
                </c:pt>
                <c:pt idx="243">
                  <c:v>1.999999977851985E-2</c:v>
                </c:pt>
                <c:pt idx="244">
                  <c:v>-0.22849999991012737</c:v>
                </c:pt>
                <c:pt idx="245">
                  <c:v>1.750000000174623E-2</c:v>
                </c:pt>
                <c:pt idx="246">
                  <c:v>2.3999999641091563E-2</c:v>
                </c:pt>
                <c:pt idx="247">
                  <c:v>1.9000000174855813E-2</c:v>
                </c:pt>
                <c:pt idx="248">
                  <c:v>2.4999999994179234E-2</c:v>
                </c:pt>
                <c:pt idx="249">
                  <c:v>1.8500000063795596E-2</c:v>
                </c:pt>
                <c:pt idx="250">
                  <c:v>1.8000000076426659E-2</c:v>
                </c:pt>
                <c:pt idx="251">
                  <c:v>-9.2499999911524355E-2</c:v>
                </c:pt>
                <c:pt idx="252">
                  <c:v>2.2999999986495823E-2</c:v>
                </c:pt>
                <c:pt idx="253">
                  <c:v>6.5000001122825779E-3</c:v>
                </c:pt>
                <c:pt idx="254">
                  <c:v>1.0499999967578333E-2</c:v>
                </c:pt>
                <c:pt idx="255">
                  <c:v>8.4999998070998117E-3</c:v>
                </c:pt>
                <c:pt idx="256">
                  <c:v>6.9999996339902282E-3</c:v>
                </c:pt>
                <c:pt idx="257">
                  <c:v>2.499999784049578E-3</c:v>
                </c:pt>
                <c:pt idx="258">
                  <c:v>1.0000000358559191E-2</c:v>
                </c:pt>
                <c:pt idx="259">
                  <c:v>1.5499999819439836E-2</c:v>
                </c:pt>
                <c:pt idx="260">
                  <c:v>1.9500000158586772E-2</c:v>
                </c:pt>
                <c:pt idx="261">
                  <c:v>1.4499999757390469E-2</c:v>
                </c:pt>
                <c:pt idx="262">
                  <c:v>4.999999946448952E-3</c:v>
                </c:pt>
                <c:pt idx="263">
                  <c:v>1.700000002165325E-2</c:v>
                </c:pt>
                <c:pt idx="264">
                  <c:v>8.9999998090206645E-3</c:v>
                </c:pt>
                <c:pt idx="265">
                  <c:v>-1.4999999897554517E-2</c:v>
                </c:pt>
                <c:pt idx="266">
                  <c:v>-5.4999999701976776E-3</c:v>
                </c:pt>
                <c:pt idx="267">
                  <c:v>-1.9999996293336153E-3</c:v>
                </c:pt>
                <c:pt idx="268">
                  <c:v>-1.4999999912106432E-2</c:v>
                </c:pt>
                <c:pt idx="269">
                  <c:v>-1.1999999172985554E-2</c:v>
                </c:pt>
                <c:pt idx="270">
                  <c:v>-1.6999999992549419E-2</c:v>
                </c:pt>
                <c:pt idx="271">
                  <c:v>9.0000000418513082E-3</c:v>
                </c:pt>
                <c:pt idx="272">
                  <c:v>-0.34100000007310882</c:v>
                </c:pt>
                <c:pt idx="273">
                  <c:v>-0.13049999991199002</c:v>
                </c:pt>
                <c:pt idx="274">
                  <c:v>3.0000000115251169E-3</c:v>
                </c:pt>
                <c:pt idx="275">
                  <c:v>2.5000000132422429E-3</c:v>
                </c:pt>
                <c:pt idx="276">
                  <c:v>4.5000001846347004E-3</c:v>
                </c:pt>
                <c:pt idx="277">
                  <c:v>3.5000000061700121E-3</c:v>
                </c:pt>
                <c:pt idx="278">
                  <c:v>7.999999972525984E-3</c:v>
                </c:pt>
                <c:pt idx="279">
                  <c:v>9.4999998691491783E-3</c:v>
                </c:pt>
                <c:pt idx="280">
                  <c:v>-3.5000001080334187E-3</c:v>
                </c:pt>
                <c:pt idx="281">
                  <c:v>4.5000004174653441E-3</c:v>
                </c:pt>
                <c:pt idx="282">
                  <c:v>7.0000000996515155E-3</c:v>
                </c:pt>
                <c:pt idx="283">
                  <c:v>1.6999999912513886E-2</c:v>
                </c:pt>
                <c:pt idx="284">
                  <c:v>1.4499999750114512E-2</c:v>
                </c:pt>
                <c:pt idx="285">
                  <c:v>5.5000000211293809E-3</c:v>
                </c:pt>
                <c:pt idx="286">
                  <c:v>7.9999999579740688E-3</c:v>
                </c:pt>
                <c:pt idx="287">
                  <c:v>1.0999999969499186E-2</c:v>
                </c:pt>
                <c:pt idx="288">
                  <c:v>1.2999999671592377E-2</c:v>
                </c:pt>
                <c:pt idx="289">
                  <c:v>2.5999999714258593E-2</c:v>
                </c:pt>
                <c:pt idx="290">
                  <c:v>1.750000000174623E-2</c:v>
                </c:pt>
                <c:pt idx="291">
                  <c:v>8.999999612569809E-3</c:v>
                </c:pt>
                <c:pt idx="292">
                  <c:v>5.4999999410938472E-3</c:v>
                </c:pt>
                <c:pt idx="293">
                  <c:v>7.9999997251434252E-3</c:v>
                </c:pt>
                <c:pt idx="294">
                  <c:v>1.6499999990628567E-2</c:v>
                </c:pt>
                <c:pt idx="295">
                  <c:v>-2.0000000018626451E-2</c:v>
                </c:pt>
                <c:pt idx="296">
                  <c:v>1.6499999910593033E-2</c:v>
                </c:pt>
                <c:pt idx="297">
                  <c:v>1.2500000040745363E-2</c:v>
                </c:pt>
                <c:pt idx="298">
                  <c:v>1.2999999977182597E-2</c:v>
                </c:pt>
                <c:pt idx="299">
                  <c:v>1.1500000051455572E-2</c:v>
                </c:pt>
                <c:pt idx="300">
                  <c:v>1.9999999844003469E-2</c:v>
                </c:pt>
                <c:pt idx="301">
                  <c:v>1.800000001094304E-2</c:v>
                </c:pt>
                <c:pt idx="302">
                  <c:v>2.9999997932463884E-3</c:v>
                </c:pt>
                <c:pt idx="303">
                  <c:v>9.4999998982530087E-3</c:v>
                </c:pt>
                <c:pt idx="304">
                  <c:v>5.9999999939464033E-3</c:v>
                </c:pt>
                <c:pt idx="305">
                  <c:v>6.0000000521540642E-3</c:v>
                </c:pt>
                <c:pt idx="306">
                  <c:v>2.1499999944353476E-2</c:v>
                </c:pt>
                <c:pt idx="307">
                  <c:v>-6.9999998813727871E-3</c:v>
                </c:pt>
                <c:pt idx="308">
                  <c:v>1.4499999830150045E-2</c:v>
                </c:pt>
                <c:pt idx="309">
                  <c:v>-5.5000000284053385E-3</c:v>
                </c:pt>
                <c:pt idx="310">
                  <c:v>1.5000000297732186E-2</c:v>
                </c:pt>
                <c:pt idx="311">
                  <c:v>4.999999888241291E-3</c:v>
                </c:pt>
                <c:pt idx="312">
                  <c:v>-8.4999998070998117E-3</c:v>
                </c:pt>
                <c:pt idx="313">
                  <c:v>-9.0000000491272658E-3</c:v>
                </c:pt>
                <c:pt idx="314">
                  <c:v>-5.5000000284053385E-3</c:v>
                </c:pt>
                <c:pt idx="315">
                  <c:v>-1.0000001057051122E-3</c:v>
                </c:pt>
                <c:pt idx="316">
                  <c:v>2.4499999723047949E-2</c:v>
                </c:pt>
                <c:pt idx="317">
                  <c:v>7.5000002107117325E-3</c:v>
                </c:pt>
                <c:pt idx="318">
                  <c:v>1.2000000046100467E-2</c:v>
                </c:pt>
                <c:pt idx="319">
                  <c:v>1.8500000165659003E-2</c:v>
                </c:pt>
                <c:pt idx="320">
                  <c:v>1.099999959114939E-2</c:v>
                </c:pt>
                <c:pt idx="321">
                  <c:v>-1.9999999203719199E-3</c:v>
                </c:pt>
                <c:pt idx="322">
                  <c:v>1.9500000242260285E-2</c:v>
                </c:pt>
                <c:pt idx="323">
                  <c:v>3.499999875202775E-3</c:v>
                </c:pt>
                <c:pt idx="324">
                  <c:v>4.4999999445280991E-3</c:v>
                </c:pt>
                <c:pt idx="325">
                  <c:v>3.4999998169951141E-3</c:v>
                </c:pt>
                <c:pt idx="326">
                  <c:v>4.4999999227002263E-3</c:v>
                </c:pt>
                <c:pt idx="327">
                  <c:v>2.5000002351589501E-3</c:v>
                </c:pt>
                <c:pt idx="328">
                  <c:v>1.2000000104308128E-2</c:v>
                </c:pt>
                <c:pt idx="329">
                  <c:v>1.0999999940395355E-2</c:v>
                </c:pt>
                <c:pt idx="330">
                  <c:v>1.500000071246177E-3</c:v>
                </c:pt>
                <c:pt idx="331">
                  <c:v>5.0000001792795956E-3</c:v>
                </c:pt>
                <c:pt idx="332">
                  <c:v>1.1500000051455572E-2</c:v>
                </c:pt>
                <c:pt idx="333">
                  <c:v>1.4999999912106432E-2</c:v>
                </c:pt>
                <c:pt idx="334">
                  <c:v>7.4999997450504452E-3</c:v>
                </c:pt>
                <c:pt idx="335">
                  <c:v>1.6000000003259629E-2</c:v>
                </c:pt>
                <c:pt idx="336">
                  <c:v>1.7999999610765371E-2</c:v>
                </c:pt>
                <c:pt idx="337">
                  <c:v>8.5000002691231202E-3</c:v>
                </c:pt>
                <c:pt idx="338">
                  <c:v>1.3999999675434083E-2</c:v>
                </c:pt>
                <c:pt idx="339">
                  <c:v>-5.5000000138534233E-3</c:v>
                </c:pt>
                <c:pt idx="340">
                  <c:v>-9.9999984377063811E-4</c:v>
                </c:pt>
                <c:pt idx="341">
                  <c:v>-0.23350000003119931</c:v>
                </c:pt>
                <c:pt idx="342">
                  <c:v>1.8500000078347512E-2</c:v>
                </c:pt>
                <c:pt idx="343">
                  <c:v>1.0999999969499186E-2</c:v>
                </c:pt>
                <c:pt idx="344">
                  <c:v>6.5000001050066203E-3</c:v>
                </c:pt>
                <c:pt idx="345">
                  <c:v>9.5000003493623808E-3</c:v>
                </c:pt>
                <c:pt idx="346">
                  <c:v>4.999999946448952E-3</c:v>
                </c:pt>
                <c:pt idx="347">
                  <c:v>4.4999999445280991E-3</c:v>
                </c:pt>
                <c:pt idx="348">
                  <c:v>7.4999997232225724E-3</c:v>
                </c:pt>
                <c:pt idx="349">
                  <c:v>7.0000001069274731E-3</c:v>
                </c:pt>
                <c:pt idx="350">
                  <c:v>2.4999997804115992E-3</c:v>
                </c:pt>
                <c:pt idx="351">
                  <c:v>6.5000001122825779E-3</c:v>
                </c:pt>
                <c:pt idx="352">
                  <c:v>7.4999997232225724E-3</c:v>
                </c:pt>
                <c:pt idx="353">
                  <c:v>1.5500000372412615E-2</c:v>
                </c:pt>
                <c:pt idx="354">
                  <c:v>9.5000003493623808E-3</c:v>
                </c:pt>
                <c:pt idx="355">
                  <c:v>1.3999999755469617E-2</c:v>
                </c:pt>
                <c:pt idx="356">
                  <c:v>-0.21199999999953434</c:v>
                </c:pt>
                <c:pt idx="357">
                  <c:v>9.9999998928979039E-3</c:v>
                </c:pt>
                <c:pt idx="358">
                  <c:v>-6.9999998813727871E-3</c:v>
                </c:pt>
                <c:pt idx="359">
                  <c:v>-1.0000000766012818E-3</c:v>
                </c:pt>
                <c:pt idx="360">
                  <c:v>1.0999999998603016E-2</c:v>
                </c:pt>
                <c:pt idx="361">
                  <c:v>9.9999999802093953E-3</c:v>
                </c:pt>
                <c:pt idx="362">
                  <c:v>1.9999997784907464E-3</c:v>
                </c:pt>
                <c:pt idx="363">
                  <c:v>9.9999998892599251E-3</c:v>
                </c:pt>
                <c:pt idx="364">
                  <c:v>1.0999999969499186E-2</c:v>
                </c:pt>
                <c:pt idx="365">
                  <c:v>4.999999946448952E-3</c:v>
                </c:pt>
                <c:pt idx="366">
                  <c:v>8.9999998162966222E-3</c:v>
                </c:pt>
                <c:pt idx="367">
                  <c:v>1.3500000219210051E-2</c:v>
                </c:pt>
                <c:pt idx="368">
                  <c:v>5.0000008195638657E-4</c:v>
                </c:pt>
                <c:pt idx="369">
                  <c:v>-1.4000000199303031E-2</c:v>
                </c:pt>
                <c:pt idx="370">
                  <c:v>6.5000001050066203E-3</c:v>
                </c:pt>
                <c:pt idx="371">
                  <c:v>1.1999999987892807E-2</c:v>
                </c:pt>
                <c:pt idx="372">
                  <c:v>1.3500000219210051E-2</c:v>
                </c:pt>
                <c:pt idx="373">
                  <c:v>7.49999973049853E-3</c:v>
                </c:pt>
                <c:pt idx="374">
                  <c:v>-4.0000000881263986E-3</c:v>
                </c:pt>
                <c:pt idx="375">
                  <c:v>8.9999998162966222E-3</c:v>
                </c:pt>
                <c:pt idx="376">
                  <c:v>-3.0000002443557605E-3</c:v>
                </c:pt>
                <c:pt idx="377">
                  <c:v>7.5000001088483259E-3</c:v>
                </c:pt>
                <c:pt idx="378">
                  <c:v>9.9999998783459887E-3</c:v>
                </c:pt>
                <c:pt idx="379">
                  <c:v>-1.0999999969499186E-2</c:v>
                </c:pt>
                <c:pt idx="380">
                  <c:v>5.4999999410938472E-3</c:v>
                </c:pt>
                <c:pt idx="381">
                  <c:v>7.0000000996515155E-3</c:v>
                </c:pt>
                <c:pt idx="382">
                  <c:v>-5.5000000138534233E-3</c:v>
                </c:pt>
                <c:pt idx="383">
                  <c:v>8.0000001908047125E-3</c:v>
                </c:pt>
                <c:pt idx="384">
                  <c:v>1.3500000000931323E-2</c:v>
                </c:pt>
                <c:pt idx="385">
                  <c:v>6.5000001050066203E-3</c:v>
                </c:pt>
                <c:pt idx="386">
                  <c:v>1.1499999964144081E-2</c:v>
                </c:pt>
                <c:pt idx="387">
                  <c:v>-6.5000000322470441E-3</c:v>
                </c:pt>
                <c:pt idx="388">
                  <c:v>8.999999612569809E-3</c:v>
                </c:pt>
                <c:pt idx="389">
                  <c:v>9.9999998928979039E-3</c:v>
                </c:pt>
                <c:pt idx="390">
                  <c:v>1.0999999969499186E-2</c:v>
                </c:pt>
                <c:pt idx="391">
                  <c:v>-5.0000000337604433E-2</c:v>
                </c:pt>
                <c:pt idx="392">
                  <c:v>-2.8499999985797331E-2</c:v>
                </c:pt>
                <c:pt idx="393">
                  <c:v>5.4999999556457624E-3</c:v>
                </c:pt>
                <c:pt idx="394">
                  <c:v>7.0000000996515155E-3</c:v>
                </c:pt>
                <c:pt idx="395">
                  <c:v>1.2999999918974936E-2</c:v>
                </c:pt>
                <c:pt idx="396">
                  <c:v>7.0000001069274731E-3</c:v>
                </c:pt>
                <c:pt idx="397">
                  <c:v>5.0000008195638657E-4</c:v>
                </c:pt>
                <c:pt idx="398">
                  <c:v>-0.22999999992316589</c:v>
                </c:pt>
                <c:pt idx="399">
                  <c:v>-0.18649999983608723</c:v>
                </c:pt>
                <c:pt idx="400">
                  <c:v>-4.0000000881263986E-3</c:v>
                </c:pt>
                <c:pt idx="401">
                  <c:v>1.5499999914027285E-2</c:v>
                </c:pt>
                <c:pt idx="402">
                  <c:v>-2.4999999441206455E-3</c:v>
                </c:pt>
                <c:pt idx="403">
                  <c:v>9.9999998783459887E-3</c:v>
                </c:pt>
                <c:pt idx="404">
                  <c:v>-1.3499999884516001E-2</c:v>
                </c:pt>
                <c:pt idx="405">
                  <c:v>1.3999999981024303E-2</c:v>
                </c:pt>
                <c:pt idx="406">
                  <c:v>1.4500000223051757E-2</c:v>
                </c:pt>
                <c:pt idx="407">
                  <c:v>5.9999999430147E-3</c:v>
                </c:pt>
                <c:pt idx="408">
                  <c:v>1.5000000857980922E-3</c:v>
                </c:pt>
                <c:pt idx="409">
                  <c:v>7.0000000996515155E-3</c:v>
                </c:pt>
                <c:pt idx="410">
                  <c:v>8.0000001180451363E-3</c:v>
                </c:pt>
                <c:pt idx="411">
                  <c:v>1.0000000474974513E-3</c:v>
                </c:pt>
                <c:pt idx="412">
                  <c:v>6.0000000230502337E-3</c:v>
                </c:pt>
                <c:pt idx="413">
                  <c:v>1.5000000857980922E-3</c:v>
                </c:pt>
                <c:pt idx="414">
                  <c:v>7.0000002160668373E-3</c:v>
                </c:pt>
                <c:pt idx="415">
                  <c:v>4.4999999227002263E-3</c:v>
                </c:pt>
                <c:pt idx="416">
                  <c:v>8.0000000016298145E-3</c:v>
                </c:pt>
                <c:pt idx="417">
                  <c:v>1.0000000009313226E-2</c:v>
                </c:pt>
                <c:pt idx="418">
                  <c:v>1.000000091153197E-3</c:v>
                </c:pt>
                <c:pt idx="419">
                  <c:v>-1.5000001003500074E-3</c:v>
                </c:pt>
                <c:pt idx="420">
                  <c:v>-4.9999993643723428E-4</c:v>
                </c:pt>
                <c:pt idx="421">
                  <c:v>1.2000000016996637E-2</c:v>
                </c:pt>
                <c:pt idx="422">
                  <c:v>-2.499999784049578E-3</c:v>
                </c:pt>
                <c:pt idx="423">
                  <c:v>1.5000001658336259E-3</c:v>
                </c:pt>
                <c:pt idx="424">
                  <c:v>1.9999996948172338E-3</c:v>
                </c:pt>
                <c:pt idx="425">
                  <c:v>3.9999998625717126E-3</c:v>
                </c:pt>
                <c:pt idx="426">
                  <c:v>-4.999999946448952E-3</c:v>
                </c:pt>
                <c:pt idx="427">
                  <c:v>3.499999780615326E-3</c:v>
                </c:pt>
                <c:pt idx="428">
                  <c:v>1.2000000053376425E-2</c:v>
                </c:pt>
                <c:pt idx="429">
                  <c:v>1.1500000051455572E-2</c:v>
                </c:pt>
                <c:pt idx="430">
                  <c:v>5.5000000866129994E-3</c:v>
                </c:pt>
                <c:pt idx="431">
                  <c:v>7.5000002980232239E-3</c:v>
                </c:pt>
                <c:pt idx="432">
                  <c:v>-8.0000001471489668E-3</c:v>
                </c:pt>
                <c:pt idx="433">
                  <c:v>6.4999997994164005E-3</c:v>
                </c:pt>
                <c:pt idx="434">
                  <c:v>4.4999998644925654E-3</c:v>
                </c:pt>
                <c:pt idx="435">
                  <c:v>-4.5000001846347004E-3</c:v>
                </c:pt>
                <c:pt idx="436">
                  <c:v>-1.4499999699182808E-2</c:v>
                </c:pt>
                <c:pt idx="437">
                  <c:v>8.0000001471489668E-3</c:v>
                </c:pt>
                <c:pt idx="438">
                  <c:v>-1.500000013038516E-2</c:v>
                </c:pt>
                <c:pt idx="439">
                  <c:v>-1.1000000173225999E-2</c:v>
                </c:pt>
                <c:pt idx="440">
                  <c:v>3.9999998407438397E-3</c:v>
                </c:pt>
                <c:pt idx="441">
                  <c:v>1.9000000145751983E-2</c:v>
                </c:pt>
                <c:pt idx="442">
                  <c:v>-3.0000000260770321E-3</c:v>
                </c:pt>
                <c:pt idx="443">
                  <c:v>1.4999999832070898E-2</c:v>
                </c:pt>
                <c:pt idx="444">
                  <c:v>7.0000001069274731E-3</c:v>
                </c:pt>
                <c:pt idx="445">
                  <c:v>4.999999946448952E-4</c:v>
                </c:pt>
                <c:pt idx="446">
                  <c:v>-7.9999999579740688E-3</c:v>
                </c:pt>
                <c:pt idx="447">
                  <c:v>1.9999999349238351E-3</c:v>
                </c:pt>
                <c:pt idx="448">
                  <c:v>1.0000000766012818E-3</c:v>
                </c:pt>
                <c:pt idx="449">
                  <c:v>5.0000000192085281E-4</c:v>
                </c:pt>
                <c:pt idx="450">
                  <c:v>8.9999998017447069E-3</c:v>
                </c:pt>
                <c:pt idx="451">
                  <c:v>4.0000006556510925E-3</c:v>
                </c:pt>
                <c:pt idx="452">
                  <c:v>9.9999997764825821E-3</c:v>
                </c:pt>
                <c:pt idx="453">
                  <c:v>-8.499999727064278E-3</c:v>
                </c:pt>
                <c:pt idx="454">
                  <c:v>1.0999999969499186E-2</c:v>
                </c:pt>
                <c:pt idx="455">
                  <c:v>1.0499999967578333E-2</c:v>
                </c:pt>
                <c:pt idx="456">
                  <c:v>7.4999997159466147E-3</c:v>
                </c:pt>
                <c:pt idx="457">
                  <c:v>2.0499999867752194E-2</c:v>
                </c:pt>
                <c:pt idx="458">
                  <c:v>4.999999946448952E-3</c:v>
                </c:pt>
                <c:pt idx="459">
                  <c:v>4.999999946448952E-3</c:v>
                </c:pt>
                <c:pt idx="460">
                  <c:v>3.5000000076252036E-2</c:v>
                </c:pt>
                <c:pt idx="461">
                  <c:v>1.3999999995576218E-2</c:v>
                </c:pt>
                <c:pt idx="462">
                  <c:v>4.999999888241291E-3</c:v>
                </c:pt>
                <c:pt idx="463">
                  <c:v>1.4999999839346856E-2</c:v>
                </c:pt>
                <c:pt idx="464">
                  <c:v>7.0000002160668373E-3</c:v>
                </c:pt>
                <c:pt idx="465">
                  <c:v>5.0000008195638657E-3</c:v>
                </c:pt>
                <c:pt idx="466">
                  <c:v>-0.20749999990221113</c:v>
                </c:pt>
                <c:pt idx="467">
                  <c:v>-0.22249999985797331</c:v>
                </c:pt>
                <c:pt idx="468">
                  <c:v>-0.20950000023003668</c:v>
                </c:pt>
                <c:pt idx="469">
                  <c:v>-0.19500000000698492</c:v>
                </c:pt>
                <c:pt idx="470">
                  <c:v>2.3000000044703484E-2</c:v>
                </c:pt>
                <c:pt idx="471">
                  <c:v>8.0000000016298145E-3</c:v>
                </c:pt>
                <c:pt idx="472">
                  <c:v>4.0000003282329999E-3</c:v>
                </c:pt>
                <c:pt idx="473">
                  <c:v>9.0000002746819519E-3</c:v>
                </c:pt>
                <c:pt idx="474">
                  <c:v>1.1999999987892807E-2</c:v>
                </c:pt>
                <c:pt idx="475">
                  <c:v>8.5000001854496077E-3</c:v>
                </c:pt>
                <c:pt idx="476">
                  <c:v>1.6999999992549419E-2</c:v>
                </c:pt>
                <c:pt idx="477">
                  <c:v>5.4999995627440512E-3</c:v>
                </c:pt>
                <c:pt idx="478">
                  <c:v>4.999999888241291E-3</c:v>
                </c:pt>
                <c:pt idx="479">
                  <c:v>1.9999999349238351E-3</c:v>
                </c:pt>
                <c:pt idx="480">
                  <c:v>-8.4999999380670488E-3</c:v>
                </c:pt>
                <c:pt idx="481">
                  <c:v>-2.1000000095227733E-2</c:v>
                </c:pt>
                <c:pt idx="482">
                  <c:v>-6.5000000249710865E-3</c:v>
                </c:pt>
                <c:pt idx="483">
                  <c:v>8.0000001908047125E-3</c:v>
                </c:pt>
                <c:pt idx="484">
                  <c:v>-4.4999998572166078E-3</c:v>
                </c:pt>
                <c:pt idx="485">
                  <c:v>-4.999999946448952E-3</c:v>
                </c:pt>
                <c:pt idx="486">
                  <c:v>1.2000000053376425E-2</c:v>
                </c:pt>
                <c:pt idx="487">
                  <c:v>-1.0000000125728548E-2</c:v>
                </c:pt>
                <c:pt idx="488">
                  <c:v>-9.9999998928979039E-3</c:v>
                </c:pt>
                <c:pt idx="489">
                  <c:v>-1.3999999966472387E-2</c:v>
                </c:pt>
                <c:pt idx="490">
                  <c:v>-8.4999999671708792E-3</c:v>
                </c:pt>
                <c:pt idx="491">
                  <c:v>-1.2500000040745363E-2</c:v>
                </c:pt>
                <c:pt idx="492">
                  <c:v>1.4500000215775799E-2</c:v>
                </c:pt>
                <c:pt idx="493">
                  <c:v>1.0000000351283234E-2</c:v>
                </c:pt>
                <c:pt idx="494">
                  <c:v>-1.5000001658336259E-3</c:v>
                </c:pt>
                <c:pt idx="495">
                  <c:v>-1.0000000838772394E-3</c:v>
                </c:pt>
                <c:pt idx="496">
                  <c:v>2.499999784049578E-3</c:v>
                </c:pt>
                <c:pt idx="497">
                  <c:v>1.0999999969499186E-2</c:v>
                </c:pt>
                <c:pt idx="498">
                  <c:v>1.599999990867218E-2</c:v>
                </c:pt>
                <c:pt idx="499">
                  <c:v>1.5499999914027285E-2</c:v>
                </c:pt>
                <c:pt idx="500">
                  <c:v>5.0000008195638657E-4</c:v>
                </c:pt>
                <c:pt idx="501">
                  <c:v>9.9999984377063811E-4</c:v>
                </c:pt>
                <c:pt idx="502">
                  <c:v>-1.8999999680090696E-2</c:v>
                </c:pt>
                <c:pt idx="503">
                  <c:v>-1.4499999932013452E-2</c:v>
                </c:pt>
                <c:pt idx="504">
                  <c:v>4.0000000881263986E-3</c:v>
                </c:pt>
                <c:pt idx="505">
                  <c:v>-0.20700000005308539</c:v>
                </c:pt>
                <c:pt idx="506">
                  <c:v>6.9999999832361937E-3</c:v>
                </c:pt>
                <c:pt idx="507">
                  <c:v>1.0999999998603016E-2</c:v>
                </c:pt>
                <c:pt idx="508">
                  <c:v>-0.24650000024121255</c:v>
                </c:pt>
                <c:pt idx="509">
                  <c:v>1.2499999575084075E-2</c:v>
                </c:pt>
                <c:pt idx="510">
                  <c:v>1.399999983550515E-2</c:v>
                </c:pt>
                <c:pt idx="511">
                  <c:v>1.0999999998603016E-2</c:v>
                </c:pt>
                <c:pt idx="512">
                  <c:v>1.0000000009313226E-2</c:v>
                </c:pt>
                <c:pt idx="513">
                  <c:v>-0.22599999996600673</c:v>
                </c:pt>
                <c:pt idx="514">
                  <c:v>-1.2000000046100467E-2</c:v>
                </c:pt>
                <c:pt idx="515">
                  <c:v>-9.1000000014901161E-2</c:v>
                </c:pt>
                <c:pt idx="516">
                  <c:v>2.9999999969732016E-3</c:v>
                </c:pt>
                <c:pt idx="517">
                  <c:v>-4.4999998644925654E-3</c:v>
                </c:pt>
                <c:pt idx="518">
                  <c:v>5.4999997810227796E-3</c:v>
                </c:pt>
                <c:pt idx="519">
                  <c:v>9.9999998928979039E-3</c:v>
                </c:pt>
                <c:pt idx="520">
                  <c:v>1.7500000074505806E-2</c:v>
                </c:pt>
                <c:pt idx="521">
                  <c:v>4.4999999372521415E-3</c:v>
                </c:pt>
                <c:pt idx="522">
                  <c:v>9.9999998928979039E-3</c:v>
                </c:pt>
                <c:pt idx="523">
                  <c:v>3.5000000934815034E-3</c:v>
                </c:pt>
                <c:pt idx="524">
                  <c:v>1.4999999984866008E-2</c:v>
                </c:pt>
                <c:pt idx="525">
                  <c:v>1.4000000024680048E-2</c:v>
                </c:pt>
                <c:pt idx="526">
                  <c:v>-1.1000000173225999E-2</c:v>
                </c:pt>
                <c:pt idx="527">
                  <c:v>-4.7000000209663995E-2</c:v>
                </c:pt>
                <c:pt idx="528">
                  <c:v>-5.2499999685096554E-2</c:v>
                </c:pt>
                <c:pt idx="529">
                  <c:v>-5.2000000156112947E-2</c:v>
                </c:pt>
                <c:pt idx="530">
                  <c:v>-5.1500000066880602E-2</c:v>
                </c:pt>
                <c:pt idx="531">
                  <c:v>-5.0000000192085281E-4</c:v>
                </c:pt>
                <c:pt idx="532">
                  <c:v>-1.9999999203719199E-3</c:v>
                </c:pt>
                <c:pt idx="533">
                  <c:v>-1.8000000069150701E-2</c:v>
                </c:pt>
                <c:pt idx="534">
                  <c:v>-7.4999999487772584E-3</c:v>
                </c:pt>
                <c:pt idx="535">
                  <c:v>-1.0499999887542799E-2</c:v>
                </c:pt>
                <c:pt idx="536">
                  <c:v>-1.1500000051455572E-2</c:v>
                </c:pt>
                <c:pt idx="537">
                  <c:v>-6.9999998813727871E-3</c:v>
                </c:pt>
                <c:pt idx="538">
                  <c:v>1.3500000219210051E-2</c:v>
                </c:pt>
                <c:pt idx="539">
                  <c:v>-4.0000001026783139E-3</c:v>
                </c:pt>
                <c:pt idx="540">
                  <c:v>-1.0999999969499186E-2</c:v>
                </c:pt>
                <c:pt idx="541">
                  <c:v>-1.5500000125030056E-2</c:v>
                </c:pt>
                <c:pt idx="542">
                  <c:v>-1.0000000125728548E-2</c:v>
                </c:pt>
                <c:pt idx="543">
                  <c:v>-4.5500000043830369E-2</c:v>
                </c:pt>
                <c:pt idx="544">
                  <c:v>-4.3499999883351848E-2</c:v>
                </c:pt>
                <c:pt idx="545">
                  <c:v>-4.7999999827879947E-2</c:v>
                </c:pt>
                <c:pt idx="546">
                  <c:v>-5.0499999990279321E-2</c:v>
                </c:pt>
                <c:pt idx="547">
                  <c:v>-1.0499999887542799E-2</c:v>
                </c:pt>
                <c:pt idx="548">
                  <c:v>6.0000000303261913E-3</c:v>
                </c:pt>
                <c:pt idx="549">
                  <c:v>7.499999956053216E-3</c:v>
                </c:pt>
                <c:pt idx="550">
                  <c:v>1.5999999915948138E-2</c:v>
                </c:pt>
                <c:pt idx="551">
                  <c:v>-1.5000000566942617E-3</c:v>
                </c:pt>
                <c:pt idx="552">
                  <c:v>-5.0000000192085281E-4</c:v>
                </c:pt>
                <c:pt idx="553">
                  <c:v>2.9999997932463884E-3</c:v>
                </c:pt>
                <c:pt idx="554">
                  <c:v>-5.2999999781604856E-2</c:v>
                </c:pt>
                <c:pt idx="555">
                  <c:v>-4.5500000065658242E-2</c:v>
                </c:pt>
                <c:pt idx="556">
                  <c:v>-3.2000000297557563E-2</c:v>
                </c:pt>
                <c:pt idx="557">
                  <c:v>-2.5499999726889655E-2</c:v>
                </c:pt>
                <c:pt idx="558">
                  <c:v>-3.6000000167405233E-2</c:v>
                </c:pt>
                <c:pt idx="559">
                  <c:v>-9.4999999273568392E-3</c:v>
                </c:pt>
                <c:pt idx="560">
                  <c:v>1.6000000003259629E-2</c:v>
                </c:pt>
                <c:pt idx="561">
                  <c:v>1.4000000024680048E-2</c:v>
                </c:pt>
                <c:pt idx="562">
                  <c:v>4.4000000023515895E-2</c:v>
                </c:pt>
                <c:pt idx="563">
                  <c:v>8.5000000399304554E-3</c:v>
                </c:pt>
                <c:pt idx="564">
                  <c:v>1.6000000003259629E-2</c:v>
                </c:pt>
                <c:pt idx="565">
                  <c:v>1.1999999987892807E-2</c:v>
                </c:pt>
                <c:pt idx="566">
                  <c:v>2.9999997859704308E-3</c:v>
                </c:pt>
                <c:pt idx="567">
                  <c:v>2.1499999937077519E-2</c:v>
                </c:pt>
                <c:pt idx="568">
                  <c:v>4.4999999445280991E-3</c:v>
                </c:pt>
                <c:pt idx="569">
                  <c:v>7.4999997232225724E-3</c:v>
                </c:pt>
                <c:pt idx="570">
                  <c:v>-1.9499999994877726E-2</c:v>
                </c:pt>
                <c:pt idx="571">
                  <c:v>-1.049999997485429E-2</c:v>
                </c:pt>
                <c:pt idx="572">
                  <c:v>3.5000000061700121E-3</c:v>
                </c:pt>
                <c:pt idx="573">
                  <c:v>2.2500000079162419E-2</c:v>
                </c:pt>
                <c:pt idx="574">
                  <c:v>9.500000043772161E-3</c:v>
                </c:pt>
                <c:pt idx="575">
                  <c:v>5.0000002374872565E-3</c:v>
                </c:pt>
                <c:pt idx="576">
                  <c:v>-3.0000000260770321E-3</c:v>
                </c:pt>
                <c:pt idx="577">
                  <c:v>-8.5000001927255653E-3</c:v>
                </c:pt>
                <c:pt idx="578">
                  <c:v>7.4999997232225724E-3</c:v>
                </c:pt>
                <c:pt idx="579">
                  <c:v>2.9999997786944732E-3</c:v>
                </c:pt>
                <c:pt idx="580">
                  <c:v>1.0999999998603016E-2</c:v>
                </c:pt>
                <c:pt idx="581">
                  <c:v>-1.5000000785221346E-3</c:v>
                </c:pt>
                <c:pt idx="582">
                  <c:v>1.5000001658336259E-3</c:v>
                </c:pt>
                <c:pt idx="583">
                  <c:v>5.9999999939464033E-3</c:v>
                </c:pt>
                <c:pt idx="584">
                  <c:v>2.3000000022875611E-2</c:v>
                </c:pt>
                <c:pt idx="585">
                  <c:v>1.5499999914027285E-2</c:v>
                </c:pt>
                <c:pt idx="586">
                  <c:v>-3.499999780615326E-3</c:v>
                </c:pt>
                <c:pt idx="587">
                  <c:v>2.000000023690518E-2</c:v>
                </c:pt>
                <c:pt idx="588">
                  <c:v>-1.3000000268220901E-2</c:v>
                </c:pt>
                <c:pt idx="589">
                  <c:v>-2.0000003278255463E-3</c:v>
                </c:pt>
                <c:pt idx="590">
                  <c:v>-2.4999997694976628E-3</c:v>
                </c:pt>
                <c:pt idx="591">
                  <c:v>-3.0000000115251169E-3</c:v>
                </c:pt>
                <c:pt idx="592">
                  <c:v>4.999999946448952E-3</c:v>
                </c:pt>
                <c:pt idx="593">
                  <c:v>-1.0000000125728548E-2</c:v>
                </c:pt>
                <c:pt idx="594">
                  <c:v>-7.5999999789928552E-2</c:v>
                </c:pt>
                <c:pt idx="595">
                  <c:v>1.0000000766012818E-3</c:v>
                </c:pt>
                <c:pt idx="596">
                  <c:v>-1.4999999257270247E-3</c:v>
                </c:pt>
                <c:pt idx="597">
                  <c:v>8.500000272761099E-3</c:v>
                </c:pt>
                <c:pt idx="598">
                  <c:v>8.0000001908047125E-3</c:v>
                </c:pt>
                <c:pt idx="599">
                  <c:v>-2.4999999295687303E-3</c:v>
                </c:pt>
                <c:pt idx="600">
                  <c:v>-5.0000001792795956E-3</c:v>
                </c:pt>
                <c:pt idx="601">
                  <c:v>-8.000000030733645E-3</c:v>
                </c:pt>
                <c:pt idx="602">
                  <c:v>-1.4999999984866008E-2</c:v>
                </c:pt>
                <c:pt idx="603">
                  <c:v>2.0000000076834112E-3</c:v>
                </c:pt>
                <c:pt idx="604">
                  <c:v>1.5500000154133886E-2</c:v>
                </c:pt>
                <c:pt idx="605">
                  <c:v>5.5000000247673597E-3</c:v>
                </c:pt>
                <c:pt idx="606">
                  <c:v>2.1000000091589754E-2</c:v>
                </c:pt>
                <c:pt idx="607">
                  <c:v>-7.4999998905695975E-3</c:v>
                </c:pt>
                <c:pt idx="608">
                  <c:v>1.049999997485429E-2</c:v>
                </c:pt>
                <c:pt idx="609">
                  <c:v>1.2999999904423021E-2</c:v>
                </c:pt>
                <c:pt idx="610">
                  <c:v>3.0000000260770321E-3</c:v>
                </c:pt>
                <c:pt idx="611">
                  <c:v>2.9999999969732016E-3</c:v>
                </c:pt>
                <c:pt idx="612">
                  <c:v>8.9999999909196049E-3</c:v>
                </c:pt>
                <c:pt idx="613">
                  <c:v>1.4999999257270247E-3</c:v>
                </c:pt>
                <c:pt idx="614">
                  <c:v>2.2999999986495823E-2</c:v>
                </c:pt>
                <c:pt idx="615">
                  <c:v>2.0000001677544788E-3</c:v>
                </c:pt>
                <c:pt idx="616">
                  <c:v>4.999999946448952E-4</c:v>
                </c:pt>
                <c:pt idx="617">
                  <c:v>-6.5000001195585355E-3</c:v>
                </c:pt>
                <c:pt idx="618">
                  <c:v>4.4999999372521415E-3</c:v>
                </c:pt>
                <c:pt idx="619">
                  <c:v>6.0000000230502337E-3</c:v>
                </c:pt>
                <c:pt idx="620">
                  <c:v>1.5499999921303242E-2</c:v>
                </c:pt>
                <c:pt idx="621">
                  <c:v>1.2500000040745363E-2</c:v>
                </c:pt>
                <c:pt idx="622">
                  <c:v>6.0000000303261913E-3</c:v>
                </c:pt>
                <c:pt idx="623">
                  <c:v>-4.349999987607589E-2</c:v>
                </c:pt>
                <c:pt idx="624">
                  <c:v>4.999999946448952E-3</c:v>
                </c:pt>
                <c:pt idx="625">
                  <c:v>-7.9999997178674676E-3</c:v>
                </c:pt>
                <c:pt idx="626">
                  <c:v>1.4999999832070898E-2</c:v>
                </c:pt>
                <c:pt idx="627">
                  <c:v>3.4999999479623511E-3</c:v>
                </c:pt>
                <c:pt idx="628">
                  <c:v>-2.5499999814201146E-2</c:v>
                </c:pt>
                <c:pt idx="629">
                  <c:v>-1.9000000320374966E-2</c:v>
                </c:pt>
                <c:pt idx="630">
                  <c:v>1.2999999904423021E-2</c:v>
                </c:pt>
                <c:pt idx="631">
                  <c:v>-1.9499999907566234E-2</c:v>
                </c:pt>
                <c:pt idx="632">
                  <c:v>3.0000000151630957E-3</c:v>
                </c:pt>
                <c:pt idx="633">
                  <c:v>-1.6999999992549419E-2</c:v>
                </c:pt>
                <c:pt idx="634">
                  <c:v>-1.4000000228406861E-2</c:v>
                </c:pt>
                <c:pt idx="635">
                  <c:v>-4.9500000372063369E-2</c:v>
                </c:pt>
                <c:pt idx="636">
                  <c:v>-5.9499999792024028E-2</c:v>
                </c:pt>
                <c:pt idx="637">
                  <c:v>-2.9999999969732016E-3</c:v>
                </c:pt>
                <c:pt idx="638">
                  <c:v>-1.7999999996391125E-2</c:v>
                </c:pt>
                <c:pt idx="639">
                  <c:v>2.1499999937077519E-2</c:v>
                </c:pt>
                <c:pt idx="640">
                  <c:v>2.9999997786944732E-3</c:v>
                </c:pt>
                <c:pt idx="641">
                  <c:v>5.0000008195638657E-4</c:v>
                </c:pt>
                <c:pt idx="642">
                  <c:v>-1.3999999995576218E-2</c:v>
                </c:pt>
                <c:pt idx="643">
                  <c:v>-6.9999998668208718E-3</c:v>
                </c:pt>
                <c:pt idx="644">
                  <c:v>-1.3999999966472387E-2</c:v>
                </c:pt>
                <c:pt idx="645">
                  <c:v>-1.9000000174855813E-2</c:v>
                </c:pt>
                <c:pt idx="646">
                  <c:v>-9.0000000491272658E-3</c:v>
                </c:pt>
                <c:pt idx="647">
                  <c:v>-7.0000000996515155E-3</c:v>
                </c:pt>
                <c:pt idx="648">
                  <c:v>-2.4000000208616257E-2</c:v>
                </c:pt>
                <c:pt idx="649">
                  <c:v>1.5000000064901542E-2</c:v>
                </c:pt>
                <c:pt idx="650">
                  <c:v>4.0000000954023562E-3</c:v>
                </c:pt>
                <c:pt idx="651">
                  <c:v>3.9999998625717126E-3</c:v>
                </c:pt>
                <c:pt idx="652">
                  <c:v>1.8000000076426659E-2</c:v>
                </c:pt>
                <c:pt idx="653">
                  <c:v>7.9999997178674676E-3</c:v>
                </c:pt>
                <c:pt idx="654">
                  <c:v>-1.1499999964144081E-2</c:v>
                </c:pt>
                <c:pt idx="655">
                  <c:v>-1.0000000766012818E-3</c:v>
                </c:pt>
                <c:pt idx="656">
                  <c:v>3.4999998606508598E-3</c:v>
                </c:pt>
                <c:pt idx="657">
                  <c:v>6.0000000230502337E-3</c:v>
                </c:pt>
                <c:pt idx="658">
                  <c:v>1.0000000838772394E-3</c:v>
                </c:pt>
                <c:pt idx="659">
                  <c:v>-0.12449999999080319</c:v>
                </c:pt>
                <c:pt idx="660">
                  <c:v>9.9999998928979039E-3</c:v>
                </c:pt>
                <c:pt idx="661">
                  <c:v>3.4999998606508598E-3</c:v>
                </c:pt>
                <c:pt idx="662">
                  <c:v>-4.5999999667401426E-2</c:v>
                </c:pt>
                <c:pt idx="663">
                  <c:v>1.1000000056810677E-2</c:v>
                </c:pt>
                <c:pt idx="664">
                  <c:v>-4.0000000095460564E-2</c:v>
                </c:pt>
                <c:pt idx="665">
                  <c:v>-4.3499999883351848E-2</c:v>
                </c:pt>
                <c:pt idx="666">
                  <c:v>2.9999997859704308E-3</c:v>
                </c:pt>
                <c:pt idx="667">
                  <c:v>-4.0000000590225682E-3</c:v>
                </c:pt>
                <c:pt idx="668">
                  <c:v>-2.3000000044703484E-2</c:v>
                </c:pt>
                <c:pt idx="669">
                  <c:v>-2.4999999935971573E-2</c:v>
                </c:pt>
                <c:pt idx="670">
                  <c:v>1.0000000838772394E-3</c:v>
                </c:pt>
                <c:pt idx="671">
                  <c:v>5.4999999410938472E-3</c:v>
                </c:pt>
                <c:pt idx="672">
                  <c:v>7.5000001088483259E-3</c:v>
                </c:pt>
                <c:pt idx="673">
                  <c:v>1.5999999915948138E-2</c:v>
                </c:pt>
                <c:pt idx="674">
                  <c:v>-9.9999981466680765E-4</c:v>
                </c:pt>
                <c:pt idx="675">
                  <c:v>9.4999999273568392E-3</c:v>
                </c:pt>
                <c:pt idx="676">
                  <c:v>-1.1499999964144081E-2</c:v>
                </c:pt>
                <c:pt idx="677">
                  <c:v>3.9999997243285179E-3</c:v>
                </c:pt>
                <c:pt idx="678">
                  <c:v>-8.5000000544823706E-3</c:v>
                </c:pt>
                <c:pt idx="679">
                  <c:v>-1.3999999995576218E-2</c:v>
                </c:pt>
                <c:pt idx="680">
                  <c:v>-1.049999997485429E-2</c:v>
                </c:pt>
                <c:pt idx="681">
                  <c:v>-1.0999999969499186E-2</c:v>
                </c:pt>
                <c:pt idx="682">
                  <c:v>-1.0000000125728548E-2</c:v>
                </c:pt>
                <c:pt idx="683">
                  <c:v>-1.3499999884516001E-2</c:v>
                </c:pt>
                <c:pt idx="684">
                  <c:v>-6.9999998959247023E-3</c:v>
                </c:pt>
                <c:pt idx="685">
                  <c:v>-1.3499999971827492E-2</c:v>
                </c:pt>
                <c:pt idx="686">
                  <c:v>-1.0999999969499186E-2</c:v>
                </c:pt>
                <c:pt idx="687">
                  <c:v>-1.3999999995576218E-2</c:v>
                </c:pt>
                <c:pt idx="688">
                  <c:v>4.0000001026783139E-3</c:v>
                </c:pt>
                <c:pt idx="689">
                  <c:v>7.0000001069274731E-3</c:v>
                </c:pt>
                <c:pt idx="690">
                  <c:v>4.5000003301538527E-3</c:v>
                </c:pt>
                <c:pt idx="691">
                  <c:v>-3.7500000325962901E-2</c:v>
                </c:pt>
                <c:pt idx="692">
                  <c:v>1.3499999746272806E-2</c:v>
                </c:pt>
                <c:pt idx="693">
                  <c:v>8.9999998090206645E-3</c:v>
                </c:pt>
                <c:pt idx="694">
                  <c:v>-5.7999999713501893E-2</c:v>
                </c:pt>
                <c:pt idx="695">
                  <c:v>9.4999998837010935E-3</c:v>
                </c:pt>
                <c:pt idx="696">
                  <c:v>4.999999946448952E-3</c:v>
                </c:pt>
                <c:pt idx="697">
                  <c:v>-1.3999999850057065E-2</c:v>
                </c:pt>
                <c:pt idx="698">
                  <c:v>1.2000000104308128E-2</c:v>
                </c:pt>
                <c:pt idx="699">
                  <c:v>1.0999999969499186E-2</c:v>
                </c:pt>
                <c:pt idx="700">
                  <c:v>-6.9999998813727871E-3</c:v>
                </c:pt>
                <c:pt idx="701">
                  <c:v>-8.1499999796506017E-2</c:v>
                </c:pt>
                <c:pt idx="702">
                  <c:v>-9.3499999842606485E-2</c:v>
                </c:pt>
                <c:pt idx="703">
                  <c:v>-9.1500000184169039E-2</c:v>
                </c:pt>
                <c:pt idx="704">
                  <c:v>6.5000000322470441E-3</c:v>
                </c:pt>
                <c:pt idx="705">
                  <c:v>3.4500000081607141E-2</c:v>
                </c:pt>
                <c:pt idx="706">
                  <c:v>1.4499999830150045E-2</c:v>
                </c:pt>
                <c:pt idx="707">
                  <c:v>7.0000000996515155E-3</c:v>
                </c:pt>
                <c:pt idx="708">
                  <c:v>5.5000000138534233E-3</c:v>
                </c:pt>
                <c:pt idx="709">
                  <c:v>-4.5000003301538527E-3</c:v>
                </c:pt>
                <c:pt idx="710">
                  <c:v>-1.0999999998603016E-2</c:v>
                </c:pt>
                <c:pt idx="711">
                  <c:v>-1.2999999686144292E-2</c:v>
                </c:pt>
                <c:pt idx="712">
                  <c:v>3.500000100757461E-3</c:v>
                </c:pt>
                <c:pt idx="713">
                  <c:v>7.5000001816079021E-3</c:v>
                </c:pt>
                <c:pt idx="714">
                  <c:v>1.1500000051455572E-2</c:v>
                </c:pt>
                <c:pt idx="715">
                  <c:v>8.0000001762527972E-3</c:v>
                </c:pt>
                <c:pt idx="716">
                  <c:v>7.5000001888838597E-3</c:v>
                </c:pt>
                <c:pt idx="717">
                  <c:v>2.3000000015599653E-2</c:v>
                </c:pt>
                <c:pt idx="718">
                  <c:v>-3.0000000260770321E-3</c:v>
                </c:pt>
                <c:pt idx="719">
                  <c:v>1.9999999771243893E-2</c:v>
                </c:pt>
                <c:pt idx="720">
                  <c:v>7.9999999579740688E-3</c:v>
                </c:pt>
                <c:pt idx="721">
                  <c:v>-1.0000000242143869E-2</c:v>
                </c:pt>
                <c:pt idx="722">
                  <c:v>8.0000001908047125E-3</c:v>
                </c:pt>
                <c:pt idx="723">
                  <c:v>-7.0000002160668373E-3</c:v>
                </c:pt>
                <c:pt idx="724">
                  <c:v>-1.0000000766012818E-3</c:v>
                </c:pt>
                <c:pt idx="725">
                  <c:v>7.0000000996515155E-3</c:v>
                </c:pt>
                <c:pt idx="726">
                  <c:v>3.9999998698476702E-3</c:v>
                </c:pt>
                <c:pt idx="727">
                  <c:v>-1.50000000721775E-2</c:v>
                </c:pt>
                <c:pt idx="728">
                  <c:v>2.3999999641091563E-2</c:v>
                </c:pt>
                <c:pt idx="729">
                  <c:v>2.1999999938998371E-2</c:v>
                </c:pt>
                <c:pt idx="730">
                  <c:v>1.5499999921303242E-2</c:v>
                </c:pt>
                <c:pt idx="731">
                  <c:v>-5.4999997955746949E-3</c:v>
                </c:pt>
                <c:pt idx="732">
                  <c:v>6.9999998668208718E-3</c:v>
                </c:pt>
                <c:pt idx="733">
                  <c:v>1.0500000207684934E-2</c:v>
                </c:pt>
                <c:pt idx="734">
                  <c:v>8.5000000544823706E-3</c:v>
                </c:pt>
                <c:pt idx="735">
                  <c:v>-3.6000000167405233E-2</c:v>
                </c:pt>
                <c:pt idx="736">
                  <c:v>-1.9499999587424099E-2</c:v>
                </c:pt>
                <c:pt idx="737">
                  <c:v>-2.749999996740371E-2</c:v>
                </c:pt>
                <c:pt idx="738">
                  <c:v>-2.499999784049578E-3</c:v>
                </c:pt>
                <c:pt idx="739">
                  <c:v>8.9999998162966222E-3</c:v>
                </c:pt>
                <c:pt idx="740">
                  <c:v>-2.8499999665655196E-2</c:v>
                </c:pt>
                <c:pt idx="741">
                  <c:v>-5.0000008195638657E-4</c:v>
                </c:pt>
                <c:pt idx="742">
                  <c:v>2.6000000267231371E-2</c:v>
                </c:pt>
                <c:pt idx="743">
                  <c:v>9.9999997764825821E-3</c:v>
                </c:pt>
                <c:pt idx="744">
                  <c:v>-1.6999999992549419E-2</c:v>
                </c:pt>
                <c:pt idx="745">
                  <c:v>-2.0000000949949026E-3</c:v>
                </c:pt>
                <c:pt idx="746">
                  <c:v>1.6500000383530278E-2</c:v>
                </c:pt>
                <c:pt idx="747">
                  <c:v>6.0000000521540642E-3</c:v>
                </c:pt>
                <c:pt idx="748">
                  <c:v>4.9999984912574291E-4</c:v>
                </c:pt>
                <c:pt idx="749">
                  <c:v>-6.9000000148662366E-2</c:v>
                </c:pt>
                <c:pt idx="750">
                  <c:v>1.8000000156462193E-2</c:v>
                </c:pt>
                <c:pt idx="751">
                  <c:v>-4.0000001899898052E-3</c:v>
                </c:pt>
                <c:pt idx="753">
                  <c:v>6.5000001341104507E-3</c:v>
                </c:pt>
                <c:pt idx="754">
                  <c:v>1.4500000397674739E-2</c:v>
                </c:pt>
                <c:pt idx="755">
                  <c:v>-4.3499999796040356E-2</c:v>
                </c:pt>
                <c:pt idx="756">
                  <c:v>3.5000001080334187E-3</c:v>
                </c:pt>
                <c:pt idx="757">
                  <c:v>-2.1999999968102202E-2</c:v>
                </c:pt>
                <c:pt idx="758">
                  <c:v>-7.5000002980232239E-3</c:v>
                </c:pt>
                <c:pt idx="759">
                  <c:v>-2.4999997112900019E-3</c:v>
                </c:pt>
                <c:pt idx="760">
                  <c:v>3.0000000260770321E-3</c:v>
                </c:pt>
                <c:pt idx="761">
                  <c:v>4.999999888241291E-3</c:v>
                </c:pt>
                <c:pt idx="762">
                  <c:v>2.0000000949949026E-3</c:v>
                </c:pt>
                <c:pt idx="763">
                  <c:v>6.0000000521540642E-3</c:v>
                </c:pt>
                <c:pt idx="764">
                  <c:v>9.9999997764825821E-3</c:v>
                </c:pt>
                <c:pt idx="765">
                  <c:v>1.3000000035390258E-2</c:v>
                </c:pt>
                <c:pt idx="766">
                  <c:v>9.0000000782310963E-3</c:v>
                </c:pt>
                <c:pt idx="767">
                  <c:v>3.0000000260770321E-3</c:v>
                </c:pt>
                <c:pt idx="768">
                  <c:v>8.500000272761099E-3</c:v>
                </c:pt>
                <c:pt idx="769">
                  <c:v>1.7000000225380063E-2</c:v>
                </c:pt>
                <c:pt idx="770">
                  <c:v>3.999999855295755E-3</c:v>
                </c:pt>
                <c:pt idx="771">
                  <c:v>8.4999998070998117E-3</c:v>
                </c:pt>
                <c:pt idx="772">
                  <c:v>-3.0000000115251169E-3</c:v>
                </c:pt>
                <c:pt idx="773">
                  <c:v>5.0000008195638657E-4</c:v>
                </c:pt>
                <c:pt idx="774">
                  <c:v>-6.3500000127532985E-2</c:v>
                </c:pt>
                <c:pt idx="775">
                  <c:v>1.4999997802078724E-3</c:v>
                </c:pt>
                <c:pt idx="776">
                  <c:v>5.0000008195638657E-4</c:v>
                </c:pt>
                <c:pt idx="777">
                  <c:v>-6.0000000521540642E-3</c:v>
                </c:pt>
                <c:pt idx="778">
                  <c:v>-4.9999984912574291E-4</c:v>
                </c:pt>
                <c:pt idx="779">
                  <c:v>-5.5000002030283213E-3</c:v>
                </c:pt>
                <c:pt idx="780">
                  <c:v>4.5000000391155481E-3</c:v>
                </c:pt>
                <c:pt idx="781">
                  <c:v>-4.9999984912574291E-4</c:v>
                </c:pt>
                <c:pt idx="782">
                  <c:v>-4.9999984912574291E-4</c:v>
                </c:pt>
                <c:pt idx="783">
                  <c:v>-4.9999984912574291E-4</c:v>
                </c:pt>
                <c:pt idx="784">
                  <c:v>-8.9999998454004526E-3</c:v>
                </c:pt>
                <c:pt idx="785">
                  <c:v>-1.1500000022351742E-2</c:v>
                </c:pt>
                <c:pt idx="786">
                  <c:v>-1.0500000324100256E-2</c:v>
                </c:pt>
                <c:pt idx="787">
                  <c:v>3.9999999571591616E-3</c:v>
                </c:pt>
                <c:pt idx="788">
                  <c:v>-1.1499999789521098E-2</c:v>
                </c:pt>
                <c:pt idx="789">
                  <c:v>1.0000001639127731E-3</c:v>
                </c:pt>
                <c:pt idx="790">
                  <c:v>-6.0000000521540642E-3</c:v>
                </c:pt>
                <c:pt idx="791">
                  <c:v>-8.4999999962747097E-3</c:v>
                </c:pt>
                <c:pt idx="792">
                  <c:v>7.0000002160668373E-3</c:v>
                </c:pt>
                <c:pt idx="793">
                  <c:v>1.2999999671592377E-2</c:v>
                </c:pt>
                <c:pt idx="794">
                  <c:v>1.2000000060652383E-2</c:v>
                </c:pt>
                <c:pt idx="795">
                  <c:v>-6.99999975040555E-3</c:v>
                </c:pt>
                <c:pt idx="796">
                  <c:v>-3.0000000260770321E-3</c:v>
                </c:pt>
                <c:pt idx="797">
                  <c:v>1.8000000069150701E-2</c:v>
                </c:pt>
                <c:pt idx="798">
                  <c:v>4.9999984912574291E-4</c:v>
                </c:pt>
                <c:pt idx="799">
                  <c:v>-3.9999999571591616E-3</c:v>
                </c:pt>
                <c:pt idx="800">
                  <c:v>8.9999998454004526E-3</c:v>
                </c:pt>
                <c:pt idx="801">
                  <c:v>-2.0000000949949026E-3</c:v>
                </c:pt>
                <c:pt idx="802">
                  <c:v>2.3500000024796464E-2</c:v>
                </c:pt>
                <c:pt idx="803">
                  <c:v>2.0000002114102244E-3</c:v>
                </c:pt>
                <c:pt idx="804">
                  <c:v>-2.0000000018626451E-2</c:v>
                </c:pt>
                <c:pt idx="805">
                  <c:v>-5.5000002030283213E-3</c:v>
                </c:pt>
                <c:pt idx="806">
                  <c:v>-1.2999999904423021E-2</c:v>
                </c:pt>
                <c:pt idx="807">
                  <c:v>1.1999999900581315E-2</c:v>
                </c:pt>
                <c:pt idx="808">
                  <c:v>-6.4999999012798071E-3</c:v>
                </c:pt>
                <c:pt idx="809">
                  <c:v>-1.600000006146729E-2</c:v>
                </c:pt>
                <c:pt idx="810">
                  <c:v>1.0000001639127731E-3</c:v>
                </c:pt>
                <c:pt idx="811">
                  <c:v>3.9999999571591616E-3</c:v>
                </c:pt>
                <c:pt idx="812">
                  <c:v>5.0000008195638657E-4</c:v>
                </c:pt>
                <c:pt idx="813">
                  <c:v>4.0000001899898052E-3</c:v>
                </c:pt>
                <c:pt idx="814">
                  <c:v>9.9999993108212948E-4</c:v>
                </c:pt>
                <c:pt idx="815">
                  <c:v>-9.9999993108212948E-4</c:v>
                </c:pt>
                <c:pt idx="816">
                  <c:v>-1.0000001639127731E-3</c:v>
                </c:pt>
                <c:pt idx="817">
                  <c:v>0</c:v>
                </c:pt>
                <c:pt idx="818">
                  <c:v>7.0000001142034307E-3</c:v>
                </c:pt>
                <c:pt idx="819">
                  <c:v>6.0000000303261913E-3</c:v>
                </c:pt>
                <c:pt idx="820">
                  <c:v>6.000000037602149E-3</c:v>
                </c:pt>
                <c:pt idx="821">
                  <c:v>3.499999875202775E-3</c:v>
                </c:pt>
                <c:pt idx="822">
                  <c:v>9.9999993108212948E-4</c:v>
                </c:pt>
                <c:pt idx="823">
                  <c:v>1.0499999967578333E-2</c:v>
                </c:pt>
                <c:pt idx="824">
                  <c:v>4.9999961629509926E-4</c:v>
                </c:pt>
                <c:pt idx="825">
                  <c:v>-4.9999999988358468E-2</c:v>
                </c:pt>
                <c:pt idx="826">
                  <c:v>2.1499999944353476E-2</c:v>
                </c:pt>
                <c:pt idx="827">
                  <c:v>-2.0000003278255463E-3</c:v>
                </c:pt>
                <c:pt idx="828">
                  <c:v>-1.0999999940395355E-2</c:v>
                </c:pt>
                <c:pt idx="829">
                  <c:v>-7.5000000651925802E-3</c:v>
                </c:pt>
                <c:pt idx="830">
                  <c:v>1.9500000242260285E-2</c:v>
                </c:pt>
                <c:pt idx="831">
                  <c:v>1.8500000151107088E-2</c:v>
                </c:pt>
                <c:pt idx="832">
                  <c:v>1.150000005873153E-2</c:v>
                </c:pt>
                <c:pt idx="833">
                  <c:v>1.1500000051455572E-2</c:v>
                </c:pt>
                <c:pt idx="834">
                  <c:v>-0.17499999981373549</c:v>
                </c:pt>
                <c:pt idx="835">
                  <c:v>9.4999998837010935E-3</c:v>
                </c:pt>
                <c:pt idx="836">
                  <c:v>8.0000001908047125E-3</c:v>
                </c:pt>
                <c:pt idx="837">
                  <c:v>4.4999998062849045E-3</c:v>
                </c:pt>
                <c:pt idx="838">
                  <c:v>4.4999998062849045E-3</c:v>
                </c:pt>
                <c:pt idx="839">
                  <c:v>-9.0000000003783498E-2</c:v>
                </c:pt>
                <c:pt idx="840">
                  <c:v>-9.0000000491272658E-3</c:v>
                </c:pt>
                <c:pt idx="841">
                  <c:v>-5.5000002030283213E-3</c:v>
                </c:pt>
                <c:pt idx="842">
                  <c:v>1.450000030308729E-2</c:v>
                </c:pt>
                <c:pt idx="843">
                  <c:v>-5.4999999410938472E-3</c:v>
                </c:pt>
                <c:pt idx="844">
                  <c:v>1.2500000135332812E-2</c:v>
                </c:pt>
                <c:pt idx="845">
                  <c:v>-1.9999996948172338E-3</c:v>
                </c:pt>
                <c:pt idx="846">
                  <c:v>9.4999998837010935E-3</c:v>
                </c:pt>
                <c:pt idx="847">
                  <c:v>3.4999998606508598E-3</c:v>
                </c:pt>
                <c:pt idx="848">
                  <c:v>5.0000000046566129E-3</c:v>
                </c:pt>
                <c:pt idx="849">
                  <c:v>8.0000001908047125E-3</c:v>
                </c:pt>
                <c:pt idx="850">
                  <c:v>5.5000000284053385E-3</c:v>
                </c:pt>
                <c:pt idx="851">
                  <c:v>5.5000000284053385E-3</c:v>
                </c:pt>
                <c:pt idx="852">
                  <c:v>0</c:v>
                </c:pt>
                <c:pt idx="853">
                  <c:v>1.4000000213854946E-2</c:v>
                </c:pt>
                <c:pt idx="854">
                  <c:v>-1.0000000838772394E-3</c:v>
                </c:pt>
                <c:pt idx="855">
                  <c:v>3.5000003263121471E-3</c:v>
                </c:pt>
                <c:pt idx="856">
                  <c:v>1.3000000129977707E-2</c:v>
                </c:pt>
                <c:pt idx="857">
                  <c:v>-2.9999997859704308E-3</c:v>
                </c:pt>
                <c:pt idx="858">
                  <c:v>1.049999997485429E-2</c:v>
                </c:pt>
                <c:pt idx="859">
                  <c:v>2.0499999751336873E-2</c:v>
                </c:pt>
                <c:pt idx="860">
                  <c:v>-4.999999888241291E-3</c:v>
                </c:pt>
                <c:pt idx="861">
                  <c:v>1.2000000104308128E-2</c:v>
                </c:pt>
                <c:pt idx="862">
                  <c:v>9.4999998109415174E-3</c:v>
                </c:pt>
                <c:pt idx="863">
                  <c:v>-4.5000000391155481E-3</c:v>
                </c:pt>
                <c:pt idx="864">
                  <c:v>-1.5500000212341547E-2</c:v>
                </c:pt>
                <c:pt idx="865">
                  <c:v>-5.0000000192085281E-4</c:v>
                </c:pt>
                <c:pt idx="866">
                  <c:v>3.9999998625717126E-3</c:v>
                </c:pt>
                <c:pt idx="867">
                  <c:v>3.5000003335881047E-3</c:v>
                </c:pt>
                <c:pt idx="868">
                  <c:v>-2.0000001604785211E-3</c:v>
                </c:pt>
                <c:pt idx="869">
                  <c:v>1.9999996948172338E-3</c:v>
                </c:pt>
                <c:pt idx="870">
                  <c:v>4.5000000391155481E-3</c:v>
                </c:pt>
                <c:pt idx="871">
                  <c:v>-7.0000002160668373E-3</c:v>
                </c:pt>
                <c:pt idx="872">
                  <c:v>0</c:v>
                </c:pt>
                <c:pt idx="873">
                  <c:v>1.3999999748193659E-2</c:v>
                </c:pt>
                <c:pt idx="874">
                  <c:v>1.4999997802078724E-3</c:v>
                </c:pt>
                <c:pt idx="875">
                  <c:v>-2.1499999944353476E-2</c:v>
                </c:pt>
                <c:pt idx="876">
                  <c:v>9.9999997764825821E-3</c:v>
                </c:pt>
                <c:pt idx="877">
                  <c:v>6.0000000230502337E-3</c:v>
                </c:pt>
                <c:pt idx="878">
                  <c:v>7.9999997251434252E-3</c:v>
                </c:pt>
                <c:pt idx="879">
                  <c:v>1.0000000766012818E-3</c:v>
                </c:pt>
                <c:pt idx="880">
                  <c:v>-1.3000000268220901E-2</c:v>
                </c:pt>
                <c:pt idx="881">
                  <c:v>2.9999997932463884E-3</c:v>
                </c:pt>
                <c:pt idx="882">
                  <c:v>-8.0000001471489668E-3</c:v>
                </c:pt>
                <c:pt idx="883">
                  <c:v>8.0000001471489668E-3</c:v>
                </c:pt>
                <c:pt idx="884">
                  <c:v>-2.5000000197906047E-2</c:v>
                </c:pt>
                <c:pt idx="885">
                  <c:v>-2.6000000245403498E-2</c:v>
                </c:pt>
                <c:pt idx="886">
                  <c:v>-4.999999946448952E-4</c:v>
                </c:pt>
                <c:pt idx="887">
                  <c:v>-7.0000001142034307E-3</c:v>
                </c:pt>
                <c:pt idx="888">
                  <c:v>-1.8999999796506017E-2</c:v>
                </c:pt>
                <c:pt idx="889">
                  <c:v>3.9999998625717126E-3</c:v>
                </c:pt>
                <c:pt idx="890">
                  <c:v>1.9999999349238351E-3</c:v>
                </c:pt>
                <c:pt idx="891">
                  <c:v>6.4999997994164005E-3</c:v>
                </c:pt>
                <c:pt idx="892">
                  <c:v>1.649999991786899E-2</c:v>
                </c:pt>
                <c:pt idx="893">
                  <c:v>3.0000002589076757E-3</c:v>
                </c:pt>
                <c:pt idx="894">
                  <c:v>-1.0000001639127731E-3</c:v>
                </c:pt>
                <c:pt idx="895">
                  <c:v>-1.1999999871477485E-2</c:v>
                </c:pt>
                <c:pt idx="896">
                  <c:v>1.3999999981024303E-2</c:v>
                </c:pt>
                <c:pt idx="897">
                  <c:v>-1.0000000009313226E-2</c:v>
                </c:pt>
                <c:pt idx="898">
                  <c:v>-1.2999999569728971E-2</c:v>
                </c:pt>
                <c:pt idx="899">
                  <c:v>0</c:v>
                </c:pt>
                <c:pt idx="900">
                  <c:v>0</c:v>
                </c:pt>
                <c:pt idx="901">
                  <c:v>2.9999999969732016E-3</c:v>
                </c:pt>
                <c:pt idx="902">
                  <c:v>6.9999999832361937E-3</c:v>
                </c:pt>
                <c:pt idx="903">
                  <c:v>-5.0000001210719347E-3</c:v>
                </c:pt>
                <c:pt idx="904">
                  <c:v>-5.4999999701976776E-3</c:v>
                </c:pt>
                <c:pt idx="905">
                  <c:v>-1.0000001639127731E-3</c:v>
                </c:pt>
                <c:pt idx="906">
                  <c:v>0</c:v>
                </c:pt>
                <c:pt idx="907">
                  <c:v>3.9999998625717126E-3</c:v>
                </c:pt>
                <c:pt idx="908">
                  <c:v>6.0000000230502337E-3</c:v>
                </c:pt>
                <c:pt idx="909">
                  <c:v>3.9999998625717126E-3</c:v>
                </c:pt>
                <c:pt idx="910">
                  <c:v>-1.4000000199303031E-2</c:v>
                </c:pt>
                <c:pt idx="911">
                  <c:v>6.0000000230502337E-3</c:v>
                </c:pt>
                <c:pt idx="912">
                  <c:v>6.000000037602149E-3</c:v>
                </c:pt>
                <c:pt idx="913">
                  <c:v>6.9999996485421434E-3</c:v>
                </c:pt>
                <c:pt idx="914">
                  <c:v>1.2999999671592377E-2</c:v>
                </c:pt>
                <c:pt idx="915">
                  <c:v>2.4999999717692845E-2</c:v>
                </c:pt>
                <c:pt idx="916">
                  <c:v>1.6999999992549419E-2</c:v>
                </c:pt>
                <c:pt idx="917">
                  <c:v>2.1000000313506462E-2</c:v>
                </c:pt>
                <c:pt idx="918">
                  <c:v>1.7000000007101335E-2</c:v>
                </c:pt>
                <c:pt idx="919">
                  <c:v>2.2499999948195182E-2</c:v>
                </c:pt>
                <c:pt idx="920">
                  <c:v>7.9999997251434252E-3</c:v>
                </c:pt>
                <c:pt idx="921">
                  <c:v>1.0999999969499186E-2</c:v>
                </c:pt>
                <c:pt idx="922">
                  <c:v>4.999999946448952E-4</c:v>
                </c:pt>
                <c:pt idx="923">
                  <c:v>0</c:v>
                </c:pt>
                <c:pt idx="924">
                  <c:v>3.0000002443557605E-3</c:v>
                </c:pt>
                <c:pt idx="925">
                  <c:v>-4.999999946448952E-3</c:v>
                </c:pt>
                <c:pt idx="926">
                  <c:v>-1.0000000766012818E-3</c:v>
                </c:pt>
                <c:pt idx="927">
                  <c:v>6.0000000230502337E-3</c:v>
                </c:pt>
                <c:pt idx="928">
                  <c:v>1.8999999694642611E-2</c:v>
                </c:pt>
                <c:pt idx="929">
                  <c:v>3.999999855295755E-3</c:v>
                </c:pt>
                <c:pt idx="930">
                  <c:v>2.0000001677544788E-3</c:v>
                </c:pt>
                <c:pt idx="931">
                  <c:v>1.5000000857980922E-3</c:v>
                </c:pt>
                <c:pt idx="932">
                  <c:v>2.0000001677544788E-3</c:v>
                </c:pt>
                <c:pt idx="933">
                  <c:v>6.0000000230502337E-3</c:v>
                </c:pt>
                <c:pt idx="934">
                  <c:v>2.0000001677544788E-3</c:v>
                </c:pt>
                <c:pt idx="935">
                  <c:v>-1.000000091153197E-3</c:v>
                </c:pt>
                <c:pt idx="936">
                  <c:v>-3.4999998606508598E-3</c:v>
                </c:pt>
                <c:pt idx="937">
                  <c:v>-2.0000001677544788E-3</c:v>
                </c:pt>
                <c:pt idx="938">
                  <c:v>1.6500000157975592E-2</c:v>
                </c:pt>
                <c:pt idx="939">
                  <c:v>-7.0000001142034307E-3</c:v>
                </c:pt>
                <c:pt idx="940">
                  <c:v>1.9000000160303898E-2</c:v>
                </c:pt>
                <c:pt idx="941">
                  <c:v>-1.5999999915948138E-2</c:v>
                </c:pt>
                <c:pt idx="942">
                  <c:v>4.4999999372521415E-3</c:v>
                </c:pt>
                <c:pt idx="943">
                  <c:v>8.5000002000015229E-3</c:v>
                </c:pt>
                <c:pt idx="944">
                  <c:v>1.049999997485429E-2</c:v>
                </c:pt>
                <c:pt idx="945">
                  <c:v>1.049999997485429E-2</c:v>
                </c:pt>
                <c:pt idx="946">
                  <c:v>1.5999999886844307E-2</c:v>
                </c:pt>
                <c:pt idx="947">
                  <c:v>9.000000252854079E-3</c:v>
                </c:pt>
                <c:pt idx="948">
                  <c:v>5.0000004703179002E-3</c:v>
                </c:pt>
                <c:pt idx="949">
                  <c:v>1.9500000227708369E-2</c:v>
                </c:pt>
                <c:pt idx="950">
                  <c:v>1.2500000186264515E-2</c:v>
                </c:pt>
                <c:pt idx="951">
                  <c:v>1.9500000053085387E-2</c:v>
                </c:pt>
                <c:pt idx="952">
                  <c:v>1.1500000051455572E-2</c:v>
                </c:pt>
                <c:pt idx="953">
                  <c:v>4.4999999518040568E-3</c:v>
                </c:pt>
                <c:pt idx="954">
                  <c:v>-2.0000001677544788E-3</c:v>
                </c:pt>
                <c:pt idx="955">
                  <c:v>2.9999997786944732E-3</c:v>
                </c:pt>
                <c:pt idx="956">
                  <c:v>-7.4999996431870386E-3</c:v>
                </c:pt>
                <c:pt idx="957">
                  <c:v>1.2000000060652383E-2</c:v>
                </c:pt>
                <c:pt idx="958">
                  <c:v>1.1500000022351742E-2</c:v>
                </c:pt>
                <c:pt idx="959">
                  <c:v>-1.000000091153197E-3</c:v>
                </c:pt>
                <c:pt idx="960">
                  <c:v>7.4999997232225724E-3</c:v>
                </c:pt>
                <c:pt idx="961">
                  <c:v>-1.3999999981024303E-2</c:v>
                </c:pt>
                <c:pt idx="962">
                  <c:v>-9.3999999946390744E-2</c:v>
                </c:pt>
                <c:pt idx="963">
                  <c:v>1.3500000175554305E-2</c:v>
                </c:pt>
                <c:pt idx="964">
                  <c:v>2.0000001677544788E-3</c:v>
                </c:pt>
                <c:pt idx="965">
                  <c:v>2.4000000208616257E-2</c:v>
                </c:pt>
                <c:pt idx="966">
                  <c:v>1.0999999940395355E-2</c:v>
                </c:pt>
                <c:pt idx="967">
                  <c:v>1.6000000352505594E-2</c:v>
                </c:pt>
                <c:pt idx="968">
                  <c:v>-3.6500000238447683E-2</c:v>
                </c:pt>
                <c:pt idx="969">
                  <c:v>-4.749999974592356E-2</c:v>
                </c:pt>
                <c:pt idx="970">
                  <c:v>-7.5500000173633453E-2</c:v>
                </c:pt>
                <c:pt idx="971">
                  <c:v>1.5000000857980922E-3</c:v>
                </c:pt>
                <c:pt idx="972">
                  <c:v>-1.9999999349238351E-3</c:v>
                </c:pt>
                <c:pt idx="973">
                  <c:v>-2.5000000168802217E-3</c:v>
                </c:pt>
                <c:pt idx="974">
                  <c:v>-1.6999999992549419E-2</c:v>
                </c:pt>
                <c:pt idx="975">
                  <c:v>-2.400000010675285E-2</c:v>
                </c:pt>
                <c:pt idx="976">
                  <c:v>-4.5000001846347004E-3</c:v>
                </c:pt>
                <c:pt idx="977">
                  <c:v>-1.0000000096624717E-2</c:v>
                </c:pt>
                <c:pt idx="978">
                  <c:v>-5.2499999688734533E-2</c:v>
                </c:pt>
                <c:pt idx="979">
                  <c:v>-1.4999999402789399E-3</c:v>
                </c:pt>
                <c:pt idx="980">
                  <c:v>0</c:v>
                </c:pt>
                <c:pt idx="981">
                  <c:v>-5.5000000284053385E-3</c:v>
                </c:pt>
                <c:pt idx="982">
                  <c:v>-6.0000000230502337E-3</c:v>
                </c:pt>
                <c:pt idx="983">
                  <c:v>-1.3999999995576218E-2</c:v>
                </c:pt>
                <c:pt idx="984">
                  <c:v>-9.500000043772161E-3</c:v>
                </c:pt>
                <c:pt idx="985">
                  <c:v>1.5000001731095836E-3</c:v>
                </c:pt>
                <c:pt idx="986">
                  <c:v>-6.749999998282874E-2</c:v>
                </c:pt>
                <c:pt idx="987">
                  <c:v>-8.4999999598949216E-3</c:v>
                </c:pt>
                <c:pt idx="988">
                  <c:v>1.5000000377767719E-2</c:v>
                </c:pt>
                <c:pt idx="989">
                  <c:v>-4.4999999954598024E-2</c:v>
                </c:pt>
                <c:pt idx="990">
                  <c:v>-3.7000000244006515E-2</c:v>
                </c:pt>
                <c:pt idx="991">
                  <c:v>1.7499999612482497E-2</c:v>
                </c:pt>
                <c:pt idx="992">
                  <c:v>1.8000000078245648E-2</c:v>
                </c:pt>
                <c:pt idx="993">
                  <c:v>1.4499999830150045E-2</c:v>
                </c:pt>
                <c:pt idx="994">
                  <c:v>-6.9999992847442627E-3</c:v>
                </c:pt>
                <c:pt idx="995">
                  <c:v>-1.0999999940395355E-2</c:v>
                </c:pt>
                <c:pt idx="996">
                  <c:v>3.9999997243285179E-3</c:v>
                </c:pt>
                <c:pt idx="997">
                  <c:v>-1.6499999968800694E-2</c:v>
                </c:pt>
                <c:pt idx="998">
                  <c:v>-2.1500000322703272E-2</c:v>
                </c:pt>
                <c:pt idx="999">
                  <c:v>1.2499999676947482E-2</c:v>
                </c:pt>
                <c:pt idx="1000">
                  <c:v>2.0499999853200279E-2</c:v>
                </c:pt>
                <c:pt idx="1001">
                  <c:v>6.5000001050066203E-3</c:v>
                </c:pt>
                <c:pt idx="1002">
                  <c:v>2.2500000020954758E-2</c:v>
                </c:pt>
                <c:pt idx="1003">
                  <c:v>1.3499999753548764E-2</c:v>
                </c:pt>
                <c:pt idx="1004">
                  <c:v>-2.5000001623993739E-3</c:v>
                </c:pt>
                <c:pt idx="1005">
                  <c:v>1.9000000160303898E-2</c:v>
                </c:pt>
                <c:pt idx="1006">
                  <c:v>1.4000000301166438E-2</c:v>
                </c:pt>
                <c:pt idx="1007">
                  <c:v>7.49999973049853E-3</c:v>
                </c:pt>
                <c:pt idx="1008">
                  <c:v>1.1500000051455572E-2</c:v>
                </c:pt>
                <c:pt idx="1009">
                  <c:v>6.5000001050066203E-3</c:v>
                </c:pt>
                <c:pt idx="1010">
                  <c:v>1.3999999748193659E-2</c:v>
                </c:pt>
                <c:pt idx="1011">
                  <c:v>1.049999997485429E-2</c:v>
                </c:pt>
                <c:pt idx="1012">
                  <c:v>1.049999997485429E-2</c:v>
                </c:pt>
                <c:pt idx="1013">
                  <c:v>1.2000000133411959E-2</c:v>
                </c:pt>
                <c:pt idx="1014">
                  <c:v>1.449999981559813E-2</c:v>
                </c:pt>
                <c:pt idx="1015">
                  <c:v>1.1000000056810677E-2</c:v>
                </c:pt>
                <c:pt idx="1016">
                  <c:v>9.9999999511055648E-3</c:v>
                </c:pt>
                <c:pt idx="1017">
                  <c:v>1.2500000128056854E-2</c:v>
                </c:pt>
                <c:pt idx="1018">
                  <c:v>6.9999996339902282E-3</c:v>
                </c:pt>
                <c:pt idx="1019">
                  <c:v>2.5500000250758603E-2</c:v>
                </c:pt>
                <c:pt idx="1020">
                  <c:v>-4.0500000104657374E-2</c:v>
                </c:pt>
                <c:pt idx="1021">
                  <c:v>-3.9500000013504177E-2</c:v>
                </c:pt>
                <c:pt idx="1022">
                  <c:v>8.9999999036081135E-3</c:v>
                </c:pt>
                <c:pt idx="1023">
                  <c:v>7.9999997979030013E-3</c:v>
                </c:pt>
                <c:pt idx="1024">
                  <c:v>2.2500000020954758E-2</c:v>
                </c:pt>
                <c:pt idx="1025">
                  <c:v>3.9999999280553311E-3</c:v>
                </c:pt>
                <c:pt idx="1026">
                  <c:v>1.7499999608844519E-2</c:v>
                </c:pt>
                <c:pt idx="1027">
                  <c:v>1.4999999984866008E-2</c:v>
                </c:pt>
                <c:pt idx="1028">
                  <c:v>1.4000000024680048E-2</c:v>
                </c:pt>
                <c:pt idx="1029">
                  <c:v>1.0000000183936208E-3</c:v>
                </c:pt>
                <c:pt idx="1030">
                  <c:v>1.0000000009313226E-2</c:v>
                </c:pt>
                <c:pt idx="1031">
                  <c:v>5.0000004121102393E-3</c:v>
                </c:pt>
                <c:pt idx="1032">
                  <c:v>1.2000000053376425E-2</c:v>
                </c:pt>
                <c:pt idx="1033">
                  <c:v>1.6499999997904524E-2</c:v>
                </c:pt>
                <c:pt idx="1034">
                  <c:v>1.3999999995576218E-2</c:v>
                </c:pt>
                <c:pt idx="1035">
                  <c:v>-7.0000000996515155E-3</c:v>
                </c:pt>
                <c:pt idx="1036">
                  <c:v>2.499999973224476E-2</c:v>
                </c:pt>
                <c:pt idx="1037">
                  <c:v>2.5000000183354132E-2</c:v>
                </c:pt>
                <c:pt idx="1038">
                  <c:v>3.0000002443557605E-3</c:v>
                </c:pt>
                <c:pt idx="1039">
                  <c:v>1.4000000213854946E-2</c:v>
                </c:pt>
                <c:pt idx="1040">
                  <c:v>1.499999692896381E-3</c:v>
                </c:pt>
                <c:pt idx="1041">
                  <c:v>9.9999998928979039E-3</c:v>
                </c:pt>
                <c:pt idx="1042">
                  <c:v>3.4999998606508598E-3</c:v>
                </c:pt>
                <c:pt idx="1043">
                  <c:v>1.3500000233761966E-2</c:v>
                </c:pt>
                <c:pt idx="1044">
                  <c:v>8.500000272761099E-3</c:v>
                </c:pt>
                <c:pt idx="1045">
                  <c:v>1.8500000078347512E-2</c:v>
                </c:pt>
                <c:pt idx="1046">
                  <c:v>1.1499999964144081E-2</c:v>
                </c:pt>
                <c:pt idx="1047">
                  <c:v>2.2499999933643267E-2</c:v>
                </c:pt>
                <c:pt idx="1048">
                  <c:v>2.8499999971245416E-2</c:v>
                </c:pt>
                <c:pt idx="1049">
                  <c:v>8.9999998162966222E-3</c:v>
                </c:pt>
                <c:pt idx="1050">
                  <c:v>1.0999999882187694E-2</c:v>
                </c:pt>
                <c:pt idx="1051">
                  <c:v>7.0000000996515155E-3</c:v>
                </c:pt>
                <c:pt idx="1052">
                  <c:v>7.5000001816079021E-3</c:v>
                </c:pt>
                <c:pt idx="1053">
                  <c:v>6.000000037602149E-3</c:v>
                </c:pt>
                <c:pt idx="1054">
                  <c:v>9.0000000491272658E-3</c:v>
                </c:pt>
                <c:pt idx="1055">
                  <c:v>-5.0000000192085281E-4</c:v>
                </c:pt>
                <c:pt idx="1056">
                  <c:v>-9.9999998856219463E-3</c:v>
                </c:pt>
                <c:pt idx="1057">
                  <c:v>1.39999995008111E-2</c:v>
                </c:pt>
                <c:pt idx="1058">
                  <c:v>2.4499999948602635E-2</c:v>
                </c:pt>
                <c:pt idx="1059">
                  <c:v>1.0499999887542799E-2</c:v>
                </c:pt>
                <c:pt idx="1060">
                  <c:v>1.2999999897147063E-2</c:v>
                </c:pt>
                <c:pt idx="1061">
                  <c:v>3.9999998625717126E-3</c:v>
                </c:pt>
                <c:pt idx="1062">
                  <c:v>-2.9999997932463884E-3</c:v>
                </c:pt>
                <c:pt idx="1063">
                  <c:v>-1.5999999915948138E-2</c:v>
                </c:pt>
                <c:pt idx="1064">
                  <c:v>-1.0999999969499186E-2</c:v>
                </c:pt>
                <c:pt idx="1065">
                  <c:v>-2.6000000245403498E-2</c:v>
                </c:pt>
                <c:pt idx="1066">
                  <c:v>7.9999999579740688E-3</c:v>
                </c:pt>
                <c:pt idx="1067">
                  <c:v>2.0999999847845174E-2</c:v>
                </c:pt>
                <c:pt idx="1068">
                  <c:v>4.4999999518040568E-3</c:v>
                </c:pt>
                <c:pt idx="1069">
                  <c:v>-3.0000000115251169E-3</c:v>
                </c:pt>
                <c:pt idx="1070">
                  <c:v>-1.1999999827821739E-2</c:v>
                </c:pt>
                <c:pt idx="1071">
                  <c:v>3.7999999854946509E-2</c:v>
                </c:pt>
                <c:pt idx="1072">
                  <c:v>1.1499999978695996E-2</c:v>
                </c:pt>
                <c:pt idx="1073">
                  <c:v>-7.0000000268919393E-3</c:v>
                </c:pt>
                <c:pt idx="1074">
                  <c:v>9.0000000200234354E-3</c:v>
                </c:pt>
                <c:pt idx="1075">
                  <c:v>1.8000000156462193E-2</c:v>
                </c:pt>
                <c:pt idx="1076">
                  <c:v>1.5500000299653038E-2</c:v>
                </c:pt>
                <c:pt idx="1077">
                  <c:v>2.5000001769512892E-3</c:v>
                </c:pt>
                <c:pt idx="1078">
                  <c:v>2.9999997786944732E-3</c:v>
                </c:pt>
                <c:pt idx="1079">
                  <c:v>1.4999999664723873E-2</c:v>
                </c:pt>
                <c:pt idx="1080">
                  <c:v>7.9999999579740688E-3</c:v>
                </c:pt>
                <c:pt idx="1081">
                  <c:v>-0.20049999986076728</c:v>
                </c:pt>
                <c:pt idx="1082">
                  <c:v>7.9999997251434252E-3</c:v>
                </c:pt>
                <c:pt idx="1083">
                  <c:v>7.4999997159466147E-3</c:v>
                </c:pt>
                <c:pt idx="1084">
                  <c:v>-2.2500000020954758E-2</c:v>
                </c:pt>
                <c:pt idx="1085">
                  <c:v>-3.0499999760650098E-2</c:v>
                </c:pt>
                <c:pt idx="1086">
                  <c:v>3.9999998625717126E-3</c:v>
                </c:pt>
                <c:pt idx="1087">
                  <c:v>4.999999946448952E-3</c:v>
                </c:pt>
                <c:pt idx="1088">
                  <c:v>3.5000003263121471E-3</c:v>
                </c:pt>
                <c:pt idx="1089">
                  <c:v>9.5000003566383384E-3</c:v>
                </c:pt>
                <c:pt idx="1090">
                  <c:v>1.7500000074505806E-2</c:v>
                </c:pt>
                <c:pt idx="1091">
                  <c:v>-2.1000000007916242E-2</c:v>
                </c:pt>
                <c:pt idx="1092">
                  <c:v>-4.4999999227002263E-3</c:v>
                </c:pt>
                <c:pt idx="1093">
                  <c:v>5.0000000919681042E-4</c:v>
                </c:pt>
                <c:pt idx="1094">
                  <c:v>5.5000000284053385E-3</c:v>
                </c:pt>
                <c:pt idx="1095">
                  <c:v>6.499999639345333E-3</c:v>
                </c:pt>
                <c:pt idx="1096">
                  <c:v>-3.999999855295755E-3</c:v>
                </c:pt>
                <c:pt idx="1097">
                  <c:v>-2.499999784049578E-3</c:v>
                </c:pt>
                <c:pt idx="1098">
                  <c:v>-4.999999946448952E-4</c:v>
                </c:pt>
                <c:pt idx="1099">
                  <c:v>-2.0000000804429874E-3</c:v>
                </c:pt>
                <c:pt idx="1100">
                  <c:v>2.2499999933643267E-2</c:v>
                </c:pt>
                <c:pt idx="1101">
                  <c:v>1.0000001639127731E-3</c:v>
                </c:pt>
                <c:pt idx="1102">
                  <c:v>-4.999999946448952E-4</c:v>
                </c:pt>
                <c:pt idx="1103">
                  <c:v>-1.9999996875412762E-3</c:v>
                </c:pt>
                <c:pt idx="1104">
                  <c:v>1.499999692896381E-3</c:v>
                </c:pt>
                <c:pt idx="1105">
                  <c:v>1.2500000128056854E-2</c:v>
                </c:pt>
                <c:pt idx="1106">
                  <c:v>4.999999946448952E-3</c:v>
                </c:pt>
                <c:pt idx="1107">
                  <c:v>-3.4999997878912836E-3</c:v>
                </c:pt>
                <c:pt idx="1108">
                  <c:v>-1.9499999878462404E-2</c:v>
                </c:pt>
                <c:pt idx="1109">
                  <c:v>-2.0999999949708581E-2</c:v>
                </c:pt>
                <c:pt idx="1110">
                  <c:v>-1.5000001585576683E-3</c:v>
                </c:pt>
                <c:pt idx="1111">
                  <c:v>-9.9999998928979039E-3</c:v>
                </c:pt>
                <c:pt idx="1112">
                  <c:v>-2.0000001532025635E-3</c:v>
                </c:pt>
                <c:pt idx="1113">
                  <c:v>-1.3999999748193659E-2</c:v>
                </c:pt>
                <c:pt idx="1114">
                  <c:v>4.4999999518040568E-3</c:v>
                </c:pt>
                <c:pt idx="1115">
                  <c:v>-5.5000004067551345E-3</c:v>
                </c:pt>
                <c:pt idx="1116">
                  <c:v>-1.000000030035153E-2</c:v>
                </c:pt>
                <c:pt idx="1117">
                  <c:v>-4.999999946448952E-3</c:v>
                </c:pt>
                <c:pt idx="1118">
                  <c:v>-0.36749999999301508</c:v>
                </c:pt>
                <c:pt idx="1119">
                  <c:v>-1.1499999964144081E-2</c:v>
                </c:pt>
                <c:pt idx="1120">
                  <c:v>-7.0000001142034307E-3</c:v>
                </c:pt>
                <c:pt idx="1121">
                  <c:v>8.0000001908047125E-3</c:v>
                </c:pt>
                <c:pt idx="1122">
                  <c:v>9.9999999802093953E-3</c:v>
                </c:pt>
                <c:pt idx="1123">
                  <c:v>1.4999999839346856E-2</c:v>
                </c:pt>
                <c:pt idx="1124">
                  <c:v>-4.999999946448952E-3</c:v>
                </c:pt>
                <c:pt idx="1125">
                  <c:v>-1.2000000046100467E-2</c:v>
                </c:pt>
                <c:pt idx="1126">
                  <c:v>5.4999999410938472E-3</c:v>
                </c:pt>
                <c:pt idx="1127">
                  <c:v>6.5000000322470441E-3</c:v>
                </c:pt>
                <c:pt idx="1128">
                  <c:v>1.0999999969499186E-2</c:v>
                </c:pt>
                <c:pt idx="1129">
                  <c:v>4.4999999372521415E-3</c:v>
                </c:pt>
                <c:pt idx="1130">
                  <c:v>7.9999997251434252E-3</c:v>
                </c:pt>
                <c:pt idx="1131">
                  <c:v>7.0000000996515155E-3</c:v>
                </c:pt>
                <c:pt idx="1132">
                  <c:v>1.5999999915948138E-2</c:v>
                </c:pt>
                <c:pt idx="1133">
                  <c:v>3.0000002443557605E-3</c:v>
                </c:pt>
                <c:pt idx="1134">
                  <c:v>2.000000023690518E-2</c:v>
                </c:pt>
                <c:pt idx="1135">
                  <c:v>1.4999999839346856E-2</c:v>
                </c:pt>
                <c:pt idx="1136">
                  <c:v>-1.350000013189856E-2</c:v>
                </c:pt>
                <c:pt idx="1137">
                  <c:v>-6.0000000230502337E-3</c:v>
                </c:pt>
                <c:pt idx="1138">
                  <c:v>2.0500000333413482E-2</c:v>
                </c:pt>
                <c:pt idx="1139">
                  <c:v>-1.2499999720603228E-2</c:v>
                </c:pt>
                <c:pt idx="1140">
                  <c:v>1.0000000766012818E-3</c:v>
                </c:pt>
                <c:pt idx="1141">
                  <c:v>-6.8999999668449163E-2</c:v>
                </c:pt>
                <c:pt idx="1142">
                  <c:v>8.500000272761099E-3</c:v>
                </c:pt>
                <c:pt idx="1143">
                  <c:v>3.9999998698476702E-3</c:v>
                </c:pt>
                <c:pt idx="1144">
                  <c:v>-1.8000000069150701E-2</c:v>
                </c:pt>
                <c:pt idx="1145">
                  <c:v>-2.4999999295687303E-3</c:v>
                </c:pt>
                <c:pt idx="1146">
                  <c:v>-4.5000001846347004E-3</c:v>
                </c:pt>
                <c:pt idx="1147">
                  <c:v>-7.1999999847321305E-2</c:v>
                </c:pt>
                <c:pt idx="1148">
                  <c:v>1.0000000351283234E-2</c:v>
                </c:pt>
                <c:pt idx="1149">
                  <c:v>5.5000000211293809E-3</c:v>
                </c:pt>
                <c:pt idx="1150">
                  <c:v>4.4999999445280991E-3</c:v>
                </c:pt>
                <c:pt idx="1151">
                  <c:v>-1.5000001658336259E-3</c:v>
                </c:pt>
                <c:pt idx="1152">
                  <c:v>5.0000000192085281E-4</c:v>
                </c:pt>
                <c:pt idx="1153">
                  <c:v>-3.5000000134459697E-3</c:v>
                </c:pt>
                <c:pt idx="1154">
                  <c:v>-0.29049999988637865</c:v>
                </c:pt>
                <c:pt idx="1155">
                  <c:v>-2.7999999991152436E-2</c:v>
                </c:pt>
                <c:pt idx="1156">
                  <c:v>-1.4999999839346856E-2</c:v>
                </c:pt>
                <c:pt idx="1157">
                  <c:v>-4.6000000133062713E-2</c:v>
                </c:pt>
                <c:pt idx="1158">
                  <c:v>-2.1499999944353476E-2</c:v>
                </c:pt>
                <c:pt idx="1159">
                  <c:v>-4.7500000218860805E-2</c:v>
                </c:pt>
                <c:pt idx="1160">
                  <c:v>-2.4999997694976628E-3</c:v>
                </c:pt>
                <c:pt idx="1161">
                  <c:v>-9.4999998982530087E-3</c:v>
                </c:pt>
                <c:pt idx="1162">
                  <c:v>-1.5000000305008143E-2</c:v>
                </c:pt>
                <c:pt idx="1163">
                  <c:v>-1.2000000046100467E-2</c:v>
                </c:pt>
                <c:pt idx="1164">
                  <c:v>-1.5999999945051968E-2</c:v>
                </c:pt>
                <c:pt idx="1165">
                  <c:v>2.2000000113621354E-2</c:v>
                </c:pt>
                <c:pt idx="1166">
                  <c:v>-9.9999961093999445E-4</c:v>
                </c:pt>
                <c:pt idx="1167">
                  <c:v>-1.9000000174855813E-2</c:v>
                </c:pt>
                <c:pt idx="1168">
                  <c:v>5.5000004067551345E-3</c:v>
                </c:pt>
                <c:pt idx="1169">
                  <c:v>-1.7499999987194315E-2</c:v>
                </c:pt>
                <c:pt idx="1170">
                  <c:v>1.0000000838772394E-3</c:v>
                </c:pt>
                <c:pt idx="1171">
                  <c:v>8.0000003799796104E-3</c:v>
                </c:pt>
                <c:pt idx="1172">
                  <c:v>3.9999997243285179E-3</c:v>
                </c:pt>
                <c:pt idx="1173">
                  <c:v>4.4999999445280991E-3</c:v>
                </c:pt>
                <c:pt idx="1174">
                  <c:v>-2.9999995604157448E-3</c:v>
                </c:pt>
                <c:pt idx="1175">
                  <c:v>-2.1999999938998371E-2</c:v>
                </c:pt>
                <c:pt idx="1176">
                  <c:v>0</c:v>
                </c:pt>
                <c:pt idx="1177">
                  <c:v>-1.0999999940395355E-2</c:v>
                </c:pt>
                <c:pt idx="1178">
                  <c:v>2.9999995604157448E-3</c:v>
                </c:pt>
                <c:pt idx="1179">
                  <c:v>2.0000003278255463E-3</c:v>
                </c:pt>
                <c:pt idx="1180">
                  <c:v>4.999999888241291E-3</c:v>
                </c:pt>
                <c:pt idx="1181">
                  <c:v>3.9999997243285179E-3</c:v>
                </c:pt>
                <c:pt idx="1182">
                  <c:v>3.0000004917383194E-3</c:v>
                </c:pt>
                <c:pt idx="1183">
                  <c:v>2.0000003278255463E-3</c:v>
                </c:pt>
                <c:pt idx="1184">
                  <c:v>4.999999888241291E-3</c:v>
                </c:pt>
                <c:pt idx="1185">
                  <c:v>-1.0000000838772394E-3</c:v>
                </c:pt>
                <c:pt idx="1186">
                  <c:v>1.0499999967578333E-2</c:v>
                </c:pt>
                <c:pt idx="1187">
                  <c:v>-0.25600000022677705</c:v>
                </c:pt>
                <c:pt idx="1188">
                  <c:v>0</c:v>
                </c:pt>
                <c:pt idx="1189">
                  <c:v>-1.9999993965029716E-3</c:v>
                </c:pt>
                <c:pt idx="1190">
                  <c:v>-2.5000001623993739E-3</c:v>
                </c:pt>
                <c:pt idx="1191">
                  <c:v>1.0000000707805157E-2</c:v>
                </c:pt>
                <c:pt idx="1192">
                  <c:v>6.9999992847442627E-3</c:v>
                </c:pt>
                <c:pt idx="1193">
                  <c:v>-4.0000006556510925E-3</c:v>
                </c:pt>
                <c:pt idx="1194">
                  <c:v>3.9999997243285179E-3</c:v>
                </c:pt>
                <c:pt idx="1195">
                  <c:v>-2.0000003278255463E-3</c:v>
                </c:pt>
                <c:pt idx="1196">
                  <c:v>8.0000003799796104E-3</c:v>
                </c:pt>
                <c:pt idx="1197">
                  <c:v>8.999999612569809E-3</c:v>
                </c:pt>
                <c:pt idx="1198">
                  <c:v>1.6999999992549419E-2</c:v>
                </c:pt>
                <c:pt idx="1199">
                  <c:v>0</c:v>
                </c:pt>
                <c:pt idx="1200">
                  <c:v>1.5000000596046448E-2</c:v>
                </c:pt>
                <c:pt idx="1201">
                  <c:v>0</c:v>
                </c:pt>
                <c:pt idx="1202">
                  <c:v>7.0000002160668373E-3</c:v>
                </c:pt>
                <c:pt idx="1203">
                  <c:v>0</c:v>
                </c:pt>
                <c:pt idx="1204">
                  <c:v>1.0000001639127731E-3</c:v>
                </c:pt>
                <c:pt idx="1205">
                  <c:v>-3.9999997243285179E-3</c:v>
                </c:pt>
                <c:pt idx="1206">
                  <c:v>-1.9000000320374966E-2</c:v>
                </c:pt>
                <c:pt idx="1207">
                  <c:v>9.9999997764825821E-3</c:v>
                </c:pt>
                <c:pt idx="1208">
                  <c:v>1.1499999964144081E-2</c:v>
                </c:pt>
                <c:pt idx="1209">
                  <c:v>6.5000001122825779E-3</c:v>
                </c:pt>
                <c:pt idx="1210">
                  <c:v>5.0000008195638657E-4</c:v>
                </c:pt>
                <c:pt idx="1211">
                  <c:v>2.099999986239709E-2</c:v>
                </c:pt>
                <c:pt idx="1212">
                  <c:v>7.9999997251434252E-3</c:v>
                </c:pt>
                <c:pt idx="1213">
                  <c:v>-0.25299999996786937</c:v>
                </c:pt>
                <c:pt idx="1214">
                  <c:v>-0.25800000003073364</c:v>
                </c:pt>
                <c:pt idx="1215">
                  <c:v>-0.23999999999068677</c:v>
                </c:pt>
                <c:pt idx="1216">
                  <c:v>2.5999999808846042E-2</c:v>
                </c:pt>
                <c:pt idx="1217">
                  <c:v>-0.25349999993341044</c:v>
                </c:pt>
                <c:pt idx="1218">
                  <c:v>-0.31049999984679744</c:v>
                </c:pt>
                <c:pt idx="1219">
                  <c:v>-0.33199999999487773</c:v>
                </c:pt>
                <c:pt idx="1220">
                  <c:v>-0.31150000018533319</c:v>
                </c:pt>
                <c:pt idx="1221">
                  <c:v>-0.30150000000139698</c:v>
                </c:pt>
                <c:pt idx="1222">
                  <c:v>-0.18350000021746382</c:v>
                </c:pt>
                <c:pt idx="1223">
                  <c:v>-0.11550000018905848</c:v>
                </c:pt>
                <c:pt idx="1224">
                  <c:v>-0.12449999999807915</c:v>
                </c:pt>
                <c:pt idx="1225">
                  <c:v>-0.11900000006426126</c:v>
                </c:pt>
                <c:pt idx="1226">
                  <c:v>-9.499999995023245E-2</c:v>
                </c:pt>
                <c:pt idx="1227">
                  <c:v>-8.999999999650754E-2</c:v>
                </c:pt>
                <c:pt idx="1228">
                  <c:v>-6.4500000204134267E-2</c:v>
                </c:pt>
                <c:pt idx="1229">
                  <c:v>-0.10200000005715992</c:v>
                </c:pt>
                <c:pt idx="1230">
                  <c:v>-0.1085000001694425</c:v>
                </c:pt>
                <c:pt idx="1231">
                  <c:v>-4.8999999911757186E-2</c:v>
                </c:pt>
                <c:pt idx="1232">
                  <c:v>-8.7999999843304977E-2</c:v>
                </c:pt>
                <c:pt idx="1233">
                  <c:v>-6.5999999904306605E-2</c:v>
                </c:pt>
                <c:pt idx="1234">
                  <c:v>1.3000000137253664E-2</c:v>
                </c:pt>
                <c:pt idx="1235">
                  <c:v>2.1000000313506462E-2</c:v>
                </c:pt>
                <c:pt idx="1236">
                  <c:v>1.049999997485429E-2</c:v>
                </c:pt>
                <c:pt idx="1237">
                  <c:v>1.4999999832070898E-2</c:v>
                </c:pt>
                <c:pt idx="1238">
                  <c:v>1.0999999969499186E-2</c:v>
                </c:pt>
                <c:pt idx="1239">
                  <c:v>2.2500000020954758E-2</c:v>
                </c:pt>
                <c:pt idx="1240">
                  <c:v>2.3999999641091563E-2</c:v>
                </c:pt>
                <c:pt idx="1241">
                  <c:v>2.7999999965686584E-2</c:v>
                </c:pt>
                <c:pt idx="1242">
                  <c:v>-8.0000002053566277E-3</c:v>
                </c:pt>
                <c:pt idx="1243">
                  <c:v>1.6499999910593033E-2</c:v>
                </c:pt>
                <c:pt idx="1244">
                  <c:v>9.0000002819579095E-3</c:v>
                </c:pt>
                <c:pt idx="1245">
                  <c:v>-7.4999999778810889E-3</c:v>
                </c:pt>
                <c:pt idx="1246">
                  <c:v>2.0500000100582838E-2</c:v>
                </c:pt>
                <c:pt idx="1247">
                  <c:v>-1.2000000046100467E-2</c:v>
                </c:pt>
                <c:pt idx="1248">
                  <c:v>3.0000002443557605E-3</c:v>
                </c:pt>
                <c:pt idx="1249">
                  <c:v>2.0000001677544788E-3</c:v>
                </c:pt>
                <c:pt idx="1250">
                  <c:v>3.0000002443557605E-3</c:v>
                </c:pt>
                <c:pt idx="1251">
                  <c:v>-2.5000002351589501E-3</c:v>
                </c:pt>
                <c:pt idx="1252">
                  <c:v>2.0999999847845174E-2</c:v>
                </c:pt>
                <c:pt idx="1253">
                  <c:v>3.4999997878912836E-3</c:v>
                </c:pt>
                <c:pt idx="1254">
                  <c:v>1.2000000046100467E-2</c:v>
                </c:pt>
                <c:pt idx="1255">
                  <c:v>-1.5000000857980922E-3</c:v>
                </c:pt>
                <c:pt idx="1256">
                  <c:v>1.8000000083702616E-2</c:v>
                </c:pt>
                <c:pt idx="1257">
                  <c:v>6.5000001050066203E-3</c:v>
                </c:pt>
                <c:pt idx="1258">
                  <c:v>-8.0000001908047125E-3</c:v>
                </c:pt>
                <c:pt idx="1259">
                  <c:v>1.3999999748193659E-2</c:v>
                </c:pt>
                <c:pt idx="1260">
                  <c:v>1.5500000299653038E-2</c:v>
                </c:pt>
                <c:pt idx="1261">
                  <c:v>7.4999997232225724E-3</c:v>
                </c:pt>
                <c:pt idx="1262">
                  <c:v>8.0000001908047125E-3</c:v>
                </c:pt>
                <c:pt idx="1263">
                  <c:v>1.299999966431642E-2</c:v>
                </c:pt>
                <c:pt idx="1264">
                  <c:v>2.400000010675285E-2</c:v>
                </c:pt>
                <c:pt idx="1265">
                  <c:v>3.1000000220956281E-2</c:v>
                </c:pt>
                <c:pt idx="1266">
                  <c:v>2.3000000044703484E-2</c:v>
                </c:pt>
                <c:pt idx="1267">
                  <c:v>1.5999999828636646E-2</c:v>
                </c:pt>
                <c:pt idx="1268">
                  <c:v>2.0000000484287739E-2</c:v>
                </c:pt>
                <c:pt idx="1269">
                  <c:v>3.999999855295755E-3</c:v>
                </c:pt>
                <c:pt idx="1270">
                  <c:v>9.0000000345753506E-3</c:v>
                </c:pt>
                <c:pt idx="1271">
                  <c:v>3.2499999913852662E-2</c:v>
                </c:pt>
                <c:pt idx="1272">
                  <c:v>3.0000000129803084E-2</c:v>
                </c:pt>
                <c:pt idx="1273">
                  <c:v>-4.9999999428109732E-3</c:v>
                </c:pt>
                <c:pt idx="1274">
                  <c:v>5.4999999410938472E-3</c:v>
                </c:pt>
                <c:pt idx="1275">
                  <c:v>6.5000000286090653E-3</c:v>
                </c:pt>
                <c:pt idx="1276">
                  <c:v>1.5000000064901542E-2</c:v>
                </c:pt>
                <c:pt idx="1277">
                  <c:v>1.6999999996187398E-2</c:v>
                </c:pt>
                <c:pt idx="1278">
                  <c:v>2.5000001769512892E-3</c:v>
                </c:pt>
                <c:pt idx="1279">
                  <c:v>-1.9499999936670065E-2</c:v>
                </c:pt>
                <c:pt idx="1280">
                  <c:v>1.4999997074482962E-3</c:v>
                </c:pt>
                <c:pt idx="1281">
                  <c:v>0</c:v>
                </c:pt>
                <c:pt idx="1282">
                  <c:v>-6.5000000322470441E-3</c:v>
                </c:pt>
                <c:pt idx="1283">
                  <c:v>2.9000000096857548E-2</c:v>
                </c:pt>
                <c:pt idx="1284">
                  <c:v>-1.8000000000029104E-2</c:v>
                </c:pt>
                <c:pt idx="1285">
                  <c:v>1.7500000074505806E-2</c:v>
                </c:pt>
                <c:pt idx="1286">
                  <c:v>1.1499999789521098E-2</c:v>
                </c:pt>
                <c:pt idx="1287">
                  <c:v>-7.4999998323619366E-3</c:v>
                </c:pt>
                <c:pt idx="1288">
                  <c:v>1.4000000199303031E-2</c:v>
                </c:pt>
                <c:pt idx="1289">
                  <c:v>-5.5000000284053385E-3</c:v>
                </c:pt>
                <c:pt idx="1290">
                  <c:v>1.7499999994470272E-2</c:v>
                </c:pt>
                <c:pt idx="1291">
                  <c:v>1.6999999999825377E-2</c:v>
                </c:pt>
                <c:pt idx="1292">
                  <c:v>1.3000000137253664E-2</c:v>
                </c:pt>
                <c:pt idx="1293">
                  <c:v>2.0499999780440703E-2</c:v>
                </c:pt>
                <c:pt idx="1294">
                  <c:v>-2.5000000168802217E-3</c:v>
                </c:pt>
                <c:pt idx="1295">
                  <c:v>1.9499999703839421E-2</c:v>
                </c:pt>
                <c:pt idx="1296">
                  <c:v>1.8500000092899427E-2</c:v>
                </c:pt>
                <c:pt idx="1297">
                  <c:v>-2.0000002477900125E-3</c:v>
                </c:pt>
                <c:pt idx="1298">
                  <c:v>1.2500000055297278E-2</c:v>
                </c:pt>
                <c:pt idx="1299">
                  <c:v>1.0999999998603016E-2</c:v>
                </c:pt>
                <c:pt idx="1300">
                  <c:v>1.4999999984866008E-2</c:v>
                </c:pt>
                <c:pt idx="1301">
                  <c:v>6.000000037602149E-3</c:v>
                </c:pt>
                <c:pt idx="1302">
                  <c:v>7.5000001234002411E-3</c:v>
                </c:pt>
                <c:pt idx="1303">
                  <c:v>4.9999999173451215E-3</c:v>
                </c:pt>
                <c:pt idx="1304">
                  <c:v>-4.4999998644925654E-3</c:v>
                </c:pt>
                <c:pt idx="1305">
                  <c:v>-1.3000000053580152E-2</c:v>
                </c:pt>
                <c:pt idx="1306">
                  <c:v>-1.7999999996391125E-2</c:v>
                </c:pt>
                <c:pt idx="1307">
                  <c:v>3.3499999903142452E-2</c:v>
                </c:pt>
                <c:pt idx="1308">
                  <c:v>-1.0000000344007276E-2</c:v>
                </c:pt>
                <c:pt idx="1309">
                  <c:v>4.999999946448952E-4</c:v>
                </c:pt>
                <c:pt idx="1310">
                  <c:v>2.9000000038649887E-2</c:v>
                </c:pt>
                <c:pt idx="1311">
                  <c:v>6.5000001050066203E-3</c:v>
                </c:pt>
                <c:pt idx="1312">
                  <c:v>7.9999997251434252E-3</c:v>
                </c:pt>
                <c:pt idx="1313">
                  <c:v>3.999999855295755E-3</c:v>
                </c:pt>
                <c:pt idx="1314">
                  <c:v>-1.4999999839346856E-2</c:v>
                </c:pt>
                <c:pt idx="1315">
                  <c:v>6.0000000230502337E-3</c:v>
                </c:pt>
                <c:pt idx="1316">
                  <c:v>2.2499999962747097E-2</c:v>
                </c:pt>
                <c:pt idx="1317">
                  <c:v>4.999999946448952E-4</c:v>
                </c:pt>
                <c:pt idx="1318">
                  <c:v>1.8500000078347512E-2</c:v>
                </c:pt>
                <c:pt idx="1319">
                  <c:v>1.9500000162224751E-2</c:v>
                </c:pt>
                <c:pt idx="1320">
                  <c:v>5.9999999939464033E-3</c:v>
                </c:pt>
                <c:pt idx="1321">
                  <c:v>1.4000000024680048E-2</c:v>
                </c:pt>
                <c:pt idx="1322">
                  <c:v>2.0000000018626451E-2</c:v>
                </c:pt>
                <c:pt idx="1323">
                  <c:v>6.9999999832361937E-3</c:v>
                </c:pt>
                <c:pt idx="1324">
                  <c:v>1.2000000016996637E-2</c:v>
                </c:pt>
                <c:pt idx="1325">
                  <c:v>1.3999999995576218E-2</c:v>
                </c:pt>
                <c:pt idx="1326">
                  <c:v>1.3000000137253664E-2</c:v>
                </c:pt>
                <c:pt idx="1327">
                  <c:v>7.0000001069274731E-3</c:v>
                </c:pt>
                <c:pt idx="1328">
                  <c:v>6.0000000230502337E-3</c:v>
                </c:pt>
                <c:pt idx="1329">
                  <c:v>2.2499999962747097E-2</c:v>
                </c:pt>
                <c:pt idx="1330">
                  <c:v>1.4500000223051757E-2</c:v>
                </c:pt>
                <c:pt idx="1331">
                  <c:v>1.5499999833991751E-2</c:v>
                </c:pt>
                <c:pt idx="1332">
                  <c:v>2.3500000024796464E-2</c:v>
                </c:pt>
                <c:pt idx="1333">
                  <c:v>1.3999999995576218E-2</c:v>
                </c:pt>
                <c:pt idx="1334">
                  <c:v>1.3999999751831638E-2</c:v>
                </c:pt>
                <c:pt idx="1335">
                  <c:v>1.1499999964144081E-2</c:v>
                </c:pt>
                <c:pt idx="1336">
                  <c:v>-7.0000000996515155E-3</c:v>
                </c:pt>
                <c:pt idx="1337">
                  <c:v>1.4500000299449312E-2</c:v>
                </c:pt>
                <c:pt idx="1338">
                  <c:v>2.3500000024796464E-2</c:v>
                </c:pt>
                <c:pt idx="1339">
                  <c:v>1.0499999887542799E-2</c:v>
                </c:pt>
                <c:pt idx="1340">
                  <c:v>-4.0000001026783139E-3</c:v>
                </c:pt>
                <c:pt idx="1341">
                  <c:v>1.2499999575084075E-2</c:v>
                </c:pt>
                <c:pt idx="1342">
                  <c:v>4.999999946448952E-4</c:v>
                </c:pt>
                <c:pt idx="1343">
                  <c:v>1.5499999833991751E-2</c:v>
                </c:pt>
                <c:pt idx="1344">
                  <c:v>1.4500000215775799E-2</c:v>
                </c:pt>
                <c:pt idx="1345">
                  <c:v>2.3000000022875611E-2</c:v>
                </c:pt>
                <c:pt idx="1346">
                  <c:v>1.4000000213854946E-2</c:v>
                </c:pt>
                <c:pt idx="1347">
                  <c:v>9.9999998928979039E-3</c:v>
                </c:pt>
                <c:pt idx="1348">
                  <c:v>3.1999999831896275E-2</c:v>
                </c:pt>
                <c:pt idx="1349">
                  <c:v>2.999999764142558E-3</c:v>
                </c:pt>
                <c:pt idx="1350">
                  <c:v>-9.500000043772161E-3</c:v>
                </c:pt>
                <c:pt idx="1351">
                  <c:v>2.099999986239709E-2</c:v>
                </c:pt>
                <c:pt idx="1352">
                  <c:v>3.7000000244006515E-2</c:v>
                </c:pt>
                <c:pt idx="1353">
                  <c:v>-7.5000001961598173E-3</c:v>
                </c:pt>
                <c:pt idx="1354">
                  <c:v>-2.4999999295687303E-3</c:v>
                </c:pt>
                <c:pt idx="1355">
                  <c:v>9.9999998928979039E-3</c:v>
                </c:pt>
                <c:pt idx="1356">
                  <c:v>2.1999999938998371E-2</c:v>
                </c:pt>
                <c:pt idx="1357">
                  <c:v>1.0499999887542799E-2</c:v>
                </c:pt>
                <c:pt idx="1358">
                  <c:v>1.9500000242260285E-2</c:v>
                </c:pt>
                <c:pt idx="1359">
                  <c:v>-1.1499999887746526E-2</c:v>
                </c:pt>
                <c:pt idx="1360">
                  <c:v>1.2000000049738446E-2</c:v>
                </c:pt>
                <c:pt idx="1361">
                  <c:v>1.2000000053376425E-2</c:v>
                </c:pt>
                <c:pt idx="1362">
                  <c:v>1.2000000049738446E-2</c:v>
                </c:pt>
                <c:pt idx="1363">
                  <c:v>9.0000000200234354E-3</c:v>
                </c:pt>
                <c:pt idx="1364">
                  <c:v>1.0000000431318767E-2</c:v>
                </c:pt>
                <c:pt idx="1365">
                  <c:v>1.5999999915948138E-2</c:v>
                </c:pt>
                <c:pt idx="1366">
                  <c:v>1.2500000055297278E-2</c:v>
                </c:pt>
                <c:pt idx="1367">
                  <c:v>1.8500000078347512E-2</c:v>
                </c:pt>
                <c:pt idx="1368">
                  <c:v>1.8500000063795596E-2</c:v>
                </c:pt>
                <c:pt idx="1369">
                  <c:v>1.8999999694642611E-2</c:v>
                </c:pt>
                <c:pt idx="1370">
                  <c:v>8.0000001908047125E-3</c:v>
                </c:pt>
                <c:pt idx="1371">
                  <c:v>1.300000015180558E-2</c:v>
                </c:pt>
                <c:pt idx="1372">
                  <c:v>1.0499999887542799E-2</c:v>
                </c:pt>
                <c:pt idx="1373">
                  <c:v>1.2500000069849193E-2</c:v>
                </c:pt>
                <c:pt idx="1374">
                  <c:v>1.4999999752035365E-2</c:v>
                </c:pt>
                <c:pt idx="1375">
                  <c:v>2.4500000101397745E-2</c:v>
                </c:pt>
                <c:pt idx="1376">
                  <c:v>-6.5000001050066203E-3</c:v>
                </c:pt>
                <c:pt idx="1377">
                  <c:v>1.1499999964144081E-2</c:v>
                </c:pt>
                <c:pt idx="1378">
                  <c:v>6.5000000322470441E-3</c:v>
                </c:pt>
                <c:pt idx="1379">
                  <c:v>1.2999999671592377E-2</c:v>
                </c:pt>
                <c:pt idx="1380">
                  <c:v>1.00000002712477E-2</c:v>
                </c:pt>
                <c:pt idx="1381">
                  <c:v>2.1499999940715497E-2</c:v>
                </c:pt>
                <c:pt idx="1382">
                  <c:v>3.9999999571591616E-3</c:v>
                </c:pt>
                <c:pt idx="1383">
                  <c:v>1.8500000005587935E-2</c:v>
                </c:pt>
                <c:pt idx="1384">
                  <c:v>1.9999999771243893E-2</c:v>
                </c:pt>
                <c:pt idx="1385">
                  <c:v>2.5999999801570084E-2</c:v>
                </c:pt>
                <c:pt idx="1386">
                  <c:v>1.3000000122701749E-2</c:v>
                </c:pt>
                <c:pt idx="1387">
                  <c:v>8.9999998017447069E-3</c:v>
                </c:pt>
                <c:pt idx="1388">
                  <c:v>3.7999999854946509E-2</c:v>
                </c:pt>
                <c:pt idx="1389">
                  <c:v>-1.2500000055297278E-2</c:v>
                </c:pt>
                <c:pt idx="1390">
                  <c:v>-1.0499999887542799E-2</c:v>
                </c:pt>
                <c:pt idx="1391">
                  <c:v>6.0000000521540642E-3</c:v>
                </c:pt>
                <c:pt idx="1392">
                  <c:v>1.7499999987194315E-2</c:v>
                </c:pt>
                <c:pt idx="1393">
                  <c:v>1.5999999915948138E-2</c:v>
                </c:pt>
                <c:pt idx="1394">
                  <c:v>1.0000001639127731E-3</c:v>
                </c:pt>
                <c:pt idx="1395">
                  <c:v>1.3999999966472387E-2</c:v>
                </c:pt>
                <c:pt idx="1396">
                  <c:v>3.0000000260770321E-3</c:v>
                </c:pt>
                <c:pt idx="1397">
                  <c:v>1.1999999638646841E-2</c:v>
                </c:pt>
                <c:pt idx="1398">
                  <c:v>1.8499999692721758E-2</c:v>
                </c:pt>
                <c:pt idx="1399">
                  <c:v>-3.6500000162050128E-2</c:v>
                </c:pt>
                <c:pt idx="1400">
                  <c:v>3.3000000374158844E-2</c:v>
                </c:pt>
                <c:pt idx="1401">
                  <c:v>-5.0000000192085281E-4</c:v>
                </c:pt>
                <c:pt idx="1402">
                  <c:v>0</c:v>
                </c:pt>
                <c:pt idx="1403">
                  <c:v>1.8999999854713678E-2</c:v>
                </c:pt>
                <c:pt idx="1404">
                  <c:v>-4.9999999988358468E-2</c:v>
                </c:pt>
                <c:pt idx="1405">
                  <c:v>-6.4999999740393832E-2</c:v>
                </c:pt>
                <c:pt idx="1406">
                  <c:v>-9.0000000418513082E-3</c:v>
                </c:pt>
                <c:pt idx="1407">
                  <c:v>-2.0000000251457095E-2</c:v>
                </c:pt>
                <c:pt idx="1408">
                  <c:v>-5.5999999931373168E-2</c:v>
                </c:pt>
                <c:pt idx="1409">
                  <c:v>-2.1999999938998371E-2</c:v>
                </c:pt>
                <c:pt idx="1410">
                  <c:v>3.6500000234809704E-2</c:v>
                </c:pt>
                <c:pt idx="1411">
                  <c:v>2.1500000031664968E-2</c:v>
                </c:pt>
                <c:pt idx="1412">
                  <c:v>1.3000000122701749E-2</c:v>
                </c:pt>
                <c:pt idx="1413">
                  <c:v>-4.4999998644925654E-3</c:v>
                </c:pt>
                <c:pt idx="1414">
                  <c:v>6.9999998740968294E-3</c:v>
                </c:pt>
                <c:pt idx="1415">
                  <c:v>-1.9999998476123437E-3</c:v>
                </c:pt>
                <c:pt idx="1416">
                  <c:v>-3.4999997733393684E-3</c:v>
                </c:pt>
                <c:pt idx="1417">
                  <c:v>-7.9999999579740688E-3</c:v>
                </c:pt>
                <c:pt idx="1418">
                  <c:v>1.6999999992549419E-2</c:v>
                </c:pt>
                <c:pt idx="1419">
                  <c:v>3.6499999776424374E-2</c:v>
                </c:pt>
                <c:pt idx="1420">
                  <c:v>4.500000097323209E-3</c:v>
                </c:pt>
                <c:pt idx="1421">
                  <c:v>-9.9999984377063811E-4</c:v>
                </c:pt>
                <c:pt idx="1422">
                  <c:v>-1.0000000125728548E-2</c:v>
                </c:pt>
                <c:pt idx="1423">
                  <c:v>1.2500000128056854E-2</c:v>
                </c:pt>
                <c:pt idx="1424">
                  <c:v>-1.7999999865423888E-2</c:v>
                </c:pt>
                <c:pt idx="1425">
                  <c:v>1.4999999839346856E-2</c:v>
                </c:pt>
                <c:pt idx="1426">
                  <c:v>1.4500000215775799E-2</c:v>
                </c:pt>
                <c:pt idx="1427">
                  <c:v>1.2500000135332812E-2</c:v>
                </c:pt>
                <c:pt idx="1428">
                  <c:v>1.3999999751831638E-2</c:v>
                </c:pt>
                <c:pt idx="1429">
                  <c:v>1.5000000013969839E-2</c:v>
                </c:pt>
                <c:pt idx="1430">
                  <c:v>1.7500000078143785E-2</c:v>
                </c:pt>
                <c:pt idx="1431">
                  <c:v>1.8999999680090696E-2</c:v>
                </c:pt>
                <c:pt idx="1432">
                  <c:v>1.049999991664663E-2</c:v>
                </c:pt>
                <c:pt idx="1433">
                  <c:v>1.2999999627936631E-2</c:v>
                </c:pt>
                <c:pt idx="1434">
                  <c:v>1.2000000046100467E-2</c:v>
                </c:pt>
                <c:pt idx="1435">
                  <c:v>5.6499999933294021E-2</c:v>
                </c:pt>
                <c:pt idx="1436">
                  <c:v>1.999999977851985E-2</c:v>
                </c:pt>
                <c:pt idx="1437">
                  <c:v>1.499999692896381E-3</c:v>
                </c:pt>
                <c:pt idx="1438">
                  <c:v>1.0999999940395355E-2</c:v>
                </c:pt>
                <c:pt idx="1439">
                  <c:v>1.5000000596046448E-2</c:v>
                </c:pt>
                <c:pt idx="1440">
                  <c:v>1.8000000156462193E-2</c:v>
                </c:pt>
                <c:pt idx="1441">
                  <c:v>5.8999999426305294E-2</c:v>
                </c:pt>
                <c:pt idx="1442">
                  <c:v>2.0000000484287739E-2</c:v>
                </c:pt>
                <c:pt idx="1443">
                  <c:v>3.6000000312924385E-2</c:v>
                </c:pt>
                <c:pt idx="1444">
                  <c:v>4.000000306405127E-3</c:v>
                </c:pt>
                <c:pt idx="1445">
                  <c:v>2.3500000104831997E-2</c:v>
                </c:pt>
                <c:pt idx="1446">
                  <c:v>-2.0000001641164999E-3</c:v>
                </c:pt>
                <c:pt idx="1447">
                  <c:v>8.4999998070998117E-3</c:v>
                </c:pt>
                <c:pt idx="1448">
                  <c:v>-9.500000043772161E-3</c:v>
                </c:pt>
                <c:pt idx="1449">
                  <c:v>2.1499999857041985E-2</c:v>
                </c:pt>
                <c:pt idx="1450">
                  <c:v>3.0000000115251169E-3</c:v>
                </c:pt>
                <c:pt idx="1451">
                  <c:v>1.4999998529674485E-3</c:v>
                </c:pt>
                <c:pt idx="1452">
                  <c:v>-1.500000071246177E-3</c:v>
                </c:pt>
                <c:pt idx="1453">
                  <c:v>-1.999999862164259E-3</c:v>
                </c:pt>
                <c:pt idx="1454">
                  <c:v>-3.9999997243285179E-3</c:v>
                </c:pt>
                <c:pt idx="1455">
                  <c:v>3.2999999821186066E-2</c:v>
                </c:pt>
                <c:pt idx="1456">
                  <c:v>1.999999862164259E-3</c:v>
                </c:pt>
                <c:pt idx="1457">
                  <c:v>6.0000000521540642E-3</c:v>
                </c:pt>
                <c:pt idx="1458">
                  <c:v>1.999999862164259E-3</c:v>
                </c:pt>
                <c:pt idx="1459">
                  <c:v>-9.9999993108212948E-4</c:v>
                </c:pt>
                <c:pt idx="1460">
                  <c:v>2.3500000010244548E-2</c:v>
                </c:pt>
                <c:pt idx="1461">
                  <c:v>1.1000000056810677E-2</c:v>
                </c:pt>
                <c:pt idx="1462">
                  <c:v>2.4999996967380866E-3</c:v>
                </c:pt>
                <c:pt idx="1463">
                  <c:v>4.2000000190455467E-2</c:v>
                </c:pt>
                <c:pt idx="1464">
                  <c:v>-4.999999946448952E-3</c:v>
                </c:pt>
                <c:pt idx="1465">
                  <c:v>-4.999999946448952E-3</c:v>
                </c:pt>
                <c:pt idx="1466">
                  <c:v>-6.0000000230502337E-3</c:v>
                </c:pt>
                <c:pt idx="1467">
                  <c:v>-9.4999998109415174E-3</c:v>
                </c:pt>
                <c:pt idx="1468">
                  <c:v>5.5000000284053385E-3</c:v>
                </c:pt>
                <c:pt idx="1469">
                  <c:v>-7.9999999579740688E-3</c:v>
                </c:pt>
                <c:pt idx="1470">
                  <c:v>-6.9999998813727871E-3</c:v>
                </c:pt>
                <c:pt idx="1471">
                  <c:v>1.9999999494757503E-3</c:v>
                </c:pt>
                <c:pt idx="1472">
                  <c:v>1.5499999921303242E-2</c:v>
                </c:pt>
                <c:pt idx="1473">
                  <c:v>1.8499999947380275E-2</c:v>
                </c:pt>
                <c:pt idx="1474">
                  <c:v>3.0000002443557605E-3</c:v>
                </c:pt>
                <c:pt idx="1475">
                  <c:v>6.0000000230502337E-3</c:v>
                </c:pt>
                <c:pt idx="1476">
                  <c:v>1.0500000440515578E-2</c:v>
                </c:pt>
                <c:pt idx="1477">
                  <c:v>1.9999999203719199E-3</c:v>
                </c:pt>
                <c:pt idx="1478">
                  <c:v>5.0000000046566129E-3</c:v>
                </c:pt>
                <c:pt idx="1479">
                  <c:v>-2.5000000023283064E-3</c:v>
                </c:pt>
                <c:pt idx="1480">
                  <c:v>-1.0499999960302375E-2</c:v>
                </c:pt>
                <c:pt idx="1481">
                  <c:v>-6.5000000322470441E-3</c:v>
                </c:pt>
                <c:pt idx="1482">
                  <c:v>-6.0000000230502337E-3</c:v>
                </c:pt>
                <c:pt idx="1483">
                  <c:v>6.9999992847442627E-3</c:v>
                </c:pt>
                <c:pt idx="1484">
                  <c:v>-6.0000000230502337E-3</c:v>
                </c:pt>
                <c:pt idx="1485">
                  <c:v>3.0000000115251169E-3</c:v>
                </c:pt>
                <c:pt idx="1486">
                  <c:v>-6.9999998668208718E-3</c:v>
                </c:pt>
                <c:pt idx="1487">
                  <c:v>9.9999998783459887E-3</c:v>
                </c:pt>
                <c:pt idx="1488">
                  <c:v>9.9999962549190968E-4</c:v>
                </c:pt>
                <c:pt idx="1489">
                  <c:v>6.0000000230502337E-3</c:v>
                </c:pt>
                <c:pt idx="1490">
                  <c:v>1.6499999910593033E-2</c:v>
                </c:pt>
                <c:pt idx="1491">
                  <c:v>8.0000002053566277E-3</c:v>
                </c:pt>
                <c:pt idx="1492">
                  <c:v>-0.20800000010058284</c:v>
                </c:pt>
                <c:pt idx="1493">
                  <c:v>-2.9999997786944732E-3</c:v>
                </c:pt>
                <c:pt idx="1494">
                  <c:v>-0.18400000006658956</c:v>
                </c:pt>
                <c:pt idx="1495">
                  <c:v>-3.9999998407438397E-3</c:v>
                </c:pt>
                <c:pt idx="1496">
                  <c:v>-5.7500000097206794E-2</c:v>
                </c:pt>
                <c:pt idx="1497">
                  <c:v>2.0000001677544788E-3</c:v>
                </c:pt>
                <c:pt idx="1498">
                  <c:v>-6.0000000230502337E-3</c:v>
                </c:pt>
                <c:pt idx="1499">
                  <c:v>-1.0000000766012818E-3</c:v>
                </c:pt>
                <c:pt idx="1500">
                  <c:v>-2.749999996740371E-2</c:v>
                </c:pt>
                <c:pt idx="1501">
                  <c:v>5.4999999701976776E-3</c:v>
                </c:pt>
                <c:pt idx="1502">
                  <c:v>1.8000000160100171E-2</c:v>
                </c:pt>
                <c:pt idx="1503">
                  <c:v>1.7500000078143785E-2</c:v>
                </c:pt>
                <c:pt idx="1504">
                  <c:v>2.2500000020954758E-2</c:v>
                </c:pt>
                <c:pt idx="1505">
                  <c:v>1.9500000242260285E-2</c:v>
                </c:pt>
                <c:pt idx="1506">
                  <c:v>2.5999999801570084E-2</c:v>
                </c:pt>
                <c:pt idx="1507">
                  <c:v>1.8000000076426659E-2</c:v>
                </c:pt>
                <c:pt idx="1508">
                  <c:v>-1.2999999671592377E-2</c:v>
                </c:pt>
                <c:pt idx="1509">
                  <c:v>-6.0000000230502337E-3</c:v>
                </c:pt>
                <c:pt idx="1510">
                  <c:v>4.999999946448952E-3</c:v>
                </c:pt>
                <c:pt idx="1511">
                  <c:v>-2.0000001677544788E-3</c:v>
                </c:pt>
                <c:pt idx="1512">
                  <c:v>-3.0000002589076757E-3</c:v>
                </c:pt>
                <c:pt idx="1513">
                  <c:v>1.6499999997904524E-2</c:v>
                </c:pt>
                <c:pt idx="1514">
                  <c:v>1.3000000122701749E-2</c:v>
                </c:pt>
                <c:pt idx="1515">
                  <c:v>7.9999997396953404E-3</c:v>
                </c:pt>
                <c:pt idx="1516">
                  <c:v>1.2500000128056854E-2</c:v>
                </c:pt>
                <c:pt idx="1517">
                  <c:v>9.4999998982530087E-3</c:v>
                </c:pt>
                <c:pt idx="1518">
                  <c:v>1.8000000160100171E-2</c:v>
                </c:pt>
                <c:pt idx="1519">
                  <c:v>1.8499999692721758E-2</c:v>
                </c:pt>
                <c:pt idx="1520">
                  <c:v>3.6500000162050128E-2</c:v>
                </c:pt>
                <c:pt idx="1521">
                  <c:v>9.4999998982530087E-3</c:v>
                </c:pt>
                <c:pt idx="1522">
                  <c:v>9.5000003493623808E-3</c:v>
                </c:pt>
                <c:pt idx="1523">
                  <c:v>1.3499999666237272E-2</c:v>
                </c:pt>
                <c:pt idx="1524">
                  <c:v>2.0000000244181138E-2</c:v>
                </c:pt>
                <c:pt idx="1525">
                  <c:v>-1.4500000223051757E-2</c:v>
                </c:pt>
                <c:pt idx="1526">
                  <c:v>-1.4500000223051757E-2</c:v>
                </c:pt>
                <c:pt idx="1527">
                  <c:v>1.000000011845259E-2</c:v>
                </c:pt>
                <c:pt idx="1528">
                  <c:v>6.0000000230502337E-3</c:v>
                </c:pt>
                <c:pt idx="1529">
                  <c:v>1.2000000060652383E-2</c:v>
                </c:pt>
                <c:pt idx="1530">
                  <c:v>1.0999999969499186E-2</c:v>
                </c:pt>
                <c:pt idx="1531">
                  <c:v>-3.7000000244006515E-2</c:v>
                </c:pt>
                <c:pt idx="1532">
                  <c:v>1.4500000295811333E-2</c:v>
                </c:pt>
                <c:pt idx="1533">
                  <c:v>-6.9999998813727871E-3</c:v>
                </c:pt>
                <c:pt idx="1534">
                  <c:v>1.6499999997904524E-2</c:v>
                </c:pt>
                <c:pt idx="1535">
                  <c:v>6.0000000230502337E-3</c:v>
                </c:pt>
                <c:pt idx="1536">
                  <c:v>1.2999999671592377E-2</c:v>
                </c:pt>
                <c:pt idx="1537">
                  <c:v>1.0999999969499186E-2</c:v>
                </c:pt>
                <c:pt idx="1538">
                  <c:v>2.1499999857041985E-2</c:v>
                </c:pt>
                <c:pt idx="1539">
                  <c:v>-2.4999999441206455E-3</c:v>
                </c:pt>
                <c:pt idx="1540">
                  <c:v>3.400000007241033E-2</c:v>
                </c:pt>
                <c:pt idx="1541">
                  <c:v>2.200000000448199E-2</c:v>
                </c:pt>
                <c:pt idx="1542">
                  <c:v>1.9500000154948793E-2</c:v>
                </c:pt>
                <c:pt idx="1543">
                  <c:v>2.1999999938998371E-2</c:v>
                </c:pt>
                <c:pt idx="1544">
                  <c:v>-1.9999999349238351E-3</c:v>
                </c:pt>
                <c:pt idx="1545">
                  <c:v>2.1499999857041985E-2</c:v>
                </c:pt>
                <c:pt idx="1546">
                  <c:v>-1.7499999987194315E-2</c:v>
                </c:pt>
                <c:pt idx="1547">
                  <c:v>1.6499999910593033E-2</c:v>
                </c:pt>
                <c:pt idx="1548">
                  <c:v>1.0000000766012818E-3</c:v>
                </c:pt>
                <c:pt idx="1549">
                  <c:v>-1.5000001731095836E-3</c:v>
                </c:pt>
                <c:pt idx="1550">
                  <c:v>0</c:v>
                </c:pt>
                <c:pt idx="1551">
                  <c:v>2.3999999641091563E-2</c:v>
                </c:pt>
                <c:pt idx="1552">
                  <c:v>3.549999970709905E-2</c:v>
                </c:pt>
                <c:pt idx="1553">
                  <c:v>-1.5000000043073669E-2</c:v>
                </c:pt>
                <c:pt idx="1554">
                  <c:v>-6.4999998721759766E-3</c:v>
                </c:pt>
                <c:pt idx="1555">
                  <c:v>2.2500000020954758E-2</c:v>
                </c:pt>
                <c:pt idx="1556">
                  <c:v>3.5000000076252036E-2</c:v>
                </c:pt>
                <c:pt idx="1557">
                  <c:v>2.9500000135158189E-2</c:v>
                </c:pt>
                <c:pt idx="1558">
                  <c:v>4.0000003209570423E-3</c:v>
                </c:pt>
                <c:pt idx="1559">
                  <c:v>-1.2499999575084075E-2</c:v>
                </c:pt>
                <c:pt idx="1560">
                  <c:v>1.4999999839346856E-2</c:v>
                </c:pt>
                <c:pt idx="1561">
                  <c:v>-8.5000001708976924E-3</c:v>
                </c:pt>
                <c:pt idx="1562">
                  <c:v>2.0000001532025635E-3</c:v>
                </c:pt>
                <c:pt idx="1563">
                  <c:v>2.5000002351589501E-3</c:v>
                </c:pt>
                <c:pt idx="1564">
                  <c:v>2.8500000058556907E-2</c:v>
                </c:pt>
                <c:pt idx="1565">
                  <c:v>3.4500000081607141E-2</c:v>
                </c:pt>
                <c:pt idx="1566">
                  <c:v>1.049999997485429E-2</c:v>
                </c:pt>
                <c:pt idx="1567">
                  <c:v>-3.9999997825361788E-3</c:v>
                </c:pt>
                <c:pt idx="1568">
                  <c:v>4.9999999318970367E-3</c:v>
                </c:pt>
                <c:pt idx="1569">
                  <c:v>9.0000000345753506E-3</c:v>
                </c:pt>
                <c:pt idx="1570">
                  <c:v>1.2000000053376425E-2</c:v>
                </c:pt>
                <c:pt idx="1571">
                  <c:v>1.2000000053376425E-2</c:v>
                </c:pt>
                <c:pt idx="1572">
                  <c:v>2.0499999860476237E-2</c:v>
                </c:pt>
                <c:pt idx="1573">
                  <c:v>-9.9999984377063811E-4</c:v>
                </c:pt>
                <c:pt idx="1574">
                  <c:v>9.9999998928979039E-3</c:v>
                </c:pt>
                <c:pt idx="1575">
                  <c:v>1.3500000204658136E-2</c:v>
                </c:pt>
                <c:pt idx="1576">
                  <c:v>4.0000000153668225E-3</c:v>
                </c:pt>
                <c:pt idx="1577">
                  <c:v>7.0000001142034307E-3</c:v>
                </c:pt>
                <c:pt idx="1578">
                  <c:v>1.9000000160303898E-2</c:v>
                </c:pt>
                <c:pt idx="1579">
                  <c:v>2.3000000102911144E-2</c:v>
                </c:pt>
                <c:pt idx="1580">
                  <c:v>-4.4999999227002263E-3</c:v>
                </c:pt>
                <c:pt idx="1581">
                  <c:v>1.399999983550515E-2</c:v>
                </c:pt>
                <c:pt idx="1582">
                  <c:v>3.2999999981257133E-2</c:v>
                </c:pt>
                <c:pt idx="1583">
                  <c:v>-1.50000000721775E-2</c:v>
                </c:pt>
                <c:pt idx="1584">
                  <c:v>-1.1500000051455572E-2</c:v>
                </c:pt>
                <c:pt idx="1585">
                  <c:v>-1.0999999969499186E-2</c:v>
                </c:pt>
                <c:pt idx="1586">
                  <c:v>-1.3000000122701749E-2</c:v>
                </c:pt>
                <c:pt idx="1587">
                  <c:v>-1.3500000117346644E-2</c:v>
                </c:pt>
                <c:pt idx="1588">
                  <c:v>2.2499999933643267E-2</c:v>
                </c:pt>
                <c:pt idx="1589">
                  <c:v>2.1999999938998371E-2</c:v>
                </c:pt>
                <c:pt idx="1590">
                  <c:v>-1.5499999914027285E-2</c:v>
                </c:pt>
                <c:pt idx="1591">
                  <c:v>1.4500000295811333E-2</c:v>
                </c:pt>
                <c:pt idx="1592">
                  <c:v>-7.8499999945051968E-2</c:v>
                </c:pt>
                <c:pt idx="1593">
                  <c:v>-5.4499999852851033E-2</c:v>
                </c:pt>
                <c:pt idx="1594">
                  <c:v>2.7999999991152436E-2</c:v>
                </c:pt>
                <c:pt idx="1595">
                  <c:v>1.2000000075204298E-2</c:v>
                </c:pt>
                <c:pt idx="1596">
                  <c:v>1.3999999966472387E-2</c:v>
                </c:pt>
                <c:pt idx="1597">
                  <c:v>-9.0000002674059942E-3</c:v>
                </c:pt>
                <c:pt idx="1598">
                  <c:v>3.0000000260770321E-3</c:v>
                </c:pt>
                <c:pt idx="1599">
                  <c:v>2.5000000023283064E-3</c:v>
                </c:pt>
                <c:pt idx="1600">
                  <c:v>2.5500000279862434E-2</c:v>
                </c:pt>
                <c:pt idx="1601">
                  <c:v>-8.5000000326544978E-3</c:v>
                </c:pt>
                <c:pt idx="1602">
                  <c:v>1.2000000053376425E-2</c:v>
                </c:pt>
                <c:pt idx="1603">
                  <c:v>1.4000000217492925E-2</c:v>
                </c:pt>
                <c:pt idx="1604">
                  <c:v>1.2000000049738446E-2</c:v>
                </c:pt>
                <c:pt idx="1605">
                  <c:v>-1.000000091153197E-3</c:v>
                </c:pt>
                <c:pt idx="1606">
                  <c:v>1.2000000046100467E-2</c:v>
                </c:pt>
                <c:pt idx="1607">
                  <c:v>-9.0000000418513082E-3</c:v>
                </c:pt>
                <c:pt idx="1608">
                  <c:v>-7.9999997105915099E-3</c:v>
                </c:pt>
                <c:pt idx="1609">
                  <c:v>-9.9500000360421836E-2</c:v>
                </c:pt>
                <c:pt idx="1610">
                  <c:v>1.3999999748193659E-2</c:v>
                </c:pt>
                <c:pt idx="1611">
                  <c:v>2.6999999885447323E-2</c:v>
                </c:pt>
                <c:pt idx="1612">
                  <c:v>-4.4999998644925654E-3</c:v>
                </c:pt>
                <c:pt idx="1613">
                  <c:v>0</c:v>
                </c:pt>
                <c:pt idx="1614">
                  <c:v>0</c:v>
                </c:pt>
                <c:pt idx="1615">
                  <c:v>-5.9500000257685315E-2</c:v>
                </c:pt>
                <c:pt idx="1616">
                  <c:v>-2.0000003278255463E-3</c:v>
                </c:pt>
                <c:pt idx="1617">
                  <c:v>8.0000001071311999E-3</c:v>
                </c:pt>
                <c:pt idx="1618">
                  <c:v>1.0000001639127731E-3</c:v>
                </c:pt>
                <c:pt idx="1619">
                  <c:v>3.9999998698476702E-3</c:v>
                </c:pt>
                <c:pt idx="1620">
                  <c:v>-1.39999995008111E-2</c:v>
                </c:pt>
                <c:pt idx="1621">
                  <c:v>2.5000001478474587E-3</c:v>
                </c:pt>
                <c:pt idx="1622">
                  <c:v>8.999999612569809E-3</c:v>
                </c:pt>
                <c:pt idx="1623">
                  <c:v>8.999999612569809E-3</c:v>
                </c:pt>
                <c:pt idx="1624">
                  <c:v>2.2000000404659659E-2</c:v>
                </c:pt>
                <c:pt idx="1625">
                  <c:v>4.999999946448952E-3</c:v>
                </c:pt>
                <c:pt idx="1626">
                  <c:v>3.2499999913852662E-2</c:v>
                </c:pt>
                <c:pt idx="1627">
                  <c:v>1.2500000186264515E-2</c:v>
                </c:pt>
                <c:pt idx="1628">
                  <c:v>-4.4999998644925654E-3</c:v>
                </c:pt>
                <c:pt idx="1629">
                  <c:v>7.9999997251434252E-3</c:v>
                </c:pt>
                <c:pt idx="1630">
                  <c:v>1.8500000151107088E-2</c:v>
                </c:pt>
                <c:pt idx="1631">
                  <c:v>1.5499999914027285E-2</c:v>
                </c:pt>
                <c:pt idx="1632">
                  <c:v>1.9499999776598997E-2</c:v>
                </c:pt>
                <c:pt idx="1633">
                  <c:v>1.9999999785795808E-2</c:v>
                </c:pt>
                <c:pt idx="1634">
                  <c:v>3.0500000226311386E-2</c:v>
                </c:pt>
                <c:pt idx="1635">
                  <c:v>2.1999999938998371E-2</c:v>
                </c:pt>
                <c:pt idx="1636">
                  <c:v>1.1499999964144081E-2</c:v>
                </c:pt>
                <c:pt idx="1637">
                  <c:v>1.7499999623396434E-2</c:v>
                </c:pt>
                <c:pt idx="1638">
                  <c:v>4.999999946448952E-3</c:v>
                </c:pt>
                <c:pt idx="1639">
                  <c:v>1.5999999828636646E-2</c:v>
                </c:pt>
                <c:pt idx="1640">
                  <c:v>-2.0000000076834112E-3</c:v>
                </c:pt>
                <c:pt idx="1641">
                  <c:v>8.9999998454004526E-3</c:v>
                </c:pt>
                <c:pt idx="1642">
                  <c:v>0</c:v>
                </c:pt>
                <c:pt idx="1643">
                  <c:v>1.8000000156462193E-2</c:v>
                </c:pt>
                <c:pt idx="1644">
                  <c:v>2.9999999664141797E-2</c:v>
                </c:pt>
                <c:pt idx="1645">
                  <c:v>4.999999946448952E-3</c:v>
                </c:pt>
                <c:pt idx="1646">
                  <c:v>1.7000000007101335E-2</c:v>
                </c:pt>
                <c:pt idx="1647">
                  <c:v>3.499999875202775E-3</c:v>
                </c:pt>
                <c:pt idx="1648">
                  <c:v>1.4499999830150045E-2</c:v>
                </c:pt>
                <c:pt idx="1649">
                  <c:v>-1.5000002458691597E-3</c:v>
                </c:pt>
                <c:pt idx="1650">
                  <c:v>-4.2000000190455467E-2</c:v>
                </c:pt>
                <c:pt idx="1651">
                  <c:v>-1.0500000324100256E-2</c:v>
                </c:pt>
                <c:pt idx="1652">
                  <c:v>-2.7499999909196049E-2</c:v>
                </c:pt>
                <c:pt idx="1653">
                  <c:v>8.5000001890875865E-3</c:v>
                </c:pt>
                <c:pt idx="1654">
                  <c:v>1.9999999785795808E-2</c:v>
                </c:pt>
                <c:pt idx="1655">
                  <c:v>1.1999999973340891E-2</c:v>
                </c:pt>
                <c:pt idx="1656">
                  <c:v>1.2000000049738446E-2</c:v>
                </c:pt>
                <c:pt idx="1657">
                  <c:v>1.4500000215775799E-2</c:v>
                </c:pt>
                <c:pt idx="1658">
                  <c:v>1.2500000040745363E-2</c:v>
                </c:pt>
                <c:pt idx="1659">
                  <c:v>1.6999999996187398E-2</c:v>
                </c:pt>
                <c:pt idx="1660">
                  <c:v>2.0000000822619768E-3</c:v>
                </c:pt>
                <c:pt idx="1661">
                  <c:v>2.0499999773164745E-2</c:v>
                </c:pt>
                <c:pt idx="1662">
                  <c:v>-2.9000000067753717E-2</c:v>
                </c:pt>
                <c:pt idx="1663">
                  <c:v>1.2000000104308128E-2</c:v>
                </c:pt>
                <c:pt idx="1664">
                  <c:v>1.2000000104308128E-2</c:v>
                </c:pt>
                <c:pt idx="1665">
                  <c:v>3.9999998625717126E-3</c:v>
                </c:pt>
                <c:pt idx="1666">
                  <c:v>1.9000000320374966E-2</c:v>
                </c:pt>
                <c:pt idx="1667">
                  <c:v>1.0000001639127731E-3</c:v>
                </c:pt>
                <c:pt idx="1668">
                  <c:v>1.1499999971420038E-2</c:v>
                </c:pt>
                <c:pt idx="1669">
                  <c:v>3.2999999821186066E-2</c:v>
                </c:pt>
                <c:pt idx="1670">
                  <c:v>1.3500000133717549E-2</c:v>
                </c:pt>
                <c:pt idx="1671">
                  <c:v>2.3500000021158485E-2</c:v>
                </c:pt>
                <c:pt idx="1672">
                  <c:v>1.7000000007101335E-2</c:v>
                </c:pt>
                <c:pt idx="1673">
                  <c:v>-3.0000002443557605E-3</c:v>
                </c:pt>
                <c:pt idx="1674">
                  <c:v>-1.6999999992549419E-2</c:v>
                </c:pt>
                <c:pt idx="1675">
                  <c:v>2.0000001532025635E-3</c:v>
                </c:pt>
                <c:pt idx="1676">
                  <c:v>-2.499999784049578E-3</c:v>
                </c:pt>
                <c:pt idx="1677">
                  <c:v>2.5000001623993739E-3</c:v>
                </c:pt>
                <c:pt idx="1678">
                  <c:v>6.0000000266882125E-3</c:v>
                </c:pt>
                <c:pt idx="1679">
                  <c:v>1.2000000053376425E-2</c:v>
                </c:pt>
                <c:pt idx="1680">
                  <c:v>2.0000001604785211E-3</c:v>
                </c:pt>
                <c:pt idx="1681">
                  <c:v>8.5000001854496077E-3</c:v>
                </c:pt>
                <c:pt idx="1682">
                  <c:v>8.5000001854496077E-3</c:v>
                </c:pt>
                <c:pt idx="1683">
                  <c:v>8.0000001762527972E-3</c:v>
                </c:pt>
                <c:pt idx="1684">
                  <c:v>-4.5000004174653441E-3</c:v>
                </c:pt>
                <c:pt idx="1685">
                  <c:v>1.6499999914231012E-2</c:v>
                </c:pt>
                <c:pt idx="1686">
                  <c:v>1.1499999971420038E-2</c:v>
                </c:pt>
                <c:pt idx="1687">
                  <c:v>9.4999998109415174E-3</c:v>
                </c:pt>
                <c:pt idx="1688">
                  <c:v>2.9999997932463884E-3</c:v>
                </c:pt>
                <c:pt idx="1689">
                  <c:v>-9.4999998109415174E-3</c:v>
                </c:pt>
                <c:pt idx="1690">
                  <c:v>5.499999944731826E-3</c:v>
                </c:pt>
                <c:pt idx="1691">
                  <c:v>1.1499999971420038E-2</c:v>
                </c:pt>
                <c:pt idx="1692">
                  <c:v>1.0999999969499186E-2</c:v>
                </c:pt>
                <c:pt idx="1693">
                  <c:v>0</c:v>
                </c:pt>
                <c:pt idx="1694">
                  <c:v>1.0000000358559191E-2</c:v>
                </c:pt>
                <c:pt idx="1695">
                  <c:v>1.7999999225139618E-2</c:v>
                </c:pt>
                <c:pt idx="1696">
                  <c:v>-4.4500000440166332E-2</c:v>
                </c:pt>
                <c:pt idx="1697">
                  <c:v>-5.3000000145402737E-2</c:v>
                </c:pt>
                <c:pt idx="1698">
                  <c:v>8.0000001871667337E-3</c:v>
                </c:pt>
                <c:pt idx="1699">
                  <c:v>9.5000000401341822E-3</c:v>
                </c:pt>
                <c:pt idx="1700">
                  <c:v>1.9999999312858563E-3</c:v>
                </c:pt>
                <c:pt idx="1701">
                  <c:v>-2.0999999858759111E-2</c:v>
                </c:pt>
                <c:pt idx="1702">
                  <c:v>1.8500000078347512E-2</c:v>
                </c:pt>
                <c:pt idx="1703">
                  <c:v>-2.199999994263635E-2</c:v>
                </c:pt>
                <c:pt idx="1704">
                  <c:v>4.1500000097585144E-2</c:v>
                </c:pt>
                <c:pt idx="1705">
                  <c:v>-5.0000001756416168E-3</c:v>
                </c:pt>
                <c:pt idx="1706">
                  <c:v>6.1000000107014785E-2</c:v>
                </c:pt>
                <c:pt idx="1707">
                  <c:v>1.2999999900785042E-2</c:v>
                </c:pt>
                <c:pt idx="1708">
                  <c:v>-2.4999999952342478E-2</c:v>
                </c:pt>
                <c:pt idx="1709">
                  <c:v>0</c:v>
                </c:pt>
                <c:pt idx="1710">
                  <c:v>4.9999999428109732E-3</c:v>
                </c:pt>
                <c:pt idx="1711">
                  <c:v>1.8999999927473255E-2</c:v>
                </c:pt>
                <c:pt idx="1712">
                  <c:v>-3.0000002589076757E-3</c:v>
                </c:pt>
                <c:pt idx="1713">
                  <c:v>2.3000000022875611E-2</c:v>
                </c:pt>
                <c:pt idx="1714">
                  <c:v>2.050000024610199E-2</c:v>
                </c:pt>
                <c:pt idx="1715">
                  <c:v>-1.2500000055297278E-2</c:v>
                </c:pt>
                <c:pt idx="1716">
                  <c:v>1.4499999830150045E-2</c:v>
                </c:pt>
                <c:pt idx="1717">
                  <c:v>1.7000000007101335E-2</c:v>
                </c:pt>
                <c:pt idx="1718">
                  <c:v>1.5499999914027285E-2</c:v>
                </c:pt>
                <c:pt idx="1719">
                  <c:v>1.5499999914027285E-2</c:v>
                </c:pt>
                <c:pt idx="1720">
                  <c:v>1.5999999915948138E-2</c:v>
                </c:pt>
                <c:pt idx="1721">
                  <c:v>6.0000000266882125E-3</c:v>
                </c:pt>
                <c:pt idx="1722">
                  <c:v>2.3500000024796464E-2</c:v>
                </c:pt>
                <c:pt idx="1723">
                  <c:v>1.8000000076426659E-2</c:v>
                </c:pt>
                <c:pt idx="1724">
                  <c:v>2.9500000047846697E-2</c:v>
                </c:pt>
                <c:pt idx="1725">
                  <c:v>1.7500000089057721E-2</c:v>
                </c:pt>
                <c:pt idx="1726">
                  <c:v>-3.0499999666062649E-2</c:v>
                </c:pt>
                <c:pt idx="1727">
                  <c:v>4.3999999965308234E-2</c:v>
                </c:pt>
                <c:pt idx="1728">
                  <c:v>-3.4499999979743734E-2</c:v>
                </c:pt>
                <c:pt idx="1729">
                  <c:v>4.549999994924292E-2</c:v>
                </c:pt>
                <c:pt idx="1730">
                  <c:v>-3.8000000233296305E-2</c:v>
                </c:pt>
                <c:pt idx="1731">
                  <c:v>2.350000009755604E-2</c:v>
                </c:pt>
                <c:pt idx="1732">
                  <c:v>8.4999998070998117E-3</c:v>
                </c:pt>
                <c:pt idx="1733">
                  <c:v>-5.6000000011408702E-2</c:v>
                </c:pt>
                <c:pt idx="1734">
                  <c:v>3.0000002443557605E-3</c:v>
                </c:pt>
                <c:pt idx="1735">
                  <c:v>1.6499999910593033E-2</c:v>
                </c:pt>
                <c:pt idx="1736">
                  <c:v>3.300000038871076E-2</c:v>
                </c:pt>
                <c:pt idx="1737">
                  <c:v>1.8999999927473255E-2</c:v>
                </c:pt>
                <c:pt idx="1738">
                  <c:v>-2.0999999858759111E-2</c:v>
                </c:pt>
                <c:pt idx="1739">
                  <c:v>6.5000000249710865E-3</c:v>
                </c:pt>
                <c:pt idx="1740">
                  <c:v>1.3499999680789188E-2</c:v>
                </c:pt>
                <c:pt idx="1741">
                  <c:v>1.350000013189856E-2</c:v>
                </c:pt>
                <c:pt idx="1742">
                  <c:v>8.4999997343402356E-3</c:v>
                </c:pt>
                <c:pt idx="1743">
                  <c:v>-9.4999998891580617E-3</c:v>
                </c:pt>
                <c:pt idx="1744">
                  <c:v>1.0999999940395355E-2</c:v>
                </c:pt>
                <c:pt idx="1745">
                  <c:v>-9.9999993108212948E-4</c:v>
                </c:pt>
                <c:pt idx="1746">
                  <c:v>4.5000005047768354E-3</c:v>
                </c:pt>
                <c:pt idx="1747">
                  <c:v>2.6499999861698598E-2</c:v>
                </c:pt>
                <c:pt idx="1748">
                  <c:v>1.0999999969499186E-2</c:v>
                </c:pt>
                <c:pt idx="1749">
                  <c:v>-2.5499999726889655E-2</c:v>
                </c:pt>
                <c:pt idx="1750">
                  <c:v>-3.2499999739229679E-2</c:v>
                </c:pt>
                <c:pt idx="1751">
                  <c:v>2.0000000251457095E-2</c:v>
                </c:pt>
                <c:pt idx="1752">
                  <c:v>2.1999999938998371E-2</c:v>
                </c:pt>
                <c:pt idx="1753">
                  <c:v>2.8500000051280949E-2</c:v>
                </c:pt>
                <c:pt idx="1754">
                  <c:v>2.4999997694976628E-3</c:v>
                </c:pt>
                <c:pt idx="1755">
                  <c:v>2.5500000272586476E-2</c:v>
                </c:pt>
                <c:pt idx="1756">
                  <c:v>-5.5499999929452315E-2</c:v>
                </c:pt>
                <c:pt idx="1757">
                  <c:v>1.9999999771243893E-2</c:v>
                </c:pt>
                <c:pt idx="1758">
                  <c:v>-7.9000000027008355E-2</c:v>
                </c:pt>
                <c:pt idx="1759">
                  <c:v>1.2500000142608769E-2</c:v>
                </c:pt>
                <c:pt idx="1760">
                  <c:v>2.400000010675285E-2</c:v>
                </c:pt>
                <c:pt idx="1761">
                  <c:v>-8.3999999973457307E-2</c:v>
                </c:pt>
                <c:pt idx="1762">
                  <c:v>2.3500000104831997E-2</c:v>
                </c:pt>
                <c:pt idx="1763">
                  <c:v>1.5500000299653038E-2</c:v>
                </c:pt>
                <c:pt idx="1764">
                  <c:v>-5.6000000011408702E-2</c:v>
                </c:pt>
                <c:pt idx="1765">
                  <c:v>-5.7500000097206794E-2</c:v>
                </c:pt>
                <c:pt idx="1766">
                  <c:v>5.5000000284053385E-3</c:v>
                </c:pt>
                <c:pt idx="1767">
                  <c:v>1.2999999584280886E-2</c:v>
                </c:pt>
                <c:pt idx="1768">
                  <c:v>-3.599999999278225E-2</c:v>
                </c:pt>
                <c:pt idx="1769">
                  <c:v>2.9000000038649887E-2</c:v>
                </c:pt>
                <c:pt idx="1770">
                  <c:v>-5.2000000156112947E-2</c:v>
                </c:pt>
                <c:pt idx="1771">
                  <c:v>7.4999996577389538E-3</c:v>
                </c:pt>
                <c:pt idx="1772">
                  <c:v>-6.5000000286090653E-2</c:v>
                </c:pt>
                <c:pt idx="1773">
                  <c:v>-6.4000000202213414E-2</c:v>
                </c:pt>
                <c:pt idx="1774">
                  <c:v>-6.0999999965133611E-2</c:v>
                </c:pt>
                <c:pt idx="1775">
                  <c:v>-6.2000000041734893E-2</c:v>
                </c:pt>
                <c:pt idx="1776">
                  <c:v>0</c:v>
                </c:pt>
                <c:pt idx="1777">
                  <c:v>-3.6000000080093741E-2</c:v>
                </c:pt>
                <c:pt idx="1778">
                  <c:v>2.7000000700354576E-2</c:v>
                </c:pt>
                <c:pt idx="1779">
                  <c:v>1.1999999813269824E-2</c:v>
                </c:pt>
                <c:pt idx="1780">
                  <c:v>1.6999999992549419E-2</c:v>
                </c:pt>
                <c:pt idx="1781">
                  <c:v>3.0000000129803084E-2</c:v>
                </c:pt>
                <c:pt idx="1782">
                  <c:v>-3.0500000044412445E-2</c:v>
                </c:pt>
                <c:pt idx="1783">
                  <c:v>3.5000000076252036E-2</c:v>
                </c:pt>
                <c:pt idx="1784">
                  <c:v>4.1999999957624823E-2</c:v>
                </c:pt>
                <c:pt idx="1785">
                  <c:v>2.1000000313506462E-2</c:v>
                </c:pt>
                <c:pt idx="1786">
                  <c:v>1.0999999940395355E-2</c:v>
                </c:pt>
                <c:pt idx="1787">
                  <c:v>-1.4999997802078724E-3</c:v>
                </c:pt>
                <c:pt idx="1788">
                  <c:v>2.4999999717692845E-2</c:v>
                </c:pt>
                <c:pt idx="1789">
                  <c:v>2.9000000053201802E-2</c:v>
                </c:pt>
                <c:pt idx="1790">
                  <c:v>1.2999999918974936E-2</c:v>
                </c:pt>
                <c:pt idx="1791">
                  <c:v>7.5000001816079021E-3</c:v>
                </c:pt>
                <c:pt idx="1792">
                  <c:v>1.900000024761539E-2</c:v>
                </c:pt>
                <c:pt idx="1793">
                  <c:v>1.6499999997904524E-2</c:v>
                </c:pt>
                <c:pt idx="1794">
                  <c:v>7.0000001069274731E-3</c:v>
                </c:pt>
                <c:pt idx="1795">
                  <c:v>1.1500000022351742E-2</c:v>
                </c:pt>
                <c:pt idx="1796">
                  <c:v>-9.4499999948311597E-2</c:v>
                </c:pt>
                <c:pt idx="1797">
                  <c:v>1.4999999839346856E-2</c:v>
                </c:pt>
                <c:pt idx="1798">
                  <c:v>4.999999888241291E-3</c:v>
                </c:pt>
                <c:pt idx="1799">
                  <c:v>2.0000000240543159E-2</c:v>
                </c:pt>
                <c:pt idx="1800">
                  <c:v>1.2000000046100467E-2</c:v>
                </c:pt>
                <c:pt idx="1801">
                  <c:v>2.1999999938998371E-2</c:v>
                </c:pt>
                <c:pt idx="1802">
                  <c:v>2.5000001769512892E-3</c:v>
                </c:pt>
                <c:pt idx="1803">
                  <c:v>4.9999984912574291E-4</c:v>
                </c:pt>
                <c:pt idx="1804">
                  <c:v>-3.1999999744584784E-2</c:v>
                </c:pt>
                <c:pt idx="1805">
                  <c:v>-6.2999999572639354E-2</c:v>
                </c:pt>
                <c:pt idx="1806">
                  <c:v>-5.2500000150757842E-2</c:v>
                </c:pt>
                <c:pt idx="1807">
                  <c:v>-4.6000000031199306E-2</c:v>
                </c:pt>
                <c:pt idx="1808">
                  <c:v>-5.2500000150757842E-2</c:v>
                </c:pt>
                <c:pt idx="1809">
                  <c:v>-4.6000000045751221E-2</c:v>
                </c:pt>
                <c:pt idx="1810">
                  <c:v>-4.3999999994412065E-2</c:v>
                </c:pt>
                <c:pt idx="1811">
                  <c:v>-4.7000000122352503E-2</c:v>
                </c:pt>
                <c:pt idx="1812">
                  <c:v>-3.8000000233296305E-2</c:v>
                </c:pt>
                <c:pt idx="1813">
                  <c:v>1.5500000299653038E-2</c:v>
                </c:pt>
                <c:pt idx="1814">
                  <c:v>2.7999999962048605E-2</c:v>
                </c:pt>
                <c:pt idx="1815">
                  <c:v>-8.9999998090206645E-3</c:v>
                </c:pt>
                <c:pt idx="1816">
                  <c:v>1.5999999995983671E-2</c:v>
                </c:pt>
                <c:pt idx="1817">
                  <c:v>1.4499999830150045E-2</c:v>
                </c:pt>
                <c:pt idx="1818">
                  <c:v>2.1999999997206032E-2</c:v>
                </c:pt>
                <c:pt idx="1819">
                  <c:v>7.5000001088483259E-3</c:v>
                </c:pt>
                <c:pt idx="1820">
                  <c:v>3.1999999824620318E-2</c:v>
                </c:pt>
                <c:pt idx="1821">
                  <c:v>-1.8000000040046871E-2</c:v>
                </c:pt>
                <c:pt idx="1822">
                  <c:v>-1.2000000046100467E-2</c:v>
                </c:pt>
                <c:pt idx="1823">
                  <c:v>-2.0499999780440703E-2</c:v>
                </c:pt>
                <c:pt idx="1824">
                  <c:v>-2.5000000096042641E-2</c:v>
                </c:pt>
                <c:pt idx="1825">
                  <c:v>-1.5999999835912604E-2</c:v>
                </c:pt>
                <c:pt idx="1826">
                  <c:v>-2.1999999858962838E-2</c:v>
                </c:pt>
                <c:pt idx="1827">
                  <c:v>-2.2499999948195182E-2</c:v>
                </c:pt>
                <c:pt idx="1828">
                  <c:v>-1.849999999103602E-2</c:v>
                </c:pt>
                <c:pt idx="1829">
                  <c:v>-3.4999999988940544E-2</c:v>
                </c:pt>
                <c:pt idx="1830">
                  <c:v>-2.3000000408501364E-2</c:v>
                </c:pt>
                <c:pt idx="1831">
                  <c:v>-3.0999999667983502E-2</c:v>
                </c:pt>
                <c:pt idx="1832">
                  <c:v>-2.8499999963969458E-2</c:v>
                </c:pt>
                <c:pt idx="1833">
                  <c:v>3.6000000152853318E-2</c:v>
                </c:pt>
                <c:pt idx="1834">
                  <c:v>1.2999999584280886E-2</c:v>
                </c:pt>
                <c:pt idx="1835">
                  <c:v>1.0999999969499186E-2</c:v>
                </c:pt>
                <c:pt idx="1836">
                  <c:v>9.9999998928979039E-3</c:v>
                </c:pt>
                <c:pt idx="1837">
                  <c:v>1.1999999987892807E-2</c:v>
                </c:pt>
                <c:pt idx="1838">
                  <c:v>1.6999999905237928E-2</c:v>
                </c:pt>
                <c:pt idx="1839">
                  <c:v>1.3999999995576218E-2</c:v>
                </c:pt>
                <c:pt idx="1840">
                  <c:v>1.2500000051659299E-2</c:v>
                </c:pt>
                <c:pt idx="1841">
                  <c:v>7.0000001105654519E-3</c:v>
                </c:pt>
                <c:pt idx="1842">
                  <c:v>1.4999999984866008E-2</c:v>
                </c:pt>
                <c:pt idx="1844">
                  <c:v>-4.4999998062849045E-3</c:v>
                </c:pt>
                <c:pt idx="1845">
                  <c:v>7.0000002160668373E-3</c:v>
                </c:pt>
                <c:pt idx="1846">
                  <c:v>1.8000000156462193E-2</c:v>
                </c:pt>
                <c:pt idx="1847">
                  <c:v>5.5000000284053385E-3</c:v>
                </c:pt>
                <c:pt idx="1848">
                  <c:v>2.8999999980442226E-2</c:v>
                </c:pt>
                <c:pt idx="1849">
                  <c:v>1.3500000117346644E-2</c:v>
                </c:pt>
                <c:pt idx="1850">
                  <c:v>-2.0000001532025635E-3</c:v>
                </c:pt>
                <c:pt idx="1851">
                  <c:v>-1.1500000051455572E-2</c:v>
                </c:pt>
                <c:pt idx="1852">
                  <c:v>2.549999971233774E-2</c:v>
                </c:pt>
                <c:pt idx="1853">
                  <c:v>-1.6500000027008355E-2</c:v>
                </c:pt>
                <c:pt idx="1854">
                  <c:v>-2.6000000245403498E-2</c:v>
                </c:pt>
                <c:pt idx="1855">
                  <c:v>-4.0000001026783139E-3</c:v>
                </c:pt>
                <c:pt idx="1856">
                  <c:v>-8.0000001762527972E-3</c:v>
                </c:pt>
                <c:pt idx="1857">
                  <c:v>-5.5000000284053385E-3</c:v>
                </c:pt>
                <c:pt idx="1858">
                  <c:v>-0.17549999995389953</c:v>
                </c:pt>
                <c:pt idx="1859">
                  <c:v>-7.9999997396953404E-3</c:v>
                </c:pt>
                <c:pt idx="1860">
                  <c:v>7.9999999579740688E-3</c:v>
                </c:pt>
                <c:pt idx="1861">
                  <c:v>6.9999998813727871E-3</c:v>
                </c:pt>
                <c:pt idx="1862">
                  <c:v>1.6000000148778781E-2</c:v>
                </c:pt>
                <c:pt idx="1863">
                  <c:v>1.1999999827821739E-2</c:v>
                </c:pt>
                <c:pt idx="1864">
                  <c:v>-8.0000001180451363E-3</c:v>
                </c:pt>
                <c:pt idx="1865">
                  <c:v>-3.6000000080093741E-2</c:v>
                </c:pt>
                <c:pt idx="1866">
                  <c:v>-2.8499999971245416E-2</c:v>
                </c:pt>
                <c:pt idx="1867">
                  <c:v>-3.8999999844236299E-2</c:v>
                </c:pt>
                <c:pt idx="1868">
                  <c:v>-3.7499999853025656E-2</c:v>
                </c:pt>
                <c:pt idx="1869">
                  <c:v>-3.2999999908497557E-2</c:v>
                </c:pt>
                <c:pt idx="1870">
                  <c:v>-5.0000000046566129E-3</c:v>
                </c:pt>
                <c:pt idx="1871">
                  <c:v>-7.0000000123400241E-3</c:v>
                </c:pt>
                <c:pt idx="1872">
                  <c:v>-1.0999999998603016E-2</c:v>
                </c:pt>
                <c:pt idx="1873">
                  <c:v>-1.3000000006286427E-2</c:v>
                </c:pt>
                <c:pt idx="1874">
                  <c:v>-1.6499999910593033E-2</c:v>
                </c:pt>
                <c:pt idx="1875">
                  <c:v>-8.0000000118161552E-2</c:v>
                </c:pt>
                <c:pt idx="1876">
                  <c:v>-3.6000000072817784E-2</c:v>
                </c:pt>
                <c:pt idx="1877">
                  <c:v>1.9500000169500709E-2</c:v>
                </c:pt>
                <c:pt idx="1878">
                  <c:v>1.4500000223051757E-2</c:v>
                </c:pt>
                <c:pt idx="1879">
                  <c:v>1.7499999987194315E-2</c:v>
                </c:pt>
                <c:pt idx="1880">
                  <c:v>1.2500000128056854E-2</c:v>
                </c:pt>
                <c:pt idx="1881">
                  <c:v>6.0000000521540642E-3</c:v>
                </c:pt>
                <c:pt idx="1882">
                  <c:v>2.1499999973457307E-2</c:v>
                </c:pt>
                <c:pt idx="1883">
                  <c:v>1.3999999966472387E-2</c:v>
                </c:pt>
                <c:pt idx="1884">
                  <c:v>-9.500000043772161E-3</c:v>
                </c:pt>
                <c:pt idx="1885">
                  <c:v>1.3999999995576218E-2</c:v>
                </c:pt>
                <c:pt idx="1886">
                  <c:v>1.300000015180558E-2</c:v>
                </c:pt>
                <c:pt idx="1887">
                  <c:v>1.5999999915948138E-2</c:v>
                </c:pt>
                <c:pt idx="1888">
                  <c:v>6.000000037602149E-3</c:v>
                </c:pt>
                <c:pt idx="1889">
                  <c:v>1.1499999993247911E-2</c:v>
                </c:pt>
                <c:pt idx="1890">
                  <c:v>-8.3999999980733264E-2</c:v>
                </c:pt>
                <c:pt idx="1891">
                  <c:v>-8.249999990221113E-2</c:v>
                </c:pt>
                <c:pt idx="1892">
                  <c:v>-9.3000000255415216E-2</c:v>
                </c:pt>
                <c:pt idx="1893">
                  <c:v>-9.149999963119626E-2</c:v>
                </c:pt>
                <c:pt idx="1894">
                  <c:v>-8.8999999949010089E-2</c:v>
                </c:pt>
                <c:pt idx="1895">
                  <c:v>-8.5499999695457518E-2</c:v>
                </c:pt>
                <c:pt idx="1896">
                  <c:v>-8.1999999820254743E-2</c:v>
                </c:pt>
                <c:pt idx="1897">
                  <c:v>1.9999997020931914E-3</c:v>
                </c:pt>
                <c:pt idx="1898">
                  <c:v>-3.8999999989755452E-2</c:v>
                </c:pt>
                <c:pt idx="1899">
                  <c:v>-1.6999999919789843E-2</c:v>
                </c:pt>
                <c:pt idx="1900">
                  <c:v>-2.9999997786944732E-3</c:v>
                </c:pt>
                <c:pt idx="1901">
                  <c:v>1.0500000353204086E-2</c:v>
                </c:pt>
                <c:pt idx="1902">
                  <c:v>9.4999998109415174E-3</c:v>
                </c:pt>
                <c:pt idx="1903">
                  <c:v>-1.9999997020931914E-3</c:v>
                </c:pt>
                <c:pt idx="1904">
                  <c:v>1.9000000160303898E-2</c:v>
                </c:pt>
                <c:pt idx="1905">
                  <c:v>4.0000001026783139E-3</c:v>
                </c:pt>
                <c:pt idx="1906">
                  <c:v>5.4999999410938472E-3</c:v>
                </c:pt>
                <c:pt idx="1907">
                  <c:v>-8.8999999919906259E-2</c:v>
                </c:pt>
                <c:pt idx="1908">
                  <c:v>-1.0000000766012818E-3</c:v>
                </c:pt>
                <c:pt idx="1909">
                  <c:v>2.4999999368446879E-3</c:v>
                </c:pt>
                <c:pt idx="1910">
                  <c:v>5.4999999701976776E-3</c:v>
                </c:pt>
                <c:pt idx="1911">
                  <c:v>1.4999997802078724E-3</c:v>
                </c:pt>
                <c:pt idx="1912">
                  <c:v>-1.999999862164259E-3</c:v>
                </c:pt>
                <c:pt idx="1913">
                  <c:v>2.4999999441206455E-3</c:v>
                </c:pt>
                <c:pt idx="1914">
                  <c:v>-2.5000001769512892E-3</c:v>
                </c:pt>
                <c:pt idx="1915">
                  <c:v>-2.4999997112900019E-3</c:v>
                </c:pt>
                <c:pt idx="1916">
                  <c:v>-8.9999998162966222E-3</c:v>
                </c:pt>
                <c:pt idx="1917">
                  <c:v>1.1499999585794285E-2</c:v>
                </c:pt>
                <c:pt idx="1918">
                  <c:v>7.9999998124549165E-3</c:v>
                </c:pt>
                <c:pt idx="1919">
                  <c:v>1.800000001094304E-2</c:v>
                </c:pt>
                <c:pt idx="1920">
                  <c:v>1.8500000160202035E-2</c:v>
                </c:pt>
                <c:pt idx="1921">
                  <c:v>9.4999998909770511E-3</c:v>
                </c:pt>
                <c:pt idx="1922">
                  <c:v>1.0499999967578333E-2</c:v>
                </c:pt>
                <c:pt idx="1923">
                  <c:v>2.5499999755993485E-2</c:v>
                </c:pt>
                <c:pt idx="1924">
                  <c:v>8.5000001854496077E-3</c:v>
                </c:pt>
                <c:pt idx="1925">
                  <c:v>6.5000000322470441E-3</c:v>
                </c:pt>
                <c:pt idx="1926">
                  <c:v>2.599999972153455E-2</c:v>
                </c:pt>
                <c:pt idx="1927">
                  <c:v>2.5500000163447112E-2</c:v>
                </c:pt>
                <c:pt idx="1928">
                  <c:v>1.350000013189856E-2</c:v>
                </c:pt>
                <c:pt idx="1929">
                  <c:v>9.4999998109415174E-3</c:v>
                </c:pt>
                <c:pt idx="1930">
                  <c:v>5.3000000189058483E-2</c:v>
                </c:pt>
                <c:pt idx="1931">
                  <c:v>2.5000001769512892E-3</c:v>
                </c:pt>
                <c:pt idx="1932">
                  <c:v>4.8000000242609531E-2</c:v>
                </c:pt>
                <c:pt idx="1933">
                  <c:v>9.0000003110617399E-3</c:v>
                </c:pt>
                <c:pt idx="1934">
                  <c:v>-9.9500000273110345E-2</c:v>
                </c:pt>
                <c:pt idx="1935">
                  <c:v>2.9999997786944732E-3</c:v>
                </c:pt>
                <c:pt idx="1936">
                  <c:v>-6.9999996630940586E-3</c:v>
                </c:pt>
                <c:pt idx="1937">
                  <c:v>-2.8999999965890311E-2</c:v>
                </c:pt>
                <c:pt idx="1938">
                  <c:v>-2.4500000101397745E-2</c:v>
                </c:pt>
                <c:pt idx="1939">
                  <c:v>-2.2499999948195182E-2</c:v>
                </c:pt>
                <c:pt idx="1940">
                  <c:v>3.0000000260770321E-3</c:v>
                </c:pt>
                <c:pt idx="1941">
                  <c:v>9.0000000782310963E-3</c:v>
                </c:pt>
                <c:pt idx="1942">
                  <c:v>6.99999975040555E-3</c:v>
                </c:pt>
                <c:pt idx="1943">
                  <c:v>2.0000003278255463E-3</c:v>
                </c:pt>
                <c:pt idx="1944">
                  <c:v>6.99999975040555E-3</c:v>
                </c:pt>
                <c:pt idx="1945">
                  <c:v>6.0000000521540642E-3</c:v>
                </c:pt>
                <c:pt idx="1946">
                  <c:v>1.999999862164259E-3</c:v>
                </c:pt>
                <c:pt idx="1947">
                  <c:v>1.0000001639127731E-3</c:v>
                </c:pt>
                <c:pt idx="1948">
                  <c:v>6.99999975040555E-3</c:v>
                </c:pt>
                <c:pt idx="1949">
                  <c:v>4.4999998644925654E-3</c:v>
                </c:pt>
                <c:pt idx="1950">
                  <c:v>-2.749999996740371E-2</c:v>
                </c:pt>
                <c:pt idx="1951">
                  <c:v>-4.2999999794119503E-2</c:v>
                </c:pt>
                <c:pt idx="1952">
                  <c:v>-3.6999999996623956E-2</c:v>
                </c:pt>
                <c:pt idx="1953">
                  <c:v>-6.250000002910383E-2</c:v>
                </c:pt>
                <c:pt idx="1954">
                  <c:v>-2.4000000019441359E-2</c:v>
                </c:pt>
                <c:pt idx="1955">
                  <c:v>-0.11300000004121102</c:v>
                </c:pt>
                <c:pt idx="1956">
                  <c:v>-0.10500000030151568</c:v>
                </c:pt>
                <c:pt idx="1957">
                  <c:v>1.6999999992549419E-2</c:v>
                </c:pt>
                <c:pt idx="1958">
                  <c:v>-4.999999946448952E-3</c:v>
                </c:pt>
                <c:pt idx="1959">
                  <c:v>-7.3000000011234079E-2</c:v>
                </c:pt>
                <c:pt idx="1960">
                  <c:v>-7.0000000232539605E-2</c:v>
                </c:pt>
                <c:pt idx="1961">
                  <c:v>5.5000000284053385E-3</c:v>
                </c:pt>
                <c:pt idx="1962">
                  <c:v>4.999999888241291E-3</c:v>
                </c:pt>
                <c:pt idx="1963">
                  <c:v>5.0000008195638657E-4</c:v>
                </c:pt>
                <c:pt idx="1964">
                  <c:v>1.1999999973340891E-2</c:v>
                </c:pt>
                <c:pt idx="1965">
                  <c:v>3.9999998698476702E-3</c:v>
                </c:pt>
                <c:pt idx="1966">
                  <c:v>1.0000001639127731E-3</c:v>
                </c:pt>
                <c:pt idx="1967">
                  <c:v>-1.3500000051863026E-2</c:v>
                </c:pt>
                <c:pt idx="1968">
                  <c:v>-1.5000000857980922E-3</c:v>
                </c:pt>
                <c:pt idx="1969">
                  <c:v>-6.5000000322470441E-3</c:v>
                </c:pt>
                <c:pt idx="1970">
                  <c:v>2.0000001532025635E-3</c:v>
                </c:pt>
                <c:pt idx="1971">
                  <c:v>2.0000001677544788E-3</c:v>
                </c:pt>
                <c:pt idx="1972">
                  <c:v>5.0000008195638657E-4</c:v>
                </c:pt>
                <c:pt idx="1973">
                  <c:v>6.0000000230502337E-3</c:v>
                </c:pt>
                <c:pt idx="1974">
                  <c:v>1.0000001639127731E-3</c:v>
                </c:pt>
                <c:pt idx="1975">
                  <c:v>1.0000000766012818E-3</c:v>
                </c:pt>
                <c:pt idx="1976">
                  <c:v>3.4999997878912836E-3</c:v>
                </c:pt>
                <c:pt idx="1977">
                  <c:v>2.5000001623993739E-3</c:v>
                </c:pt>
                <c:pt idx="1978">
                  <c:v>2.9000000125961378E-2</c:v>
                </c:pt>
                <c:pt idx="1979">
                  <c:v>1.9500000242260285E-2</c:v>
                </c:pt>
                <c:pt idx="1980">
                  <c:v>-3.0499999666062649E-2</c:v>
                </c:pt>
                <c:pt idx="1981">
                  <c:v>-2.5500000279862434E-2</c:v>
                </c:pt>
                <c:pt idx="1982">
                  <c:v>-2.1499999915249646E-2</c:v>
                </c:pt>
                <c:pt idx="1983">
                  <c:v>-2.1999999938998371E-2</c:v>
                </c:pt>
                <c:pt idx="1984">
                  <c:v>-2.2500000020954758E-2</c:v>
                </c:pt>
                <c:pt idx="1985">
                  <c:v>-1.6499999910593033E-2</c:v>
                </c:pt>
                <c:pt idx="1986">
                  <c:v>-2.0000000149593689E-2</c:v>
                </c:pt>
                <c:pt idx="1987">
                  <c:v>-6.249999957435648E-2</c:v>
                </c:pt>
                <c:pt idx="1988">
                  <c:v>4.4999999227002263E-3</c:v>
                </c:pt>
                <c:pt idx="1989">
                  <c:v>7.999999972525984E-3</c:v>
                </c:pt>
                <c:pt idx="1990">
                  <c:v>5.9999999939464033E-3</c:v>
                </c:pt>
                <c:pt idx="1991">
                  <c:v>9.9999981466680765E-4</c:v>
                </c:pt>
                <c:pt idx="1992">
                  <c:v>2.4999999965075403E-2</c:v>
                </c:pt>
                <c:pt idx="1993">
                  <c:v>9.9999998928979039E-3</c:v>
                </c:pt>
                <c:pt idx="1994">
                  <c:v>1.8000000098254532E-2</c:v>
                </c:pt>
                <c:pt idx="1995">
                  <c:v>-1.2000000046100467E-2</c:v>
                </c:pt>
                <c:pt idx="1996">
                  <c:v>1.0000000838772394E-3</c:v>
                </c:pt>
                <c:pt idx="1997">
                  <c:v>1.3500000219210051E-2</c:v>
                </c:pt>
                <c:pt idx="1998">
                  <c:v>1.1500000051455572E-2</c:v>
                </c:pt>
                <c:pt idx="1999">
                  <c:v>5.5000000284053385E-3</c:v>
                </c:pt>
                <c:pt idx="2000">
                  <c:v>1.2500000040745363E-2</c:v>
                </c:pt>
                <c:pt idx="2001">
                  <c:v>1.000000011845259E-2</c:v>
                </c:pt>
                <c:pt idx="2002">
                  <c:v>1.0499999887542799E-2</c:v>
                </c:pt>
                <c:pt idx="2003">
                  <c:v>1.8000000040046871E-2</c:v>
                </c:pt>
                <c:pt idx="2004">
                  <c:v>3.5000000061700121E-3</c:v>
                </c:pt>
                <c:pt idx="2005">
                  <c:v>-1.2000000046100467E-2</c:v>
                </c:pt>
                <c:pt idx="2006">
                  <c:v>1.3999999981024303E-2</c:v>
                </c:pt>
                <c:pt idx="2007">
                  <c:v>1.6000000148778781E-2</c:v>
                </c:pt>
                <c:pt idx="2008">
                  <c:v>2.7999999969324563E-2</c:v>
                </c:pt>
                <c:pt idx="2009">
                  <c:v>3.9999998698476702E-3</c:v>
                </c:pt>
                <c:pt idx="2010">
                  <c:v>-2.5000001642183634E-3</c:v>
                </c:pt>
                <c:pt idx="2011">
                  <c:v>-9.9999984377063811E-4</c:v>
                </c:pt>
                <c:pt idx="2012">
                  <c:v>6.9999999977881089E-3</c:v>
                </c:pt>
                <c:pt idx="2013">
                  <c:v>-1.2000000046100467E-2</c:v>
                </c:pt>
                <c:pt idx="2014">
                  <c:v>-3.7999999934982043E-2</c:v>
                </c:pt>
                <c:pt idx="2015">
                  <c:v>-3.7999999942258E-2</c:v>
                </c:pt>
                <c:pt idx="2016">
                  <c:v>1.4999999999417923E-2</c:v>
                </c:pt>
                <c:pt idx="2017">
                  <c:v>3.999999855295755E-3</c:v>
                </c:pt>
                <c:pt idx="2018">
                  <c:v>4.999999946448952E-3</c:v>
                </c:pt>
                <c:pt idx="2019">
                  <c:v>-2.5000000023283064E-3</c:v>
                </c:pt>
                <c:pt idx="2020">
                  <c:v>-6.5000001341104507E-3</c:v>
                </c:pt>
                <c:pt idx="2021">
                  <c:v>-4.4999998644925654E-3</c:v>
                </c:pt>
                <c:pt idx="2022">
                  <c:v>4.4999998062849045E-3</c:v>
                </c:pt>
                <c:pt idx="2023">
                  <c:v>-7.0000001069274731E-3</c:v>
                </c:pt>
                <c:pt idx="2024">
                  <c:v>1.3000000129977707E-2</c:v>
                </c:pt>
                <c:pt idx="2025">
                  <c:v>7.0000000996515155E-3</c:v>
                </c:pt>
                <c:pt idx="2026">
                  <c:v>1.500000071246177E-3</c:v>
                </c:pt>
                <c:pt idx="2027">
                  <c:v>-4.999999946448952E-3</c:v>
                </c:pt>
                <c:pt idx="2028">
                  <c:v>-1.5000001640146365E-3</c:v>
                </c:pt>
                <c:pt idx="2029">
                  <c:v>1.3999999995576218E-2</c:v>
                </c:pt>
                <c:pt idx="2030">
                  <c:v>6.5000000249710865E-3</c:v>
                </c:pt>
                <c:pt idx="2031">
                  <c:v>-6.0000000521540642E-3</c:v>
                </c:pt>
                <c:pt idx="2032">
                  <c:v>9.4999998109415174E-3</c:v>
                </c:pt>
                <c:pt idx="2033">
                  <c:v>-2.1499999973457307E-2</c:v>
                </c:pt>
                <c:pt idx="2034">
                  <c:v>-8.5000001054140739E-3</c:v>
                </c:pt>
                <c:pt idx="2035">
                  <c:v>1.0000000125728548E-2</c:v>
                </c:pt>
                <c:pt idx="2036">
                  <c:v>6.0000000521540642E-3</c:v>
                </c:pt>
                <c:pt idx="2037">
                  <c:v>-1.999999862164259E-3</c:v>
                </c:pt>
                <c:pt idx="2038">
                  <c:v>7.999999972525984E-3</c:v>
                </c:pt>
                <c:pt idx="2039">
                  <c:v>-0.11799999997310806</c:v>
                </c:pt>
                <c:pt idx="2040">
                  <c:v>-0.1230000003852183</c:v>
                </c:pt>
                <c:pt idx="2041">
                  <c:v>-0.1050000003160676</c:v>
                </c:pt>
                <c:pt idx="2042">
                  <c:v>-0.11100000032456592</c:v>
                </c:pt>
                <c:pt idx="2043">
                  <c:v>-9.9499999822000973E-2</c:v>
                </c:pt>
                <c:pt idx="2044">
                  <c:v>-1.5499999921303242E-2</c:v>
                </c:pt>
                <c:pt idx="2045">
                  <c:v>2.5000000023283064E-3</c:v>
                </c:pt>
                <c:pt idx="2046">
                  <c:v>-7.4999999633291736E-3</c:v>
                </c:pt>
                <c:pt idx="2047">
                  <c:v>4.4999999518040568E-3</c:v>
                </c:pt>
                <c:pt idx="2048">
                  <c:v>2.0999999858759111E-2</c:v>
                </c:pt>
                <c:pt idx="2049">
                  <c:v>1.4000000213854946E-2</c:v>
                </c:pt>
                <c:pt idx="2050">
                  <c:v>1.8500000180210918E-2</c:v>
                </c:pt>
                <c:pt idx="2051">
                  <c:v>7.999999972525984E-3</c:v>
                </c:pt>
                <c:pt idx="2052">
                  <c:v>3.0000000115251169E-3</c:v>
                </c:pt>
                <c:pt idx="2053">
                  <c:v>1.6000000119674951E-2</c:v>
                </c:pt>
                <c:pt idx="2054">
                  <c:v>-9.9999987287446856E-4</c:v>
                </c:pt>
                <c:pt idx="2055">
                  <c:v>-3.0000000260770321E-3</c:v>
                </c:pt>
                <c:pt idx="2056">
                  <c:v>-5.0499999983003363E-2</c:v>
                </c:pt>
                <c:pt idx="2057">
                  <c:v>1.6000000148778781E-2</c:v>
                </c:pt>
                <c:pt idx="2058">
                  <c:v>-2.0000000804429874E-3</c:v>
                </c:pt>
                <c:pt idx="2059">
                  <c:v>4.9999999391729943E-3</c:v>
                </c:pt>
                <c:pt idx="2060">
                  <c:v>6.5000000176951289E-3</c:v>
                </c:pt>
                <c:pt idx="2061">
                  <c:v>-5.5000000284053385E-3</c:v>
                </c:pt>
                <c:pt idx="2062">
                  <c:v>1.2999999802559614E-2</c:v>
                </c:pt>
                <c:pt idx="2063">
                  <c:v>9.9999998637940735E-3</c:v>
                </c:pt>
                <c:pt idx="2064">
                  <c:v>5.0000008195638657E-4</c:v>
                </c:pt>
                <c:pt idx="2065">
                  <c:v>1.9499999762047082E-2</c:v>
                </c:pt>
                <c:pt idx="2066">
                  <c:v>4.9500000372063369E-2</c:v>
                </c:pt>
                <c:pt idx="2067">
                  <c:v>8.4999997197883204E-3</c:v>
                </c:pt>
                <c:pt idx="2068">
                  <c:v>1.3499999666237272E-2</c:v>
                </c:pt>
                <c:pt idx="2069">
                  <c:v>6.499999639345333E-3</c:v>
                </c:pt>
                <c:pt idx="2070">
                  <c:v>1.5499999830353772E-2</c:v>
                </c:pt>
                <c:pt idx="2071">
                  <c:v>3.9999998625717126E-3</c:v>
                </c:pt>
                <c:pt idx="2072">
                  <c:v>1.1500000051455572E-2</c:v>
                </c:pt>
                <c:pt idx="2073">
                  <c:v>4.0000000735744834E-3</c:v>
                </c:pt>
                <c:pt idx="2074">
                  <c:v>2.0000001532025635E-3</c:v>
                </c:pt>
                <c:pt idx="2075">
                  <c:v>1.4999996201368049E-3</c:v>
                </c:pt>
                <c:pt idx="2076">
                  <c:v>6.5000000322470441E-3</c:v>
                </c:pt>
                <c:pt idx="2077">
                  <c:v>4.999999946448952E-4</c:v>
                </c:pt>
                <c:pt idx="2078">
                  <c:v>7.0000001069274731E-3</c:v>
                </c:pt>
                <c:pt idx="2079">
                  <c:v>9.0000000382133294E-3</c:v>
                </c:pt>
                <c:pt idx="2080">
                  <c:v>1.6000000134226866E-2</c:v>
                </c:pt>
                <c:pt idx="2081">
                  <c:v>9.0000000345753506E-3</c:v>
                </c:pt>
                <c:pt idx="2082">
                  <c:v>-1.0000000474974513E-3</c:v>
                </c:pt>
                <c:pt idx="2083">
                  <c:v>6.0000000230502337E-3</c:v>
                </c:pt>
                <c:pt idx="2084">
                  <c:v>3.9999998698476702E-3</c:v>
                </c:pt>
                <c:pt idx="2085">
                  <c:v>9.500000043772161E-3</c:v>
                </c:pt>
                <c:pt idx="2086">
                  <c:v>7.0000001142034307E-3</c:v>
                </c:pt>
                <c:pt idx="2087">
                  <c:v>6.5000000467989594E-3</c:v>
                </c:pt>
                <c:pt idx="2088">
                  <c:v>-6.9999998813727871E-3</c:v>
                </c:pt>
                <c:pt idx="2089">
                  <c:v>2.0000001677544788E-3</c:v>
                </c:pt>
                <c:pt idx="2090">
                  <c:v>1.2500000055297278E-2</c:v>
                </c:pt>
                <c:pt idx="2091">
                  <c:v>8.4999999671708792E-3</c:v>
                </c:pt>
                <c:pt idx="2092">
                  <c:v>1.049999997485429E-2</c:v>
                </c:pt>
                <c:pt idx="2093">
                  <c:v>5.0000002374872565E-4</c:v>
                </c:pt>
                <c:pt idx="2094">
                  <c:v>-2.5000000605359674E-3</c:v>
                </c:pt>
                <c:pt idx="2095">
                  <c:v>-1.1500000051455572E-2</c:v>
                </c:pt>
                <c:pt idx="2096">
                  <c:v>-5.0000008195638657E-4</c:v>
                </c:pt>
                <c:pt idx="2097">
                  <c:v>-4.999999946448952E-3</c:v>
                </c:pt>
                <c:pt idx="2098">
                  <c:v>-1.5499999921303242E-2</c:v>
                </c:pt>
                <c:pt idx="2099">
                  <c:v>-1.6499999997904524E-2</c:v>
                </c:pt>
                <c:pt idx="2100">
                  <c:v>7.0000000996515155E-3</c:v>
                </c:pt>
                <c:pt idx="2101">
                  <c:v>-1.0000001057051122E-3</c:v>
                </c:pt>
                <c:pt idx="2102">
                  <c:v>-5.5000000284053385E-3</c:v>
                </c:pt>
                <c:pt idx="2103">
                  <c:v>-1.1499999818624929E-2</c:v>
                </c:pt>
                <c:pt idx="2104">
                  <c:v>1.3500000000931323E-2</c:v>
                </c:pt>
                <c:pt idx="2105">
                  <c:v>4.4999998644925654E-3</c:v>
                </c:pt>
                <c:pt idx="2106">
                  <c:v>6.0000000230502337E-3</c:v>
                </c:pt>
                <c:pt idx="2107">
                  <c:v>2.0000000076834112E-2</c:v>
                </c:pt>
                <c:pt idx="2108">
                  <c:v>9.9999984377063811E-4</c:v>
                </c:pt>
                <c:pt idx="2109">
                  <c:v>-1.5000001003500074E-3</c:v>
                </c:pt>
                <c:pt idx="2110">
                  <c:v>6.0000000521540642E-3</c:v>
                </c:pt>
                <c:pt idx="2111">
                  <c:v>-1.0000000766012818E-3</c:v>
                </c:pt>
                <c:pt idx="2112">
                  <c:v>-1.0000000125728548E-2</c:v>
                </c:pt>
                <c:pt idx="2113">
                  <c:v>-3.0000001715961844E-3</c:v>
                </c:pt>
                <c:pt idx="2114">
                  <c:v>1.2000000046100467E-2</c:v>
                </c:pt>
                <c:pt idx="2115">
                  <c:v>8.7311491370201111E-11</c:v>
                </c:pt>
                <c:pt idx="2116">
                  <c:v>4.0000000735744834E-3</c:v>
                </c:pt>
                <c:pt idx="2117">
                  <c:v>-4.999999946448952E-4</c:v>
                </c:pt>
                <c:pt idx="2118">
                  <c:v>4.4999998644925654E-3</c:v>
                </c:pt>
                <c:pt idx="2119">
                  <c:v>-4.999999946448952E-4</c:v>
                </c:pt>
                <c:pt idx="2120">
                  <c:v>-1.9999999785795808E-3</c:v>
                </c:pt>
                <c:pt idx="2121">
                  <c:v>1.0000000125728548E-2</c:v>
                </c:pt>
                <c:pt idx="2122">
                  <c:v>-1.5000000043073669E-2</c:v>
                </c:pt>
                <c:pt idx="2123">
                  <c:v>-1.6499999997904524E-2</c:v>
                </c:pt>
                <c:pt idx="2124">
                  <c:v>4.0000000153668225E-3</c:v>
                </c:pt>
                <c:pt idx="2125">
                  <c:v>-1.3500000233761966E-2</c:v>
                </c:pt>
                <c:pt idx="2126">
                  <c:v>-9.9999993108212948E-4</c:v>
                </c:pt>
                <c:pt idx="2127">
                  <c:v>1.4999999839346856E-2</c:v>
                </c:pt>
                <c:pt idx="2128">
                  <c:v>1.6000000119674951E-2</c:v>
                </c:pt>
                <c:pt idx="2129">
                  <c:v>3.0000000260770321E-3</c:v>
                </c:pt>
                <c:pt idx="2130">
                  <c:v>5.0000008195638657E-4</c:v>
                </c:pt>
                <c:pt idx="2131">
                  <c:v>-9.9999998928979039E-3</c:v>
                </c:pt>
                <c:pt idx="2132">
                  <c:v>2.5000001478474587E-3</c:v>
                </c:pt>
                <c:pt idx="2133">
                  <c:v>7.4999998905695975E-3</c:v>
                </c:pt>
                <c:pt idx="2134">
                  <c:v>2.9999999678693712E-3</c:v>
                </c:pt>
                <c:pt idx="2135">
                  <c:v>-1.1500000022351742E-2</c:v>
                </c:pt>
                <c:pt idx="2136">
                  <c:v>1.2500000157160684E-2</c:v>
                </c:pt>
                <c:pt idx="2137">
                  <c:v>3.0000000260770321E-3</c:v>
                </c:pt>
                <c:pt idx="2138">
                  <c:v>-2.5000000314321369E-3</c:v>
                </c:pt>
                <c:pt idx="2139">
                  <c:v>1.299999966431642E-2</c:v>
                </c:pt>
                <c:pt idx="2140">
                  <c:v>-2.3500000010244548E-2</c:v>
                </c:pt>
                <c:pt idx="2141">
                  <c:v>-2.6000000012572855E-2</c:v>
                </c:pt>
                <c:pt idx="2142">
                  <c:v>2.5000000023283064E-3</c:v>
                </c:pt>
                <c:pt idx="2143">
                  <c:v>2.0000001532025635E-3</c:v>
                </c:pt>
                <c:pt idx="2144">
                  <c:v>8.4999999671708792E-3</c:v>
                </c:pt>
                <c:pt idx="2145">
                  <c:v>2.1999999946274329E-2</c:v>
                </c:pt>
                <c:pt idx="2146">
                  <c:v>-1.7500000081781764E-2</c:v>
                </c:pt>
                <c:pt idx="2147">
                  <c:v>-1.5999999828636646E-2</c:v>
                </c:pt>
                <c:pt idx="2148">
                  <c:v>1.5000000013969839E-2</c:v>
                </c:pt>
                <c:pt idx="2149">
                  <c:v>8.5000001890875865E-3</c:v>
                </c:pt>
                <c:pt idx="2150">
                  <c:v>-2.0000003278255463E-3</c:v>
                </c:pt>
                <c:pt idx="2151">
                  <c:v>1.3000000137253664E-2</c:v>
                </c:pt>
                <c:pt idx="2152">
                  <c:v>7.9999999579740688E-3</c:v>
                </c:pt>
                <c:pt idx="2153">
                  <c:v>6.0000000266882125E-3</c:v>
                </c:pt>
                <c:pt idx="2154">
                  <c:v>2.6000000267231371E-2</c:v>
                </c:pt>
                <c:pt idx="2155">
                  <c:v>1.3000000129977707E-2</c:v>
                </c:pt>
                <c:pt idx="2156">
                  <c:v>1.149999996778206E-2</c:v>
                </c:pt>
                <c:pt idx="2157">
                  <c:v>1.0000000351283234E-2</c:v>
                </c:pt>
                <c:pt idx="2158">
                  <c:v>1.8999999694642611E-2</c:v>
                </c:pt>
                <c:pt idx="2159">
                  <c:v>-8.5000001854496077E-3</c:v>
                </c:pt>
                <c:pt idx="2160">
                  <c:v>-4.0000001899898052E-3</c:v>
                </c:pt>
                <c:pt idx="2161">
                  <c:v>-2.7000000001862645E-2</c:v>
                </c:pt>
                <c:pt idx="2162">
                  <c:v>-2.9999997932463884E-3</c:v>
                </c:pt>
                <c:pt idx="2163">
                  <c:v>2.0000001677544788E-3</c:v>
                </c:pt>
                <c:pt idx="2164">
                  <c:v>-6.2000000041734893E-2</c:v>
                </c:pt>
                <c:pt idx="2165">
                  <c:v>-2.1999999938998371E-2</c:v>
                </c:pt>
                <c:pt idx="2166">
                  <c:v>-2.3000000044703484E-2</c:v>
                </c:pt>
                <c:pt idx="2167">
                  <c:v>8.0000001471489668E-3</c:v>
                </c:pt>
                <c:pt idx="2168">
                  <c:v>-1.4500000295811333E-2</c:v>
                </c:pt>
                <c:pt idx="2169">
                  <c:v>0</c:v>
                </c:pt>
                <c:pt idx="2170">
                  <c:v>-8.0500000120082404E-2</c:v>
                </c:pt>
                <c:pt idx="2171">
                  <c:v>-7.6499999791849405E-2</c:v>
                </c:pt>
                <c:pt idx="2172">
                  <c:v>-7.7499999868450686E-2</c:v>
                </c:pt>
                <c:pt idx="2173">
                  <c:v>-8.0500000127358362E-2</c:v>
                </c:pt>
                <c:pt idx="2174">
                  <c:v>-1.6999999992549419E-2</c:v>
                </c:pt>
                <c:pt idx="2175">
                  <c:v>-7.999999972525984E-3</c:v>
                </c:pt>
                <c:pt idx="2176">
                  <c:v>7.4999997159466147E-3</c:v>
                </c:pt>
                <c:pt idx="2177">
                  <c:v>-2.999999764142558E-3</c:v>
                </c:pt>
                <c:pt idx="2178">
                  <c:v>1.1999999987892807E-2</c:v>
                </c:pt>
                <c:pt idx="2179">
                  <c:v>1.5000000013969839E-2</c:v>
                </c:pt>
                <c:pt idx="2180">
                  <c:v>1.649999991786899E-2</c:v>
                </c:pt>
                <c:pt idx="2181">
                  <c:v>-2.4999998277053237E-3</c:v>
                </c:pt>
                <c:pt idx="2182">
                  <c:v>3.7999999942258E-2</c:v>
                </c:pt>
                <c:pt idx="2183">
                  <c:v>-2.5000001623993739E-3</c:v>
                </c:pt>
                <c:pt idx="2184">
                  <c:v>-1.5000000857980922E-3</c:v>
                </c:pt>
                <c:pt idx="2185">
                  <c:v>3.8499999936902896E-2</c:v>
                </c:pt>
                <c:pt idx="2186">
                  <c:v>2.0499999780440703E-2</c:v>
                </c:pt>
                <c:pt idx="2187">
                  <c:v>4.50000015553087E-3</c:v>
                </c:pt>
                <c:pt idx="2188">
                  <c:v>1.6499999914231012E-2</c:v>
                </c:pt>
                <c:pt idx="2189">
                  <c:v>1.6500000379892299E-2</c:v>
                </c:pt>
                <c:pt idx="2190">
                  <c:v>1.9500000162224751E-2</c:v>
                </c:pt>
                <c:pt idx="2191">
                  <c:v>-6.5999999904306605E-2</c:v>
                </c:pt>
                <c:pt idx="2192">
                  <c:v>2.0499999765888788E-2</c:v>
                </c:pt>
                <c:pt idx="2193">
                  <c:v>-6.8000000072061084E-2</c:v>
                </c:pt>
                <c:pt idx="2194">
                  <c:v>-7.1999999927356839E-2</c:v>
                </c:pt>
                <c:pt idx="2195">
                  <c:v>-6.6999999980907887E-2</c:v>
                </c:pt>
                <c:pt idx="2196">
                  <c:v>2.0000000949949026E-3</c:v>
                </c:pt>
                <c:pt idx="2197">
                  <c:v>0</c:v>
                </c:pt>
                <c:pt idx="2198">
                  <c:v>-2.9999997932463884E-3</c:v>
                </c:pt>
                <c:pt idx="2199">
                  <c:v>-6.9999998668208718E-3</c:v>
                </c:pt>
                <c:pt idx="2200">
                  <c:v>-6.5000000278814696E-2</c:v>
                </c:pt>
                <c:pt idx="2201">
                  <c:v>-7.2499999922001734E-2</c:v>
                </c:pt>
                <c:pt idx="2202">
                  <c:v>-7.2000000393018126E-2</c:v>
                </c:pt>
                <c:pt idx="2203">
                  <c:v>-6.9000000148662366E-2</c:v>
                </c:pt>
                <c:pt idx="2204">
                  <c:v>3.7499999853025656E-2</c:v>
                </c:pt>
                <c:pt idx="2205">
                  <c:v>1.1999999816907803E-2</c:v>
                </c:pt>
                <c:pt idx="2206">
                  <c:v>5.4499999849213054E-2</c:v>
                </c:pt>
                <c:pt idx="2207">
                  <c:v>1.3999999995576218E-2</c:v>
                </c:pt>
                <c:pt idx="2208">
                  <c:v>1.0500000120373443E-2</c:v>
                </c:pt>
                <c:pt idx="2209">
                  <c:v>-6.549999990966171E-2</c:v>
                </c:pt>
                <c:pt idx="2210">
                  <c:v>-7.5499999700696208E-2</c:v>
                </c:pt>
                <c:pt idx="2211">
                  <c:v>4.9999999391729943E-3</c:v>
                </c:pt>
                <c:pt idx="2212">
                  <c:v>9.0000000418513082E-3</c:v>
                </c:pt>
                <c:pt idx="2213">
                  <c:v>-2.9499999654944986E-2</c:v>
                </c:pt>
                <c:pt idx="2214">
                  <c:v>-5.8999999797379132E-2</c:v>
                </c:pt>
                <c:pt idx="2215">
                  <c:v>-1.4999998675193638E-3</c:v>
                </c:pt>
                <c:pt idx="2216">
                  <c:v>-5.2499999685096554E-2</c:v>
                </c:pt>
                <c:pt idx="2217">
                  <c:v>-3.2999999908497557E-2</c:v>
                </c:pt>
                <c:pt idx="2218">
                  <c:v>-9.4999999273568392E-3</c:v>
                </c:pt>
                <c:pt idx="2219">
                  <c:v>1.9999999774881871E-2</c:v>
                </c:pt>
                <c:pt idx="2220">
                  <c:v>1.2000000046100467E-2</c:v>
                </c:pt>
                <c:pt idx="2221">
                  <c:v>1.6499999997904524E-2</c:v>
                </c:pt>
                <c:pt idx="2222">
                  <c:v>1.5999999915948138E-2</c:v>
                </c:pt>
                <c:pt idx="2223">
                  <c:v>-5.800000017916318E-2</c:v>
                </c:pt>
                <c:pt idx="2224">
                  <c:v>-6.4999999820429366E-2</c:v>
                </c:pt>
                <c:pt idx="2225">
                  <c:v>8.9999999545398168E-3</c:v>
                </c:pt>
                <c:pt idx="2226">
                  <c:v>2.4499999719409971E-2</c:v>
                </c:pt>
                <c:pt idx="2227">
                  <c:v>-1.0000001639127731E-3</c:v>
                </c:pt>
                <c:pt idx="2228">
                  <c:v>1.0000000838772394E-3</c:v>
                </c:pt>
                <c:pt idx="2229">
                  <c:v>1.8500000063795596E-2</c:v>
                </c:pt>
                <c:pt idx="2230">
                  <c:v>-7.3000000011234079E-2</c:v>
                </c:pt>
                <c:pt idx="2231">
                  <c:v>-5.8500000173808075E-2</c:v>
                </c:pt>
                <c:pt idx="2232">
                  <c:v>-7.09999998434796E-2</c:v>
                </c:pt>
                <c:pt idx="2233">
                  <c:v>-7.0000000225263648E-2</c:v>
                </c:pt>
                <c:pt idx="2234">
                  <c:v>1.1999999900581315E-2</c:v>
                </c:pt>
                <c:pt idx="2235">
                  <c:v>7.9999999579740688E-3</c:v>
                </c:pt>
                <c:pt idx="2236">
                  <c:v>4.0000000153668225E-3</c:v>
                </c:pt>
                <c:pt idx="2237">
                  <c:v>2.9999999969732016E-3</c:v>
                </c:pt>
                <c:pt idx="2238">
                  <c:v>6.4999998721759766E-3</c:v>
                </c:pt>
                <c:pt idx="2239">
                  <c:v>-9.500000043772161E-3</c:v>
                </c:pt>
                <c:pt idx="2240">
                  <c:v>-0.20649999985471368</c:v>
                </c:pt>
                <c:pt idx="2241">
                  <c:v>7.4999999633291736E-3</c:v>
                </c:pt>
                <c:pt idx="2242">
                  <c:v>3.5000000207219273E-3</c:v>
                </c:pt>
                <c:pt idx="2243">
                  <c:v>1.3000000093597919E-2</c:v>
                </c:pt>
                <c:pt idx="2244">
                  <c:v>4.0000000881263986E-3</c:v>
                </c:pt>
                <c:pt idx="2245">
                  <c:v>6.0000000230502337E-3</c:v>
                </c:pt>
                <c:pt idx="2246">
                  <c:v>1.5499999921303242E-2</c:v>
                </c:pt>
                <c:pt idx="2247">
                  <c:v>7.9999997251434252E-3</c:v>
                </c:pt>
                <c:pt idx="2248">
                  <c:v>-1.5000000857980922E-3</c:v>
                </c:pt>
                <c:pt idx="2249">
                  <c:v>1.7499999841675162E-2</c:v>
                </c:pt>
                <c:pt idx="2250">
                  <c:v>3.0000000260770321E-3</c:v>
                </c:pt>
                <c:pt idx="2251">
                  <c:v>-1.0000000009313226E-2</c:v>
                </c:pt>
                <c:pt idx="2252">
                  <c:v>-1.6500000056112185E-2</c:v>
                </c:pt>
                <c:pt idx="2253">
                  <c:v>-1.5000000013969839E-2</c:v>
                </c:pt>
                <c:pt idx="2254">
                  <c:v>-2.2000000084517524E-2</c:v>
                </c:pt>
                <c:pt idx="2255">
                  <c:v>-1.8999999854713678E-2</c:v>
                </c:pt>
                <c:pt idx="2256">
                  <c:v>-2.2500000079162419E-2</c:v>
                </c:pt>
                <c:pt idx="2257">
                  <c:v>-2.2999999724561349E-2</c:v>
                </c:pt>
                <c:pt idx="2258">
                  <c:v>-1.5500000008614734E-2</c:v>
                </c:pt>
                <c:pt idx="2259">
                  <c:v>-2.8999999747611582E-2</c:v>
                </c:pt>
                <c:pt idx="2260">
                  <c:v>-2.399999980116263E-2</c:v>
                </c:pt>
                <c:pt idx="2261">
                  <c:v>-2.0499999955063686E-2</c:v>
                </c:pt>
                <c:pt idx="2262">
                  <c:v>-1.8500000238418579E-2</c:v>
                </c:pt>
                <c:pt idx="2263">
                  <c:v>-2.1500000031664968E-2</c:v>
                </c:pt>
                <c:pt idx="2264">
                  <c:v>-2.2500000108266249E-2</c:v>
                </c:pt>
                <c:pt idx="2265">
                  <c:v>1.0999999998603016E-2</c:v>
                </c:pt>
                <c:pt idx="2266">
                  <c:v>2.3000000044703484E-2</c:v>
                </c:pt>
                <c:pt idx="2267">
                  <c:v>-4.0000001899898052E-3</c:v>
                </c:pt>
                <c:pt idx="2268">
                  <c:v>-2.4500000348780304E-2</c:v>
                </c:pt>
                <c:pt idx="2269">
                  <c:v>2.0000000949949026E-3</c:v>
                </c:pt>
                <c:pt idx="2270">
                  <c:v>6.5000000322470441E-3</c:v>
                </c:pt>
                <c:pt idx="2271">
                  <c:v>1.39999995008111E-2</c:v>
                </c:pt>
                <c:pt idx="2272">
                  <c:v>-2.3499999719206244E-2</c:v>
                </c:pt>
                <c:pt idx="2273">
                  <c:v>-3.7000000316766091E-2</c:v>
                </c:pt>
                <c:pt idx="2274">
                  <c:v>1.6999999992549419E-2</c:v>
                </c:pt>
                <c:pt idx="2275">
                  <c:v>9.9999997764825821E-3</c:v>
                </c:pt>
                <c:pt idx="2276">
                  <c:v>-3.499999875202775E-3</c:v>
                </c:pt>
                <c:pt idx="2277">
                  <c:v>4.999999946448952E-3</c:v>
                </c:pt>
                <c:pt idx="2278">
                  <c:v>5.9999999939464033E-3</c:v>
                </c:pt>
                <c:pt idx="2279">
                  <c:v>1.4499999757390469E-2</c:v>
                </c:pt>
                <c:pt idx="2280">
                  <c:v>-1.049999997485429E-2</c:v>
                </c:pt>
                <c:pt idx="2281">
                  <c:v>-7.4999998760176823E-3</c:v>
                </c:pt>
                <c:pt idx="2282">
                  <c:v>6.0000000230502337E-3</c:v>
                </c:pt>
                <c:pt idx="2283">
                  <c:v>-5.0000001792795956E-3</c:v>
                </c:pt>
                <c:pt idx="2284">
                  <c:v>5.0000000919681042E-4</c:v>
                </c:pt>
                <c:pt idx="2285">
                  <c:v>1.9500000053085387E-2</c:v>
                </c:pt>
                <c:pt idx="2286">
                  <c:v>-8.4999999671708792E-3</c:v>
                </c:pt>
                <c:pt idx="2287">
                  <c:v>-2.2499999642604962E-2</c:v>
                </c:pt>
                <c:pt idx="2288">
                  <c:v>-3.500000100757461E-3</c:v>
                </c:pt>
                <c:pt idx="2289">
                  <c:v>1.8999999854713678E-2</c:v>
                </c:pt>
                <c:pt idx="2290">
                  <c:v>-1.0000000838772394E-3</c:v>
                </c:pt>
                <c:pt idx="2291">
                  <c:v>1.5000001585576683E-3</c:v>
                </c:pt>
                <c:pt idx="2292">
                  <c:v>-8.5000000399304554E-3</c:v>
                </c:pt>
                <c:pt idx="2293">
                  <c:v>1.7500000074505806E-2</c:v>
                </c:pt>
                <c:pt idx="2294">
                  <c:v>-7.1999999927356839E-2</c:v>
                </c:pt>
                <c:pt idx="2295">
                  <c:v>2.0999999716877937E-2</c:v>
                </c:pt>
                <c:pt idx="2296">
                  <c:v>2.199999988079071E-2</c:v>
                </c:pt>
                <c:pt idx="2297">
                  <c:v>1.6499999997904524E-2</c:v>
                </c:pt>
                <c:pt idx="2298">
                  <c:v>-8.0000001908047125E-3</c:v>
                </c:pt>
                <c:pt idx="2299">
                  <c:v>9.0499999925668817E-2</c:v>
                </c:pt>
                <c:pt idx="2300">
                  <c:v>6.400000012217788E-2</c:v>
                </c:pt>
                <c:pt idx="2301">
                  <c:v>-1.9999999698484316E-2</c:v>
                </c:pt>
                <c:pt idx="2302">
                  <c:v>-2.6499999949010089E-2</c:v>
                </c:pt>
                <c:pt idx="2303">
                  <c:v>-1.7999999778112397E-2</c:v>
                </c:pt>
                <c:pt idx="2304">
                  <c:v>-2.699999980541179E-2</c:v>
                </c:pt>
                <c:pt idx="2305">
                  <c:v>-3.0000000057043508E-2</c:v>
                </c:pt>
                <c:pt idx="2306">
                  <c:v>-2.1499999857041985E-2</c:v>
                </c:pt>
                <c:pt idx="2307">
                  <c:v>-2.3499999719206244E-2</c:v>
                </c:pt>
                <c:pt idx="2308">
                  <c:v>-2.4000000019441359E-2</c:v>
                </c:pt>
                <c:pt idx="2309">
                  <c:v>-2.2500000108266249E-2</c:v>
                </c:pt>
                <c:pt idx="2310">
                  <c:v>1.9999999960418791E-2</c:v>
                </c:pt>
                <c:pt idx="2311">
                  <c:v>-3.9999998698476702E-3</c:v>
                </c:pt>
                <c:pt idx="2312">
                  <c:v>5.000000172003638E-3</c:v>
                </c:pt>
                <c:pt idx="2313">
                  <c:v>2.4999999717692845E-2</c:v>
                </c:pt>
                <c:pt idx="2314">
                  <c:v>2.5000000008731149E-2</c:v>
                </c:pt>
                <c:pt idx="2315">
                  <c:v>7.4999998905695975E-3</c:v>
                </c:pt>
                <c:pt idx="2316">
                  <c:v>-1.9999999203719199E-3</c:v>
                </c:pt>
                <c:pt idx="2317">
                  <c:v>6.0000000230502337E-3</c:v>
                </c:pt>
                <c:pt idx="2318">
                  <c:v>1.9999999349238351E-3</c:v>
                </c:pt>
                <c:pt idx="2319">
                  <c:v>-6.5000000322470441E-3</c:v>
                </c:pt>
                <c:pt idx="2320">
                  <c:v>-9.0000002819579095E-3</c:v>
                </c:pt>
                <c:pt idx="2321">
                  <c:v>4.0000000954023562E-3</c:v>
                </c:pt>
                <c:pt idx="2322">
                  <c:v>1.1999999813269824E-2</c:v>
                </c:pt>
                <c:pt idx="2323">
                  <c:v>1.0000000766012818E-3</c:v>
                </c:pt>
                <c:pt idx="2324">
                  <c:v>-6.5000000322470441E-3</c:v>
                </c:pt>
                <c:pt idx="2325">
                  <c:v>-1.2000000060652383E-2</c:v>
                </c:pt>
                <c:pt idx="2326">
                  <c:v>2.0000000018626451E-2</c:v>
                </c:pt>
                <c:pt idx="2327">
                  <c:v>-1.4999999330029823E-3</c:v>
                </c:pt>
                <c:pt idx="2328">
                  <c:v>-5.9999999939464033E-3</c:v>
                </c:pt>
                <c:pt idx="2329">
                  <c:v>2.6999999878171366E-2</c:v>
                </c:pt>
                <c:pt idx="2330">
                  <c:v>-2.8999999965890311E-2</c:v>
                </c:pt>
                <c:pt idx="2331">
                  <c:v>-2.9999999620486051E-2</c:v>
                </c:pt>
                <c:pt idx="2332">
                  <c:v>-2.5499999814201146E-2</c:v>
                </c:pt>
                <c:pt idx="2333">
                  <c:v>9.9999998928979039E-4</c:v>
                </c:pt>
                <c:pt idx="2334">
                  <c:v>9.9999999947613105E-3</c:v>
                </c:pt>
                <c:pt idx="2335">
                  <c:v>-4.0000003355089575E-3</c:v>
                </c:pt>
                <c:pt idx="2336">
                  <c:v>0</c:v>
                </c:pt>
                <c:pt idx="2337">
                  <c:v>1.2999999904423021E-2</c:v>
                </c:pt>
                <c:pt idx="2338">
                  <c:v>-5.5000000284053385E-3</c:v>
                </c:pt>
                <c:pt idx="2339">
                  <c:v>5.0000001792795956E-3</c:v>
                </c:pt>
                <c:pt idx="2340">
                  <c:v>8.9999998090206645E-3</c:v>
                </c:pt>
                <c:pt idx="2341">
                  <c:v>1.4999999897554517E-2</c:v>
                </c:pt>
                <c:pt idx="2342">
                  <c:v>-1.0000000766012818E-3</c:v>
                </c:pt>
                <c:pt idx="2343">
                  <c:v>1.8500000078347512E-2</c:v>
                </c:pt>
                <c:pt idx="2344">
                  <c:v>1.3500000000931323E-2</c:v>
                </c:pt>
                <c:pt idx="2345">
                  <c:v>2.0000000004074536E-2</c:v>
                </c:pt>
                <c:pt idx="2346">
                  <c:v>1.2000000104308128E-2</c:v>
                </c:pt>
                <c:pt idx="2347">
                  <c:v>1.6499999997904524E-2</c:v>
                </c:pt>
                <c:pt idx="2348">
                  <c:v>-6.4499999731197022E-2</c:v>
                </c:pt>
                <c:pt idx="2349">
                  <c:v>1.949999992211815E-2</c:v>
                </c:pt>
                <c:pt idx="2350">
                  <c:v>6.0000000230502337E-3</c:v>
                </c:pt>
                <c:pt idx="2351">
                  <c:v>1.2000000075204298E-2</c:v>
                </c:pt>
                <c:pt idx="2352">
                  <c:v>2.9999997786944732E-3</c:v>
                </c:pt>
                <c:pt idx="2353">
                  <c:v>1.1999999973340891E-2</c:v>
                </c:pt>
                <c:pt idx="2354">
                  <c:v>1.8000000083702616E-2</c:v>
                </c:pt>
                <c:pt idx="2355">
                  <c:v>-6.0000000521540642E-3</c:v>
                </c:pt>
                <c:pt idx="2356">
                  <c:v>1.6999999992549419E-2</c:v>
                </c:pt>
                <c:pt idx="2357">
                  <c:v>1.8500000151107088E-2</c:v>
                </c:pt>
                <c:pt idx="2358">
                  <c:v>9.9999998928979039E-3</c:v>
                </c:pt>
                <c:pt idx="2359">
                  <c:v>2.1499999944353476E-2</c:v>
                </c:pt>
                <c:pt idx="2360">
                  <c:v>7.999999972525984E-3</c:v>
                </c:pt>
                <c:pt idx="2361">
                  <c:v>2.1499999915249646E-2</c:v>
                </c:pt>
                <c:pt idx="2362">
                  <c:v>-4.0000000735744834E-3</c:v>
                </c:pt>
                <c:pt idx="2363">
                  <c:v>2.9000000038649887E-2</c:v>
                </c:pt>
                <c:pt idx="2364">
                  <c:v>2.3000000015599653E-2</c:v>
                </c:pt>
                <c:pt idx="2365">
                  <c:v>-7.5000001816079021E-3</c:v>
                </c:pt>
                <c:pt idx="2366">
                  <c:v>-1.6499999939696863E-2</c:v>
                </c:pt>
                <c:pt idx="2367">
                  <c:v>-6.9999998740968294E-3</c:v>
                </c:pt>
                <c:pt idx="2368">
                  <c:v>8.0000001908047125E-3</c:v>
                </c:pt>
                <c:pt idx="2369">
                  <c:v>2.2500000020954758E-2</c:v>
                </c:pt>
                <c:pt idx="2370">
                  <c:v>-3.0999999784398824E-2</c:v>
                </c:pt>
                <c:pt idx="2371">
                  <c:v>-2.4500000174157321E-2</c:v>
                </c:pt>
                <c:pt idx="2372">
                  <c:v>-1.0999999969499186E-2</c:v>
                </c:pt>
                <c:pt idx="2373">
                  <c:v>-4.000000306405127E-3</c:v>
                </c:pt>
                <c:pt idx="2374">
                  <c:v>-1.4999996055848897E-3</c:v>
                </c:pt>
                <c:pt idx="2375">
                  <c:v>-2.350000012665987E-2</c:v>
                </c:pt>
                <c:pt idx="2376">
                  <c:v>-3.5000003408640623E-3</c:v>
                </c:pt>
                <c:pt idx="2377">
                  <c:v>-5.9999995573889464E-3</c:v>
                </c:pt>
                <c:pt idx="2378">
                  <c:v>-1.5000000290456228E-2</c:v>
                </c:pt>
                <c:pt idx="2379">
                  <c:v>-4.9999996554106474E-4</c:v>
                </c:pt>
                <c:pt idx="2380">
                  <c:v>-6.0000000303261913E-3</c:v>
                </c:pt>
                <c:pt idx="2381">
                  <c:v>-4.999999946448952E-4</c:v>
                </c:pt>
                <c:pt idx="2382">
                  <c:v>5.0000008195638657E-4</c:v>
                </c:pt>
                <c:pt idx="2383">
                  <c:v>6.0000000230502337E-3</c:v>
                </c:pt>
                <c:pt idx="2384">
                  <c:v>0</c:v>
                </c:pt>
                <c:pt idx="2385">
                  <c:v>-1.8000000076426659E-2</c:v>
                </c:pt>
                <c:pt idx="2386">
                  <c:v>-2.0000001532025635E-3</c:v>
                </c:pt>
                <c:pt idx="2387">
                  <c:v>-1.1500000051455572E-2</c:v>
                </c:pt>
                <c:pt idx="2388">
                  <c:v>-1.1500000051455572E-2</c:v>
                </c:pt>
                <c:pt idx="2389">
                  <c:v>-1.7500000081781764E-2</c:v>
                </c:pt>
                <c:pt idx="2390">
                  <c:v>3.999999855295755E-3</c:v>
                </c:pt>
                <c:pt idx="2391">
                  <c:v>-1.7500000074505806E-2</c:v>
                </c:pt>
                <c:pt idx="2392">
                  <c:v>-2.5000000183354132E-2</c:v>
                </c:pt>
                <c:pt idx="2393">
                  <c:v>-2.199999988079071E-2</c:v>
                </c:pt>
                <c:pt idx="2394">
                  <c:v>-2.0000000949949026E-3</c:v>
                </c:pt>
                <c:pt idx="2395">
                  <c:v>-5.0000001210719347E-3</c:v>
                </c:pt>
                <c:pt idx="2396">
                  <c:v>-4.4999998644925654E-3</c:v>
                </c:pt>
                <c:pt idx="2397">
                  <c:v>-4.999999946448952E-4</c:v>
                </c:pt>
                <c:pt idx="2398">
                  <c:v>-6.5000000322470441E-3</c:v>
                </c:pt>
                <c:pt idx="2399">
                  <c:v>-3.0000002443557605E-3</c:v>
                </c:pt>
                <c:pt idx="2400">
                  <c:v>-4.999999946448952E-3</c:v>
                </c:pt>
                <c:pt idx="2401">
                  <c:v>1.0000001639127731E-3</c:v>
                </c:pt>
                <c:pt idx="2402">
                  <c:v>-5.9999999430147E-3</c:v>
                </c:pt>
                <c:pt idx="2403">
                  <c:v>-9.9999999656574801E-4</c:v>
                </c:pt>
                <c:pt idx="2404">
                  <c:v>3.4999999479623511E-3</c:v>
                </c:pt>
                <c:pt idx="2405">
                  <c:v>1.9999997894046828E-3</c:v>
                </c:pt>
                <c:pt idx="2406">
                  <c:v>-1.3999999660882168E-2</c:v>
                </c:pt>
                <c:pt idx="2407">
                  <c:v>-8.9999998090206645E-3</c:v>
                </c:pt>
                <c:pt idx="2408">
                  <c:v>-5.0000000192085281E-4</c:v>
                </c:pt>
                <c:pt idx="2409">
                  <c:v>-4.9999999318970367E-3</c:v>
                </c:pt>
                <c:pt idx="2410">
                  <c:v>-6.9999996485421434E-3</c:v>
                </c:pt>
                <c:pt idx="2411">
                  <c:v>-5.9999999939464033E-3</c:v>
                </c:pt>
                <c:pt idx="2412">
                  <c:v>-8.9999998017447069E-3</c:v>
                </c:pt>
                <c:pt idx="2413">
                  <c:v>1.0000000766012818E-3</c:v>
                </c:pt>
                <c:pt idx="2414">
                  <c:v>-1.1499999964144081E-2</c:v>
                </c:pt>
                <c:pt idx="2415">
                  <c:v>-2.9999997786944732E-3</c:v>
                </c:pt>
                <c:pt idx="2416">
                  <c:v>1.0999999969499186E-2</c:v>
                </c:pt>
                <c:pt idx="2417">
                  <c:v>1.5999999915948138E-2</c:v>
                </c:pt>
                <c:pt idx="2418">
                  <c:v>1.4499999837426003E-2</c:v>
                </c:pt>
                <c:pt idx="2419">
                  <c:v>1.7500000081781764E-2</c:v>
                </c:pt>
                <c:pt idx="2420">
                  <c:v>1.1499999964144081E-2</c:v>
                </c:pt>
                <c:pt idx="2421">
                  <c:v>1.6499999925144948E-2</c:v>
                </c:pt>
                <c:pt idx="2422">
                  <c:v>2.099999986239709E-2</c:v>
                </c:pt>
                <c:pt idx="2423">
                  <c:v>1.5500000299653038E-2</c:v>
                </c:pt>
                <c:pt idx="2424">
                  <c:v>-7.4999998905695975E-3</c:v>
                </c:pt>
                <c:pt idx="2425">
                  <c:v>-4.7000000107800588E-2</c:v>
                </c:pt>
                <c:pt idx="2426">
                  <c:v>1.3500000135536538E-2</c:v>
                </c:pt>
                <c:pt idx="2427">
                  <c:v>4.4999999518040568E-3</c:v>
                </c:pt>
                <c:pt idx="2428">
                  <c:v>4.0000001026783139E-3</c:v>
                </c:pt>
                <c:pt idx="2429">
                  <c:v>-5.4999999556457624E-3</c:v>
                </c:pt>
                <c:pt idx="2430">
                  <c:v>-1.5500000066822395E-2</c:v>
                </c:pt>
                <c:pt idx="2431">
                  <c:v>9.4999997963896021E-3</c:v>
                </c:pt>
                <c:pt idx="2432">
                  <c:v>-1.3999999966472387E-2</c:v>
                </c:pt>
                <c:pt idx="2433">
                  <c:v>1.8000000040046871E-2</c:v>
                </c:pt>
                <c:pt idx="2434">
                  <c:v>1.3500000204658136E-2</c:v>
                </c:pt>
                <c:pt idx="2435">
                  <c:v>0</c:v>
                </c:pt>
                <c:pt idx="2436">
                  <c:v>1.9000000145751983E-2</c:v>
                </c:pt>
                <c:pt idx="2437">
                  <c:v>1.50000000721775E-2</c:v>
                </c:pt>
                <c:pt idx="2438">
                  <c:v>-8.0000001762527972E-3</c:v>
                </c:pt>
                <c:pt idx="2439">
                  <c:v>-6.9999999832361937E-3</c:v>
                </c:pt>
                <c:pt idx="2440">
                  <c:v>-1.3999999995576218E-2</c:v>
                </c:pt>
                <c:pt idx="2441">
                  <c:v>-1.3999999995576218E-2</c:v>
                </c:pt>
                <c:pt idx="2442">
                  <c:v>-5.4999997955746949E-3</c:v>
                </c:pt>
                <c:pt idx="2443">
                  <c:v>-1.5499999892199412E-2</c:v>
                </c:pt>
                <c:pt idx="2444">
                  <c:v>1.7500000081781764E-2</c:v>
                </c:pt>
                <c:pt idx="2445">
                  <c:v>-1.300000015180558E-2</c:v>
                </c:pt>
                <c:pt idx="2446">
                  <c:v>6.0000000230502337E-3</c:v>
                </c:pt>
                <c:pt idx="2447">
                  <c:v>1.4499999833788024E-2</c:v>
                </c:pt>
                <c:pt idx="2448">
                  <c:v>-2.9999999387655407E-3</c:v>
                </c:pt>
                <c:pt idx="2449">
                  <c:v>3.5000000207219273E-3</c:v>
                </c:pt>
                <c:pt idx="2450">
                  <c:v>-7.5000001088483259E-3</c:v>
                </c:pt>
                <c:pt idx="2451">
                  <c:v>2.4999999295687303E-3</c:v>
                </c:pt>
                <c:pt idx="2452">
                  <c:v>6.0000000303261913E-3</c:v>
                </c:pt>
                <c:pt idx="2453">
                  <c:v>7.9999997251434252E-3</c:v>
                </c:pt>
                <c:pt idx="2454">
                  <c:v>4.999999946448952E-3</c:v>
                </c:pt>
                <c:pt idx="2455">
                  <c:v>1.500000013038516E-2</c:v>
                </c:pt>
                <c:pt idx="2456">
                  <c:v>5.0000008195638657E-4</c:v>
                </c:pt>
                <c:pt idx="2457">
                  <c:v>-3.999999855295755E-3</c:v>
                </c:pt>
                <c:pt idx="2458">
                  <c:v>1.1000000056810677E-2</c:v>
                </c:pt>
                <c:pt idx="2459">
                  <c:v>2.999999764142558E-3</c:v>
                </c:pt>
                <c:pt idx="2460">
                  <c:v>5.5000000284053385E-3</c:v>
                </c:pt>
                <c:pt idx="2461">
                  <c:v>6.5000001341104507E-3</c:v>
                </c:pt>
                <c:pt idx="2462">
                  <c:v>1.1999999958788976E-2</c:v>
                </c:pt>
                <c:pt idx="2463">
                  <c:v>6.9999998959247023E-3</c:v>
                </c:pt>
                <c:pt idx="2464">
                  <c:v>2.6499999883526471E-2</c:v>
                </c:pt>
                <c:pt idx="2465">
                  <c:v>3.4999999334104359E-3</c:v>
                </c:pt>
                <c:pt idx="2466">
                  <c:v>-1.8500000063795596E-2</c:v>
                </c:pt>
                <c:pt idx="2467">
                  <c:v>1.3500000000931323E-2</c:v>
                </c:pt>
                <c:pt idx="2468">
                  <c:v>-5.0000000046566129E-3</c:v>
                </c:pt>
                <c:pt idx="2469">
                  <c:v>1.2499999822466634E-2</c:v>
                </c:pt>
                <c:pt idx="2470">
                  <c:v>7.999999972525984E-3</c:v>
                </c:pt>
                <c:pt idx="2471">
                  <c:v>1.1499999789521098E-2</c:v>
                </c:pt>
                <c:pt idx="2472">
                  <c:v>2.050000024610199E-2</c:v>
                </c:pt>
                <c:pt idx="2473">
                  <c:v>8.4999998070998117E-3</c:v>
                </c:pt>
                <c:pt idx="2474">
                  <c:v>7.5000001015723683E-3</c:v>
                </c:pt>
                <c:pt idx="2475">
                  <c:v>1.1499999971420038E-2</c:v>
                </c:pt>
                <c:pt idx="2476">
                  <c:v>1.4499999757390469E-2</c:v>
                </c:pt>
                <c:pt idx="2477">
                  <c:v>9.0000003110617399E-3</c:v>
                </c:pt>
                <c:pt idx="2478">
                  <c:v>6.9999998959247023E-3</c:v>
                </c:pt>
                <c:pt idx="2479">
                  <c:v>2.0000000949949026E-3</c:v>
                </c:pt>
                <c:pt idx="2480">
                  <c:v>2.9999995604157448E-3</c:v>
                </c:pt>
                <c:pt idx="2481">
                  <c:v>1.4999999832070898E-2</c:v>
                </c:pt>
                <c:pt idx="2482">
                  <c:v>6.5000001050066203E-3</c:v>
                </c:pt>
                <c:pt idx="2483">
                  <c:v>1.199999967138865E-2</c:v>
                </c:pt>
                <c:pt idx="2484">
                  <c:v>1.0000001639127731E-3</c:v>
                </c:pt>
                <c:pt idx="2485">
                  <c:v>2.1000000182539225E-2</c:v>
                </c:pt>
                <c:pt idx="2486">
                  <c:v>1.2000000104308128E-2</c:v>
                </c:pt>
                <c:pt idx="2487">
                  <c:v>9.9999997764825821E-3</c:v>
                </c:pt>
                <c:pt idx="2488">
                  <c:v>-1.3999999908264726E-2</c:v>
                </c:pt>
                <c:pt idx="2489">
                  <c:v>-2.749999996740371E-2</c:v>
                </c:pt>
                <c:pt idx="2490">
                  <c:v>-1.5499999833991751E-2</c:v>
                </c:pt>
                <c:pt idx="2491">
                  <c:v>-1.7999999996391125E-2</c:v>
                </c:pt>
                <c:pt idx="2492">
                  <c:v>-1.7499999608844519E-2</c:v>
                </c:pt>
                <c:pt idx="2493">
                  <c:v>1.899999994202517E-2</c:v>
                </c:pt>
                <c:pt idx="2494">
                  <c:v>-3.7000000000261934E-2</c:v>
                </c:pt>
                <c:pt idx="2495">
                  <c:v>3.0000000115251169E-3</c:v>
                </c:pt>
                <c:pt idx="2496">
                  <c:v>-2.2000000113621354E-2</c:v>
                </c:pt>
                <c:pt idx="2497">
                  <c:v>-4.7999999820603989E-2</c:v>
                </c:pt>
                <c:pt idx="2498">
                  <c:v>-2.2500000108266249E-2</c:v>
                </c:pt>
                <c:pt idx="2499">
                  <c:v>-4.5500000047468347E-2</c:v>
                </c:pt>
                <c:pt idx="2500">
                  <c:v>1.0999999969499186E-2</c:v>
                </c:pt>
                <c:pt idx="2501">
                  <c:v>-2.9500000135158189E-2</c:v>
                </c:pt>
                <c:pt idx="2502">
                  <c:v>-2.0000000309664756E-2</c:v>
                </c:pt>
                <c:pt idx="2503">
                  <c:v>9.4999998837010935E-3</c:v>
                </c:pt>
                <c:pt idx="2504">
                  <c:v>-1.7500000074505806E-2</c:v>
                </c:pt>
                <c:pt idx="2505">
                  <c:v>-1.3999999733641744E-2</c:v>
                </c:pt>
                <c:pt idx="2506">
                  <c:v>-1.0999999969499186E-2</c:v>
                </c:pt>
                <c:pt idx="2507">
                  <c:v>1.8000000160100171E-2</c:v>
                </c:pt>
                <c:pt idx="2508">
                  <c:v>-2.5999999779742211E-2</c:v>
                </c:pt>
                <c:pt idx="2509">
                  <c:v>1.0000000242143869E-2</c:v>
                </c:pt>
                <c:pt idx="2510">
                  <c:v>7.0000002160668373E-3</c:v>
                </c:pt>
                <c:pt idx="2511">
                  <c:v>-1.0000001639127731E-3</c:v>
                </c:pt>
                <c:pt idx="2512">
                  <c:v>1.0000001639127731E-3</c:v>
                </c:pt>
                <c:pt idx="2513">
                  <c:v>8.999999612569809E-3</c:v>
                </c:pt>
                <c:pt idx="2514">
                  <c:v>5.9999995864927769E-3</c:v>
                </c:pt>
                <c:pt idx="2515">
                  <c:v>-1.3499999768100679E-2</c:v>
                </c:pt>
                <c:pt idx="2516">
                  <c:v>2.4999997112900019E-3</c:v>
                </c:pt>
                <c:pt idx="2517">
                  <c:v>1.4499999757390469E-2</c:v>
                </c:pt>
                <c:pt idx="2518">
                  <c:v>1.0999999969499186E-2</c:v>
                </c:pt>
                <c:pt idx="2519">
                  <c:v>6.5000000176951289E-3</c:v>
                </c:pt>
                <c:pt idx="2520">
                  <c:v>-8.499999952618964E-3</c:v>
                </c:pt>
                <c:pt idx="2521">
                  <c:v>1.2500000040745363E-2</c:v>
                </c:pt>
                <c:pt idx="2522">
                  <c:v>1.0499999887542799E-2</c:v>
                </c:pt>
                <c:pt idx="2523">
                  <c:v>2.4999996821861714E-3</c:v>
                </c:pt>
                <c:pt idx="2524">
                  <c:v>8.5000000399304554E-3</c:v>
                </c:pt>
                <c:pt idx="2525">
                  <c:v>6.9999998668208718E-3</c:v>
                </c:pt>
                <c:pt idx="2526">
                  <c:v>-1.50000000721775E-2</c:v>
                </c:pt>
                <c:pt idx="2527">
                  <c:v>1.9999999494757503E-3</c:v>
                </c:pt>
                <c:pt idx="2528">
                  <c:v>-1.4999998384155333E-3</c:v>
                </c:pt>
                <c:pt idx="2529">
                  <c:v>-1.6499999910593033E-2</c:v>
                </c:pt>
                <c:pt idx="2530">
                  <c:v>-7.9999999434221536E-3</c:v>
                </c:pt>
                <c:pt idx="2531">
                  <c:v>6.5000000759027898E-3</c:v>
                </c:pt>
                <c:pt idx="2532">
                  <c:v>-9.9999969825148582E-4</c:v>
                </c:pt>
                <c:pt idx="2533">
                  <c:v>1.4999999832070898E-2</c:v>
                </c:pt>
                <c:pt idx="2534">
                  <c:v>1.3000000137253664E-2</c:v>
                </c:pt>
                <c:pt idx="2535">
                  <c:v>1.6999999999825377E-2</c:v>
                </c:pt>
                <c:pt idx="2536">
                  <c:v>-1.3999999762745574E-2</c:v>
                </c:pt>
                <c:pt idx="2537">
                  <c:v>7.5000001888838597E-3</c:v>
                </c:pt>
                <c:pt idx="2538">
                  <c:v>-8.0000001908047125E-3</c:v>
                </c:pt>
                <c:pt idx="2539">
                  <c:v>1.9000000160303898E-2</c:v>
                </c:pt>
                <c:pt idx="2540">
                  <c:v>2.0499999860476237E-2</c:v>
                </c:pt>
                <c:pt idx="2541">
                  <c:v>6.0000000230502337E-3</c:v>
                </c:pt>
                <c:pt idx="2542">
                  <c:v>1.3000000129977707E-2</c:v>
                </c:pt>
                <c:pt idx="2543">
                  <c:v>9.500000269326847E-3</c:v>
                </c:pt>
                <c:pt idx="2544">
                  <c:v>1.2000000049738446E-2</c:v>
                </c:pt>
                <c:pt idx="2545">
                  <c:v>5.5000000247673597E-3</c:v>
                </c:pt>
                <c:pt idx="2546">
                  <c:v>1.0999999969499186E-2</c:v>
                </c:pt>
                <c:pt idx="2547">
                  <c:v>1.2500000128056854E-2</c:v>
                </c:pt>
                <c:pt idx="2548">
                  <c:v>1.7500000078143785E-2</c:v>
                </c:pt>
                <c:pt idx="2549">
                  <c:v>5.499999944731826E-3</c:v>
                </c:pt>
                <c:pt idx="2550">
                  <c:v>1.3000000129977707E-2</c:v>
                </c:pt>
                <c:pt idx="2551">
                  <c:v>8.0000001908047125E-3</c:v>
                </c:pt>
                <c:pt idx="2552">
                  <c:v>3.9999998625717126E-3</c:v>
                </c:pt>
                <c:pt idx="2553">
                  <c:v>5.0000008195638657E-4</c:v>
                </c:pt>
                <c:pt idx="2554">
                  <c:v>6.0000000230502337E-3</c:v>
                </c:pt>
                <c:pt idx="2555">
                  <c:v>2.0500000318861566E-2</c:v>
                </c:pt>
                <c:pt idx="2556">
                  <c:v>1.0999999969499186E-2</c:v>
                </c:pt>
                <c:pt idx="2557">
                  <c:v>1.0000000351283234E-2</c:v>
                </c:pt>
                <c:pt idx="2558">
                  <c:v>3.4999997878912836E-3</c:v>
                </c:pt>
                <c:pt idx="2559">
                  <c:v>3.0000002443557605E-3</c:v>
                </c:pt>
                <c:pt idx="2560">
                  <c:v>1.2500000055297278E-2</c:v>
                </c:pt>
                <c:pt idx="2561">
                  <c:v>4.999999946448952E-3</c:v>
                </c:pt>
                <c:pt idx="2562">
                  <c:v>-6.0000000230502337E-3</c:v>
                </c:pt>
                <c:pt idx="2563">
                  <c:v>7.5000001088483259E-3</c:v>
                </c:pt>
                <c:pt idx="2564">
                  <c:v>1.4000000213854946E-2</c:v>
                </c:pt>
                <c:pt idx="2565">
                  <c:v>3.999999855295755E-3</c:v>
                </c:pt>
                <c:pt idx="2566">
                  <c:v>1.5999999915948138E-2</c:v>
                </c:pt>
                <c:pt idx="2567">
                  <c:v>1.0999999969499186E-2</c:v>
                </c:pt>
                <c:pt idx="2568">
                  <c:v>1.3000000122701749E-2</c:v>
                </c:pt>
                <c:pt idx="2569">
                  <c:v>2.499999860447133E-3</c:v>
                </c:pt>
                <c:pt idx="2570">
                  <c:v>1.4999999824794941E-2</c:v>
                </c:pt>
                <c:pt idx="2571">
                  <c:v>1.9999996875412762E-3</c:v>
                </c:pt>
                <c:pt idx="2572">
                  <c:v>1.0999999969499186E-2</c:v>
                </c:pt>
                <c:pt idx="2573">
                  <c:v>1.9999997020931914E-3</c:v>
                </c:pt>
                <c:pt idx="2574">
                  <c:v>1.0499999887542799E-2</c:v>
                </c:pt>
                <c:pt idx="2575">
                  <c:v>1.049999997485429E-2</c:v>
                </c:pt>
                <c:pt idx="2576">
                  <c:v>9.9999998928979039E-3</c:v>
                </c:pt>
                <c:pt idx="2577">
                  <c:v>1.4999999839346856E-2</c:v>
                </c:pt>
                <c:pt idx="2578">
                  <c:v>1.2000000060652383E-2</c:v>
                </c:pt>
                <c:pt idx="2579">
                  <c:v>2.099999986239709E-2</c:v>
                </c:pt>
                <c:pt idx="2580">
                  <c:v>6.4999995520338416E-3</c:v>
                </c:pt>
                <c:pt idx="2581">
                  <c:v>2.1999999938998371E-2</c:v>
                </c:pt>
                <c:pt idx="2582">
                  <c:v>8.0000001908047125E-3</c:v>
                </c:pt>
                <c:pt idx="2583">
                  <c:v>7.0000001287553459E-3</c:v>
                </c:pt>
                <c:pt idx="2584">
                  <c:v>6.0000000230502337E-3</c:v>
                </c:pt>
                <c:pt idx="2585">
                  <c:v>-1.0000000766012818E-3</c:v>
                </c:pt>
                <c:pt idx="2586">
                  <c:v>-1.0000000766012818E-3</c:v>
                </c:pt>
                <c:pt idx="2587">
                  <c:v>2.0500000333413482E-2</c:v>
                </c:pt>
                <c:pt idx="2588">
                  <c:v>-7.4999996286351234E-3</c:v>
                </c:pt>
                <c:pt idx="2589">
                  <c:v>8.9999998017447069E-3</c:v>
                </c:pt>
                <c:pt idx="2590">
                  <c:v>6.5000000176951289E-3</c:v>
                </c:pt>
                <c:pt idx="2591">
                  <c:v>-2.9999997786944732E-3</c:v>
                </c:pt>
                <c:pt idx="2592">
                  <c:v>1.2500000128056854E-2</c:v>
                </c:pt>
                <c:pt idx="2593">
                  <c:v>-8.0000001908047125E-3</c:v>
                </c:pt>
                <c:pt idx="2594">
                  <c:v>7.0000001142034307E-3</c:v>
                </c:pt>
                <c:pt idx="2595">
                  <c:v>1.2000000046100467E-2</c:v>
                </c:pt>
                <c:pt idx="2596">
                  <c:v>1.0000000766012818E-3</c:v>
                </c:pt>
                <c:pt idx="2597">
                  <c:v>-1.1500000051455572E-2</c:v>
                </c:pt>
                <c:pt idx="2598">
                  <c:v>7.5000001234002411E-3</c:v>
                </c:pt>
                <c:pt idx="2599">
                  <c:v>2.4500000101397745E-2</c:v>
                </c:pt>
                <c:pt idx="2600">
                  <c:v>1.2000000046100467E-2</c:v>
                </c:pt>
                <c:pt idx="2601">
                  <c:v>6.9999996485421434E-3</c:v>
                </c:pt>
                <c:pt idx="2602">
                  <c:v>6.0000000230502337E-3</c:v>
                </c:pt>
                <c:pt idx="2603">
                  <c:v>1.0999999969499186E-2</c:v>
                </c:pt>
                <c:pt idx="2604">
                  <c:v>7.0000001142034307E-3</c:v>
                </c:pt>
                <c:pt idx="2605">
                  <c:v>1.2000000046100467E-2</c:v>
                </c:pt>
                <c:pt idx="2606">
                  <c:v>1.6499999997904524E-2</c:v>
                </c:pt>
                <c:pt idx="2607">
                  <c:v>7.5000001961598173E-3</c:v>
                </c:pt>
                <c:pt idx="2608">
                  <c:v>8.9999998162966222E-3</c:v>
                </c:pt>
                <c:pt idx="2609">
                  <c:v>1.7499999623396434E-2</c:v>
                </c:pt>
                <c:pt idx="2610">
                  <c:v>1.3000000137253664E-2</c:v>
                </c:pt>
                <c:pt idx="2611">
                  <c:v>-1.0000000766012818E-3</c:v>
                </c:pt>
                <c:pt idx="2612">
                  <c:v>8.5000001854496077E-3</c:v>
                </c:pt>
                <c:pt idx="2613">
                  <c:v>1.2000000046100467E-2</c:v>
                </c:pt>
                <c:pt idx="2614">
                  <c:v>-1.0000000766012818E-3</c:v>
                </c:pt>
                <c:pt idx="2615">
                  <c:v>1.3999999748193659E-2</c:v>
                </c:pt>
                <c:pt idx="2616">
                  <c:v>5.0000008195638657E-4</c:v>
                </c:pt>
                <c:pt idx="2617">
                  <c:v>5.5000000284053385E-3</c:v>
                </c:pt>
                <c:pt idx="2618">
                  <c:v>1.0999999969499186E-2</c:v>
                </c:pt>
                <c:pt idx="2619">
                  <c:v>8.0000001762527972E-3</c:v>
                </c:pt>
                <c:pt idx="2620">
                  <c:v>1.3999999748193659E-2</c:v>
                </c:pt>
                <c:pt idx="2621">
                  <c:v>0</c:v>
                </c:pt>
                <c:pt idx="2622">
                  <c:v>9.9999961093999445E-4</c:v>
                </c:pt>
                <c:pt idx="2623">
                  <c:v>4.9999999318970367E-3</c:v>
                </c:pt>
                <c:pt idx="2624">
                  <c:v>4.0000003355089575E-3</c:v>
                </c:pt>
                <c:pt idx="2625">
                  <c:v>-3.9999998698476702E-3</c:v>
                </c:pt>
                <c:pt idx="2626">
                  <c:v>1.350000013189856E-2</c:v>
                </c:pt>
                <c:pt idx="2627">
                  <c:v>3.9999998698476702E-3</c:v>
                </c:pt>
                <c:pt idx="2628">
                  <c:v>8.0000001908047125E-3</c:v>
                </c:pt>
                <c:pt idx="2629">
                  <c:v>1.8000000083702616E-2</c:v>
                </c:pt>
                <c:pt idx="2630">
                  <c:v>1.2000000046100467E-2</c:v>
                </c:pt>
                <c:pt idx="2631">
                  <c:v>1.5999999915948138E-2</c:v>
                </c:pt>
                <c:pt idx="2632">
                  <c:v>1.8000000069150701E-2</c:v>
                </c:pt>
                <c:pt idx="2633">
                  <c:v>2.1999999938998371E-2</c:v>
                </c:pt>
                <c:pt idx="2634">
                  <c:v>1.4999999824794941E-2</c:v>
                </c:pt>
                <c:pt idx="2635">
                  <c:v>1.499999692896381E-3</c:v>
                </c:pt>
                <c:pt idx="2636">
                  <c:v>1.9999996875412762E-3</c:v>
                </c:pt>
                <c:pt idx="2637">
                  <c:v>1.2500000128056854E-2</c:v>
                </c:pt>
                <c:pt idx="2638">
                  <c:v>9.9999998783459887E-3</c:v>
                </c:pt>
                <c:pt idx="2639">
                  <c:v>8.0000001908047125E-3</c:v>
                </c:pt>
                <c:pt idx="2640">
                  <c:v>-2.0000001677544788E-3</c:v>
                </c:pt>
                <c:pt idx="2641">
                  <c:v>1.7999999603489414E-2</c:v>
                </c:pt>
                <c:pt idx="2642">
                  <c:v>1.0999999969499186E-2</c:v>
                </c:pt>
                <c:pt idx="2643">
                  <c:v>6.9999996485421434E-3</c:v>
                </c:pt>
                <c:pt idx="2644">
                  <c:v>7.5000001088483259E-3</c:v>
                </c:pt>
                <c:pt idx="2645">
                  <c:v>1.3999999748193659E-2</c:v>
                </c:pt>
                <c:pt idx="2646">
                  <c:v>6.0000000230502337E-3</c:v>
                </c:pt>
                <c:pt idx="2647">
                  <c:v>1.8500000078347512E-2</c:v>
                </c:pt>
                <c:pt idx="2648">
                  <c:v>2.1500000410014763E-2</c:v>
                </c:pt>
                <c:pt idx="2649">
                  <c:v>1.3999999748193659E-2</c:v>
                </c:pt>
                <c:pt idx="2650">
                  <c:v>1.9999996875412762E-3</c:v>
                </c:pt>
                <c:pt idx="2651">
                  <c:v>1.3000000137253664E-2</c:v>
                </c:pt>
                <c:pt idx="2652">
                  <c:v>1.3000000122701749E-2</c:v>
                </c:pt>
                <c:pt idx="2653">
                  <c:v>2.3000000015599653E-2</c:v>
                </c:pt>
                <c:pt idx="2654">
                  <c:v>-2.2000000317348167E-2</c:v>
                </c:pt>
                <c:pt idx="2655">
                  <c:v>-1.6000000294297934E-2</c:v>
                </c:pt>
                <c:pt idx="2656">
                  <c:v>-7.9999996814876795E-3</c:v>
                </c:pt>
                <c:pt idx="2657">
                  <c:v>-1.4000000315718353E-2</c:v>
                </c:pt>
                <c:pt idx="2658">
                  <c:v>-1.1500000429805368E-2</c:v>
                </c:pt>
                <c:pt idx="2659">
                  <c:v>-3.9999998407438397E-3</c:v>
                </c:pt>
                <c:pt idx="2660">
                  <c:v>1.0999999969499186E-2</c:v>
                </c:pt>
                <c:pt idx="2661">
                  <c:v>-1.8500000151107088E-2</c:v>
                </c:pt>
                <c:pt idx="2662">
                  <c:v>-1.8500000151107088E-2</c:v>
                </c:pt>
                <c:pt idx="2663">
                  <c:v>-9.9999969825148582E-4</c:v>
                </c:pt>
                <c:pt idx="2664">
                  <c:v>6.5000001050066203E-3</c:v>
                </c:pt>
                <c:pt idx="2665">
                  <c:v>-1.1999999813269824E-2</c:v>
                </c:pt>
                <c:pt idx="2666">
                  <c:v>-1.6499999968800694E-2</c:v>
                </c:pt>
                <c:pt idx="2667">
                  <c:v>6.0000000230502337E-3</c:v>
                </c:pt>
                <c:pt idx="2668">
                  <c:v>-5.4999999410938472E-3</c:v>
                </c:pt>
                <c:pt idx="2669">
                  <c:v>8.7311491370201111E-11</c:v>
                </c:pt>
                <c:pt idx="2670">
                  <c:v>1.2000000053376425E-2</c:v>
                </c:pt>
                <c:pt idx="2671">
                  <c:v>2.1000000087951776E-2</c:v>
                </c:pt>
                <c:pt idx="2672">
                  <c:v>-1.2500000142608769E-2</c:v>
                </c:pt>
                <c:pt idx="2673">
                  <c:v>-1.5999999915948138E-2</c:v>
                </c:pt>
                <c:pt idx="2674">
                  <c:v>1.3999999748193659E-2</c:v>
                </c:pt>
                <c:pt idx="2675">
                  <c:v>1.9000000160303898E-2</c:v>
                </c:pt>
                <c:pt idx="2676">
                  <c:v>2.2500000020954758E-2</c:v>
                </c:pt>
                <c:pt idx="2677">
                  <c:v>1.9500000242260285E-2</c:v>
                </c:pt>
                <c:pt idx="2678">
                  <c:v>1.3000000137253664E-2</c:v>
                </c:pt>
                <c:pt idx="2679">
                  <c:v>7.4999997159466147E-3</c:v>
                </c:pt>
                <c:pt idx="2680">
                  <c:v>1.4499999830150045E-2</c:v>
                </c:pt>
                <c:pt idx="2681">
                  <c:v>1.0500000440515578E-2</c:v>
                </c:pt>
                <c:pt idx="2682">
                  <c:v>2.2499999933643267E-2</c:v>
                </c:pt>
                <c:pt idx="2683">
                  <c:v>-1.8500000158383045E-2</c:v>
                </c:pt>
                <c:pt idx="2684">
                  <c:v>8.0000001908047125E-3</c:v>
                </c:pt>
                <c:pt idx="2685">
                  <c:v>-2.0000001677544788E-3</c:v>
                </c:pt>
                <c:pt idx="2686">
                  <c:v>5.4999995627440512E-3</c:v>
                </c:pt>
                <c:pt idx="2687">
                  <c:v>1.2500000055297278E-2</c:v>
                </c:pt>
                <c:pt idx="2688">
                  <c:v>2.0500000333413482E-2</c:v>
                </c:pt>
                <c:pt idx="2689">
                  <c:v>1.5000000290456228E-2</c:v>
                </c:pt>
                <c:pt idx="2690">
                  <c:v>1.3000000137253664E-2</c:v>
                </c:pt>
                <c:pt idx="2691">
                  <c:v>1.2000000046100467E-2</c:v>
                </c:pt>
                <c:pt idx="2692">
                  <c:v>3.6500000234809704E-2</c:v>
                </c:pt>
                <c:pt idx="2693">
                  <c:v>9.9999999656574801E-3</c:v>
                </c:pt>
                <c:pt idx="2694">
                  <c:v>8.0000002781162038E-3</c:v>
                </c:pt>
                <c:pt idx="2695">
                  <c:v>2.5000002497108653E-3</c:v>
                </c:pt>
                <c:pt idx="2696">
                  <c:v>1.0000000358559191E-2</c:v>
                </c:pt>
                <c:pt idx="2697">
                  <c:v>2.9500000135158189E-2</c:v>
                </c:pt>
                <c:pt idx="2698">
                  <c:v>7.4999997159466147E-3</c:v>
                </c:pt>
                <c:pt idx="2699">
                  <c:v>1.5999999915948138E-2</c:v>
                </c:pt>
                <c:pt idx="2700">
                  <c:v>1.6499999997904524E-2</c:v>
                </c:pt>
                <c:pt idx="2701">
                  <c:v>1.1499999978695996E-2</c:v>
                </c:pt>
                <c:pt idx="2702">
                  <c:v>9.9999998928979039E-3</c:v>
                </c:pt>
                <c:pt idx="2703">
                  <c:v>9.9999998783459887E-3</c:v>
                </c:pt>
                <c:pt idx="2704">
                  <c:v>7.9999997251434252E-3</c:v>
                </c:pt>
                <c:pt idx="2705">
                  <c:v>1.9000000160303898E-2</c:v>
                </c:pt>
                <c:pt idx="2706">
                  <c:v>1.8000000083702616E-2</c:v>
                </c:pt>
                <c:pt idx="2707">
                  <c:v>6.9999996485421434E-3</c:v>
                </c:pt>
                <c:pt idx="2708">
                  <c:v>9.9999998928979039E-3</c:v>
                </c:pt>
                <c:pt idx="2709">
                  <c:v>2.9000000038649887E-2</c:v>
                </c:pt>
                <c:pt idx="2710">
                  <c:v>3.999999855295755E-3</c:v>
                </c:pt>
                <c:pt idx="2711">
                  <c:v>1.4500000223051757E-2</c:v>
                </c:pt>
                <c:pt idx="2712">
                  <c:v>4.4999998644925654E-3</c:v>
                </c:pt>
                <c:pt idx="2713">
                  <c:v>1.6500000390806235E-2</c:v>
                </c:pt>
                <c:pt idx="2714">
                  <c:v>1.5499999833991751E-2</c:v>
                </c:pt>
                <c:pt idx="2715">
                  <c:v>1.0499999887542799E-2</c:v>
                </c:pt>
                <c:pt idx="2716">
                  <c:v>1.2500000055297278E-2</c:v>
                </c:pt>
                <c:pt idx="2717">
                  <c:v>1.4499999830150045E-2</c:v>
                </c:pt>
                <c:pt idx="2718">
                  <c:v>1.1999999987892807E-2</c:v>
                </c:pt>
                <c:pt idx="2719">
                  <c:v>4.0000000153668225E-3</c:v>
                </c:pt>
                <c:pt idx="2720">
                  <c:v>1.9000000000232831E-2</c:v>
                </c:pt>
                <c:pt idx="2721">
                  <c:v>1.1999999987892807E-2</c:v>
                </c:pt>
                <c:pt idx="2722">
                  <c:v>1.3999999995576218E-2</c:v>
                </c:pt>
                <c:pt idx="2723">
                  <c:v>1.3000000129977707E-2</c:v>
                </c:pt>
                <c:pt idx="2724">
                  <c:v>1.3499999899067916E-2</c:v>
                </c:pt>
                <c:pt idx="2725">
                  <c:v>1.4999999832070898E-2</c:v>
                </c:pt>
                <c:pt idx="2726">
                  <c:v>1.8999999694642611E-2</c:v>
                </c:pt>
                <c:pt idx="2727">
                  <c:v>1.6999999992549419E-2</c:v>
                </c:pt>
                <c:pt idx="2728">
                  <c:v>1.3000000006286427E-2</c:v>
                </c:pt>
                <c:pt idx="2729">
                  <c:v>9.9999998783459887E-3</c:v>
                </c:pt>
                <c:pt idx="2730">
                  <c:v>1.8999999694642611E-2</c:v>
                </c:pt>
                <c:pt idx="2731">
                  <c:v>9.5000002766028047E-3</c:v>
                </c:pt>
                <c:pt idx="2732">
                  <c:v>1.0500000353204086E-2</c:v>
                </c:pt>
                <c:pt idx="2733">
                  <c:v>1.4499999750114512E-2</c:v>
                </c:pt>
                <c:pt idx="2734">
                  <c:v>1.3999999748193659E-2</c:v>
                </c:pt>
                <c:pt idx="2735">
                  <c:v>8.9999999909196049E-3</c:v>
                </c:pt>
                <c:pt idx="2736">
                  <c:v>1.4000000133819412E-2</c:v>
                </c:pt>
                <c:pt idx="2737">
                  <c:v>1.1499999971420038E-2</c:v>
                </c:pt>
                <c:pt idx="2738">
                  <c:v>1.250000004802132E-2</c:v>
                </c:pt>
                <c:pt idx="2739">
                  <c:v>7.5000001088483259E-3</c:v>
                </c:pt>
                <c:pt idx="2740">
                  <c:v>1.7499999987194315E-2</c:v>
                </c:pt>
                <c:pt idx="2741">
                  <c:v>1.5999999915948138E-2</c:v>
                </c:pt>
                <c:pt idx="2742">
                  <c:v>1.3500000146450475E-2</c:v>
                </c:pt>
                <c:pt idx="2743">
                  <c:v>1.3000000137253664E-2</c:v>
                </c:pt>
                <c:pt idx="2744">
                  <c:v>1.350000013189856E-2</c:v>
                </c:pt>
                <c:pt idx="2745">
                  <c:v>9.9999998928979039E-3</c:v>
                </c:pt>
                <c:pt idx="2746">
                  <c:v>9.4999998036655597E-3</c:v>
                </c:pt>
                <c:pt idx="2747">
                  <c:v>1.6999999992549419E-2</c:v>
                </c:pt>
                <c:pt idx="2748">
                  <c:v>9.9999998055864125E-3</c:v>
                </c:pt>
                <c:pt idx="2749">
                  <c:v>2.0499999773164745E-2</c:v>
                </c:pt>
                <c:pt idx="2750">
                  <c:v>1.3499999666237272E-2</c:v>
                </c:pt>
                <c:pt idx="2751">
                  <c:v>1.3999999748193659E-2</c:v>
                </c:pt>
                <c:pt idx="2752">
                  <c:v>1.0499999887542799E-2</c:v>
                </c:pt>
                <c:pt idx="2753">
                  <c:v>1.5999999915948138E-2</c:v>
                </c:pt>
                <c:pt idx="2754">
                  <c:v>1.2500000135332812E-2</c:v>
                </c:pt>
                <c:pt idx="2755">
                  <c:v>9.9999998928979039E-3</c:v>
                </c:pt>
                <c:pt idx="2756">
                  <c:v>5.4999999410938472E-3</c:v>
                </c:pt>
                <c:pt idx="2757">
                  <c:v>5.4999999483698048E-3</c:v>
                </c:pt>
                <c:pt idx="2758">
                  <c:v>8.0000001908047125E-3</c:v>
                </c:pt>
                <c:pt idx="2759">
                  <c:v>1.4500000215775799E-2</c:v>
                </c:pt>
                <c:pt idx="2760">
                  <c:v>2.9999997786944732E-3</c:v>
                </c:pt>
                <c:pt idx="2761">
                  <c:v>1.5000000305008143E-2</c:v>
                </c:pt>
                <c:pt idx="2762">
                  <c:v>1.5499999833991751E-2</c:v>
                </c:pt>
                <c:pt idx="2763">
                  <c:v>2.7499999894644134E-2</c:v>
                </c:pt>
                <c:pt idx="2764">
                  <c:v>2.1499999857041985E-2</c:v>
                </c:pt>
                <c:pt idx="2765">
                  <c:v>1.8499999612686224E-2</c:v>
                </c:pt>
                <c:pt idx="2766">
                  <c:v>1.5000000305008143E-2</c:v>
                </c:pt>
                <c:pt idx="2767">
                  <c:v>1.8499999612686224E-2</c:v>
                </c:pt>
                <c:pt idx="2768">
                  <c:v>9.9999998055864125E-3</c:v>
                </c:pt>
                <c:pt idx="2769">
                  <c:v>-2.0000000018626451E-2</c:v>
                </c:pt>
                <c:pt idx="2770">
                  <c:v>1.0500000353204086E-2</c:v>
                </c:pt>
                <c:pt idx="2771">
                  <c:v>6.5000000322470441E-3</c:v>
                </c:pt>
                <c:pt idx="2772">
                  <c:v>4.4999998644925654E-3</c:v>
                </c:pt>
                <c:pt idx="2773">
                  <c:v>9.4999998036655597E-3</c:v>
                </c:pt>
                <c:pt idx="2774">
                  <c:v>2.2499999940919224E-2</c:v>
                </c:pt>
                <c:pt idx="2775">
                  <c:v>8.9999998162966222E-3</c:v>
                </c:pt>
                <c:pt idx="2776">
                  <c:v>1.4000000213854946E-2</c:v>
                </c:pt>
                <c:pt idx="2777">
                  <c:v>8.4999997197883204E-3</c:v>
                </c:pt>
                <c:pt idx="2778">
                  <c:v>1.0500000360480044E-2</c:v>
                </c:pt>
                <c:pt idx="2779">
                  <c:v>1.1499999971420038E-2</c:v>
                </c:pt>
                <c:pt idx="2780">
                  <c:v>1.6999999992549419E-2</c:v>
                </c:pt>
                <c:pt idx="2781">
                  <c:v>1.3500000204658136E-2</c:v>
                </c:pt>
                <c:pt idx="2782">
                  <c:v>1.1499999964144081E-2</c:v>
                </c:pt>
                <c:pt idx="2783">
                  <c:v>7.0000000996515155E-3</c:v>
                </c:pt>
                <c:pt idx="2784">
                  <c:v>8.499999727064278E-3</c:v>
                </c:pt>
                <c:pt idx="2785">
                  <c:v>1.0000000766012818E-3</c:v>
                </c:pt>
                <c:pt idx="2786">
                  <c:v>-5.9999999648425728E-3</c:v>
                </c:pt>
                <c:pt idx="2787">
                  <c:v>1.500000013038516E-3</c:v>
                </c:pt>
                <c:pt idx="2788">
                  <c:v>-0.24400000006426126</c:v>
                </c:pt>
                <c:pt idx="2789">
                  <c:v>-0.21399999991990626</c:v>
                </c:pt>
                <c:pt idx="2790">
                  <c:v>0</c:v>
                </c:pt>
                <c:pt idx="2791">
                  <c:v>-9.9999998928979039E-3</c:v>
                </c:pt>
                <c:pt idx="2792">
                  <c:v>5.0000004121102393E-3</c:v>
                </c:pt>
                <c:pt idx="2793">
                  <c:v>1.8000000083702616E-2</c:v>
                </c:pt>
                <c:pt idx="2794">
                  <c:v>-1.5999999915948138E-2</c:v>
                </c:pt>
                <c:pt idx="2795">
                  <c:v>-7.0000001869630069E-3</c:v>
                </c:pt>
                <c:pt idx="2796">
                  <c:v>1.6499999910593033E-2</c:v>
                </c:pt>
                <c:pt idx="2797">
                  <c:v>9.9999998856219463E-3</c:v>
                </c:pt>
                <c:pt idx="2798">
                  <c:v>-1.049999991664663E-2</c:v>
                </c:pt>
                <c:pt idx="2799">
                  <c:v>1.600000006146729E-2</c:v>
                </c:pt>
                <c:pt idx="2800">
                  <c:v>7.0000000996515155E-3</c:v>
                </c:pt>
                <c:pt idx="2801">
                  <c:v>-3.0000000144354999E-2</c:v>
                </c:pt>
                <c:pt idx="2802">
                  <c:v>-1.0500000353204086E-2</c:v>
                </c:pt>
                <c:pt idx="2803">
                  <c:v>7.9999999434221536E-3</c:v>
                </c:pt>
                <c:pt idx="2804">
                  <c:v>4.999999888241291E-3</c:v>
                </c:pt>
                <c:pt idx="2805">
                  <c:v>3.0000000260770321E-3</c:v>
                </c:pt>
                <c:pt idx="2806">
                  <c:v>7.9999999434221536E-3</c:v>
                </c:pt>
                <c:pt idx="2807">
                  <c:v>8.999999612569809E-3</c:v>
                </c:pt>
                <c:pt idx="2808">
                  <c:v>6.0000000521540642E-3</c:v>
                </c:pt>
                <c:pt idx="2809">
                  <c:v>2.4999999441206455E-3</c:v>
                </c:pt>
                <c:pt idx="2810">
                  <c:v>1.9499999762047082E-2</c:v>
                </c:pt>
                <c:pt idx="2811">
                  <c:v>4.5000000827712938E-3</c:v>
                </c:pt>
                <c:pt idx="2812">
                  <c:v>-1.1999999987892807E-2</c:v>
                </c:pt>
                <c:pt idx="2813">
                  <c:v>-1.0999999940395355E-2</c:v>
                </c:pt>
                <c:pt idx="2814">
                  <c:v>-3.0000000260770321E-3</c:v>
                </c:pt>
                <c:pt idx="2815">
                  <c:v>-1.350000013189856E-2</c:v>
                </c:pt>
                <c:pt idx="2816">
                  <c:v>-1.4500000223051757E-2</c:v>
                </c:pt>
                <c:pt idx="2817">
                  <c:v>3.0000000260770321E-3</c:v>
                </c:pt>
                <c:pt idx="2818">
                  <c:v>-1.2000000053376425E-2</c:v>
                </c:pt>
                <c:pt idx="2819">
                  <c:v>-1.7500000074505806E-2</c:v>
                </c:pt>
                <c:pt idx="2820">
                  <c:v>-1.0500000353204086E-2</c:v>
                </c:pt>
                <c:pt idx="2821">
                  <c:v>1.9500000053085387E-2</c:v>
                </c:pt>
                <c:pt idx="2822">
                  <c:v>4.999999946448952E-4</c:v>
                </c:pt>
                <c:pt idx="2823">
                  <c:v>-0.11199999978998676</c:v>
                </c:pt>
                <c:pt idx="2824">
                  <c:v>-0.15650000021560118</c:v>
                </c:pt>
                <c:pt idx="2825">
                  <c:v>1.6499999910593033E-2</c:v>
                </c:pt>
                <c:pt idx="2826">
                  <c:v>1.3000000137253664E-2</c:v>
                </c:pt>
                <c:pt idx="2827">
                  <c:v>9.0000000418513082E-3</c:v>
                </c:pt>
                <c:pt idx="2828">
                  <c:v>1.0000000474974513E-3</c:v>
                </c:pt>
                <c:pt idx="2829">
                  <c:v>1.5999999828636646E-2</c:v>
                </c:pt>
                <c:pt idx="2830">
                  <c:v>1.4999999781139195E-2</c:v>
                </c:pt>
                <c:pt idx="2831">
                  <c:v>5.0000000046566129E-3</c:v>
                </c:pt>
                <c:pt idx="2832">
                  <c:v>2.0000000076834112E-3</c:v>
                </c:pt>
                <c:pt idx="2833">
                  <c:v>-3.6500000074738637E-2</c:v>
                </c:pt>
                <c:pt idx="2834">
                  <c:v>-4.5500000051106326E-2</c:v>
                </c:pt>
                <c:pt idx="2835">
                  <c:v>4.4999998499406502E-3</c:v>
                </c:pt>
                <c:pt idx="2836">
                  <c:v>6.0000000230502337E-3</c:v>
                </c:pt>
                <c:pt idx="2837">
                  <c:v>9.9999985832255334E-4</c:v>
                </c:pt>
                <c:pt idx="2838">
                  <c:v>-1.6500000143423676E-2</c:v>
                </c:pt>
                <c:pt idx="2839">
                  <c:v>-9.5000000146683306E-3</c:v>
                </c:pt>
                <c:pt idx="2840">
                  <c:v>-1.50000000721775E-2</c:v>
                </c:pt>
                <c:pt idx="2841">
                  <c:v>-0.23649999994086102</c:v>
                </c:pt>
                <c:pt idx="2842">
                  <c:v>1.6999999759718776E-2</c:v>
                </c:pt>
                <c:pt idx="2843">
                  <c:v>-0.1135000001086155</c:v>
                </c:pt>
                <c:pt idx="2844">
                  <c:v>9.0000000200234354E-3</c:v>
                </c:pt>
                <c:pt idx="2845">
                  <c:v>-7.0000000123400241E-3</c:v>
                </c:pt>
                <c:pt idx="2846">
                  <c:v>1.6500000027008355E-2</c:v>
                </c:pt>
                <c:pt idx="2847">
                  <c:v>2.9999997932463884E-3</c:v>
                </c:pt>
                <c:pt idx="2848">
                  <c:v>-3.4000000217929482E-2</c:v>
                </c:pt>
                <c:pt idx="2849">
                  <c:v>-1.3000000035390258E-2</c:v>
                </c:pt>
                <c:pt idx="2850">
                  <c:v>2.8500000014901161E-2</c:v>
                </c:pt>
                <c:pt idx="2851">
                  <c:v>1.099999992584344E-2</c:v>
                </c:pt>
                <c:pt idx="2852">
                  <c:v>6.0000000521540642E-3</c:v>
                </c:pt>
                <c:pt idx="2853">
                  <c:v>-9.0000000011059456E-2</c:v>
                </c:pt>
                <c:pt idx="2854">
                  <c:v>-8.0999999816413037E-2</c:v>
                </c:pt>
                <c:pt idx="2855">
                  <c:v>-1.0999999940395355E-2</c:v>
                </c:pt>
                <c:pt idx="2856">
                  <c:v>1.5000000013969839E-2</c:v>
                </c:pt>
                <c:pt idx="2857">
                  <c:v>-9.3499999871710315E-2</c:v>
                </c:pt>
                <c:pt idx="2858">
                  <c:v>-7.3500000100466423E-2</c:v>
                </c:pt>
                <c:pt idx="2859">
                  <c:v>2.3500000024796464E-2</c:v>
                </c:pt>
                <c:pt idx="2860">
                  <c:v>1.3000000137253664E-2</c:v>
                </c:pt>
                <c:pt idx="2861">
                  <c:v>1.6000000146959792E-2</c:v>
                </c:pt>
                <c:pt idx="2862">
                  <c:v>2.5999999794294126E-2</c:v>
                </c:pt>
                <c:pt idx="2863">
                  <c:v>1.5000000290456228E-2</c:v>
                </c:pt>
                <c:pt idx="2864">
                  <c:v>-5.5000002030283213E-3</c:v>
                </c:pt>
                <c:pt idx="2865">
                  <c:v>-4.5000000391155481E-3</c:v>
                </c:pt>
                <c:pt idx="2866">
                  <c:v>-1.2499999953433871E-2</c:v>
                </c:pt>
                <c:pt idx="2867">
                  <c:v>-7.4999998323619366E-3</c:v>
                </c:pt>
                <c:pt idx="2868">
                  <c:v>8.5000000399304554E-3</c:v>
                </c:pt>
                <c:pt idx="2869">
                  <c:v>-1.2999999802559614E-2</c:v>
                </c:pt>
                <c:pt idx="2870">
                  <c:v>1.7000000007101335E-2</c:v>
                </c:pt>
                <c:pt idx="2871">
                  <c:v>-7.9999999579740688E-3</c:v>
                </c:pt>
                <c:pt idx="2872">
                  <c:v>-2.749999996740371E-2</c:v>
                </c:pt>
                <c:pt idx="2873">
                  <c:v>-4.9999996554106474E-4</c:v>
                </c:pt>
                <c:pt idx="2874">
                  <c:v>9.0000002674059942E-3</c:v>
                </c:pt>
                <c:pt idx="2875">
                  <c:v>8.0000002053566277E-3</c:v>
                </c:pt>
                <c:pt idx="2876">
                  <c:v>1.7000000007101335E-2</c:v>
                </c:pt>
                <c:pt idx="2877">
                  <c:v>8.9999998017447069E-3</c:v>
                </c:pt>
                <c:pt idx="2878">
                  <c:v>-5.9999999430147E-3</c:v>
                </c:pt>
                <c:pt idx="2879">
                  <c:v>-1.049999997485429E-2</c:v>
                </c:pt>
                <c:pt idx="2880">
                  <c:v>1.0999999969499186E-2</c:v>
                </c:pt>
                <c:pt idx="2881">
                  <c:v>1.250000004802132E-2</c:v>
                </c:pt>
                <c:pt idx="2882">
                  <c:v>9.0000000782310963E-3</c:v>
                </c:pt>
                <c:pt idx="2883">
                  <c:v>0</c:v>
                </c:pt>
                <c:pt idx="2884">
                  <c:v>2.9999999969732016E-3</c:v>
                </c:pt>
                <c:pt idx="2885">
                  <c:v>-1.5000000857980922E-3</c:v>
                </c:pt>
                <c:pt idx="2886">
                  <c:v>1.1499999978695996E-2</c:v>
                </c:pt>
                <c:pt idx="2887">
                  <c:v>1.3999999966472387E-2</c:v>
                </c:pt>
                <c:pt idx="2888">
                  <c:v>2.6000000070780516E-2</c:v>
                </c:pt>
                <c:pt idx="2889">
                  <c:v>6.5000001050066203E-3</c:v>
                </c:pt>
                <c:pt idx="2890">
                  <c:v>0</c:v>
                </c:pt>
                <c:pt idx="2891">
                  <c:v>-1.6499999910593033E-2</c:v>
                </c:pt>
                <c:pt idx="2892">
                  <c:v>-2.1499999944353476E-2</c:v>
                </c:pt>
                <c:pt idx="2893">
                  <c:v>-1.2500000157160684E-2</c:v>
                </c:pt>
                <c:pt idx="2894">
                  <c:v>-1.6999999992549419E-2</c:v>
                </c:pt>
                <c:pt idx="2895">
                  <c:v>6.9999999832361937E-3</c:v>
                </c:pt>
                <c:pt idx="2896">
                  <c:v>5.0000000046566129E-3</c:v>
                </c:pt>
                <c:pt idx="2897">
                  <c:v>3.9999999571591616E-3</c:v>
                </c:pt>
                <c:pt idx="2898">
                  <c:v>-8.3000000362517312E-2</c:v>
                </c:pt>
                <c:pt idx="2899">
                  <c:v>2.3500000010244548E-2</c:v>
                </c:pt>
                <c:pt idx="2900">
                  <c:v>-1.6499999997904524E-2</c:v>
                </c:pt>
                <c:pt idx="2901">
                  <c:v>-2.6499999890802428E-2</c:v>
                </c:pt>
                <c:pt idx="2902">
                  <c:v>3.999999986262992E-3</c:v>
                </c:pt>
                <c:pt idx="2903">
                  <c:v>6.4999997230188455E-3</c:v>
                </c:pt>
                <c:pt idx="2904">
                  <c:v>-4.999999888241291E-3</c:v>
                </c:pt>
                <c:pt idx="2905">
                  <c:v>3.5000000934815034E-3</c:v>
                </c:pt>
                <c:pt idx="2906">
                  <c:v>8.5000001854496077E-3</c:v>
                </c:pt>
                <c:pt idx="2907">
                  <c:v>2.0000000076834112E-3</c:v>
                </c:pt>
                <c:pt idx="2908">
                  <c:v>1.3499999899067916E-2</c:v>
                </c:pt>
                <c:pt idx="2909">
                  <c:v>-4.500000097323209E-3</c:v>
                </c:pt>
                <c:pt idx="2910">
                  <c:v>1.0499999967578333E-2</c:v>
                </c:pt>
                <c:pt idx="2911">
                  <c:v>3.4999998679268174E-3</c:v>
                </c:pt>
                <c:pt idx="2912">
                  <c:v>1.5000001585576683E-3</c:v>
                </c:pt>
                <c:pt idx="2913">
                  <c:v>2.00000001132139E-3</c:v>
                </c:pt>
                <c:pt idx="2914">
                  <c:v>8.3673512563109398E-11</c:v>
                </c:pt>
                <c:pt idx="2915">
                  <c:v>8.4999998070998117E-3</c:v>
                </c:pt>
                <c:pt idx="2916">
                  <c:v>1.2000000104308128E-2</c:v>
                </c:pt>
                <c:pt idx="2917">
                  <c:v>1.3500000219210051E-2</c:v>
                </c:pt>
                <c:pt idx="2918">
                  <c:v>-4.5000004029134288E-3</c:v>
                </c:pt>
                <c:pt idx="2919">
                  <c:v>6.5000001050066203E-3</c:v>
                </c:pt>
                <c:pt idx="2920">
                  <c:v>1.0499999887542799E-2</c:v>
                </c:pt>
                <c:pt idx="2921">
                  <c:v>-1.2000000053376425E-2</c:v>
                </c:pt>
                <c:pt idx="2922">
                  <c:v>-5.0500000012107193E-2</c:v>
                </c:pt>
                <c:pt idx="2923">
                  <c:v>1.39999995008111E-2</c:v>
                </c:pt>
                <c:pt idx="2924">
                  <c:v>9.0000000345753506E-3</c:v>
                </c:pt>
                <c:pt idx="2925">
                  <c:v>3.9999997243285179E-3</c:v>
                </c:pt>
                <c:pt idx="2926">
                  <c:v>2.5500000272586476E-2</c:v>
                </c:pt>
                <c:pt idx="2927">
                  <c:v>-1.6999999992549419E-2</c:v>
                </c:pt>
                <c:pt idx="2928">
                  <c:v>2.6000000303611159E-2</c:v>
                </c:pt>
                <c:pt idx="2929">
                  <c:v>2.7999999969324563E-2</c:v>
                </c:pt>
                <c:pt idx="2930">
                  <c:v>2.4000000150408596E-2</c:v>
                </c:pt>
                <c:pt idx="2931">
                  <c:v>-1.9999999640276656E-3</c:v>
                </c:pt>
                <c:pt idx="2932">
                  <c:v>5.0000000192085281E-3</c:v>
                </c:pt>
                <c:pt idx="2933">
                  <c:v>1.8000000156462193E-2</c:v>
                </c:pt>
                <c:pt idx="2934">
                  <c:v>-1.2000000053376425E-2</c:v>
                </c:pt>
                <c:pt idx="2935">
                  <c:v>1.1499999971420038E-2</c:v>
                </c:pt>
                <c:pt idx="2936">
                  <c:v>1.5000000013969839E-2</c:v>
                </c:pt>
                <c:pt idx="2937">
                  <c:v>1.5499999832172762E-2</c:v>
                </c:pt>
                <c:pt idx="2938">
                  <c:v>3.2999999937601388E-2</c:v>
                </c:pt>
                <c:pt idx="2939">
                  <c:v>8.0000001908047125E-3</c:v>
                </c:pt>
                <c:pt idx="2940">
                  <c:v>3.2999999908497557E-2</c:v>
                </c:pt>
                <c:pt idx="2941">
                  <c:v>-3.0000002589076757E-3</c:v>
                </c:pt>
                <c:pt idx="2942">
                  <c:v>2.2500000195577741E-2</c:v>
                </c:pt>
                <c:pt idx="2943">
                  <c:v>-3.0000000115251169E-3</c:v>
                </c:pt>
                <c:pt idx="2944">
                  <c:v>1.3999999748193659E-2</c:v>
                </c:pt>
                <c:pt idx="2945">
                  <c:v>2.1000000328058377E-2</c:v>
                </c:pt>
                <c:pt idx="2946">
                  <c:v>1.0000000838772394E-3</c:v>
                </c:pt>
                <c:pt idx="2947">
                  <c:v>1.2000000046100467E-2</c:v>
                </c:pt>
                <c:pt idx="2948">
                  <c:v>7.0000001142034307E-3</c:v>
                </c:pt>
                <c:pt idx="2949">
                  <c:v>5.9999999939464033E-3</c:v>
                </c:pt>
                <c:pt idx="2950">
                  <c:v>-7.0000000268919393E-3</c:v>
                </c:pt>
                <c:pt idx="2951">
                  <c:v>-1.1500000051455572E-2</c:v>
                </c:pt>
                <c:pt idx="2952">
                  <c:v>9.5000001165317371E-3</c:v>
                </c:pt>
                <c:pt idx="2953">
                  <c:v>7.9999999579740688E-3</c:v>
                </c:pt>
                <c:pt idx="2954">
                  <c:v>1.4999999257270247E-3</c:v>
                </c:pt>
                <c:pt idx="2955">
                  <c:v>-3.4999998606508598E-3</c:v>
                </c:pt>
                <c:pt idx="2956">
                  <c:v>3.0000000115251169E-3</c:v>
                </c:pt>
                <c:pt idx="2957">
                  <c:v>3.6499999769148417E-2</c:v>
                </c:pt>
                <c:pt idx="2958">
                  <c:v>-5.0000000919681042E-4</c:v>
                </c:pt>
                <c:pt idx="2959">
                  <c:v>2.1499999944353476E-2</c:v>
                </c:pt>
                <c:pt idx="2960">
                  <c:v>3.5000000934815034E-3</c:v>
                </c:pt>
                <c:pt idx="2961">
                  <c:v>1.249999989522621E-2</c:v>
                </c:pt>
                <c:pt idx="2962">
                  <c:v>-1.9999997020931914E-3</c:v>
                </c:pt>
                <c:pt idx="2963">
                  <c:v>9.4999998837010935E-3</c:v>
                </c:pt>
                <c:pt idx="2964">
                  <c:v>2.1499999940715497E-2</c:v>
                </c:pt>
                <c:pt idx="2966">
                  <c:v>1.0999999969499186E-2</c:v>
                </c:pt>
                <c:pt idx="2967">
                  <c:v>-3.0999999959021807E-2</c:v>
                </c:pt>
                <c:pt idx="2968">
                  <c:v>-2.4999999906867743E-2</c:v>
                </c:pt>
                <c:pt idx="2969">
                  <c:v>5.0000008195638657E-4</c:v>
                </c:pt>
                <c:pt idx="2970">
                  <c:v>1.1000000013154931E-2</c:v>
                </c:pt>
                <c:pt idx="2971">
                  <c:v>1.299999966431642E-2</c:v>
                </c:pt>
                <c:pt idx="2972">
                  <c:v>1.8000000076426659E-2</c:v>
                </c:pt>
                <c:pt idx="2973">
                  <c:v>2.5000000197906047E-2</c:v>
                </c:pt>
                <c:pt idx="2974">
                  <c:v>1.2500000135332812E-2</c:v>
                </c:pt>
                <c:pt idx="2975">
                  <c:v>8.9999998090206645E-3</c:v>
                </c:pt>
                <c:pt idx="2976">
                  <c:v>1.2000000133411959E-2</c:v>
                </c:pt>
                <c:pt idx="2977">
                  <c:v>1.6999999999825377E-2</c:v>
                </c:pt>
                <c:pt idx="2978">
                  <c:v>5.4999999410938472E-3</c:v>
                </c:pt>
                <c:pt idx="2979">
                  <c:v>7.4999999633291736E-3</c:v>
                </c:pt>
                <c:pt idx="2980">
                  <c:v>-2.0000000076834112E-3</c:v>
                </c:pt>
                <c:pt idx="2981">
                  <c:v>4.4999999961873982E-2</c:v>
                </c:pt>
                <c:pt idx="2982">
                  <c:v>3.6499999769148417E-2</c:v>
                </c:pt>
                <c:pt idx="2983">
                  <c:v>1.9500000242260285E-2</c:v>
                </c:pt>
                <c:pt idx="2984">
                  <c:v>1.4500000295811333E-2</c:v>
                </c:pt>
                <c:pt idx="2985">
                  <c:v>0</c:v>
                </c:pt>
                <c:pt idx="2986">
                  <c:v>-9.9999984377063811E-4</c:v>
                </c:pt>
                <c:pt idx="2987">
                  <c:v>0</c:v>
                </c:pt>
                <c:pt idx="2988">
                  <c:v>2.1499999944353476E-2</c:v>
                </c:pt>
                <c:pt idx="2989">
                  <c:v>-1.0500000193133019E-2</c:v>
                </c:pt>
                <c:pt idx="2990">
                  <c:v>6.9999996412661858E-3</c:v>
                </c:pt>
                <c:pt idx="2991">
                  <c:v>-1.3000000093597919E-2</c:v>
                </c:pt>
                <c:pt idx="2992">
                  <c:v>1.3000000210013241E-2</c:v>
                </c:pt>
                <c:pt idx="2993">
                  <c:v>7.9999999579740688E-3</c:v>
                </c:pt>
                <c:pt idx="2994">
                  <c:v>1.500000071246177E-3</c:v>
                </c:pt>
                <c:pt idx="2995">
                  <c:v>3.0000000260770321E-3</c:v>
                </c:pt>
                <c:pt idx="2996">
                  <c:v>9.0000000025611371E-2</c:v>
                </c:pt>
                <c:pt idx="2997">
                  <c:v>1.0000001057051122E-3</c:v>
                </c:pt>
                <c:pt idx="2998">
                  <c:v>2.0499999860476237E-2</c:v>
                </c:pt>
                <c:pt idx="2999">
                  <c:v>6.9999998668208718E-3</c:v>
                </c:pt>
                <c:pt idx="3000">
                  <c:v>-2.5000000023283064E-3</c:v>
                </c:pt>
                <c:pt idx="3001">
                  <c:v>0</c:v>
                </c:pt>
                <c:pt idx="3002">
                  <c:v>8.5000000253785402E-3</c:v>
                </c:pt>
                <c:pt idx="3003">
                  <c:v>5.5000000138534233E-3</c:v>
                </c:pt>
                <c:pt idx="3004">
                  <c:v>3.5000000207219273E-3</c:v>
                </c:pt>
                <c:pt idx="3005">
                  <c:v>4.0000001026783139E-3</c:v>
                </c:pt>
                <c:pt idx="3006">
                  <c:v>7.0000000996515155E-3</c:v>
                </c:pt>
                <c:pt idx="3007">
                  <c:v>5.4999999410938472E-3</c:v>
                </c:pt>
                <c:pt idx="3008">
                  <c:v>2.4999999295687303E-3</c:v>
                </c:pt>
                <c:pt idx="3009">
                  <c:v>3.0000000260770321E-3</c:v>
                </c:pt>
                <c:pt idx="3010">
                  <c:v>2.5000000168802217E-3</c:v>
                </c:pt>
                <c:pt idx="3011">
                  <c:v>7.0000001142034307E-3</c:v>
                </c:pt>
                <c:pt idx="3012">
                  <c:v>1.2500000040745363E-2</c:v>
                </c:pt>
                <c:pt idx="3013">
                  <c:v>1.7999999603489414E-2</c:v>
                </c:pt>
                <c:pt idx="3014">
                  <c:v>-1.1499999978695996E-2</c:v>
                </c:pt>
                <c:pt idx="3015">
                  <c:v>-2.5000000023283064E-3</c:v>
                </c:pt>
                <c:pt idx="3016">
                  <c:v>-1.049999997485429E-2</c:v>
                </c:pt>
                <c:pt idx="3017">
                  <c:v>2.9999997932463884E-3</c:v>
                </c:pt>
                <c:pt idx="3018">
                  <c:v>-1.0999999940395355E-2</c:v>
                </c:pt>
                <c:pt idx="3019">
                  <c:v>1.3500000219210051E-2</c:v>
                </c:pt>
                <c:pt idx="3020">
                  <c:v>8.9999999909196049E-3</c:v>
                </c:pt>
                <c:pt idx="3021">
                  <c:v>2.3000000022875611E-2</c:v>
                </c:pt>
                <c:pt idx="3022">
                  <c:v>5.0999999977648258E-2</c:v>
                </c:pt>
                <c:pt idx="3023">
                  <c:v>1.8000000080064638E-2</c:v>
                </c:pt>
                <c:pt idx="3024">
                  <c:v>1.9000000145751983E-2</c:v>
                </c:pt>
                <c:pt idx="3025">
                  <c:v>1.0000000183936208E-3</c:v>
                </c:pt>
                <c:pt idx="3026">
                  <c:v>1.8500000162021024E-2</c:v>
                </c:pt>
                <c:pt idx="3027">
                  <c:v>2.0000001677544788E-3</c:v>
                </c:pt>
                <c:pt idx="3028">
                  <c:v>-1.2000000046100467E-2</c:v>
                </c:pt>
                <c:pt idx="3029">
                  <c:v>-3.4999997587874532E-3</c:v>
                </c:pt>
                <c:pt idx="3030">
                  <c:v>-3.9999998407438397E-3</c:v>
                </c:pt>
                <c:pt idx="3031">
                  <c:v>1.2000000046100467E-2</c:v>
                </c:pt>
                <c:pt idx="3032">
                  <c:v>2.2500000020954758E-2</c:v>
                </c:pt>
                <c:pt idx="3033">
                  <c:v>1.3999999748193659E-2</c:v>
                </c:pt>
                <c:pt idx="3034">
                  <c:v>1.0000000838772394E-3</c:v>
                </c:pt>
                <c:pt idx="3035">
                  <c:v>1.7999999603489414E-2</c:v>
                </c:pt>
                <c:pt idx="3036">
                  <c:v>-1.0999999940395355E-2</c:v>
                </c:pt>
                <c:pt idx="3037">
                  <c:v>1.1499999964144081E-2</c:v>
                </c:pt>
                <c:pt idx="3038">
                  <c:v>2.9000000049563823E-2</c:v>
                </c:pt>
                <c:pt idx="3039">
                  <c:v>1.4999998384155333E-3</c:v>
                </c:pt>
                <c:pt idx="3040">
                  <c:v>2.350000009755604E-2</c:v>
                </c:pt>
                <c:pt idx="3041">
                  <c:v>9.9999998856219463E-3</c:v>
                </c:pt>
                <c:pt idx="3042">
                  <c:v>-1.4000000199303031E-2</c:v>
                </c:pt>
                <c:pt idx="3043">
                  <c:v>-1.1500000080559403E-2</c:v>
                </c:pt>
                <c:pt idx="3044">
                  <c:v>-1.6499999968800694E-2</c:v>
                </c:pt>
                <c:pt idx="3045">
                  <c:v>2.6499999803490937E-2</c:v>
                </c:pt>
                <c:pt idx="3046">
                  <c:v>2.4500000115949661E-2</c:v>
                </c:pt>
                <c:pt idx="3047">
                  <c:v>2.4000000092200935E-2</c:v>
                </c:pt>
                <c:pt idx="3048">
                  <c:v>3.500000003259629E-2</c:v>
                </c:pt>
                <c:pt idx="3049">
                  <c:v>1.1500000051455572E-2</c:v>
                </c:pt>
                <c:pt idx="3050">
                  <c:v>3.1500000215601176E-2</c:v>
                </c:pt>
                <c:pt idx="3051">
                  <c:v>2.8000000049360096E-2</c:v>
                </c:pt>
                <c:pt idx="3052">
                  <c:v>1.8500000180210918E-2</c:v>
                </c:pt>
                <c:pt idx="3053">
                  <c:v>2.0999999775085598E-2</c:v>
                </c:pt>
                <c:pt idx="3054">
                  <c:v>1.7500000016298145E-2</c:v>
                </c:pt>
                <c:pt idx="3055">
                  <c:v>2.099999986239709E-2</c:v>
                </c:pt>
                <c:pt idx="3056">
                  <c:v>2.5499999726889655E-2</c:v>
                </c:pt>
                <c:pt idx="3057">
                  <c:v>1.6999999992549419E-2</c:v>
                </c:pt>
                <c:pt idx="3058">
                  <c:v>1.750000000174623E-2</c:v>
                </c:pt>
                <c:pt idx="3059">
                  <c:v>1.3999999748193659E-2</c:v>
                </c:pt>
                <c:pt idx="3060">
                  <c:v>3.4999997733393684E-3</c:v>
                </c:pt>
                <c:pt idx="3061">
                  <c:v>2.2499999948195182E-2</c:v>
                </c:pt>
                <c:pt idx="3062">
                  <c:v>2.4999997112900019E-3</c:v>
                </c:pt>
                <c:pt idx="3063">
                  <c:v>-6.0000000521540642E-3</c:v>
                </c:pt>
                <c:pt idx="3064">
                  <c:v>-6.9999999832361937E-3</c:v>
                </c:pt>
                <c:pt idx="3065">
                  <c:v>-5.9999998193234205E-3</c:v>
                </c:pt>
                <c:pt idx="3066">
                  <c:v>-1.7500000074505806E-2</c:v>
                </c:pt>
                <c:pt idx="3067">
                  <c:v>-1.1000000173225999E-2</c:v>
                </c:pt>
                <c:pt idx="3068">
                  <c:v>2.749999996740371E-2</c:v>
                </c:pt>
                <c:pt idx="3069">
                  <c:v>6.0000000230502337E-3</c:v>
                </c:pt>
                <c:pt idx="3070">
                  <c:v>9.9999998892599251E-3</c:v>
                </c:pt>
                <c:pt idx="3071">
                  <c:v>2.0999999855121132E-2</c:v>
                </c:pt>
                <c:pt idx="3072">
                  <c:v>2.4500000115949661E-2</c:v>
                </c:pt>
                <c:pt idx="3073">
                  <c:v>1.6000000294297934E-2</c:v>
                </c:pt>
                <c:pt idx="3074">
                  <c:v>-3.499999780615326E-3</c:v>
                </c:pt>
                <c:pt idx="3075">
                  <c:v>4.3499999796040356E-2</c:v>
                </c:pt>
                <c:pt idx="3076">
                  <c:v>2.8999999980442226E-2</c:v>
                </c:pt>
                <c:pt idx="3077">
                  <c:v>2.1499999857041985E-2</c:v>
                </c:pt>
                <c:pt idx="3078">
                  <c:v>2.0499999867752194E-2</c:v>
                </c:pt>
                <c:pt idx="3079">
                  <c:v>2.099999986239709E-2</c:v>
                </c:pt>
                <c:pt idx="3080">
                  <c:v>4.999999946448952E-3</c:v>
                </c:pt>
                <c:pt idx="3081">
                  <c:v>1.3999999748193659E-2</c:v>
                </c:pt>
                <c:pt idx="3082">
                  <c:v>3.699999977106927E-2</c:v>
                </c:pt>
                <c:pt idx="3083">
                  <c:v>2.0999999833293259E-2</c:v>
                </c:pt>
                <c:pt idx="3084">
                  <c:v>7.499999956053216E-3</c:v>
                </c:pt>
                <c:pt idx="3085">
                  <c:v>1.0999999969499186E-2</c:v>
                </c:pt>
                <c:pt idx="3086">
                  <c:v>-1.500000013038516E-3</c:v>
                </c:pt>
                <c:pt idx="3087">
                  <c:v>-7.9999999143183231E-3</c:v>
                </c:pt>
                <c:pt idx="3088">
                  <c:v>9.4999998837010935E-3</c:v>
                </c:pt>
                <c:pt idx="3089">
                  <c:v>1.2000000060652383E-2</c:v>
                </c:pt>
                <c:pt idx="3090">
                  <c:v>1.9999999349238351E-3</c:v>
                </c:pt>
                <c:pt idx="3091">
                  <c:v>-1.2500000128056854E-2</c:v>
                </c:pt>
                <c:pt idx="3092">
                  <c:v>1.8500000063795596E-2</c:v>
                </c:pt>
                <c:pt idx="3093">
                  <c:v>-9.4999999855645001E-3</c:v>
                </c:pt>
                <c:pt idx="3094">
                  <c:v>1.8999999927473255E-2</c:v>
                </c:pt>
                <c:pt idx="3095">
                  <c:v>-1.2000000046100467E-2</c:v>
                </c:pt>
                <c:pt idx="3096">
                  <c:v>6.9999999541323632E-3</c:v>
                </c:pt>
                <c:pt idx="3097">
                  <c:v>1.5499999921303242E-2</c:v>
                </c:pt>
                <c:pt idx="3098">
                  <c:v>-1.0500000062165782E-2</c:v>
                </c:pt>
                <c:pt idx="3099">
                  <c:v>1.2000000046100467E-2</c:v>
                </c:pt>
                <c:pt idx="3100">
                  <c:v>1.8500000165659003E-2</c:v>
                </c:pt>
                <c:pt idx="3101">
                  <c:v>2.4000000194064341E-2</c:v>
                </c:pt>
                <c:pt idx="3102">
                  <c:v>8.9999998090206645E-3</c:v>
                </c:pt>
                <c:pt idx="3103">
                  <c:v>5.5000000284053385E-3</c:v>
                </c:pt>
                <c:pt idx="3104">
                  <c:v>9.9999985832255334E-4</c:v>
                </c:pt>
                <c:pt idx="3105">
                  <c:v>4.4999999372521415E-3</c:v>
                </c:pt>
                <c:pt idx="3106">
                  <c:v>1.8500000078347512E-2</c:v>
                </c:pt>
                <c:pt idx="3107">
                  <c:v>1.4499999975669198E-2</c:v>
                </c:pt>
                <c:pt idx="3108">
                  <c:v>3.5000000061700121E-3</c:v>
                </c:pt>
                <c:pt idx="3109">
                  <c:v>4.999999946448952E-3</c:v>
                </c:pt>
                <c:pt idx="3110">
                  <c:v>1.1499999964144081E-2</c:v>
                </c:pt>
                <c:pt idx="3111">
                  <c:v>-4.0000001026783139E-3</c:v>
                </c:pt>
                <c:pt idx="3112">
                  <c:v>1.3999999995576218E-2</c:v>
                </c:pt>
                <c:pt idx="3113">
                  <c:v>-3.0000000188010745E-3</c:v>
                </c:pt>
                <c:pt idx="3114">
                  <c:v>2.0000000004074536E-2</c:v>
                </c:pt>
                <c:pt idx="3115">
                  <c:v>7.5000001961598173E-3</c:v>
                </c:pt>
                <c:pt idx="3116">
                  <c:v>1.1999999813269824E-2</c:v>
                </c:pt>
                <c:pt idx="3117">
                  <c:v>9.9999998928979039E-3</c:v>
                </c:pt>
                <c:pt idx="3118">
                  <c:v>8.0000000452855602E-3</c:v>
                </c:pt>
                <c:pt idx="3119">
                  <c:v>6.9999998813727871E-3</c:v>
                </c:pt>
                <c:pt idx="3120">
                  <c:v>6.9999999686842784E-3</c:v>
                </c:pt>
                <c:pt idx="3121">
                  <c:v>1.50000000721775E-2</c:v>
                </c:pt>
                <c:pt idx="3122">
                  <c:v>8.0000001908047125E-3</c:v>
                </c:pt>
                <c:pt idx="3123">
                  <c:v>1.350000013189856E-2</c:v>
                </c:pt>
                <c:pt idx="3124">
                  <c:v>4.9999999318970367E-3</c:v>
                </c:pt>
                <c:pt idx="3125">
                  <c:v>2.0000000004074536E-2</c:v>
                </c:pt>
                <c:pt idx="3126">
                  <c:v>-5.5000000284053385E-3</c:v>
                </c:pt>
                <c:pt idx="3127">
                  <c:v>1.3999999995576218E-2</c:v>
                </c:pt>
                <c:pt idx="3128">
                  <c:v>1.6000000148778781E-2</c:v>
                </c:pt>
                <c:pt idx="3129">
                  <c:v>1.1999999820545781E-2</c:v>
                </c:pt>
                <c:pt idx="3130">
                  <c:v>2.1000000095227733E-2</c:v>
                </c:pt>
                <c:pt idx="3131">
                  <c:v>3.9999999426072463E-3</c:v>
                </c:pt>
                <c:pt idx="3132">
                  <c:v>2.9999998660059646E-3</c:v>
                </c:pt>
                <c:pt idx="3133">
                  <c:v>-5.0000000919681042E-4</c:v>
                </c:pt>
                <c:pt idx="3134">
                  <c:v>-6.0000000230502337E-3</c:v>
                </c:pt>
                <c:pt idx="3135">
                  <c:v>5.0000000192085281E-3</c:v>
                </c:pt>
                <c:pt idx="3136">
                  <c:v>3.5000000207219273E-3</c:v>
                </c:pt>
                <c:pt idx="3137">
                  <c:v>1.0000000125728548E-2</c:v>
                </c:pt>
                <c:pt idx="3138">
                  <c:v>4.999999946448952E-3</c:v>
                </c:pt>
                <c:pt idx="3139">
                  <c:v>2.0000001532025635E-3</c:v>
                </c:pt>
                <c:pt idx="3140">
                  <c:v>4.999999946448952E-3</c:v>
                </c:pt>
                <c:pt idx="3141">
                  <c:v>2.4999999295687303E-3</c:v>
                </c:pt>
                <c:pt idx="3142">
                  <c:v>-7.0000001142034307E-3</c:v>
                </c:pt>
                <c:pt idx="3143">
                  <c:v>3.0000000188010745E-3</c:v>
                </c:pt>
                <c:pt idx="3144">
                  <c:v>1.1999999820545781E-2</c:v>
                </c:pt>
                <c:pt idx="3145">
                  <c:v>9.500000043772161E-3</c:v>
                </c:pt>
                <c:pt idx="3146">
                  <c:v>7.5000001961598173E-3</c:v>
                </c:pt>
                <c:pt idx="3147">
                  <c:v>9.5000001165317371E-3</c:v>
                </c:pt>
                <c:pt idx="3148">
                  <c:v>9.9999993108212948E-4</c:v>
                </c:pt>
                <c:pt idx="3149">
                  <c:v>3.9999997243285179E-3</c:v>
                </c:pt>
                <c:pt idx="3150">
                  <c:v>6.0000001103617251E-3</c:v>
                </c:pt>
                <c:pt idx="3151">
                  <c:v>-2.5000000168802217E-3</c:v>
                </c:pt>
                <c:pt idx="3152">
                  <c:v>6.9999998668208718E-3</c:v>
                </c:pt>
                <c:pt idx="3153">
                  <c:v>7.0000001142034307E-3</c:v>
                </c:pt>
                <c:pt idx="3154">
                  <c:v>7.9999999579740688E-3</c:v>
                </c:pt>
                <c:pt idx="3155">
                  <c:v>1.9999999349238351E-3</c:v>
                </c:pt>
                <c:pt idx="3156">
                  <c:v>1.0000000766012818E-3</c:v>
                </c:pt>
                <c:pt idx="3157">
                  <c:v>3.0000000115251169E-3</c:v>
                </c:pt>
                <c:pt idx="3158">
                  <c:v>-3.0000000115251169E-3</c:v>
                </c:pt>
                <c:pt idx="3159">
                  <c:v>6.9999998740968294E-3</c:v>
                </c:pt>
                <c:pt idx="3160">
                  <c:v>1.4499999982945155E-2</c:v>
                </c:pt>
                <c:pt idx="3161">
                  <c:v>1.6000000003259629E-2</c:v>
                </c:pt>
                <c:pt idx="3162">
                  <c:v>6.000000037602149E-3</c:v>
                </c:pt>
                <c:pt idx="3163">
                  <c:v>8.9999998017447069E-3</c:v>
                </c:pt>
                <c:pt idx="3164">
                  <c:v>7.4999998760176823E-3</c:v>
                </c:pt>
                <c:pt idx="3165">
                  <c:v>1.5000000857980922E-3</c:v>
                </c:pt>
                <c:pt idx="3166">
                  <c:v>7.0000001578591764E-3</c:v>
                </c:pt>
                <c:pt idx="3167">
                  <c:v>6.5000001122825779E-3</c:v>
                </c:pt>
                <c:pt idx="3168">
                  <c:v>5.0000008195638657E-4</c:v>
                </c:pt>
                <c:pt idx="3169">
                  <c:v>3.4500000008847564E-2</c:v>
                </c:pt>
                <c:pt idx="3170">
                  <c:v>6.9999992847442627E-3</c:v>
                </c:pt>
                <c:pt idx="3171">
                  <c:v>1.3499999738996848E-2</c:v>
                </c:pt>
                <c:pt idx="3172">
                  <c:v>1.4500000215775799E-2</c:v>
                </c:pt>
                <c:pt idx="3173">
                  <c:v>2.4500000101397745E-2</c:v>
                </c:pt>
                <c:pt idx="3174">
                  <c:v>1.1499999964144081E-2</c:v>
                </c:pt>
                <c:pt idx="3175">
                  <c:v>2.0499999765888788E-2</c:v>
                </c:pt>
                <c:pt idx="3176">
                  <c:v>2.0999999935156666E-2</c:v>
                </c:pt>
                <c:pt idx="3177">
                  <c:v>1.1499999978695996E-2</c:v>
                </c:pt>
                <c:pt idx="3178">
                  <c:v>2.0000000251457095E-2</c:v>
                </c:pt>
                <c:pt idx="3179">
                  <c:v>2.999999764142558E-3</c:v>
                </c:pt>
                <c:pt idx="3180">
                  <c:v>3.4500000008847564E-2</c:v>
                </c:pt>
                <c:pt idx="3181">
                  <c:v>-5.0000000192085281E-4</c:v>
                </c:pt>
                <c:pt idx="3182">
                  <c:v>2.5000001623993739E-3</c:v>
                </c:pt>
                <c:pt idx="3183">
                  <c:v>1.4000000213854946E-2</c:v>
                </c:pt>
                <c:pt idx="3184">
                  <c:v>8.9999998017447069E-3</c:v>
                </c:pt>
                <c:pt idx="3185">
                  <c:v>1.8000000083702616E-2</c:v>
                </c:pt>
                <c:pt idx="3186">
                  <c:v>-5.0000000337604433E-3</c:v>
                </c:pt>
                <c:pt idx="3187">
                  <c:v>1.6499999997904524E-2</c:v>
                </c:pt>
                <c:pt idx="3188">
                  <c:v>1.4499999830150045E-2</c:v>
                </c:pt>
                <c:pt idx="3189">
                  <c:v>-8.5000002691231202E-3</c:v>
                </c:pt>
                <c:pt idx="3190">
                  <c:v>5.0000001647276804E-3</c:v>
                </c:pt>
                <c:pt idx="3191">
                  <c:v>9.0000000200234354E-3</c:v>
                </c:pt>
                <c:pt idx="3192">
                  <c:v>1.7500000074505806E-2</c:v>
                </c:pt>
                <c:pt idx="3193">
                  <c:v>1.3499999753548764E-2</c:v>
                </c:pt>
                <c:pt idx="3194">
                  <c:v>6.0000000230502337E-3</c:v>
                </c:pt>
                <c:pt idx="3195">
                  <c:v>1.6499999997904524E-2</c:v>
                </c:pt>
                <c:pt idx="3196">
                  <c:v>8.9999998017447069E-3</c:v>
                </c:pt>
                <c:pt idx="3197">
                  <c:v>7.0000000996515155E-3</c:v>
                </c:pt>
                <c:pt idx="3198">
                  <c:v>3.5000003263121471E-3</c:v>
                </c:pt>
                <c:pt idx="3199">
                  <c:v>6.0000000230502337E-3</c:v>
                </c:pt>
                <c:pt idx="3200">
                  <c:v>-4.4999999227002263E-3</c:v>
                </c:pt>
                <c:pt idx="3201">
                  <c:v>1.5000000290456228E-2</c:v>
                </c:pt>
                <c:pt idx="3202">
                  <c:v>6.0000000230502337E-3</c:v>
                </c:pt>
                <c:pt idx="3203">
                  <c:v>9.9999998928979039E-3</c:v>
                </c:pt>
                <c:pt idx="3204">
                  <c:v>9.0000000418513082E-3</c:v>
                </c:pt>
                <c:pt idx="3205">
                  <c:v>0</c:v>
                </c:pt>
                <c:pt idx="3206">
                  <c:v>0</c:v>
                </c:pt>
                <c:pt idx="3207">
                  <c:v>3.0000002589076757E-3</c:v>
                </c:pt>
                <c:pt idx="3208">
                  <c:v>-1.2000000046100467E-2</c:v>
                </c:pt>
                <c:pt idx="3209">
                  <c:v>1.2000000049738446E-2</c:v>
                </c:pt>
                <c:pt idx="3210">
                  <c:v>6.0000000230502337E-3</c:v>
                </c:pt>
                <c:pt idx="3211">
                  <c:v>2.3500000024796464E-2</c:v>
                </c:pt>
                <c:pt idx="3212">
                  <c:v>-1.5000001585576683E-3</c:v>
                </c:pt>
                <c:pt idx="3213">
                  <c:v>-5.0000002374872565E-4</c:v>
                </c:pt>
                <c:pt idx="3214">
                  <c:v>1.4500000295811333E-2</c:v>
                </c:pt>
                <c:pt idx="3215">
                  <c:v>-4.0000001899898052E-3</c:v>
                </c:pt>
                <c:pt idx="3216">
                  <c:v>1.5499999914027285E-2</c:v>
                </c:pt>
                <c:pt idx="3217">
                  <c:v>8.0000003799796104E-3</c:v>
                </c:pt>
                <c:pt idx="3218">
                  <c:v>2.8500000044004992E-2</c:v>
                </c:pt>
                <c:pt idx="3219">
                  <c:v>1.0499999887542799E-2</c:v>
                </c:pt>
                <c:pt idx="3220">
                  <c:v>2.5999999801570084E-2</c:v>
                </c:pt>
                <c:pt idx="3221">
                  <c:v>3.7999999938620022E-2</c:v>
                </c:pt>
                <c:pt idx="3222">
                  <c:v>-6.6999999980907887E-2</c:v>
                </c:pt>
                <c:pt idx="3223">
                  <c:v>-6.6499999898951501E-2</c:v>
                </c:pt>
                <c:pt idx="3224">
                  <c:v>-7.6999999873805791E-2</c:v>
                </c:pt>
                <c:pt idx="3225">
                  <c:v>-6.8000000064785127E-2</c:v>
                </c:pt>
                <c:pt idx="3226">
                  <c:v>-6.6499999928055331E-2</c:v>
                </c:pt>
                <c:pt idx="3227">
                  <c:v>7.9999994486570358E-3</c:v>
                </c:pt>
                <c:pt idx="3228">
                  <c:v>1.4000000213854946E-2</c:v>
                </c:pt>
                <c:pt idx="3229">
                  <c:v>-6.9999998668208718E-3</c:v>
                </c:pt>
                <c:pt idx="3230">
                  <c:v>5.5000000284053385E-3</c:v>
                </c:pt>
                <c:pt idx="3231">
                  <c:v>-8.5000002000015229E-3</c:v>
                </c:pt>
                <c:pt idx="3232">
                  <c:v>1.9999996875412762E-3</c:v>
                </c:pt>
                <c:pt idx="3233">
                  <c:v>1.3500000135536538E-2</c:v>
                </c:pt>
                <c:pt idx="3234">
                  <c:v>1.6499999997904524E-2</c:v>
                </c:pt>
                <c:pt idx="3235">
                  <c:v>1.5499999833991751E-2</c:v>
                </c:pt>
                <c:pt idx="3236">
                  <c:v>9.9999998892599251E-3</c:v>
                </c:pt>
                <c:pt idx="3237">
                  <c:v>9.9999998892599251E-3</c:v>
                </c:pt>
                <c:pt idx="3238">
                  <c:v>1.3999999981024303E-2</c:v>
                </c:pt>
                <c:pt idx="3239">
                  <c:v>4.500000097323209E-3</c:v>
                </c:pt>
                <c:pt idx="3240">
                  <c:v>1.3499999899067916E-2</c:v>
                </c:pt>
                <c:pt idx="3241">
                  <c:v>3.0000000129803084E-2</c:v>
                </c:pt>
                <c:pt idx="3242">
                  <c:v>-6.8999999683001079E-2</c:v>
                </c:pt>
                <c:pt idx="3243">
                  <c:v>-7.9500000036205165E-2</c:v>
                </c:pt>
                <c:pt idx="3244">
                  <c:v>-6.6499999986262992E-2</c:v>
                </c:pt>
                <c:pt idx="3245">
                  <c:v>-1.6999999992549419E-2</c:v>
                </c:pt>
                <c:pt idx="3246">
                  <c:v>2.5000000183354132E-2</c:v>
                </c:pt>
                <c:pt idx="3247">
                  <c:v>1.9999999552965164E-2</c:v>
                </c:pt>
                <c:pt idx="3248">
                  <c:v>1.6999999992549419E-2</c:v>
                </c:pt>
                <c:pt idx="3249">
                  <c:v>6.5000000322470441E-3</c:v>
                </c:pt>
                <c:pt idx="3250">
                  <c:v>7.9999999579740688E-3</c:v>
                </c:pt>
                <c:pt idx="3251">
                  <c:v>1.5500000299653038E-2</c:v>
                </c:pt>
                <c:pt idx="3252">
                  <c:v>9.5000002766028047E-3</c:v>
                </c:pt>
                <c:pt idx="3253">
                  <c:v>3.0500000066240318E-2</c:v>
                </c:pt>
                <c:pt idx="3254">
                  <c:v>1.349999997910345E-2</c:v>
                </c:pt>
                <c:pt idx="3255">
                  <c:v>2.1000000007916242E-2</c:v>
                </c:pt>
                <c:pt idx="3256">
                  <c:v>-3.0000000260770321E-3</c:v>
                </c:pt>
                <c:pt idx="3257">
                  <c:v>1.4000000213854946E-2</c:v>
                </c:pt>
                <c:pt idx="3258">
                  <c:v>1.4999999839346856E-2</c:v>
                </c:pt>
                <c:pt idx="3259">
                  <c:v>-5.0000008195638657E-4</c:v>
                </c:pt>
                <c:pt idx="3260">
                  <c:v>2.2499999962747097E-2</c:v>
                </c:pt>
                <c:pt idx="3261">
                  <c:v>6.5000000267900759E-3</c:v>
                </c:pt>
                <c:pt idx="3262">
                  <c:v>2.9999997786944732E-3</c:v>
                </c:pt>
                <c:pt idx="3263">
                  <c:v>-6.000000037602149E-3</c:v>
                </c:pt>
                <c:pt idx="3264">
                  <c:v>2.6000000034400728E-2</c:v>
                </c:pt>
                <c:pt idx="3265">
                  <c:v>2.7999999969324563E-2</c:v>
                </c:pt>
                <c:pt idx="3266">
                  <c:v>-0.30699999973876402</c:v>
                </c:pt>
                <c:pt idx="3267">
                  <c:v>2.450000008684583E-2</c:v>
                </c:pt>
                <c:pt idx="3268">
                  <c:v>1.7499999987194315E-2</c:v>
                </c:pt>
                <c:pt idx="3269">
                  <c:v>1.7500000016298145E-2</c:v>
                </c:pt>
                <c:pt idx="3270">
                  <c:v>-9.4999997818376869E-3</c:v>
                </c:pt>
                <c:pt idx="3271">
                  <c:v>1.6499999910593033E-2</c:v>
                </c:pt>
                <c:pt idx="3272">
                  <c:v>1.2000000060652383E-2</c:v>
                </c:pt>
                <c:pt idx="3273">
                  <c:v>1.5000000057625584E-2</c:v>
                </c:pt>
                <c:pt idx="3274">
                  <c:v>-1.0999999973137164E-2</c:v>
                </c:pt>
                <c:pt idx="3275">
                  <c:v>2.6500000269152224E-2</c:v>
                </c:pt>
                <c:pt idx="3276">
                  <c:v>-4.9999961629509926E-4</c:v>
                </c:pt>
                <c:pt idx="3277">
                  <c:v>9.4999997818376869E-3</c:v>
                </c:pt>
                <c:pt idx="3278">
                  <c:v>8.5000002000015229E-3</c:v>
                </c:pt>
                <c:pt idx="3279">
                  <c:v>0</c:v>
                </c:pt>
                <c:pt idx="3280">
                  <c:v>6.0000000230502337E-3</c:v>
                </c:pt>
                <c:pt idx="3281">
                  <c:v>5.0000008195638657E-4</c:v>
                </c:pt>
                <c:pt idx="3282">
                  <c:v>-2.8000000136671588E-2</c:v>
                </c:pt>
                <c:pt idx="3283">
                  <c:v>1.1000000347848982E-2</c:v>
                </c:pt>
                <c:pt idx="3284">
                  <c:v>2.9000000096857548E-2</c:v>
                </c:pt>
                <c:pt idx="3285">
                  <c:v>1.4999999824794941E-2</c:v>
                </c:pt>
                <c:pt idx="3286">
                  <c:v>3.0000000129803084E-2</c:v>
                </c:pt>
                <c:pt idx="3287">
                  <c:v>1.3000000006286427E-2</c:v>
                </c:pt>
                <c:pt idx="3288">
                  <c:v>2.1499999944353476E-2</c:v>
                </c:pt>
                <c:pt idx="3289">
                  <c:v>1.6999999992549419E-2</c:v>
                </c:pt>
                <c:pt idx="3290">
                  <c:v>1.2000000053376425E-2</c:v>
                </c:pt>
                <c:pt idx="3291">
                  <c:v>3.4999997878912836E-3</c:v>
                </c:pt>
                <c:pt idx="3292">
                  <c:v>2.2499999933643267E-2</c:v>
                </c:pt>
                <c:pt idx="3293">
                  <c:v>-1.5000001876614988E-3</c:v>
                </c:pt>
                <c:pt idx="3294">
                  <c:v>1.3999999995576218E-2</c:v>
                </c:pt>
                <c:pt idx="3295">
                  <c:v>3.4999997878912836E-3</c:v>
                </c:pt>
                <c:pt idx="3296">
                  <c:v>1.5000000290456228E-2</c:v>
                </c:pt>
                <c:pt idx="3297">
                  <c:v>1.8999999781954102E-2</c:v>
                </c:pt>
                <c:pt idx="3298">
                  <c:v>1.9500000009429641E-2</c:v>
                </c:pt>
                <c:pt idx="3299">
                  <c:v>1.2000000075204298E-2</c:v>
                </c:pt>
                <c:pt idx="3300">
                  <c:v>1.9999996875412762E-3</c:v>
                </c:pt>
                <c:pt idx="3301">
                  <c:v>9.9999998928979039E-3</c:v>
                </c:pt>
                <c:pt idx="3302">
                  <c:v>1.0999999969499186E-2</c:v>
                </c:pt>
                <c:pt idx="3303">
                  <c:v>3.050000021175947E-2</c:v>
                </c:pt>
                <c:pt idx="3304">
                  <c:v>-5.5000000284053385E-3</c:v>
                </c:pt>
                <c:pt idx="3305">
                  <c:v>1.0999999969499186E-2</c:v>
                </c:pt>
                <c:pt idx="3306">
                  <c:v>2.0000003278255463E-3</c:v>
                </c:pt>
                <c:pt idx="3307">
                  <c:v>9.0000000782310963E-3</c:v>
                </c:pt>
                <c:pt idx="3308">
                  <c:v>3.0000000260770321E-3</c:v>
                </c:pt>
                <c:pt idx="3309">
                  <c:v>4.0000000735744834E-3</c:v>
                </c:pt>
                <c:pt idx="3310">
                  <c:v>7.4999999487772584E-3</c:v>
                </c:pt>
                <c:pt idx="3311">
                  <c:v>8.0000002053566277E-3</c:v>
                </c:pt>
                <c:pt idx="3312">
                  <c:v>1.5499999914027285E-2</c:v>
                </c:pt>
                <c:pt idx="3313">
                  <c:v>1.750000000174623E-2</c:v>
                </c:pt>
                <c:pt idx="3314">
                  <c:v>1.5000001003500074E-3</c:v>
                </c:pt>
                <c:pt idx="3315">
                  <c:v>4.999999946448952E-3</c:v>
                </c:pt>
                <c:pt idx="3316">
                  <c:v>-1.2000000046100467E-2</c:v>
                </c:pt>
                <c:pt idx="3317">
                  <c:v>1.1500000051455572E-2</c:v>
                </c:pt>
                <c:pt idx="3318">
                  <c:v>5.5000000284053385E-3</c:v>
                </c:pt>
                <c:pt idx="3319">
                  <c:v>-6.0000000230502337E-3</c:v>
                </c:pt>
                <c:pt idx="3320">
                  <c:v>1.0999999969499186E-2</c:v>
                </c:pt>
                <c:pt idx="3321">
                  <c:v>2.4999999906867743E-2</c:v>
                </c:pt>
                <c:pt idx="3322">
                  <c:v>-1.0000000125728548E-2</c:v>
                </c:pt>
                <c:pt idx="3323">
                  <c:v>1.5499999979510903E-2</c:v>
                </c:pt>
                <c:pt idx="3324">
                  <c:v>7.5000001816079021E-3</c:v>
                </c:pt>
                <c:pt idx="3325">
                  <c:v>1.0000000242143869E-2</c:v>
                </c:pt>
                <c:pt idx="3326">
                  <c:v>-8.1499999825609848E-2</c:v>
                </c:pt>
                <c:pt idx="3327">
                  <c:v>-2.6999999885447323E-2</c:v>
                </c:pt>
                <c:pt idx="3328">
                  <c:v>-8.3499999978812411E-2</c:v>
                </c:pt>
                <c:pt idx="3329">
                  <c:v>5.4999999410938472E-3</c:v>
                </c:pt>
                <c:pt idx="3330">
                  <c:v>1.4999999257270247E-3</c:v>
                </c:pt>
                <c:pt idx="3331">
                  <c:v>6.5000001050066203E-3</c:v>
                </c:pt>
                <c:pt idx="3332">
                  <c:v>2.1999999938998371E-2</c:v>
                </c:pt>
                <c:pt idx="3333">
                  <c:v>1.3000000122701749E-2</c:v>
                </c:pt>
                <c:pt idx="3334">
                  <c:v>2.4999996967380866E-3</c:v>
                </c:pt>
                <c:pt idx="3335">
                  <c:v>-2.4999999906867743E-2</c:v>
                </c:pt>
                <c:pt idx="3336">
                  <c:v>7.0000000123400241E-3</c:v>
                </c:pt>
                <c:pt idx="3337">
                  <c:v>1.2500000055297278E-2</c:v>
                </c:pt>
                <c:pt idx="3338">
                  <c:v>1.2499999575084075E-2</c:v>
                </c:pt>
                <c:pt idx="3339">
                  <c:v>9.5000002766028047E-3</c:v>
                </c:pt>
                <c:pt idx="3340">
                  <c:v>1.350000013189856E-2</c:v>
                </c:pt>
                <c:pt idx="3341">
                  <c:v>4.5000003301538527E-3</c:v>
                </c:pt>
                <c:pt idx="3342">
                  <c:v>1.3000000210013241E-2</c:v>
                </c:pt>
                <c:pt idx="3343">
                  <c:v>7.0000001142034307E-3</c:v>
                </c:pt>
                <c:pt idx="3344">
                  <c:v>2.999999858730007E-3</c:v>
                </c:pt>
                <c:pt idx="3345">
                  <c:v>7.4999996431870386E-3</c:v>
                </c:pt>
                <c:pt idx="3346">
                  <c:v>1.0499999887542799E-2</c:v>
                </c:pt>
                <c:pt idx="3347">
                  <c:v>5.9999999502906576E-3</c:v>
                </c:pt>
                <c:pt idx="3348">
                  <c:v>2.4000000103114871E-2</c:v>
                </c:pt>
                <c:pt idx="3349">
                  <c:v>2.6999999885447323E-2</c:v>
                </c:pt>
                <c:pt idx="3350">
                  <c:v>1.0499999887542799E-2</c:v>
                </c:pt>
                <c:pt idx="3351">
                  <c:v>1.7000000079860911E-2</c:v>
                </c:pt>
                <c:pt idx="3352">
                  <c:v>7.5000001088483259E-3</c:v>
                </c:pt>
                <c:pt idx="3353">
                  <c:v>1.0499999887542799E-2</c:v>
                </c:pt>
                <c:pt idx="3354">
                  <c:v>9.9999998055864125E-3</c:v>
                </c:pt>
                <c:pt idx="3355">
                  <c:v>8.0000001034932211E-3</c:v>
                </c:pt>
                <c:pt idx="3356">
                  <c:v>1.1499999964144081E-2</c:v>
                </c:pt>
                <c:pt idx="3357">
                  <c:v>1.5999999915948138E-2</c:v>
                </c:pt>
                <c:pt idx="3358">
                  <c:v>8.4999997197883204E-3</c:v>
                </c:pt>
                <c:pt idx="3359">
                  <c:v>2.0000000804429874E-3</c:v>
                </c:pt>
                <c:pt idx="3360">
                  <c:v>1.5000000305008143E-2</c:v>
                </c:pt>
                <c:pt idx="3361">
                  <c:v>1.7499999987194315E-2</c:v>
                </c:pt>
                <c:pt idx="3362">
                  <c:v>1.0499999887542799E-2</c:v>
                </c:pt>
                <c:pt idx="3363">
                  <c:v>-5.9999995864927769E-3</c:v>
                </c:pt>
                <c:pt idx="3364">
                  <c:v>2.0499999867752194E-2</c:v>
                </c:pt>
                <c:pt idx="3365">
                  <c:v>7.0000000123400241E-3</c:v>
                </c:pt>
                <c:pt idx="3366">
                  <c:v>9.9999999692954589E-3</c:v>
                </c:pt>
                <c:pt idx="3367">
                  <c:v>1.2500000055297278E-2</c:v>
                </c:pt>
                <c:pt idx="3368">
                  <c:v>2.9999997786944732E-3</c:v>
                </c:pt>
                <c:pt idx="3369">
                  <c:v>1.0499999887542799E-2</c:v>
                </c:pt>
                <c:pt idx="3370">
                  <c:v>9.4999998109415174E-3</c:v>
                </c:pt>
                <c:pt idx="3371">
                  <c:v>1.8500000078347512E-2</c:v>
                </c:pt>
                <c:pt idx="3372">
                  <c:v>4.5000001846347004E-3</c:v>
                </c:pt>
                <c:pt idx="3373">
                  <c:v>1.8499999612686224E-2</c:v>
                </c:pt>
                <c:pt idx="3374">
                  <c:v>8.0000001034932211E-3</c:v>
                </c:pt>
                <c:pt idx="3375">
                  <c:v>1.2999999918974936E-2</c:v>
                </c:pt>
                <c:pt idx="3376">
                  <c:v>4.2500000214204192E-2</c:v>
                </c:pt>
                <c:pt idx="3377">
                  <c:v>1.5000000013969839E-2</c:v>
                </c:pt>
                <c:pt idx="3378">
                  <c:v>2.1999999938998371E-2</c:v>
                </c:pt>
                <c:pt idx="3379">
                  <c:v>-3.9999998407438397E-3</c:v>
                </c:pt>
                <c:pt idx="3380">
                  <c:v>2.2999999942840077E-2</c:v>
                </c:pt>
                <c:pt idx="3381">
                  <c:v>3.2500000088475645E-2</c:v>
                </c:pt>
                <c:pt idx="3382">
                  <c:v>-2.5000000605359674E-3</c:v>
                </c:pt>
                <c:pt idx="3383">
                  <c:v>4.999999946448952E-3</c:v>
                </c:pt>
                <c:pt idx="3384">
                  <c:v>1.6500000027008355E-2</c:v>
                </c:pt>
                <c:pt idx="3385">
                  <c:v>2.3500000104831997E-2</c:v>
                </c:pt>
                <c:pt idx="3386">
                  <c:v>8.4999997197883204E-3</c:v>
                </c:pt>
                <c:pt idx="3387">
                  <c:v>2.050000024610199E-2</c:v>
                </c:pt>
                <c:pt idx="3388">
                  <c:v>1.2500000055297278E-2</c:v>
                </c:pt>
                <c:pt idx="3389">
                  <c:v>8.5000001854496077E-3</c:v>
                </c:pt>
                <c:pt idx="3390">
                  <c:v>1.2500000040745363E-2</c:v>
                </c:pt>
                <c:pt idx="3391">
                  <c:v>1.2000000060652383E-2</c:v>
                </c:pt>
                <c:pt idx="3392">
                  <c:v>-9.9999962549190968E-4</c:v>
                </c:pt>
                <c:pt idx="3393">
                  <c:v>3.2499999910214683E-2</c:v>
                </c:pt>
                <c:pt idx="3394">
                  <c:v>9.9999998892599251E-3</c:v>
                </c:pt>
                <c:pt idx="3395">
                  <c:v>3.0499999760650098E-2</c:v>
                </c:pt>
                <c:pt idx="3396">
                  <c:v>-5.0000000192085281E-4</c:v>
                </c:pt>
                <c:pt idx="3397">
                  <c:v>5.9999999502906576E-3</c:v>
                </c:pt>
                <c:pt idx="3398">
                  <c:v>9.5000002474989742E-3</c:v>
                </c:pt>
                <c:pt idx="3399">
                  <c:v>-8.9500000009138603E-2</c:v>
                </c:pt>
                <c:pt idx="3400">
                  <c:v>4.4999998644925654E-3</c:v>
                </c:pt>
                <c:pt idx="3401">
                  <c:v>6.9999998668208718E-3</c:v>
                </c:pt>
                <c:pt idx="3402">
                  <c:v>1.5999999915948138E-2</c:v>
                </c:pt>
                <c:pt idx="3403">
                  <c:v>-2.3999999859370291E-2</c:v>
                </c:pt>
                <c:pt idx="3404">
                  <c:v>1.5999999915948138E-2</c:v>
                </c:pt>
                <c:pt idx="3405">
                  <c:v>8.5000001854496077E-3</c:v>
                </c:pt>
                <c:pt idx="3406">
                  <c:v>-3.999999855295755E-3</c:v>
                </c:pt>
                <c:pt idx="3407">
                  <c:v>1.5500000270549208E-2</c:v>
                </c:pt>
                <c:pt idx="3408">
                  <c:v>5.0000004121102393E-3</c:v>
                </c:pt>
                <c:pt idx="3409">
                  <c:v>8.0000002053566277E-3</c:v>
                </c:pt>
                <c:pt idx="3410">
                  <c:v>1.049999997485429E-2</c:v>
                </c:pt>
                <c:pt idx="3411">
                  <c:v>2.2999999986495823E-2</c:v>
                </c:pt>
                <c:pt idx="3412">
                  <c:v>-5.7500000097206794E-2</c:v>
                </c:pt>
                <c:pt idx="3413">
                  <c:v>-5.8500000173808075E-2</c:v>
                </c:pt>
                <c:pt idx="3414">
                  <c:v>1.3499999913619831E-2</c:v>
                </c:pt>
                <c:pt idx="3415">
                  <c:v>2.0499999809544533E-2</c:v>
                </c:pt>
                <c:pt idx="3416">
                  <c:v>1.5000001621956471E-3</c:v>
                </c:pt>
                <c:pt idx="3417">
                  <c:v>1.4500000062980689E-2</c:v>
                </c:pt>
                <c:pt idx="3418">
                  <c:v>2.5000000132422429E-3</c:v>
                </c:pt>
                <c:pt idx="3419">
                  <c:v>5.5000000211293809E-3</c:v>
                </c:pt>
                <c:pt idx="3420">
                  <c:v>5.0000000919681042E-4</c:v>
                </c:pt>
                <c:pt idx="3421">
                  <c:v>-6.9000000148662366E-2</c:v>
                </c:pt>
                <c:pt idx="3422">
                  <c:v>1.2500000055297278E-2</c:v>
                </c:pt>
                <c:pt idx="3423">
                  <c:v>2.0500000231550075E-2</c:v>
                </c:pt>
                <c:pt idx="3424">
                  <c:v>1.0999999969499186E-2</c:v>
                </c:pt>
                <c:pt idx="3425">
                  <c:v>1.2500000186264515E-2</c:v>
                </c:pt>
                <c:pt idx="3426">
                  <c:v>1.7000000108964741E-2</c:v>
                </c:pt>
                <c:pt idx="3427">
                  <c:v>1.8500000180210918E-2</c:v>
                </c:pt>
                <c:pt idx="3428">
                  <c:v>2.6500000116357114E-2</c:v>
                </c:pt>
                <c:pt idx="3429">
                  <c:v>0</c:v>
                </c:pt>
                <c:pt idx="3430">
                  <c:v>2.8000000202155206E-2</c:v>
                </c:pt>
                <c:pt idx="3431">
                  <c:v>1.2500000055297278E-2</c:v>
                </c:pt>
                <c:pt idx="3432">
                  <c:v>-2.5000002351589501E-3</c:v>
                </c:pt>
                <c:pt idx="3433">
                  <c:v>5.0000001792795956E-3</c:v>
                </c:pt>
                <c:pt idx="3434">
                  <c:v>-1.0000000766012818E-3</c:v>
                </c:pt>
                <c:pt idx="3435">
                  <c:v>1.6499999994266545E-2</c:v>
                </c:pt>
                <c:pt idx="3436">
                  <c:v>-1.5999999945051968E-2</c:v>
                </c:pt>
                <c:pt idx="3437">
                  <c:v>-1.3999999850057065E-2</c:v>
                </c:pt>
                <c:pt idx="3438">
                  <c:v>-1.6500000434461981E-2</c:v>
                </c:pt>
                <c:pt idx="3439">
                  <c:v>1.2500000055297278E-2</c:v>
                </c:pt>
                <c:pt idx="3440">
                  <c:v>-0.3184999999939464</c:v>
                </c:pt>
                <c:pt idx="3441">
                  <c:v>3.4999997587874532E-3</c:v>
                </c:pt>
                <c:pt idx="3442">
                  <c:v>1.3999999762745574E-2</c:v>
                </c:pt>
                <c:pt idx="3443">
                  <c:v>2.3999999859370291E-2</c:v>
                </c:pt>
                <c:pt idx="3444">
                  <c:v>-6.1000000343483407E-2</c:v>
                </c:pt>
                <c:pt idx="3445">
                  <c:v>1.350000013189856E-2</c:v>
                </c:pt>
                <c:pt idx="3446">
                  <c:v>1.000000091153197E-3</c:v>
                </c:pt>
                <c:pt idx="3447">
                  <c:v>2.2500000079162419E-2</c:v>
                </c:pt>
                <c:pt idx="3448">
                  <c:v>6.99999975040555E-3</c:v>
                </c:pt>
                <c:pt idx="3449">
                  <c:v>7.9999997251434252E-3</c:v>
                </c:pt>
                <c:pt idx="3450">
                  <c:v>-0.31249999988358468</c:v>
                </c:pt>
                <c:pt idx="3451">
                  <c:v>1.1500000051455572E-2</c:v>
                </c:pt>
                <c:pt idx="3452">
                  <c:v>1.1999999871477485E-2</c:v>
                </c:pt>
                <c:pt idx="3453">
                  <c:v>-1.2500000215368345E-2</c:v>
                </c:pt>
                <c:pt idx="3454">
                  <c:v>-2.2500000020954758E-2</c:v>
                </c:pt>
                <c:pt idx="3455">
                  <c:v>-3.2499999855645001E-2</c:v>
                </c:pt>
                <c:pt idx="3456">
                  <c:v>1.1499999964144081E-2</c:v>
                </c:pt>
                <c:pt idx="3457">
                  <c:v>6.0000000230502337E-3</c:v>
                </c:pt>
                <c:pt idx="3458">
                  <c:v>1.8000000069150701E-2</c:v>
                </c:pt>
                <c:pt idx="3459">
                  <c:v>1.5999999915948138E-2</c:v>
                </c:pt>
                <c:pt idx="3460">
                  <c:v>1.0500000353204086E-2</c:v>
                </c:pt>
                <c:pt idx="3461">
                  <c:v>-8.4999998070998117E-3</c:v>
                </c:pt>
                <c:pt idx="3462">
                  <c:v>1.2499999909778126E-2</c:v>
                </c:pt>
                <c:pt idx="3463">
                  <c:v>2.2999999942840077E-2</c:v>
                </c:pt>
                <c:pt idx="3464">
                  <c:v>1.0999999969499186E-2</c:v>
                </c:pt>
                <c:pt idx="3465">
                  <c:v>-6.9500000070547685E-2</c:v>
                </c:pt>
                <c:pt idx="3466">
                  <c:v>-6.099999987782212E-2</c:v>
                </c:pt>
                <c:pt idx="3467">
                  <c:v>-5.6500000013329554E-2</c:v>
                </c:pt>
                <c:pt idx="3468">
                  <c:v>1.5000000013969839E-2</c:v>
                </c:pt>
                <c:pt idx="3469">
                  <c:v>1.6999999992549419E-2</c:v>
                </c:pt>
                <c:pt idx="3470">
                  <c:v>-0.24849999998696148</c:v>
                </c:pt>
                <c:pt idx="3471">
                  <c:v>-1.750000000174623E-2</c:v>
                </c:pt>
                <c:pt idx="3472">
                  <c:v>-8.4500000368279871E-2</c:v>
                </c:pt>
                <c:pt idx="3473">
                  <c:v>1.5500000379688572E-2</c:v>
                </c:pt>
                <c:pt idx="3474">
                  <c:v>-2.0000000244181138E-2</c:v>
                </c:pt>
                <c:pt idx="3475">
                  <c:v>7.0000000996515155E-3</c:v>
                </c:pt>
                <c:pt idx="3476">
                  <c:v>1.5999999915948138E-2</c:v>
                </c:pt>
                <c:pt idx="3477">
                  <c:v>2.0000000018626451E-2</c:v>
                </c:pt>
                <c:pt idx="3478">
                  <c:v>2.0000000018626451E-2</c:v>
                </c:pt>
                <c:pt idx="3479">
                  <c:v>-5.9500000257685315E-2</c:v>
                </c:pt>
                <c:pt idx="3480">
                  <c:v>3.0000000115251169E-3</c:v>
                </c:pt>
                <c:pt idx="3481">
                  <c:v>1.1999999900581315E-2</c:v>
                </c:pt>
                <c:pt idx="3482">
                  <c:v>-4.2499999799474608E-2</c:v>
                </c:pt>
                <c:pt idx="3483">
                  <c:v>-4.2999999794119503E-2</c:v>
                </c:pt>
                <c:pt idx="3484">
                  <c:v>-4.0000001899898052E-3</c:v>
                </c:pt>
                <c:pt idx="3485">
                  <c:v>3.0000002589076757E-3</c:v>
                </c:pt>
                <c:pt idx="3486">
                  <c:v>-6.9999999832361937E-3</c:v>
                </c:pt>
                <c:pt idx="3487">
                  <c:v>3.0000000115251169E-3</c:v>
                </c:pt>
                <c:pt idx="3488">
                  <c:v>-1.4999999839346856E-2</c:v>
                </c:pt>
                <c:pt idx="3489">
                  <c:v>6.9999998740968294E-3</c:v>
                </c:pt>
                <c:pt idx="3490">
                  <c:v>1.5000000821601134E-3</c:v>
                </c:pt>
                <c:pt idx="3491">
                  <c:v>1.6499999997904524E-2</c:v>
                </c:pt>
                <c:pt idx="3492">
                  <c:v>-2.9999999969732016E-3</c:v>
                </c:pt>
                <c:pt idx="3493">
                  <c:v>-0.25050000008195639</c:v>
                </c:pt>
                <c:pt idx="3494">
                  <c:v>1.2500000055297278E-2</c:v>
                </c:pt>
                <c:pt idx="3495">
                  <c:v>3.9999998625717126E-3</c:v>
                </c:pt>
                <c:pt idx="3496">
                  <c:v>7.9999997251434252E-3</c:v>
                </c:pt>
                <c:pt idx="3497">
                  <c:v>1.0500000120373443E-2</c:v>
                </c:pt>
                <c:pt idx="3498">
                  <c:v>9.500000043772161E-3</c:v>
                </c:pt>
                <c:pt idx="3499">
                  <c:v>1.5000000064901542E-2</c:v>
                </c:pt>
                <c:pt idx="3500">
                  <c:v>9.5000002766028047E-3</c:v>
                </c:pt>
                <c:pt idx="3501">
                  <c:v>1.350000013189856E-2</c:v>
                </c:pt>
                <c:pt idx="3502">
                  <c:v>-1.6000000148778781E-2</c:v>
                </c:pt>
                <c:pt idx="3503">
                  <c:v>3.5000002535525709E-3</c:v>
                </c:pt>
                <c:pt idx="3504">
                  <c:v>9.0000002819579095E-3</c:v>
                </c:pt>
                <c:pt idx="3505">
                  <c:v>-9.500000043772161E-3</c:v>
                </c:pt>
                <c:pt idx="3506">
                  <c:v>-8.200000028591603E-2</c:v>
                </c:pt>
                <c:pt idx="3507">
                  <c:v>-5.8499999715422746E-2</c:v>
                </c:pt>
                <c:pt idx="3508">
                  <c:v>-8.2499999822175596E-2</c:v>
                </c:pt>
                <c:pt idx="3509">
                  <c:v>2.4499999723047949E-2</c:v>
                </c:pt>
                <c:pt idx="3510">
                  <c:v>8.500000272761099E-3</c:v>
                </c:pt>
                <c:pt idx="3511">
                  <c:v>1.049999997485429E-2</c:v>
                </c:pt>
                <c:pt idx="3512">
                  <c:v>1.6499999910593033E-2</c:v>
                </c:pt>
                <c:pt idx="3513">
                  <c:v>1.1499999585794285E-2</c:v>
                </c:pt>
                <c:pt idx="3514">
                  <c:v>-2.4999999674037099E-2</c:v>
                </c:pt>
                <c:pt idx="3515">
                  <c:v>3.7500000093132257E-2</c:v>
                </c:pt>
                <c:pt idx="3516">
                  <c:v>4.999999888241291E-3</c:v>
                </c:pt>
                <c:pt idx="3517">
                  <c:v>-1.8999999854713678E-2</c:v>
                </c:pt>
                <c:pt idx="3518">
                  <c:v>-2.0500000420724973E-2</c:v>
                </c:pt>
                <c:pt idx="3519">
                  <c:v>-1.3999999966472387E-2</c:v>
                </c:pt>
                <c:pt idx="3520">
                  <c:v>-1.3500000379281119E-2</c:v>
                </c:pt>
                <c:pt idx="3521">
                  <c:v>-1.6999999919789843E-2</c:v>
                </c:pt>
                <c:pt idx="3522">
                  <c:v>-3.9999998625717126E-3</c:v>
                </c:pt>
                <c:pt idx="3523">
                  <c:v>-1.7499999616120476E-2</c:v>
                </c:pt>
                <c:pt idx="3524">
                  <c:v>1.4500000215775799E-2</c:v>
                </c:pt>
                <c:pt idx="3525">
                  <c:v>3.9999997243285179E-3</c:v>
                </c:pt>
                <c:pt idx="3526">
                  <c:v>1.2000000046100467E-2</c:v>
                </c:pt>
                <c:pt idx="3527">
                  <c:v>-1.5999999912310159E-2</c:v>
                </c:pt>
                <c:pt idx="3528">
                  <c:v>1.2000000053376425E-2</c:v>
                </c:pt>
                <c:pt idx="3529">
                  <c:v>-2.7499999880092219E-2</c:v>
                </c:pt>
                <c:pt idx="3530">
                  <c:v>-2.9500000120606273E-2</c:v>
                </c:pt>
                <c:pt idx="3531">
                  <c:v>-1.8000000098254532E-2</c:v>
                </c:pt>
                <c:pt idx="3532">
                  <c:v>2.0500000318861566E-2</c:v>
                </c:pt>
                <c:pt idx="3533">
                  <c:v>-3.9999997243285179E-3</c:v>
                </c:pt>
                <c:pt idx="3534">
                  <c:v>-5.4499999852851033E-2</c:v>
                </c:pt>
                <c:pt idx="3535">
                  <c:v>-2.1000000037020072E-2</c:v>
                </c:pt>
                <c:pt idx="3536">
                  <c:v>1.049999997485429E-2</c:v>
                </c:pt>
                <c:pt idx="3537">
                  <c:v>1.9999996875412762E-3</c:v>
                </c:pt>
                <c:pt idx="3538">
                  <c:v>-2.6000000420026481E-2</c:v>
                </c:pt>
                <c:pt idx="3539">
                  <c:v>-2.2500000020954758E-2</c:v>
                </c:pt>
                <c:pt idx="3540">
                  <c:v>-1.8000000331085175E-2</c:v>
                </c:pt>
                <c:pt idx="3541">
                  <c:v>-2.7499999880092219E-2</c:v>
                </c:pt>
                <c:pt idx="3542">
                  <c:v>3.9999998407438397E-3</c:v>
                </c:pt>
                <c:pt idx="3543">
                  <c:v>-1.5499999921303242E-2</c:v>
                </c:pt>
                <c:pt idx="3544">
                  <c:v>-7.0000000996515155E-3</c:v>
                </c:pt>
                <c:pt idx="3545">
                  <c:v>-5.0000008195638657E-4</c:v>
                </c:pt>
                <c:pt idx="3546">
                  <c:v>1.5000000297732186E-2</c:v>
                </c:pt>
                <c:pt idx="3547">
                  <c:v>-1.3999999762745574E-2</c:v>
                </c:pt>
                <c:pt idx="3548">
                  <c:v>9.0000000054715201E-3</c:v>
                </c:pt>
                <c:pt idx="3549">
                  <c:v>6.9999999977881089E-3</c:v>
                </c:pt>
                <c:pt idx="3550">
                  <c:v>-2.5000001623993739E-3</c:v>
                </c:pt>
                <c:pt idx="3551">
                  <c:v>-1.8000000040046871E-2</c:v>
                </c:pt>
                <c:pt idx="3552">
                  <c:v>-9.9999998856219463E-3</c:v>
                </c:pt>
                <c:pt idx="3553">
                  <c:v>2.5000001769512892E-3</c:v>
                </c:pt>
                <c:pt idx="3554">
                  <c:v>3.0000000129803084E-2</c:v>
                </c:pt>
                <c:pt idx="3555">
                  <c:v>-5.600000001504668E-2</c:v>
                </c:pt>
                <c:pt idx="3556">
                  <c:v>-1.5000000821601134E-3</c:v>
                </c:pt>
                <c:pt idx="3557">
                  <c:v>-1.5499999914027285E-2</c:v>
                </c:pt>
                <c:pt idx="3558">
                  <c:v>-3.9999998625717126E-3</c:v>
                </c:pt>
                <c:pt idx="3559">
                  <c:v>-9.0000002746819519E-3</c:v>
                </c:pt>
                <c:pt idx="3560">
                  <c:v>-8.4999998070998117E-3</c:v>
                </c:pt>
                <c:pt idx="3561">
                  <c:v>-7.7000000324915163E-2</c:v>
                </c:pt>
                <c:pt idx="3562">
                  <c:v>1.6000000381609425E-2</c:v>
                </c:pt>
                <c:pt idx="3563">
                  <c:v>3.0000002443557605E-3</c:v>
                </c:pt>
                <c:pt idx="3564">
                  <c:v>6.0000000230502337E-3</c:v>
                </c:pt>
                <c:pt idx="3565">
                  <c:v>-9.9999998928979039E-3</c:v>
                </c:pt>
                <c:pt idx="3566">
                  <c:v>-1.5000000857980922E-3</c:v>
                </c:pt>
                <c:pt idx="3567">
                  <c:v>1.5500000066822395E-2</c:v>
                </c:pt>
                <c:pt idx="3568">
                  <c:v>1.3000000137253664E-2</c:v>
                </c:pt>
                <c:pt idx="3569">
                  <c:v>1.2000000053376425E-2</c:v>
                </c:pt>
                <c:pt idx="3570">
                  <c:v>1.2999999904423021E-2</c:v>
                </c:pt>
                <c:pt idx="3571">
                  <c:v>-2.7500000054715201E-2</c:v>
                </c:pt>
                <c:pt idx="3572">
                  <c:v>-6.549999990966171E-2</c:v>
                </c:pt>
                <c:pt idx="3573">
                  <c:v>1.599999990867218E-2</c:v>
                </c:pt>
                <c:pt idx="3574">
                  <c:v>9.5000000364962034E-3</c:v>
                </c:pt>
                <c:pt idx="3575">
                  <c:v>1.5999999915948138E-2</c:v>
                </c:pt>
                <c:pt idx="3576">
                  <c:v>1.2000000053376425E-2</c:v>
                </c:pt>
                <c:pt idx="3577">
                  <c:v>2.1000000095227733E-2</c:v>
                </c:pt>
                <c:pt idx="3578">
                  <c:v>1.4499999982945155E-2</c:v>
                </c:pt>
                <c:pt idx="3579">
                  <c:v>8.4999999598949216E-3</c:v>
                </c:pt>
                <c:pt idx="3580">
                  <c:v>1.0500000120373443E-2</c:v>
                </c:pt>
                <c:pt idx="3581">
                  <c:v>1.000000011845259E-2</c:v>
                </c:pt>
                <c:pt idx="3582">
                  <c:v>1.150000005873153E-2</c:v>
                </c:pt>
                <c:pt idx="3583">
                  <c:v>1.1500000204250682E-2</c:v>
                </c:pt>
                <c:pt idx="3584">
                  <c:v>1.3000000129977707E-2</c:v>
                </c:pt>
                <c:pt idx="3585">
                  <c:v>1.8999999927473255E-2</c:v>
                </c:pt>
                <c:pt idx="3586">
                  <c:v>1.9000000160303898E-2</c:v>
                </c:pt>
                <c:pt idx="3587">
                  <c:v>1.3499999906343874E-2</c:v>
                </c:pt>
                <c:pt idx="3588">
                  <c:v>1.1499999971420038E-2</c:v>
                </c:pt>
                <c:pt idx="3589">
                  <c:v>-6.400000012217788E-2</c:v>
                </c:pt>
                <c:pt idx="3590">
                  <c:v>-6.400000012217788E-2</c:v>
                </c:pt>
                <c:pt idx="3591">
                  <c:v>5.4999995627440512E-3</c:v>
                </c:pt>
                <c:pt idx="3592">
                  <c:v>-0.11099999985890463</c:v>
                </c:pt>
                <c:pt idx="3593">
                  <c:v>-7.4500000177067704E-2</c:v>
                </c:pt>
                <c:pt idx="3594">
                  <c:v>1.5499999833991751E-2</c:v>
                </c:pt>
                <c:pt idx="3595">
                  <c:v>1.1999999813269824E-2</c:v>
                </c:pt>
                <c:pt idx="3596">
                  <c:v>9.0000000345753506E-3</c:v>
                </c:pt>
                <c:pt idx="3597">
                  <c:v>1.2999999889871106E-2</c:v>
                </c:pt>
                <c:pt idx="3598">
                  <c:v>1.3000000129977707E-2</c:v>
                </c:pt>
                <c:pt idx="3599">
                  <c:v>-3.999999855295755E-3</c:v>
                </c:pt>
                <c:pt idx="3600">
                  <c:v>-2.0499999860476237E-2</c:v>
                </c:pt>
                <c:pt idx="3601">
                  <c:v>-0.23900000017601997</c:v>
                </c:pt>
                <c:pt idx="3602">
                  <c:v>-5.0000008195638657E-4</c:v>
                </c:pt>
                <c:pt idx="3603">
                  <c:v>-1.2000000133411959E-2</c:v>
                </c:pt>
                <c:pt idx="3604">
                  <c:v>-2.5000000110594556E-2</c:v>
                </c:pt>
                <c:pt idx="3605">
                  <c:v>7.9999999579740688E-3</c:v>
                </c:pt>
                <c:pt idx="3606">
                  <c:v>-0.25349999987520278</c:v>
                </c:pt>
                <c:pt idx="3607">
                  <c:v>-2.3000000022875611E-2</c:v>
                </c:pt>
                <c:pt idx="3608">
                  <c:v>-1.5000001658336259E-3</c:v>
                </c:pt>
                <c:pt idx="3609">
                  <c:v>8.4999997197883204E-3</c:v>
                </c:pt>
                <c:pt idx="3610">
                  <c:v>2.4499999643012416E-2</c:v>
                </c:pt>
                <c:pt idx="3611">
                  <c:v>1.5499999833991751E-2</c:v>
                </c:pt>
                <c:pt idx="3612">
                  <c:v>1.4499999757390469E-2</c:v>
                </c:pt>
                <c:pt idx="3613">
                  <c:v>1.8499999612686224E-2</c:v>
                </c:pt>
                <c:pt idx="3614">
                  <c:v>1.3000000122701749E-2</c:v>
                </c:pt>
                <c:pt idx="3615">
                  <c:v>1.5499999833991751E-2</c:v>
                </c:pt>
                <c:pt idx="3616">
                  <c:v>1.5499999833991751E-2</c:v>
                </c:pt>
                <c:pt idx="3617">
                  <c:v>3.5000000134459697E-3</c:v>
                </c:pt>
                <c:pt idx="3618">
                  <c:v>8.9999998090206645E-3</c:v>
                </c:pt>
                <c:pt idx="3619">
                  <c:v>9.9999999983992893E-3</c:v>
                </c:pt>
                <c:pt idx="3620">
                  <c:v>-2.1000000313506462E-2</c:v>
                </c:pt>
                <c:pt idx="3621">
                  <c:v>8.0000003799796104E-3</c:v>
                </c:pt>
                <c:pt idx="3622">
                  <c:v>1.0000001639127731E-3</c:v>
                </c:pt>
                <c:pt idx="3623">
                  <c:v>-9.9999998928979039E-4</c:v>
                </c:pt>
                <c:pt idx="3624">
                  <c:v>-0.17349999980069697</c:v>
                </c:pt>
                <c:pt idx="3625">
                  <c:v>-0.17399999982444569</c:v>
                </c:pt>
                <c:pt idx="3626">
                  <c:v>1.1500000022351742E-2</c:v>
                </c:pt>
                <c:pt idx="3627">
                  <c:v>-0.26250000006984919</c:v>
                </c:pt>
                <c:pt idx="3628">
                  <c:v>1.4999999999417923E-2</c:v>
                </c:pt>
                <c:pt idx="3629">
                  <c:v>-5.7500000097206794E-2</c:v>
                </c:pt>
                <c:pt idx="3630">
                  <c:v>1.2000000104308128E-2</c:v>
                </c:pt>
                <c:pt idx="3631">
                  <c:v>-5.0000008195638657E-4</c:v>
                </c:pt>
                <c:pt idx="3632">
                  <c:v>-2.7499999807332642E-2</c:v>
                </c:pt>
                <c:pt idx="3633">
                  <c:v>-8.9500000001862645E-2</c:v>
                </c:pt>
                <c:pt idx="3634">
                  <c:v>1.6999999992549419E-2</c:v>
                </c:pt>
                <c:pt idx="3635">
                  <c:v>9.4999998109415174E-3</c:v>
                </c:pt>
                <c:pt idx="3636">
                  <c:v>2.3500000010244548E-2</c:v>
                </c:pt>
                <c:pt idx="3637">
                  <c:v>3.499999780615326E-3</c:v>
                </c:pt>
                <c:pt idx="3638">
                  <c:v>-5.0000000002910383E-2</c:v>
                </c:pt>
                <c:pt idx="3639">
                  <c:v>-0.1049999997485429</c:v>
                </c:pt>
                <c:pt idx="3640">
                  <c:v>2.4999996967380866E-3</c:v>
                </c:pt>
                <c:pt idx="3641">
                  <c:v>1.0000000038417056E-3</c:v>
                </c:pt>
                <c:pt idx="3642">
                  <c:v>1.4999996201368049E-3</c:v>
                </c:pt>
                <c:pt idx="3643">
                  <c:v>1.350000013189856E-2</c:v>
                </c:pt>
                <c:pt idx="3644">
                  <c:v>-6.3500000120257027E-2</c:v>
                </c:pt>
                <c:pt idx="3645">
                  <c:v>1.4999996201368049E-3</c:v>
                </c:pt>
                <c:pt idx="3646">
                  <c:v>9.9999998928979039E-3</c:v>
                </c:pt>
                <c:pt idx="3647">
                  <c:v>6.0000000230502337E-3</c:v>
                </c:pt>
                <c:pt idx="3648">
                  <c:v>3.2000000297557563E-2</c:v>
                </c:pt>
                <c:pt idx="3649">
                  <c:v>-7.0000001069274731E-3</c:v>
                </c:pt>
                <c:pt idx="3650">
                  <c:v>1.2999999897147063E-2</c:v>
                </c:pt>
                <c:pt idx="3651">
                  <c:v>-4.4999999372521415E-3</c:v>
                </c:pt>
                <c:pt idx="3652">
                  <c:v>-8.7500000314321369E-2</c:v>
                </c:pt>
                <c:pt idx="3653">
                  <c:v>3.0000000115251169E-3</c:v>
                </c:pt>
                <c:pt idx="3654">
                  <c:v>-6.0499999959574779E-2</c:v>
                </c:pt>
                <c:pt idx="3655">
                  <c:v>4.0000001026783139E-3</c:v>
                </c:pt>
                <c:pt idx="3656">
                  <c:v>-7.4999999487772584E-3</c:v>
                </c:pt>
                <c:pt idx="3657">
                  <c:v>4.4999998644925654E-3</c:v>
                </c:pt>
                <c:pt idx="3658">
                  <c:v>-5.0000008195638657E-4</c:v>
                </c:pt>
                <c:pt idx="3659">
                  <c:v>1.350000013189856E-2</c:v>
                </c:pt>
                <c:pt idx="3660">
                  <c:v>1.350000013189856E-2</c:v>
                </c:pt>
                <c:pt idx="3661">
                  <c:v>1.4500000208499841E-2</c:v>
                </c:pt>
                <c:pt idx="3662">
                  <c:v>1.2000000016996637E-2</c:v>
                </c:pt>
                <c:pt idx="3663">
                  <c:v>4.999999888241291E-3</c:v>
                </c:pt>
                <c:pt idx="3664">
                  <c:v>2.0000000949949026E-3</c:v>
                </c:pt>
                <c:pt idx="3665">
                  <c:v>3.0000000260770321E-3</c:v>
                </c:pt>
                <c:pt idx="3666">
                  <c:v>-4.999999888241291E-3</c:v>
                </c:pt>
                <c:pt idx="3667">
                  <c:v>1.0499999887542799E-2</c:v>
                </c:pt>
                <c:pt idx="3668">
                  <c:v>-5.0000008195638657E-4</c:v>
                </c:pt>
                <c:pt idx="3669">
                  <c:v>-5.6000000011408702E-2</c:v>
                </c:pt>
                <c:pt idx="3670">
                  <c:v>5.0000001210719347E-3</c:v>
                </c:pt>
                <c:pt idx="3671">
                  <c:v>-1.0000001057051122E-3</c:v>
                </c:pt>
                <c:pt idx="3672">
                  <c:v>8.9999998162966222E-3</c:v>
                </c:pt>
                <c:pt idx="3673">
                  <c:v>1.1499999971420038E-2</c:v>
                </c:pt>
                <c:pt idx="3674">
                  <c:v>3.4499999994295649E-2</c:v>
                </c:pt>
                <c:pt idx="3675">
                  <c:v>1.0499999887542799E-2</c:v>
                </c:pt>
                <c:pt idx="3676">
                  <c:v>6.5000000249710865E-3</c:v>
                </c:pt>
                <c:pt idx="3677">
                  <c:v>1.1499999971420038E-2</c:v>
                </c:pt>
                <c:pt idx="3678">
                  <c:v>3.1500000215601176E-2</c:v>
                </c:pt>
                <c:pt idx="3679">
                  <c:v>9.9999998928979039E-3</c:v>
                </c:pt>
                <c:pt idx="3680">
                  <c:v>-5.0000001792795956E-3</c:v>
                </c:pt>
                <c:pt idx="3681">
                  <c:v>-5.8999999426305294E-2</c:v>
                </c:pt>
                <c:pt idx="3682">
                  <c:v>-4.2500000272411853E-2</c:v>
                </c:pt>
                <c:pt idx="3683">
                  <c:v>2.4500000101397745E-2</c:v>
                </c:pt>
                <c:pt idx="3684">
                  <c:v>-5.0000000192085281E-4</c:v>
                </c:pt>
                <c:pt idx="3685">
                  <c:v>6.5000000249710865E-3</c:v>
                </c:pt>
                <c:pt idx="3686">
                  <c:v>1.0999999984051101E-2</c:v>
                </c:pt>
                <c:pt idx="3687">
                  <c:v>7.5000001088483259E-3</c:v>
                </c:pt>
                <c:pt idx="3688">
                  <c:v>-2.599999972153455E-2</c:v>
                </c:pt>
                <c:pt idx="3689">
                  <c:v>2.0000000804429874E-3</c:v>
                </c:pt>
                <c:pt idx="3690">
                  <c:v>1.3500000146450475E-2</c:v>
                </c:pt>
                <c:pt idx="3691">
                  <c:v>1.4999999839346856E-2</c:v>
                </c:pt>
                <c:pt idx="3692">
                  <c:v>9.500000269326847E-3</c:v>
                </c:pt>
                <c:pt idx="3693">
                  <c:v>6.000000037602149E-3</c:v>
                </c:pt>
                <c:pt idx="3694">
                  <c:v>6.0000000230502337E-3</c:v>
                </c:pt>
                <c:pt idx="3695">
                  <c:v>2.0000001532025635E-3</c:v>
                </c:pt>
                <c:pt idx="3696">
                  <c:v>9.9999984377063811E-4</c:v>
                </c:pt>
                <c:pt idx="3697">
                  <c:v>2.4999999703140929E-2</c:v>
                </c:pt>
                <c:pt idx="3698">
                  <c:v>4.0000003355089575E-3</c:v>
                </c:pt>
                <c:pt idx="3699">
                  <c:v>4.999999946448952E-3</c:v>
                </c:pt>
                <c:pt idx="3700">
                  <c:v>2.0000001677544788E-3</c:v>
                </c:pt>
                <c:pt idx="3701">
                  <c:v>4.999999946448952E-3</c:v>
                </c:pt>
                <c:pt idx="3702">
                  <c:v>2.4999999441206455E-3</c:v>
                </c:pt>
                <c:pt idx="3703">
                  <c:v>-8.4999997343402356E-3</c:v>
                </c:pt>
                <c:pt idx="3704">
                  <c:v>3.999999986262992E-3</c:v>
                </c:pt>
                <c:pt idx="3705">
                  <c:v>1.0999999969499186E-2</c:v>
                </c:pt>
                <c:pt idx="3706">
                  <c:v>2.5000001623993739E-3</c:v>
                </c:pt>
                <c:pt idx="3707">
                  <c:v>7.0000000996515155E-3</c:v>
                </c:pt>
                <c:pt idx="3708">
                  <c:v>6.499999639345333E-3</c:v>
                </c:pt>
                <c:pt idx="3709">
                  <c:v>1.1999999827821739E-2</c:v>
                </c:pt>
                <c:pt idx="3710">
                  <c:v>-9.0000000200234354E-3</c:v>
                </c:pt>
                <c:pt idx="3711">
                  <c:v>-7.9999999434221536E-3</c:v>
                </c:pt>
                <c:pt idx="3712">
                  <c:v>4.9999999755527824E-3</c:v>
                </c:pt>
                <c:pt idx="3713">
                  <c:v>-1.5500000066822395E-2</c:v>
                </c:pt>
                <c:pt idx="3714">
                  <c:v>8.9999998162966222E-3</c:v>
                </c:pt>
                <c:pt idx="3715">
                  <c:v>7.4999996431870386E-3</c:v>
                </c:pt>
                <c:pt idx="3716">
                  <c:v>8.499999727064278E-3</c:v>
                </c:pt>
                <c:pt idx="3717">
                  <c:v>-5.150000007415656E-2</c:v>
                </c:pt>
                <c:pt idx="3718">
                  <c:v>-0.11900000006426126</c:v>
                </c:pt>
                <c:pt idx="3719">
                  <c:v>-3.2999999908497557E-2</c:v>
                </c:pt>
                <c:pt idx="3720">
                  <c:v>-4.4499999959953129E-2</c:v>
                </c:pt>
                <c:pt idx="3721">
                  <c:v>-4.2000000183179509E-2</c:v>
                </c:pt>
                <c:pt idx="3722">
                  <c:v>-3.9500000013504177E-2</c:v>
                </c:pt>
                <c:pt idx="3723">
                  <c:v>-4.1500000181258656E-2</c:v>
                </c:pt>
                <c:pt idx="3724">
                  <c:v>-5.7500000097206794E-2</c:v>
                </c:pt>
                <c:pt idx="3725">
                  <c:v>-1.5999999915948138E-2</c:v>
                </c:pt>
                <c:pt idx="3726">
                  <c:v>8.0000001908047125E-3</c:v>
                </c:pt>
                <c:pt idx="3727">
                  <c:v>9.9999998928979039E-3</c:v>
                </c:pt>
                <c:pt idx="3728">
                  <c:v>8.9999998090206645E-3</c:v>
                </c:pt>
                <c:pt idx="3729">
                  <c:v>9.0000002674059942E-3</c:v>
                </c:pt>
                <c:pt idx="3730">
                  <c:v>-7.200000062584877E-2</c:v>
                </c:pt>
                <c:pt idx="3731">
                  <c:v>-6.8500000052154064E-2</c:v>
                </c:pt>
                <c:pt idx="3732">
                  <c:v>-6.6000000108033419E-2</c:v>
                </c:pt>
                <c:pt idx="3733">
                  <c:v>-3.3500000456115231E-2</c:v>
                </c:pt>
                <c:pt idx="3734">
                  <c:v>-2.8500000051280949E-2</c:v>
                </c:pt>
                <c:pt idx="3735">
                  <c:v>-3.1999999904655851E-2</c:v>
                </c:pt>
                <c:pt idx="3736">
                  <c:v>-3.6499999769148417E-2</c:v>
                </c:pt>
                <c:pt idx="3737">
                  <c:v>-3.2999999995809048E-2</c:v>
                </c:pt>
                <c:pt idx="3738">
                  <c:v>-4.2500000257859938E-2</c:v>
                </c:pt>
                <c:pt idx="3739">
                  <c:v>-5.0499999983003363E-2</c:v>
                </c:pt>
                <c:pt idx="3740">
                  <c:v>-4.1500000181258656E-2</c:v>
                </c:pt>
                <c:pt idx="3741">
                  <c:v>-3.7500000311410986E-2</c:v>
                </c:pt>
                <c:pt idx="3742">
                  <c:v>-4.9499999906402081E-2</c:v>
                </c:pt>
                <c:pt idx="3743">
                  <c:v>-3.8000000320607796E-2</c:v>
                </c:pt>
                <c:pt idx="3744">
                  <c:v>-4.0499999638996087E-2</c:v>
                </c:pt>
                <c:pt idx="3745">
                  <c:v>-5.2000000156112947E-2</c:v>
                </c:pt>
                <c:pt idx="3746">
                  <c:v>-4.7999999827879947E-2</c:v>
                </c:pt>
                <c:pt idx="3747">
                  <c:v>-5.0999999984924216E-2</c:v>
                </c:pt>
                <c:pt idx="3748">
                  <c:v>-5.4499999852851033E-2</c:v>
                </c:pt>
                <c:pt idx="3749">
                  <c:v>-3.5500000158208422E-2</c:v>
                </c:pt>
                <c:pt idx="3750">
                  <c:v>-4.6500000127707608E-2</c:v>
                </c:pt>
                <c:pt idx="3751">
                  <c:v>-4.3499999883351848E-2</c:v>
                </c:pt>
                <c:pt idx="3752">
                  <c:v>-8.6999999766703695E-2</c:v>
                </c:pt>
                <c:pt idx="3753">
                  <c:v>-6.8000000057509169E-2</c:v>
                </c:pt>
                <c:pt idx="3754">
                  <c:v>-4.1999999797553755E-2</c:v>
                </c:pt>
                <c:pt idx="3755">
                  <c:v>-3.7499999845749699E-2</c:v>
                </c:pt>
                <c:pt idx="3756">
                  <c:v>2.350000012665987E-2</c:v>
                </c:pt>
                <c:pt idx="3757">
                  <c:v>2.0999999949708581E-2</c:v>
                </c:pt>
                <c:pt idx="3758">
                  <c:v>1.7999999938183464E-2</c:v>
                </c:pt>
                <c:pt idx="3759">
                  <c:v>-4.999999946448952E-4</c:v>
                </c:pt>
                <c:pt idx="3760">
                  <c:v>1.1499999971420038E-2</c:v>
                </c:pt>
                <c:pt idx="3761">
                  <c:v>3.5000000207219273E-3</c:v>
                </c:pt>
                <c:pt idx="3762">
                  <c:v>3.499999780615326E-3</c:v>
                </c:pt>
                <c:pt idx="3763">
                  <c:v>4.999999946448952E-3</c:v>
                </c:pt>
                <c:pt idx="3764">
                  <c:v>-4.6000000118510798E-2</c:v>
                </c:pt>
                <c:pt idx="3765">
                  <c:v>-5.7000000029802322E-2</c:v>
                </c:pt>
                <c:pt idx="3766">
                  <c:v>-5.0999999977648258E-2</c:v>
                </c:pt>
                <c:pt idx="3767">
                  <c:v>1.6999999999825377E-2</c:v>
                </c:pt>
                <c:pt idx="3768">
                  <c:v>1.9999999349238351E-3</c:v>
                </c:pt>
                <c:pt idx="3769">
                  <c:v>2.0000001677544788E-3</c:v>
                </c:pt>
                <c:pt idx="3770">
                  <c:v>6.0000000521540642E-3</c:v>
                </c:pt>
                <c:pt idx="3771">
                  <c:v>6.0000000230502337E-3</c:v>
                </c:pt>
                <c:pt idx="3772">
                  <c:v>1.0999999940395355E-2</c:v>
                </c:pt>
                <c:pt idx="3773">
                  <c:v>2.0000000076834112E-3</c:v>
                </c:pt>
                <c:pt idx="3774">
                  <c:v>3.499999875202775E-3</c:v>
                </c:pt>
                <c:pt idx="3775">
                  <c:v>-9.1000000087660737E-2</c:v>
                </c:pt>
                <c:pt idx="3776">
                  <c:v>-9.2999999862513505E-2</c:v>
                </c:pt>
                <c:pt idx="3777">
                  <c:v>-0.12699999977485277</c:v>
                </c:pt>
                <c:pt idx="3778">
                  <c:v>-8.6499999757506885E-2</c:v>
                </c:pt>
                <c:pt idx="3779">
                  <c:v>1.7500000074505806E-2</c:v>
                </c:pt>
                <c:pt idx="3780">
                  <c:v>0</c:v>
                </c:pt>
                <c:pt idx="3781">
                  <c:v>9.5000000292202458E-3</c:v>
                </c:pt>
                <c:pt idx="3782">
                  <c:v>6.9999999832361937E-3</c:v>
                </c:pt>
                <c:pt idx="3783">
                  <c:v>-0.17499999993015081</c:v>
                </c:pt>
                <c:pt idx="3784">
                  <c:v>-0.1339999998890562</c:v>
                </c:pt>
                <c:pt idx="3785">
                  <c:v>-0.10199999995529652</c:v>
                </c:pt>
                <c:pt idx="3786">
                  <c:v>4.999999946448952E-4</c:v>
                </c:pt>
                <c:pt idx="3787">
                  <c:v>3.2500000321306288E-2</c:v>
                </c:pt>
                <c:pt idx="3788">
                  <c:v>4.500000097323209E-3</c:v>
                </c:pt>
                <c:pt idx="3789">
                  <c:v>-9.9999961093999445E-4</c:v>
                </c:pt>
                <c:pt idx="3790">
                  <c:v>2.3000000022875611E-2</c:v>
                </c:pt>
                <c:pt idx="3791">
                  <c:v>1.4999999832070898E-2</c:v>
                </c:pt>
                <c:pt idx="3792">
                  <c:v>1.8999999694642611E-2</c:v>
                </c:pt>
                <c:pt idx="3793">
                  <c:v>2.0000001604785211E-3</c:v>
                </c:pt>
                <c:pt idx="3794">
                  <c:v>2.9999997786944732E-3</c:v>
                </c:pt>
                <c:pt idx="3795">
                  <c:v>3.499999780615326E-3</c:v>
                </c:pt>
                <c:pt idx="3796">
                  <c:v>4.5000003228778951E-3</c:v>
                </c:pt>
                <c:pt idx="3797">
                  <c:v>3.0000001643202268E-3</c:v>
                </c:pt>
                <c:pt idx="3798">
                  <c:v>8.5000001927255653E-3</c:v>
                </c:pt>
                <c:pt idx="3799">
                  <c:v>0</c:v>
                </c:pt>
                <c:pt idx="3800">
                  <c:v>7.9999999579740688E-3</c:v>
                </c:pt>
                <c:pt idx="3801">
                  <c:v>3.4999997878912836E-3</c:v>
                </c:pt>
                <c:pt idx="3802">
                  <c:v>5.4999999483698048E-3</c:v>
                </c:pt>
                <c:pt idx="3803">
                  <c:v>0</c:v>
                </c:pt>
                <c:pt idx="3804">
                  <c:v>-8.0000000118161552E-2</c:v>
                </c:pt>
                <c:pt idx="3805">
                  <c:v>3.4999997587874532E-3</c:v>
                </c:pt>
                <c:pt idx="3806">
                  <c:v>3.8000000320607796E-2</c:v>
                </c:pt>
                <c:pt idx="3807">
                  <c:v>1.4000000228406861E-2</c:v>
                </c:pt>
                <c:pt idx="3808">
                  <c:v>8.9999998090206645E-3</c:v>
                </c:pt>
                <c:pt idx="3809">
                  <c:v>-6.000000037602149E-3</c:v>
                </c:pt>
                <c:pt idx="3810">
                  <c:v>3.0000000260770321E-3</c:v>
                </c:pt>
                <c:pt idx="3811">
                  <c:v>-7.0000000298023224E-2</c:v>
                </c:pt>
                <c:pt idx="3812">
                  <c:v>1.4500000295811333E-2</c:v>
                </c:pt>
                <c:pt idx="3813">
                  <c:v>9.9999998928979039E-3</c:v>
                </c:pt>
                <c:pt idx="3814">
                  <c:v>1.0499999887542799E-2</c:v>
                </c:pt>
                <c:pt idx="3815">
                  <c:v>5.4999999410938472E-3</c:v>
                </c:pt>
                <c:pt idx="3816">
                  <c:v>1.8500000063795596E-2</c:v>
                </c:pt>
                <c:pt idx="3817">
                  <c:v>-0.30150000035064295</c:v>
                </c:pt>
                <c:pt idx="3818">
                  <c:v>9.0000000345753506E-3</c:v>
                </c:pt>
                <c:pt idx="3819">
                  <c:v>-8.9999997871927917E-3</c:v>
                </c:pt>
                <c:pt idx="3820">
                  <c:v>-1.0000000766012818E-3</c:v>
                </c:pt>
                <c:pt idx="3821">
                  <c:v>9.4999998982530087E-3</c:v>
                </c:pt>
                <c:pt idx="3822">
                  <c:v>1.1000000202329829E-2</c:v>
                </c:pt>
                <c:pt idx="3823">
                  <c:v>-0.21499999985098839</c:v>
                </c:pt>
                <c:pt idx="3824">
                  <c:v>1.2999999671592377E-2</c:v>
                </c:pt>
                <c:pt idx="3825">
                  <c:v>4.500000097323209E-3</c:v>
                </c:pt>
                <c:pt idx="3826">
                  <c:v>-1.0999999969499186E-2</c:v>
                </c:pt>
                <c:pt idx="3827">
                  <c:v>-2.1999999938998371E-2</c:v>
                </c:pt>
                <c:pt idx="3828">
                  <c:v>2.499999784049578E-3</c:v>
                </c:pt>
                <c:pt idx="3829">
                  <c:v>1.9999999203719199E-3</c:v>
                </c:pt>
                <c:pt idx="3830">
                  <c:v>1.3999999966472387E-2</c:v>
                </c:pt>
                <c:pt idx="3831">
                  <c:v>-7.5000000259024091E-2</c:v>
                </c:pt>
                <c:pt idx="3832">
                  <c:v>9.9999998928979039E-3</c:v>
                </c:pt>
                <c:pt idx="3833">
                  <c:v>-4.4999998062849045E-3</c:v>
                </c:pt>
                <c:pt idx="3834">
                  <c:v>-6.0999999957857653E-2</c:v>
                </c:pt>
                <c:pt idx="3835">
                  <c:v>3.4999998606508598E-3</c:v>
                </c:pt>
                <c:pt idx="3836">
                  <c:v>-8.4500000055413693E-2</c:v>
                </c:pt>
                <c:pt idx="3837">
                  <c:v>-0.19899999984772876</c:v>
                </c:pt>
                <c:pt idx="3838">
                  <c:v>-3.400000007241033E-2</c:v>
                </c:pt>
                <c:pt idx="3839">
                  <c:v>6.5000001050066203E-3</c:v>
                </c:pt>
                <c:pt idx="3840">
                  <c:v>-2.6500000210944563E-2</c:v>
                </c:pt>
                <c:pt idx="3841">
                  <c:v>-1.9499999994877726E-2</c:v>
                </c:pt>
                <c:pt idx="3842">
                  <c:v>-3.8499999936902896E-2</c:v>
                </c:pt>
                <c:pt idx="3843">
                  <c:v>-5.6500000020605512E-2</c:v>
                </c:pt>
                <c:pt idx="3844">
                  <c:v>-6.4500000204134267E-2</c:v>
                </c:pt>
                <c:pt idx="3845">
                  <c:v>-4.8500000288186129E-2</c:v>
                </c:pt>
                <c:pt idx="3846">
                  <c:v>-5.2999999767052941E-2</c:v>
                </c:pt>
                <c:pt idx="3847">
                  <c:v>1.0500000207684934E-2</c:v>
                </c:pt>
                <c:pt idx="3848">
                  <c:v>5.0000001792795956E-3</c:v>
                </c:pt>
                <c:pt idx="3849">
                  <c:v>9.9999999729334377E-3</c:v>
                </c:pt>
                <c:pt idx="3850">
                  <c:v>1.5000000064901542E-2</c:v>
                </c:pt>
                <c:pt idx="3851">
                  <c:v>6.4999998721759766E-3</c:v>
                </c:pt>
                <c:pt idx="3852">
                  <c:v>-0.19999999995343387</c:v>
                </c:pt>
                <c:pt idx="3853">
                  <c:v>1.1500000051455572E-2</c:v>
                </c:pt>
                <c:pt idx="3854">
                  <c:v>-7.5499999788007699E-2</c:v>
                </c:pt>
                <c:pt idx="3855">
                  <c:v>-7.8500000032363459E-2</c:v>
                </c:pt>
                <c:pt idx="3856">
                  <c:v>-5.6500000013329554E-2</c:v>
                </c:pt>
                <c:pt idx="3857">
                  <c:v>1.6499999997904524E-2</c:v>
                </c:pt>
                <c:pt idx="3858">
                  <c:v>1.2000000053376425E-2</c:v>
                </c:pt>
                <c:pt idx="3859">
                  <c:v>-7.6999999793770257E-2</c:v>
                </c:pt>
                <c:pt idx="3860">
                  <c:v>-5.5999999931373168E-2</c:v>
                </c:pt>
                <c:pt idx="3861">
                  <c:v>1.4000000213854946E-2</c:v>
                </c:pt>
                <c:pt idx="3862">
                  <c:v>-6.7999999984749593E-2</c:v>
                </c:pt>
                <c:pt idx="3863">
                  <c:v>1.3500000219210051E-2</c:v>
                </c:pt>
                <c:pt idx="3864">
                  <c:v>9.4999998109415174E-3</c:v>
                </c:pt>
                <c:pt idx="3865">
                  <c:v>2.7999999962048605E-2</c:v>
                </c:pt>
                <c:pt idx="3866">
                  <c:v>1.4999999664723873E-2</c:v>
                </c:pt>
                <c:pt idx="3867">
                  <c:v>-4.4999999925494194E-2</c:v>
                </c:pt>
                <c:pt idx="3868">
                  <c:v>-4.6000000089406967E-2</c:v>
                </c:pt>
                <c:pt idx="3869">
                  <c:v>-4.6000000089406967E-2</c:v>
                </c:pt>
                <c:pt idx="3870">
                  <c:v>-3.1999999657273293E-2</c:v>
                </c:pt>
                <c:pt idx="3871">
                  <c:v>1.5500000379688572E-2</c:v>
                </c:pt>
                <c:pt idx="3872">
                  <c:v>8.5000000544823706E-3</c:v>
                </c:pt>
                <c:pt idx="3873">
                  <c:v>1.8499999860068783E-2</c:v>
                </c:pt>
                <c:pt idx="3874">
                  <c:v>1.5500000154133886E-2</c:v>
                </c:pt>
                <c:pt idx="3875">
                  <c:v>7.0000000996515155E-3</c:v>
                </c:pt>
                <c:pt idx="3876">
                  <c:v>5.5000000138534233E-3</c:v>
                </c:pt>
                <c:pt idx="3877">
                  <c:v>-4.2499999799474608E-2</c:v>
                </c:pt>
                <c:pt idx="3878">
                  <c:v>-1.2000000046100467E-2</c:v>
                </c:pt>
                <c:pt idx="3879">
                  <c:v>-0.11950000013894169</c:v>
                </c:pt>
                <c:pt idx="3880">
                  <c:v>-9.4999999957508408E-2</c:v>
                </c:pt>
                <c:pt idx="3881">
                  <c:v>-0.10800000016752165</c:v>
                </c:pt>
                <c:pt idx="3882">
                  <c:v>7.9999999434221536E-3</c:v>
                </c:pt>
                <c:pt idx="3883">
                  <c:v>4.999999946448952E-3</c:v>
                </c:pt>
                <c:pt idx="3884">
                  <c:v>1.4999999839346856E-2</c:v>
                </c:pt>
                <c:pt idx="3885">
                  <c:v>6.9999996921978891E-3</c:v>
                </c:pt>
                <c:pt idx="3886">
                  <c:v>9.000000252854079E-3</c:v>
                </c:pt>
                <c:pt idx="3887">
                  <c:v>3.9999998407438397E-3</c:v>
                </c:pt>
                <c:pt idx="3888">
                  <c:v>7.9999998561106622E-3</c:v>
                </c:pt>
                <c:pt idx="3889">
                  <c:v>1.1500000080559403E-2</c:v>
                </c:pt>
                <c:pt idx="3890">
                  <c:v>4.999999946448952E-3</c:v>
                </c:pt>
                <c:pt idx="3891">
                  <c:v>8.0000002053566277E-3</c:v>
                </c:pt>
                <c:pt idx="3892">
                  <c:v>-7.950000002165325E-2</c:v>
                </c:pt>
                <c:pt idx="3893">
                  <c:v>1.0999999969499186E-2</c:v>
                </c:pt>
                <c:pt idx="3894">
                  <c:v>3.9999998698476702E-3</c:v>
                </c:pt>
                <c:pt idx="3895">
                  <c:v>3.5999999905470759E-2</c:v>
                </c:pt>
                <c:pt idx="3896">
                  <c:v>-0.10000000027866918</c:v>
                </c:pt>
                <c:pt idx="3897">
                  <c:v>-5.4999999701976776E-3</c:v>
                </c:pt>
                <c:pt idx="3898">
                  <c:v>3.2499999906576704E-2</c:v>
                </c:pt>
                <c:pt idx="3899">
                  <c:v>-4.999999946448952E-3</c:v>
                </c:pt>
                <c:pt idx="3900">
                  <c:v>-0.22650000004796311</c:v>
                </c:pt>
                <c:pt idx="3901">
                  <c:v>8.9999998890561983E-3</c:v>
                </c:pt>
                <c:pt idx="3902">
                  <c:v>1.000000011845259E-2</c:v>
                </c:pt>
                <c:pt idx="3903">
                  <c:v>-7.7499999955762178E-2</c:v>
                </c:pt>
                <c:pt idx="3904">
                  <c:v>2.3500000039348379E-2</c:v>
                </c:pt>
                <c:pt idx="3905">
                  <c:v>-0.10549999985960312</c:v>
                </c:pt>
                <c:pt idx="3906">
                  <c:v>1.0000000766012818E-3</c:v>
                </c:pt>
                <c:pt idx="3907">
                  <c:v>-1.9500000242260285E-2</c:v>
                </c:pt>
                <c:pt idx="3908">
                  <c:v>-2.6500000269152224E-2</c:v>
                </c:pt>
                <c:pt idx="3909">
                  <c:v>-2.9000000053201802E-2</c:v>
                </c:pt>
                <c:pt idx="3910">
                  <c:v>-3.8499999936902896E-2</c:v>
                </c:pt>
                <c:pt idx="3911">
                  <c:v>-4.100000009930227E-2</c:v>
                </c:pt>
                <c:pt idx="3912">
                  <c:v>-2.84999999566935E-2</c:v>
                </c:pt>
                <c:pt idx="3913">
                  <c:v>-2.8500000058556907E-2</c:v>
                </c:pt>
                <c:pt idx="3914">
                  <c:v>-1.1999999813269824E-2</c:v>
                </c:pt>
                <c:pt idx="3915">
                  <c:v>1.5499999833991751E-2</c:v>
                </c:pt>
                <c:pt idx="3916">
                  <c:v>-3.0000000129803084E-2</c:v>
                </c:pt>
                <c:pt idx="3917">
                  <c:v>-3.8999999946099706E-2</c:v>
                </c:pt>
                <c:pt idx="3918">
                  <c:v>-2.4999999717692845E-2</c:v>
                </c:pt>
                <c:pt idx="3919">
                  <c:v>-4.100000009930227E-2</c:v>
                </c:pt>
                <c:pt idx="3920">
                  <c:v>-4.4499999974505045E-2</c:v>
                </c:pt>
                <c:pt idx="3921">
                  <c:v>-3.6499999769148417E-2</c:v>
                </c:pt>
                <c:pt idx="3922">
                  <c:v>2.5500000221654773E-2</c:v>
                </c:pt>
                <c:pt idx="3923">
                  <c:v>-6.8000000057509169E-2</c:v>
                </c:pt>
                <c:pt idx="3924">
                  <c:v>6.7499999888241291E-2</c:v>
                </c:pt>
                <c:pt idx="3925">
                  <c:v>-3.2500000364962034E-2</c:v>
                </c:pt>
                <c:pt idx="3926">
                  <c:v>-5.5000000284053385E-3</c:v>
                </c:pt>
                <c:pt idx="3927">
                  <c:v>1.0500000367756002E-2</c:v>
                </c:pt>
                <c:pt idx="3928">
                  <c:v>-0.12349999991783989</c:v>
                </c:pt>
                <c:pt idx="3929">
                  <c:v>-0.10900000008405186</c:v>
                </c:pt>
                <c:pt idx="3930">
                  <c:v>9.9999998928979039E-4</c:v>
                </c:pt>
                <c:pt idx="3931">
                  <c:v>1.4499999830150045E-2</c:v>
                </c:pt>
                <c:pt idx="3932">
                  <c:v>1.9500000242260285E-2</c:v>
                </c:pt>
                <c:pt idx="3933">
                  <c:v>2.2500000020954758E-2</c:v>
                </c:pt>
                <c:pt idx="3934">
                  <c:v>-2.3499999559135176E-2</c:v>
                </c:pt>
                <c:pt idx="3935">
                  <c:v>-3.1499999749939889E-2</c:v>
                </c:pt>
                <c:pt idx="3936">
                  <c:v>6.6999999864492565E-2</c:v>
                </c:pt>
                <c:pt idx="3937">
                  <c:v>-1.6500000390806235E-2</c:v>
                </c:pt>
                <c:pt idx="3938">
                  <c:v>1.4999999912106432E-2</c:v>
                </c:pt>
                <c:pt idx="3939">
                  <c:v>3.0000002589076757E-3</c:v>
                </c:pt>
                <c:pt idx="3940">
                  <c:v>2.6000000303611159E-2</c:v>
                </c:pt>
                <c:pt idx="3941">
                  <c:v>-7.4999996286351234E-3</c:v>
                </c:pt>
                <c:pt idx="3942">
                  <c:v>6.5000001122825779E-3</c:v>
                </c:pt>
                <c:pt idx="3943">
                  <c:v>-5.4999999701976776E-3</c:v>
                </c:pt>
                <c:pt idx="3944">
                  <c:v>-5.0500000070314854E-2</c:v>
                </c:pt>
                <c:pt idx="3945">
                  <c:v>8.5000002291053534E-3</c:v>
                </c:pt>
                <c:pt idx="3946">
                  <c:v>-4.4500000425614417E-2</c:v>
                </c:pt>
                <c:pt idx="3947">
                  <c:v>2.350000012665987E-2</c:v>
                </c:pt>
                <c:pt idx="3948">
                  <c:v>1.0000000111176632E-2</c:v>
                </c:pt>
                <c:pt idx="3949">
                  <c:v>7.9999999579740688E-3</c:v>
                </c:pt>
                <c:pt idx="3950">
                  <c:v>-0.19800000014947727</c:v>
                </c:pt>
                <c:pt idx="3951">
                  <c:v>-2.7499999880092219E-2</c:v>
                </c:pt>
                <c:pt idx="3952">
                  <c:v>-2.8000000427709892E-2</c:v>
                </c:pt>
                <c:pt idx="3953">
                  <c:v>-5.6500000013329554E-2</c:v>
                </c:pt>
                <c:pt idx="3954">
                  <c:v>7.5000001088483259E-3</c:v>
                </c:pt>
                <c:pt idx="3955">
                  <c:v>4.4999998644925654E-3</c:v>
                </c:pt>
                <c:pt idx="3956">
                  <c:v>1.0499999887542799E-2</c:v>
                </c:pt>
                <c:pt idx="3957">
                  <c:v>4.4999998644925654E-3</c:v>
                </c:pt>
                <c:pt idx="3958">
                  <c:v>-1.6499999983352609E-2</c:v>
                </c:pt>
                <c:pt idx="3959">
                  <c:v>5.0000001792795956E-3</c:v>
                </c:pt>
                <c:pt idx="3960">
                  <c:v>-2.8499999971245416E-2</c:v>
                </c:pt>
                <c:pt idx="3961">
                  <c:v>-4.2500000257859938E-2</c:v>
                </c:pt>
                <c:pt idx="3962">
                  <c:v>-4.3499999868799932E-2</c:v>
                </c:pt>
                <c:pt idx="3963">
                  <c:v>6.0000000012223609E-3</c:v>
                </c:pt>
                <c:pt idx="3964">
                  <c:v>2.2000000026309863E-2</c:v>
                </c:pt>
                <c:pt idx="3965">
                  <c:v>1.0500000003958121E-2</c:v>
                </c:pt>
                <c:pt idx="3966">
                  <c:v>1.5999999945051968E-2</c:v>
                </c:pt>
                <c:pt idx="3967">
                  <c:v>2.0999999935156666E-2</c:v>
                </c:pt>
                <c:pt idx="3968">
                  <c:v>1.750000000174623E-2</c:v>
                </c:pt>
                <c:pt idx="3969">
                  <c:v>2.1000000051571988E-2</c:v>
                </c:pt>
                <c:pt idx="3970">
                  <c:v>1.0999999940395355E-2</c:v>
                </c:pt>
                <c:pt idx="3971">
                  <c:v>1.6999999919789843E-2</c:v>
                </c:pt>
                <c:pt idx="3972">
                  <c:v>1.049999997485429E-2</c:v>
                </c:pt>
                <c:pt idx="3973">
                  <c:v>-9.4000000332016498E-2</c:v>
                </c:pt>
                <c:pt idx="3974">
                  <c:v>-1.0999999969499186E-2</c:v>
                </c:pt>
                <c:pt idx="3975">
                  <c:v>-2.4999999441206455E-3</c:v>
                </c:pt>
                <c:pt idx="3976">
                  <c:v>0</c:v>
                </c:pt>
                <c:pt idx="3977">
                  <c:v>1.5999999995983671E-2</c:v>
                </c:pt>
                <c:pt idx="3978">
                  <c:v>-0.24950000020908192</c:v>
                </c:pt>
                <c:pt idx="3979">
                  <c:v>-7.5000001816079021E-3</c:v>
                </c:pt>
                <c:pt idx="3980">
                  <c:v>-0.10950000016600825</c:v>
                </c:pt>
                <c:pt idx="3981">
                  <c:v>-5.9500000264961272E-2</c:v>
                </c:pt>
                <c:pt idx="3982">
                  <c:v>1.7000000007101335E-2</c:v>
                </c:pt>
                <c:pt idx="3983">
                  <c:v>5.0000008195638657E-4</c:v>
                </c:pt>
                <c:pt idx="3984">
                  <c:v>1.2000000075204298E-2</c:v>
                </c:pt>
                <c:pt idx="3985">
                  <c:v>5.5000000284053385E-3</c:v>
                </c:pt>
                <c:pt idx="3986">
                  <c:v>5.6500000413507223E-2</c:v>
                </c:pt>
                <c:pt idx="3987">
                  <c:v>2.4999996967380866E-3</c:v>
                </c:pt>
                <c:pt idx="3988">
                  <c:v>1.750000000174623E-2</c:v>
                </c:pt>
                <c:pt idx="3989">
                  <c:v>1.1500000051455572E-2</c:v>
                </c:pt>
                <c:pt idx="3990">
                  <c:v>1.2500000055297278E-2</c:v>
                </c:pt>
                <c:pt idx="3991">
                  <c:v>-5.0000008195638657E-4</c:v>
                </c:pt>
                <c:pt idx="3992">
                  <c:v>2.0500000231550075E-2</c:v>
                </c:pt>
                <c:pt idx="3993">
                  <c:v>-1.8500000238418579E-2</c:v>
                </c:pt>
                <c:pt idx="3994">
                  <c:v>1.6000000308849849E-2</c:v>
                </c:pt>
                <c:pt idx="3995">
                  <c:v>-1.4000000213854946E-2</c:v>
                </c:pt>
                <c:pt idx="3996">
                  <c:v>1.2000000046100467E-2</c:v>
                </c:pt>
                <c:pt idx="3997">
                  <c:v>-2.199999988079071E-2</c:v>
                </c:pt>
                <c:pt idx="3998">
                  <c:v>-4.4999998644925654E-3</c:v>
                </c:pt>
                <c:pt idx="3999">
                  <c:v>2.9999998805578798E-3</c:v>
                </c:pt>
                <c:pt idx="4000">
                  <c:v>1.1499999818624929E-2</c:v>
                </c:pt>
                <c:pt idx="4001">
                  <c:v>1.0500000120373443E-2</c:v>
                </c:pt>
                <c:pt idx="4002">
                  <c:v>2.9999999969732016E-3</c:v>
                </c:pt>
                <c:pt idx="4003">
                  <c:v>8.0000000016298145E-3</c:v>
                </c:pt>
                <c:pt idx="4004">
                  <c:v>-7.7499999955762178E-2</c:v>
                </c:pt>
                <c:pt idx="4005">
                  <c:v>-0.13699999966775067</c:v>
                </c:pt>
                <c:pt idx="4006">
                  <c:v>1.0999999969499186E-2</c:v>
                </c:pt>
                <c:pt idx="4007">
                  <c:v>1.4499999990221113E-2</c:v>
                </c:pt>
                <c:pt idx="4008">
                  <c:v>1.2000000046100467E-2</c:v>
                </c:pt>
                <c:pt idx="4009">
                  <c:v>2.1000000095227733E-2</c:v>
                </c:pt>
                <c:pt idx="4010">
                  <c:v>-1.9999999785795808E-3</c:v>
                </c:pt>
                <c:pt idx="4011">
                  <c:v>3.3499999961350113E-2</c:v>
                </c:pt>
                <c:pt idx="4012">
                  <c:v>3.0000000260770321E-3</c:v>
                </c:pt>
                <c:pt idx="4013">
                  <c:v>-3.35000004270114E-2</c:v>
                </c:pt>
                <c:pt idx="4014">
                  <c:v>-0.13400000025285408</c:v>
                </c:pt>
                <c:pt idx="4015">
                  <c:v>1.1499999964144081E-2</c:v>
                </c:pt>
                <c:pt idx="4016">
                  <c:v>0</c:v>
                </c:pt>
                <c:pt idx="4017">
                  <c:v>-7.1999999763647793E-2</c:v>
                </c:pt>
                <c:pt idx="4018">
                  <c:v>-6.6499999898951501E-2</c:v>
                </c:pt>
                <c:pt idx="4019">
                  <c:v>-5.7000000015250407E-2</c:v>
                </c:pt>
                <c:pt idx="4020">
                  <c:v>-7.8500000337953679E-2</c:v>
                </c:pt>
                <c:pt idx="4021">
                  <c:v>-2.5500000105239451E-2</c:v>
                </c:pt>
                <c:pt idx="4022">
                  <c:v>-5.0499999997555278E-2</c:v>
                </c:pt>
                <c:pt idx="4023">
                  <c:v>-1.5500000299653038E-2</c:v>
                </c:pt>
                <c:pt idx="4024">
                  <c:v>-4.7000000122352503E-2</c:v>
                </c:pt>
                <c:pt idx="4025">
                  <c:v>-7.3499999933119398E-2</c:v>
                </c:pt>
                <c:pt idx="4026">
                  <c:v>-2.7000000263797119E-2</c:v>
                </c:pt>
                <c:pt idx="4027">
                  <c:v>-5.2500000107102096E-2</c:v>
                </c:pt>
                <c:pt idx="4028">
                  <c:v>-5.2999999687017407E-2</c:v>
                </c:pt>
                <c:pt idx="4029">
                  <c:v>-5.999999979394488E-2</c:v>
                </c:pt>
                <c:pt idx="4030">
                  <c:v>-4.949999984819442E-2</c:v>
                </c:pt>
                <c:pt idx="4031">
                  <c:v>-6.5000000176951289E-2</c:v>
                </c:pt>
                <c:pt idx="4032">
                  <c:v>-1.0000000038417056E-2</c:v>
                </c:pt>
                <c:pt idx="4033">
                  <c:v>-7.5500000173633453E-2</c:v>
                </c:pt>
                <c:pt idx="4034">
                  <c:v>-4.5500000036554411E-2</c:v>
                </c:pt>
                <c:pt idx="4035">
                  <c:v>-4.5500000051106326E-2</c:v>
                </c:pt>
                <c:pt idx="4036">
                  <c:v>1.4999998529674485E-3</c:v>
                </c:pt>
                <c:pt idx="4037">
                  <c:v>-5.6500000020605512E-2</c:v>
                </c:pt>
                <c:pt idx="4038">
                  <c:v>-7.3999999629450031E-2</c:v>
                </c:pt>
                <c:pt idx="4039">
                  <c:v>-7.1999999927356839E-2</c:v>
                </c:pt>
                <c:pt idx="4040">
                  <c:v>-8.650000023044413E-2</c:v>
                </c:pt>
                <c:pt idx="4041">
                  <c:v>-7.6999999873805791E-2</c:v>
                </c:pt>
                <c:pt idx="4042">
                  <c:v>-6.1499999967054464E-2</c:v>
                </c:pt>
                <c:pt idx="4043">
                  <c:v>1.1500000051455572E-2</c:v>
                </c:pt>
                <c:pt idx="4044">
                  <c:v>-5.150000007415656E-2</c:v>
                </c:pt>
                <c:pt idx="4045">
                  <c:v>-5.800000017916318E-2</c:v>
                </c:pt>
                <c:pt idx="4046">
                  <c:v>-5.0499999997555278E-2</c:v>
                </c:pt>
                <c:pt idx="4047">
                  <c:v>-5.2500000150757842E-2</c:v>
                </c:pt>
                <c:pt idx="4048">
                  <c:v>-4.9499999906402081E-2</c:v>
                </c:pt>
                <c:pt idx="4049">
                  <c:v>-5.3999999858206138E-2</c:v>
                </c:pt>
                <c:pt idx="4050">
                  <c:v>-4.2000000161351636E-2</c:v>
                </c:pt>
                <c:pt idx="4051">
                  <c:v>-5.8999999710067641E-2</c:v>
                </c:pt>
                <c:pt idx="4052">
                  <c:v>-0.10800000009476207</c:v>
                </c:pt>
                <c:pt idx="4053">
                  <c:v>-9.6000000019557774E-2</c:v>
                </c:pt>
                <c:pt idx="4054">
                  <c:v>-5.5499999929452315E-2</c:v>
                </c:pt>
                <c:pt idx="4055">
                  <c:v>-5.3999999843654223E-2</c:v>
                </c:pt>
                <c:pt idx="4056">
                  <c:v>-5.6000000011408702E-2</c:v>
                </c:pt>
                <c:pt idx="4057">
                  <c:v>-4.7499999811407179E-2</c:v>
                </c:pt>
                <c:pt idx="4058">
                  <c:v>-5.2000000141561031E-2</c:v>
                </c:pt>
                <c:pt idx="4059">
                  <c:v>-5.3999999858206138E-2</c:v>
                </c:pt>
                <c:pt idx="4060">
                  <c:v>-4.6000000133062713E-2</c:v>
                </c:pt>
                <c:pt idx="4061">
                  <c:v>1.8499999947380275E-2</c:v>
                </c:pt>
                <c:pt idx="4062">
                  <c:v>-8.3499999906052835E-2</c:v>
                </c:pt>
                <c:pt idx="4063">
                  <c:v>-4.5000000041909516E-2</c:v>
                </c:pt>
                <c:pt idx="4064">
                  <c:v>-1.0000000838772394E-3</c:v>
                </c:pt>
                <c:pt idx="4065">
                  <c:v>-2.5999999808846042E-2</c:v>
                </c:pt>
                <c:pt idx="4066">
                  <c:v>-4.6000000133062713E-2</c:v>
                </c:pt>
                <c:pt idx="4067">
                  <c:v>-4.6500000127707608E-2</c:v>
                </c:pt>
                <c:pt idx="4068">
                  <c:v>-8.0499999661697075E-2</c:v>
                </c:pt>
                <c:pt idx="4069">
                  <c:v>-7.8499999945051968E-2</c:v>
                </c:pt>
                <c:pt idx="4070">
                  <c:v>2.8999999674852006E-2</c:v>
                </c:pt>
                <c:pt idx="4071">
                  <c:v>-2.7499999880092219E-2</c:v>
                </c:pt>
                <c:pt idx="4072">
                  <c:v>2.6500000261876266E-2</c:v>
                </c:pt>
                <c:pt idx="4073">
                  <c:v>1.3500000139174517E-2</c:v>
                </c:pt>
                <c:pt idx="4074">
                  <c:v>1.5000002458691597E-3</c:v>
                </c:pt>
                <c:pt idx="4075">
                  <c:v>-9.0500000005704351E-2</c:v>
                </c:pt>
                <c:pt idx="4076">
                  <c:v>-5.0000008195638657E-4</c:v>
                </c:pt>
                <c:pt idx="4077">
                  <c:v>-1.6999999992549419E-2</c:v>
                </c:pt>
                <c:pt idx="4078">
                  <c:v>4.4999998644925654E-3</c:v>
                </c:pt>
                <c:pt idx="4079">
                  <c:v>1.5000000203144737E-2</c:v>
                </c:pt>
                <c:pt idx="4080">
                  <c:v>4.9999984912574291E-4</c:v>
                </c:pt>
                <c:pt idx="4081">
                  <c:v>-1.2499999662395567E-2</c:v>
                </c:pt>
                <c:pt idx="4082">
                  <c:v>-5.0000000454019755E-2</c:v>
                </c:pt>
                <c:pt idx="4083">
                  <c:v>-5.150000007415656E-2</c:v>
                </c:pt>
                <c:pt idx="4084">
                  <c:v>-2.5000001623993739E-3</c:v>
                </c:pt>
                <c:pt idx="4085">
                  <c:v>-9.4999998109415174E-3</c:v>
                </c:pt>
                <c:pt idx="4086">
                  <c:v>-1.3000000035390258E-2</c:v>
                </c:pt>
                <c:pt idx="4087">
                  <c:v>-8.4999999962747097E-3</c:v>
                </c:pt>
                <c:pt idx="4088">
                  <c:v>-6.9999999832361937E-3</c:v>
                </c:pt>
                <c:pt idx="4089">
                  <c:v>-8.9999999036081135E-3</c:v>
                </c:pt>
                <c:pt idx="4090">
                  <c:v>-2.7499999894644134E-2</c:v>
                </c:pt>
                <c:pt idx="4091">
                  <c:v>-5.3000000159954652E-2</c:v>
                </c:pt>
                <c:pt idx="4092">
                  <c:v>-3.8499999936902896E-2</c:v>
                </c:pt>
                <c:pt idx="4093">
                  <c:v>-9.1000000007625204E-2</c:v>
                </c:pt>
                <c:pt idx="4094">
                  <c:v>-0.10049999989860225</c:v>
                </c:pt>
                <c:pt idx="4095">
                  <c:v>-0.11700000034761615</c:v>
                </c:pt>
                <c:pt idx="4096">
                  <c:v>-6.6499999986262992E-2</c:v>
                </c:pt>
                <c:pt idx="4097">
                  <c:v>-5.700000000797445E-2</c:v>
                </c:pt>
                <c:pt idx="4098">
                  <c:v>-2.5500000185274985E-2</c:v>
                </c:pt>
                <c:pt idx="4099">
                  <c:v>-4.3000000267056748E-2</c:v>
                </c:pt>
                <c:pt idx="4100">
                  <c:v>-8.1000000209314749E-2</c:v>
                </c:pt>
                <c:pt idx="4101">
                  <c:v>-2.2499999933643267E-2</c:v>
                </c:pt>
                <c:pt idx="4102">
                  <c:v>-7.5000000178988557E-2</c:v>
                </c:pt>
                <c:pt idx="4103">
                  <c:v>-8.2500000367872417E-2</c:v>
                </c:pt>
                <c:pt idx="4104">
                  <c:v>-7.9999999652500264E-2</c:v>
                </c:pt>
                <c:pt idx="4105">
                  <c:v>-7.1999999927356839E-2</c:v>
                </c:pt>
                <c:pt idx="4106">
                  <c:v>-6.7500000070140231E-2</c:v>
                </c:pt>
                <c:pt idx="4107">
                  <c:v>-6.4000000202213414E-2</c:v>
                </c:pt>
                <c:pt idx="4108">
                  <c:v>-6.6999999980907887E-2</c:v>
                </c:pt>
                <c:pt idx="4109">
                  <c:v>-3.0499999658786692E-2</c:v>
                </c:pt>
                <c:pt idx="4110">
                  <c:v>-3.1000000133644789E-2</c:v>
                </c:pt>
                <c:pt idx="4111">
                  <c:v>-0.12649999969289638</c:v>
                </c:pt>
                <c:pt idx="4112">
                  <c:v>-0.11700000027485657</c:v>
                </c:pt>
                <c:pt idx="4113">
                  <c:v>-5.5499999929452315E-2</c:v>
                </c:pt>
                <c:pt idx="4114">
                  <c:v>7.0000002160668373E-3</c:v>
                </c:pt>
                <c:pt idx="4115">
                  <c:v>-8.3999999857041985E-2</c:v>
                </c:pt>
                <c:pt idx="4116">
                  <c:v>-4.6500000142259523E-2</c:v>
                </c:pt>
                <c:pt idx="4117">
                  <c:v>-8.7999999843304977E-2</c:v>
                </c:pt>
                <c:pt idx="4118">
                  <c:v>8.0000001471489668E-3</c:v>
                </c:pt>
                <c:pt idx="4119">
                  <c:v>8.5000000544823706E-3</c:v>
                </c:pt>
                <c:pt idx="4120">
                  <c:v>3.0000000260770321E-3</c:v>
                </c:pt>
                <c:pt idx="4121">
                  <c:v>3.0999999959021807E-2</c:v>
                </c:pt>
                <c:pt idx="4122">
                  <c:v>1.1000000202329829E-2</c:v>
                </c:pt>
                <c:pt idx="4123">
                  <c:v>8.4999999671708792E-3</c:v>
                </c:pt>
                <c:pt idx="4124">
                  <c:v>-4.9500000372063369E-2</c:v>
                </c:pt>
                <c:pt idx="4125">
                  <c:v>1.0999999969499186E-2</c:v>
                </c:pt>
                <c:pt idx="4126">
                  <c:v>5.5000000284053385E-3</c:v>
                </c:pt>
                <c:pt idx="4127">
                  <c:v>1.6999999905237928E-2</c:v>
                </c:pt>
                <c:pt idx="4128">
                  <c:v>1.5499999833991751E-2</c:v>
                </c:pt>
                <c:pt idx="4129">
                  <c:v>2.0499999780440703E-2</c:v>
                </c:pt>
                <c:pt idx="4130">
                  <c:v>1.4499999757390469E-2</c:v>
                </c:pt>
                <c:pt idx="4131">
                  <c:v>5.4999999410938472E-3</c:v>
                </c:pt>
                <c:pt idx="4132">
                  <c:v>1.3999999748193659E-2</c:v>
                </c:pt>
                <c:pt idx="4133">
                  <c:v>5.9999995610269252E-3</c:v>
                </c:pt>
                <c:pt idx="4134">
                  <c:v>1.4499999742838554E-2</c:v>
                </c:pt>
                <c:pt idx="4135">
                  <c:v>6.0000000230502337E-3</c:v>
                </c:pt>
                <c:pt idx="4136">
                  <c:v>2.1499999857041985E-2</c:v>
                </c:pt>
                <c:pt idx="4137">
                  <c:v>-8.9999999618157744E-3</c:v>
                </c:pt>
                <c:pt idx="4138">
                  <c:v>2.0000000018626451E-2</c:v>
                </c:pt>
                <c:pt idx="4139">
                  <c:v>-5.9999999866704457E-2</c:v>
                </c:pt>
                <c:pt idx="4140">
                  <c:v>-4.9499999906402081E-2</c:v>
                </c:pt>
                <c:pt idx="4141">
                  <c:v>-1.8499999918276444E-2</c:v>
                </c:pt>
                <c:pt idx="4142">
                  <c:v>1.3500000146450475E-2</c:v>
                </c:pt>
                <c:pt idx="4143">
                  <c:v>0</c:v>
                </c:pt>
                <c:pt idx="4144">
                  <c:v>1.0499999887542799E-2</c:v>
                </c:pt>
                <c:pt idx="4145">
                  <c:v>-1.9999997020931914E-3</c:v>
                </c:pt>
                <c:pt idx="4146">
                  <c:v>6.5000001050066203E-3</c:v>
                </c:pt>
                <c:pt idx="4147">
                  <c:v>6.5000001050066203E-3</c:v>
                </c:pt>
                <c:pt idx="4148">
                  <c:v>-6.7999999599123839E-2</c:v>
                </c:pt>
                <c:pt idx="4149">
                  <c:v>-1.000000091153197E-3</c:v>
                </c:pt>
                <c:pt idx="4150">
                  <c:v>-4.4499999959953129E-2</c:v>
                </c:pt>
                <c:pt idx="4151">
                  <c:v>-1.600000009057112E-2</c:v>
                </c:pt>
                <c:pt idx="4152">
                  <c:v>1.4999999839346856E-2</c:v>
                </c:pt>
                <c:pt idx="4153">
                  <c:v>-2.9999997786944732E-3</c:v>
                </c:pt>
                <c:pt idx="4154">
                  <c:v>-5.4999999410938472E-3</c:v>
                </c:pt>
                <c:pt idx="4155">
                  <c:v>-4.999999946448952E-4</c:v>
                </c:pt>
                <c:pt idx="4156">
                  <c:v>-1.9500000053085387E-2</c:v>
                </c:pt>
                <c:pt idx="4157">
                  <c:v>-4.3999999994412065E-2</c:v>
                </c:pt>
                <c:pt idx="4158">
                  <c:v>7.9999997251434252E-3</c:v>
                </c:pt>
                <c:pt idx="4159">
                  <c:v>8.499999763444066E-3</c:v>
                </c:pt>
                <c:pt idx="4160">
                  <c:v>1.3999999995576218E-2</c:v>
                </c:pt>
                <c:pt idx="4161">
                  <c:v>8.4999998070998117E-3</c:v>
                </c:pt>
                <c:pt idx="4162">
                  <c:v>-8.5000002000015229E-3</c:v>
                </c:pt>
                <c:pt idx="4163">
                  <c:v>9.9999998856219463E-3</c:v>
                </c:pt>
                <c:pt idx="4164">
                  <c:v>5.0000003247987479E-3</c:v>
                </c:pt>
                <c:pt idx="4165">
                  <c:v>6.9999998959247023E-3</c:v>
                </c:pt>
                <c:pt idx="4166">
                  <c:v>2.349999963917071E-2</c:v>
                </c:pt>
                <c:pt idx="4167">
                  <c:v>1.7500000074505806E-2</c:v>
                </c:pt>
                <c:pt idx="4168">
                  <c:v>9.9999998928979039E-3</c:v>
                </c:pt>
                <c:pt idx="4169">
                  <c:v>1.0000000474974513E-3</c:v>
                </c:pt>
                <c:pt idx="4170">
                  <c:v>9.4999999273568392E-3</c:v>
                </c:pt>
                <c:pt idx="4171">
                  <c:v>-6.5000000322470441E-3</c:v>
                </c:pt>
                <c:pt idx="4172">
                  <c:v>2.0000001677544788E-3</c:v>
                </c:pt>
                <c:pt idx="4173">
                  <c:v>2.3500000112107955E-2</c:v>
                </c:pt>
                <c:pt idx="4174">
                  <c:v>1.5499999921303242E-2</c:v>
                </c:pt>
                <c:pt idx="4175">
                  <c:v>1.2000000060652383E-2</c:v>
                </c:pt>
                <c:pt idx="4176">
                  <c:v>1.049999997485429E-2</c:v>
                </c:pt>
                <c:pt idx="4177">
                  <c:v>1.6499999997904524E-2</c:v>
                </c:pt>
                <c:pt idx="4178">
                  <c:v>2.5000000023283064E-3</c:v>
                </c:pt>
                <c:pt idx="4179">
                  <c:v>2.0500000086030923E-2</c:v>
                </c:pt>
                <c:pt idx="4180">
                  <c:v>1.5500000154133886E-2</c:v>
                </c:pt>
                <c:pt idx="4181">
                  <c:v>6.4999998721759766E-3</c:v>
                </c:pt>
                <c:pt idx="4182">
                  <c:v>2.5000002497108653E-3</c:v>
                </c:pt>
                <c:pt idx="4183">
                  <c:v>8.4999999380670488E-3</c:v>
                </c:pt>
                <c:pt idx="4184">
                  <c:v>1.0999999969499186E-2</c:v>
                </c:pt>
                <c:pt idx="4185">
                  <c:v>2.6999999885447323E-2</c:v>
                </c:pt>
                <c:pt idx="4186">
                  <c:v>1.6500000027008355E-2</c:v>
                </c:pt>
                <c:pt idx="4187">
                  <c:v>1.2499999953433871E-2</c:v>
                </c:pt>
                <c:pt idx="4188">
                  <c:v>1.1999999987892807E-2</c:v>
                </c:pt>
                <c:pt idx="4189">
                  <c:v>1.350000013189856E-2</c:v>
                </c:pt>
                <c:pt idx="4190">
                  <c:v>1.2999999977182597E-2</c:v>
                </c:pt>
                <c:pt idx="4191">
                  <c:v>2.099999986239709E-2</c:v>
                </c:pt>
                <c:pt idx="4192">
                  <c:v>2.7000000001862645E-2</c:v>
                </c:pt>
                <c:pt idx="4193">
                  <c:v>1.3000000006286427E-2</c:v>
                </c:pt>
                <c:pt idx="4194">
                  <c:v>1.6499999997904524E-2</c:v>
                </c:pt>
                <c:pt idx="4195">
                  <c:v>-8.5000003746245056E-3</c:v>
                </c:pt>
                <c:pt idx="4196">
                  <c:v>1.0499999967578333E-2</c:v>
                </c:pt>
                <c:pt idx="4197">
                  <c:v>-1.9000000320374966E-2</c:v>
                </c:pt>
                <c:pt idx="4198">
                  <c:v>6.0000000230502337E-3</c:v>
                </c:pt>
                <c:pt idx="4199">
                  <c:v>-3.0499999993480742E-2</c:v>
                </c:pt>
                <c:pt idx="4200">
                  <c:v>6.0000000230502337E-3</c:v>
                </c:pt>
                <c:pt idx="4201">
                  <c:v>-2.0000000949949026E-3</c:v>
                </c:pt>
                <c:pt idx="4202">
                  <c:v>9.0000002674059942E-3</c:v>
                </c:pt>
                <c:pt idx="4203">
                  <c:v>-2.5000002351589501E-3</c:v>
                </c:pt>
                <c:pt idx="4204">
                  <c:v>1.4999999839346856E-2</c:v>
                </c:pt>
                <c:pt idx="4205">
                  <c:v>1.750000000174623E-2</c:v>
                </c:pt>
                <c:pt idx="4206">
                  <c:v>8.5000001854496077E-3</c:v>
                </c:pt>
                <c:pt idx="4207">
                  <c:v>3.9499999940744601E-2</c:v>
                </c:pt>
                <c:pt idx="4208">
                  <c:v>3.4999998460989445E-3</c:v>
                </c:pt>
                <c:pt idx="4209">
                  <c:v>-8.7499999848660082E-2</c:v>
                </c:pt>
                <c:pt idx="4210">
                  <c:v>1.7499999987194315E-2</c:v>
                </c:pt>
                <c:pt idx="4211">
                  <c:v>1.4000000126543455E-2</c:v>
                </c:pt>
                <c:pt idx="4212">
                  <c:v>9.0000005438923836E-3</c:v>
                </c:pt>
                <c:pt idx="4213">
                  <c:v>2.3000000044703484E-2</c:v>
                </c:pt>
                <c:pt idx="4214">
                  <c:v>8.0000001908047125E-3</c:v>
                </c:pt>
                <c:pt idx="4215">
                  <c:v>2.099999986239709E-2</c:v>
                </c:pt>
                <c:pt idx="4216">
                  <c:v>2.1999999938998371E-2</c:v>
                </c:pt>
                <c:pt idx="4217">
                  <c:v>1.0499999967578333E-2</c:v>
                </c:pt>
                <c:pt idx="4218">
                  <c:v>4.999999946448952E-3</c:v>
                </c:pt>
                <c:pt idx="4219">
                  <c:v>3.0499999746098183E-2</c:v>
                </c:pt>
                <c:pt idx="4220">
                  <c:v>-3.9999998625717126E-3</c:v>
                </c:pt>
                <c:pt idx="4221">
                  <c:v>1.0000000766012818E-3</c:v>
                </c:pt>
                <c:pt idx="4222">
                  <c:v>5.4999999701976776E-3</c:v>
                </c:pt>
                <c:pt idx="4223">
                  <c:v>-1.3500000000931323E-2</c:v>
                </c:pt>
                <c:pt idx="4224">
                  <c:v>0</c:v>
                </c:pt>
                <c:pt idx="4225">
                  <c:v>9.9999998928979039E-3</c:v>
                </c:pt>
                <c:pt idx="4226">
                  <c:v>8.9999998890561983E-3</c:v>
                </c:pt>
                <c:pt idx="4227">
                  <c:v>3.5000000072614057E-2</c:v>
                </c:pt>
                <c:pt idx="4228">
                  <c:v>-5.4999999701976776E-3</c:v>
                </c:pt>
                <c:pt idx="4229">
                  <c:v>-1.0000001639127731E-3</c:v>
                </c:pt>
                <c:pt idx="4230">
                  <c:v>-7.7999999979510903E-2</c:v>
                </c:pt>
                <c:pt idx="4231">
                  <c:v>-8.0000001762527972E-3</c:v>
                </c:pt>
                <c:pt idx="4232">
                  <c:v>-0.11200000019744039</c:v>
                </c:pt>
                <c:pt idx="4233">
                  <c:v>2.1499999944353476E-2</c:v>
                </c:pt>
                <c:pt idx="4234">
                  <c:v>1.5499999833991751E-2</c:v>
                </c:pt>
                <c:pt idx="4235">
                  <c:v>1.2500000135332812E-2</c:v>
                </c:pt>
                <c:pt idx="4236">
                  <c:v>9.1500000038649887E-2</c:v>
                </c:pt>
                <c:pt idx="4237">
                  <c:v>2.0499999838648364E-2</c:v>
                </c:pt>
                <c:pt idx="4238">
                  <c:v>-6.0000000521540642E-3</c:v>
                </c:pt>
                <c:pt idx="4239">
                  <c:v>2.499999784049578E-3</c:v>
                </c:pt>
                <c:pt idx="4240">
                  <c:v>2.4500000057742E-2</c:v>
                </c:pt>
                <c:pt idx="4241">
                  <c:v>-1.0000000838772394E-3</c:v>
                </c:pt>
                <c:pt idx="4242">
                  <c:v>-1.9999999203719199E-3</c:v>
                </c:pt>
                <c:pt idx="4243">
                  <c:v>-6.4999999012798071E-3</c:v>
                </c:pt>
                <c:pt idx="4244">
                  <c:v>2.6999999943654984E-2</c:v>
                </c:pt>
                <c:pt idx="4245">
                  <c:v>-8.5000002291053534E-3</c:v>
                </c:pt>
                <c:pt idx="4246">
                  <c:v>2.9999999911524355E-2</c:v>
                </c:pt>
                <c:pt idx="4247">
                  <c:v>-1.4500000048428774E-2</c:v>
                </c:pt>
                <c:pt idx="4248">
                  <c:v>-4.999999888241291E-3</c:v>
                </c:pt>
                <c:pt idx="4249">
                  <c:v>-2.0000001677544788E-3</c:v>
                </c:pt>
                <c:pt idx="4250">
                  <c:v>1.0999999969499186E-2</c:v>
                </c:pt>
                <c:pt idx="4251">
                  <c:v>-2.6499999803490937E-2</c:v>
                </c:pt>
                <c:pt idx="4252">
                  <c:v>1.6499999910593033E-2</c:v>
                </c:pt>
                <c:pt idx="4253">
                  <c:v>-9.0000000782310963E-3</c:v>
                </c:pt>
                <c:pt idx="4254">
                  <c:v>-4.500000097323209E-3</c:v>
                </c:pt>
                <c:pt idx="4255">
                  <c:v>-1.6499999910593033E-2</c:v>
                </c:pt>
                <c:pt idx="4256">
                  <c:v>-9.4999998109415174E-3</c:v>
                </c:pt>
                <c:pt idx="4257">
                  <c:v>-7.5000001088483259E-3</c:v>
                </c:pt>
                <c:pt idx="4258">
                  <c:v>-1.4499999990221113E-2</c:v>
                </c:pt>
                <c:pt idx="4259">
                  <c:v>6.9999998813727871E-3</c:v>
                </c:pt>
                <c:pt idx="4260">
                  <c:v>2.5000000168802217E-3</c:v>
                </c:pt>
                <c:pt idx="4261">
                  <c:v>6.5000000249710865E-3</c:v>
                </c:pt>
                <c:pt idx="4262">
                  <c:v>1.3999999966472387E-2</c:v>
                </c:pt>
                <c:pt idx="4263">
                  <c:v>2.0000000018626451E-2</c:v>
                </c:pt>
                <c:pt idx="4264">
                  <c:v>-1.4499999982945155E-2</c:v>
                </c:pt>
                <c:pt idx="4265">
                  <c:v>-1.3000000129977707E-2</c:v>
                </c:pt>
                <c:pt idx="4266">
                  <c:v>-1.50000000721775E-2</c:v>
                </c:pt>
                <c:pt idx="4267">
                  <c:v>-0.21899999980814755</c:v>
                </c:pt>
                <c:pt idx="4268">
                  <c:v>2.4000000092200935E-2</c:v>
                </c:pt>
                <c:pt idx="4269">
                  <c:v>2.7999999962048605E-2</c:v>
                </c:pt>
                <c:pt idx="4270">
                  <c:v>1.0000000766012818E-3</c:v>
                </c:pt>
                <c:pt idx="4271">
                  <c:v>0</c:v>
                </c:pt>
                <c:pt idx="4272">
                  <c:v>7.5000001234002411E-3</c:v>
                </c:pt>
                <c:pt idx="4273">
                  <c:v>-9.9999998783459887E-3</c:v>
                </c:pt>
                <c:pt idx="4274">
                  <c:v>-3.0000000129803084E-2</c:v>
                </c:pt>
                <c:pt idx="4275">
                  <c:v>-4.999999946448952E-3</c:v>
                </c:pt>
                <c:pt idx="4276">
                  <c:v>0</c:v>
                </c:pt>
                <c:pt idx="4277">
                  <c:v>-1.8500000078347512E-2</c:v>
                </c:pt>
                <c:pt idx="4278">
                  <c:v>-2.0500000005995389E-2</c:v>
                </c:pt>
                <c:pt idx="4279">
                  <c:v>-1.50000000721775E-2</c:v>
                </c:pt>
                <c:pt idx="4280">
                  <c:v>-9.4999998036655597E-3</c:v>
                </c:pt>
                <c:pt idx="4281">
                  <c:v>1.5499999914027285E-2</c:v>
                </c:pt>
                <c:pt idx="4282">
                  <c:v>1.9500000009429641E-2</c:v>
                </c:pt>
                <c:pt idx="4283">
                  <c:v>-1.3000000137253664E-2</c:v>
                </c:pt>
                <c:pt idx="4284">
                  <c:v>-9.0000000345753506E-3</c:v>
                </c:pt>
                <c:pt idx="4285">
                  <c:v>3.7999999854946509E-2</c:v>
                </c:pt>
                <c:pt idx="4286">
                  <c:v>-5.0000000192085281E-4</c:v>
                </c:pt>
                <c:pt idx="4287">
                  <c:v>-2.6999999885447323E-2</c:v>
                </c:pt>
                <c:pt idx="4288">
                  <c:v>-5.5000001739244908E-3</c:v>
                </c:pt>
                <c:pt idx="4289">
                  <c:v>-2.4999999295687303E-3</c:v>
                </c:pt>
                <c:pt idx="4290">
                  <c:v>-8.4999999671708792E-3</c:v>
                </c:pt>
                <c:pt idx="4291">
                  <c:v>-5.5000000284053385E-3</c:v>
                </c:pt>
                <c:pt idx="4292">
                  <c:v>-1.1499999964144081E-2</c:v>
                </c:pt>
                <c:pt idx="4293">
                  <c:v>-1.5999999915948138E-2</c:v>
                </c:pt>
                <c:pt idx="4294">
                  <c:v>7.0000002160668373E-3</c:v>
                </c:pt>
                <c:pt idx="4295">
                  <c:v>5.9999995864927769E-3</c:v>
                </c:pt>
                <c:pt idx="4296">
                  <c:v>1.9999999276478775E-3</c:v>
                </c:pt>
                <c:pt idx="4297">
                  <c:v>-5.0000008195638657E-4</c:v>
                </c:pt>
                <c:pt idx="4298">
                  <c:v>2.3000000022875611E-2</c:v>
                </c:pt>
                <c:pt idx="4299">
                  <c:v>-1.3499999899067916E-2</c:v>
                </c:pt>
                <c:pt idx="4300">
                  <c:v>1.6499999997904524E-2</c:v>
                </c:pt>
                <c:pt idx="4301">
                  <c:v>3.1500000211963197E-2</c:v>
                </c:pt>
                <c:pt idx="4302">
                  <c:v>7.0000001142034307E-3</c:v>
                </c:pt>
                <c:pt idx="4303">
                  <c:v>1.750000000174623E-2</c:v>
                </c:pt>
                <c:pt idx="4304">
                  <c:v>3.0000000188010745E-3</c:v>
                </c:pt>
                <c:pt idx="4305">
                  <c:v>1.2000000046100467E-2</c:v>
                </c:pt>
                <c:pt idx="4306">
                  <c:v>1.1499999978695996E-2</c:v>
                </c:pt>
                <c:pt idx="4307">
                  <c:v>1.0500000367756002E-2</c:v>
                </c:pt>
                <c:pt idx="4308">
                  <c:v>0</c:v>
                </c:pt>
                <c:pt idx="4309">
                  <c:v>1.750000000174623E-2</c:v>
                </c:pt>
                <c:pt idx="4310">
                  <c:v>-7.0000001069274731E-3</c:v>
                </c:pt>
                <c:pt idx="4311">
                  <c:v>2.9499999902327545E-2</c:v>
                </c:pt>
                <c:pt idx="4312">
                  <c:v>-8.4999998070998117E-3</c:v>
                </c:pt>
                <c:pt idx="4313">
                  <c:v>-0.20449999996344559</c:v>
                </c:pt>
                <c:pt idx="4314">
                  <c:v>-2.9999997786944732E-3</c:v>
                </c:pt>
                <c:pt idx="4315">
                  <c:v>1.5000001876614988E-3</c:v>
                </c:pt>
                <c:pt idx="4316">
                  <c:v>9.9999998928979039E-3</c:v>
                </c:pt>
                <c:pt idx="4317">
                  <c:v>1.5000000064901542E-2</c:v>
                </c:pt>
                <c:pt idx="4318">
                  <c:v>1.0999999940395355E-2</c:v>
                </c:pt>
                <c:pt idx="4319">
                  <c:v>2.5000001769512892E-3</c:v>
                </c:pt>
                <c:pt idx="4320">
                  <c:v>2.7999999967505573E-2</c:v>
                </c:pt>
                <c:pt idx="4321">
                  <c:v>9.9999998928979039E-3</c:v>
                </c:pt>
                <c:pt idx="4322">
                  <c:v>7.4999998323619366E-3</c:v>
                </c:pt>
                <c:pt idx="4323">
                  <c:v>0</c:v>
                </c:pt>
                <c:pt idx="4324">
                  <c:v>4.5000000936852302E-3</c:v>
                </c:pt>
                <c:pt idx="4325">
                  <c:v>2.0000001677544788E-3</c:v>
                </c:pt>
                <c:pt idx="4326">
                  <c:v>1.149999996778206E-2</c:v>
                </c:pt>
                <c:pt idx="4327">
                  <c:v>1.9499999696563464E-2</c:v>
                </c:pt>
                <c:pt idx="4328">
                  <c:v>1.8000000098254532E-2</c:v>
                </c:pt>
                <c:pt idx="4329">
                  <c:v>1.5999999945051968E-2</c:v>
                </c:pt>
                <c:pt idx="4330">
                  <c:v>1.5999999828636646E-2</c:v>
                </c:pt>
                <c:pt idx="4331">
                  <c:v>3.9999997243285179E-3</c:v>
                </c:pt>
                <c:pt idx="4332">
                  <c:v>9.000000252854079E-3</c:v>
                </c:pt>
                <c:pt idx="4333">
                  <c:v>1.0999999998603016E-2</c:v>
                </c:pt>
                <c:pt idx="4334">
                  <c:v>1.9999996875412762E-3</c:v>
                </c:pt>
                <c:pt idx="4335">
                  <c:v>5.9999999939464033E-3</c:v>
                </c:pt>
                <c:pt idx="4336">
                  <c:v>9.9999998928979039E-3</c:v>
                </c:pt>
                <c:pt idx="4337">
                  <c:v>7.4999997159466147E-3</c:v>
                </c:pt>
                <c:pt idx="4338">
                  <c:v>1.9999996875412762E-3</c:v>
                </c:pt>
                <c:pt idx="4339">
                  <c:v>3.4999998460989445E-3</c:v>
                </c:pt>
                <c:pt idx="4340">
                  <c:v>1.2499999662395567E-2</c:v>
                </c:pt>
                <c:pt idx="4341">
                  <c:v>9.4999998691491783E-3</c:v>
                </c:pt>
                <c:pt idx="4342">
                  <c:v>1.3500000204658136E-2</c:v>
                </c:pt>
                <c:pt idx="4343">
                  <c:v>7.5000001816079021E-3</c:v>
                </c:pt>
                <c:pt idx="4344">
                  <c:v>2.6999999885447323E-2</c:v>
                </c:pt>
                <c:pt idx="4345">
                  <c:v>1.5999999915948138E-2</c:v>
                </c:pt>
                <c:pt idx="4347">
                  <c:v>9.4999998982530087E-3</c:v>
                </c:pt>
                <c:pt idx="4348">
                  <c:v>7.0000002160668373E-3</c:v>
                </c:pt>
                <c:pt idx="4349">
                  <c:v>3.9999997243285179E-3</c:v>
                </c:pt>
                <c:pt idx="4350">
                  <c:v>1.4499999982945155E-2</c:v>
                </c:pt>
                <c:pt idx="4351">
                  <c:v>0</c:v>
                </c:pt>
                <c:pt idx="4352">
                  <c:v>8.0000003799796104E-3</c:v>
                </c:pt>
                <c:pt idx="4353">
                  <c:v>3.0000000115251169E-3</c:v>
                </c:pt>
                <c:pt idx="4354">
                  <c:v>1.2999999904423021E-2</c:v>
                </c:pt>
                <c:pt idx="4355">
                  <c:v>5.0000008195638657E-3</c:v>
                </c:pt>
                <c:pt idx="4356">
                  <c:v>2.8999999965890311E-2</c:v>
                </c:pt>
                <c:pt idx="4357">
                  <c:v>-3.9999997243285179E-3</c:v>
                </c:pt>
                <c:pt idx="4358">
                  <c:v>1.0499999887542799E-2</c:v>
                </c:pt>
                <c:pt idx="4359">
                  <c:v>3.0000001715961844E-3</c:v>
                </c:pt>
                <c:pt idx="4360">
                  <c:v>2.9000000038649887E-2</c:v>
                </c:pt>
                <c:pt idx="4361">
                  <c:v>9.4999997527338564E-3</c:v>
                </c:pt>
                <c:pt idx="4362">
                  <c:v>1.2499999604187906E-2</c:v>
                </c:pt>
                <c:pt idx="4363">
                  <c:v>2.0500000275205821E-2</c:v>
                </c:pt>
                <c:pt idx="4364">
                  <c:v>-6.9999998813727871E-3</c:v>
                </c:pt>
                <c:pt idx="4365">
                  <c:v>1.0999999969499186E-2</c:v>
                </c:pt>
                <c:pt idx="4366">
                  <c:v>1.0999999940395355E-2</c:v>
                </c:pt>
                <c:pt idx="4367">
                  <c:v>7.4999996431870386E-3</c:v>
                </c:pt>
                <c:pt idx="4368">
                  <c:v>2.8000000398606062E-2</c:v>
                </c:pt>
                <c:pt idx="4369">
                  <c:v>2.5999999837949872E-2</c:v>
                </c:pt>
                <c:pt idx="4370">
                  <c:v>2.5499999697785825E-2</c:v>
                </c:pt>
                <c:pt idx="4371">
                  <c:v>1.5499999921303242E-2</c:v>
                </c:pt>
                <c:pt idx="4372">
                  <c:v>3.9999998989515007E-3</c:v>
                </c:pt>
                <c:pt idx="4373">
                  <c:v>5.5000000284053385E-3</c:v>
                </c:pt>
                <c:pt idx="4374">
                  <c:v>-1.2499999822466634E-2</c:v>
                </c:pt>
                <c:pt idx="4375">
                  <c:v>1.8500000063795596E-2</c:v>
                </c:pt>
                <c:pt idx="4376">
                  <c:v>2.9000000038649887E-2</c:v>
                </c:pt>
                <c:pt idx="4377">
                  <c:v>-3.9499999940744601E-2</c:v>
                </c:pt>
                <c:pt idx="4378">
                  <c:v>-2.5000000023283064E-3</c:v>
                </c:pt>
                <c:pt idx="4379">
                  <c:v>3.5000000134459697E-3</c:v>
                </c:pt>
                <c:pt idx="4380">
                  <c:v>-4.999999946448952E-3</c:v>
                </c:pt>
                <c:pt idx="4381">
                  <c:v>-1.8500000078347512E-2</c:v>
                </c:pt>
                <c:pt idx="4382">
                  <c:v>2.9999997786944732E-3</c:v>
                </c:pt>
                <c:pt idx="4383">
                  <c:v>-1.949999992211815E-2</c:v>
                </c:pt>
                <c:pt idx="4384">
                  <c:v>3.5000000061700121E-3</c:v>
                </c:pt>
                <c:pt idx="4385">
                  <c:v>1.4500000223051757E-2</c:v>
                </c:pt>
                <c:pt idx="4386">
                  <c:v>1.3000000133615686E-2</c:v>
                </c:pt>
                <c:pt idx="4387">
                  <c:v>-2.0000000004074536E-2</c:v>
                </c:pt>
                <c:pt idx="4388">
                  <c:v>-1.0000000766012818E-3</c:v>
                </c:pt>
                <c:pt idx="4389">
                  <c:v>-3.0000000115251169E-3</c:v>
                </c:pt>
                <c:pt idx="4390">
                  <c:v>-0.29699999996228144</c:v>
                </c:pt>
                <c:pt idx="4391">
                  <c:v>9.0000000782310963E-3</c:v>
                </c:pt>
                <c:pt idx="4392">
                  <c:v>7.9999999143183231E-3</c:v>
                </c:pt>
                <c:pt idx="4393">
                  <c:v>6.0000000521540642E-3</c:v>
                </c:pt>
                <c:pt idx="4394">
                  <c:v>2.0000000018626451E-2</c:v>
                </c:pt>
                <c:pt idx="4395">
                  <c:v>3.9999997243285179E-3</c:v>
                </c:pt>
                <c:pt idx="4396">
                  <c:v>7.9999999143183231E-3</c:v>
                </c:pt>
                <c:pt idx="4397">
                  <c:v>1.0000001639127731E-3</c:v>
                </c:pt>
                <c:pt idx="4398">
                  <c:v>-3.0000000260770321E-3</c:v>
                </c:pt>
                <c:pt idx="4399">
                  <c:v>1.5999999915948138E-2</c:v>
                </c:pt>
                <c:pt idx="4400">
                  <c:v>7.0000000996515155E-3</c:v>
                </c:pt>
                <c:pt idx="4401">
                  <c:v>1.9999997457489371E-3</c:v>
                </c:pt>
                <c:pt idx="4402">
                  <c:v>8.9999998017447069E-3</c:v>
                </c:pt>
                <c:pt idx="4403">
                  <c:v>-1.300000015180558E-2</c:v>
                </c:pt>
                <c:pt idx="4404">
                  <c:v>-0.26400000008288771</c:v>
                </c:pt>
                <c:pt idx="4405">
                  <c:v>8.5000002873130143E-3</c:v>
                </c:pt>
                <c:pt idx="4406">
                  <c:v>4.999999946448952E-4</c:v>
                </c:pt>
                <c:pt idx="4407">
                  <c:v>-1.6499999925144948E-2</c:v>
                </c:pt>
                <c:pt idx="4408">
                  <c:v>-1.2500000069849193E-2</c:v>
                </c:pt>
                <c:pt idx="4409">
                  <c:v>-9.4499999948311597E-2</c:v>
                </c:pt>
                <c:pt idx="4410">
                  <c:v>-2.4999999441206455E-3</c:v>
                </c:pt>
                <c:pt idx="4411">
                  <c:v>1.2000000046100467E-2</c:v>
                </c:pt>
                <c:pt idx="4412">
                  <c:v>8.5000001708976924E-3</c:v>
                </c:pt>
                <c:pt idx="4413">
                  <c:v>-0.2840000000433065</c:v>
                </c:pt>
                <c:pt idx="4414">
                  <c:v>-9.0000000782310963E-3</c:v>
                </c:pt>
                <c:pt idx="4415">
                  <c:v>-4.0000000735744834E-3</c:v>
                </c:pt>
                <c:pt idx="4416">
                  <c:v>-1.4000000024680048E-2</c:v>
                </c:pt>
                <c:pt idx="4417">
                  <c:v>-6.0000000230502337E-3</c:v>
                </c:pt>
                <c:pt idx="4418">
                  <c:v>-1.4499999990221113E-2</c:v>
                </c:pt>
                <c:pt idx="4419">
                  <c:v>-5.9999999939464033E-3</c:v>
                </c:pt>
                <c:pt idx="4420">
                  <c:v>-9.0000000782310963E-3</c:v>
                </c:pt>
                <c:pt idx="4421">
                  <c:v>4.999999946448952E-4</c:v>
                </c:pt>
                <c:pt idx="4422">
                  <c:v>-6.0000000521540642E-3</c:v>
                </c:pt>
                <c:pt idx="4423">
                  <c:v>-3.5000000207219273E-3</c:v>
                </c:pt>
                <c:pt idx="4424">
                  <c:v>-9.0000000200234354E-3</c:v>
                </c:pt>
                <c:pt idx="4425">
                  <c:v>-4.0000000735744834E-3</c:v>
                </c:pt>
                <c:pt idx="4426">
                  <c:v>-9.9999998928979039E-3</c:v>
                </c:pt>
                <c:pt idx="4427">
                  <c:v>1.5999999945051968E-2</c:v>
                </c:pt>
                <c:pt idx="4428">
                  <c:v>-3.249999979743734E-2</c:v>
                </c:pt>
                <c:pt idx="4429">
                  <c:v>1.0000000125728548E-2</c:v>
                </c:pt>
                <c:pt idx="4430">
                  <c:v>-7.4999996431870386E-3</c:v>
                </c:pt>
                <c:pt idx="4431">
                  <c:v>0</c:v>
                </c:pt>
                <c:pt idx="4432">
                  <c:v>1.0000000838772394E-3</c:v>
                </c:pt>
                <c:pt idx="4433">
                  <c:v>-1.5000001658336259E-3</c:v>
                </c:pt>
                <c:pt idx="4434">
                  <c:v>1.000000011845259E-2</c:v>
                </c:pt>
                <c:pt idx="4435">
                  <c:v>-3.0000000115251169E-3</c:v>
                </c:pt>
                <c:pt idx="4436">
                  <c:v>-9.5000001165317371E-3</c:v>
                </c:pt>
                <c:pt idx="4437">
                  <c:v>-9.9999985104659572E-4</c:v>
                </c:pt>
                <c:pt idx="4438">
                  <c:v>3.0000000115251169E-3</c:v>
                </c:pt>
                <c:pt idx="4439">
                  <c:v>1.4999998529674485E-3</c:v>
                </c:pt>
                <c:pt idx="4440">
                  <c:v>-1.2000000046100467E-2</c:v>
                </c:pt>
                <c:pt idx="4441">
                  <c:v>4.0000004228204489E-3</c:v>
                </c:pt>
                <c:pt idx="4442">
                  <c:v>6.5000000176951289E-3</c:v>
                </c:pt>
                <c:pt idx="4443">
                  <c:v>1.0500000120373443E-2</c:v>
                </c:pt>
                <c:pt idx="4444">
                  <c:v>1.5499999914027285E-2</c:v>
                </c:pt>
                <c:pt idx="4445">
                  <c:v>-2.5000000023283064E-3</c:v>
                </c:pt>
                <c:pt idx="4446">
                  <c:v>1.5500000037718564E-2</c:v>
                </c:pt>
                <c:pt idx="4447">
                  <c:v>1.7499999958090484E-2</c:v>
                </c:pt>
                <c:pt idx="4448">
                  <c:v>2.1000000298954546E-2</c:v>
                </c:pt>
                <c:pt idx="4449">
                  <c:v>2.300000045215711E-2</c:v>
                </c:pt>
                <c:pt idx="4450">
                  <c:v>2.1999999938998371E-2</c:v>
                </c:pt>
                <c:pt idx="4451">
                  <c:v>-0.29849999991711229</c:v>
                </c:pt>
                <c:pt idx="4452">
                  <c:v>1.999999977851985E-2</c:v>
                </c:pt>
                <c:pt idx="4453">
                  <c:v>6.5000000249710865E-3</c:v>
                </c:pt>
                <c:pt idx="4454">
                  <c:v>2.5000001623993739E-3</c:v>
                </c:pt>
                <c:pt idx="4455">
                  <c:v>-4.4999998062849045E-3</c:v>
                </c:pt>
                <c:pt idx="4456">
                  <c:v>5.4999999701976776E-3</c:v>
                </c:pt>
                <c:pt idx="4457">
                  <c:v>1.8499999699997716E-2</c:v>
                </c:pt>
                <c:pt idx="4458">
                  <c:v>1.9500000169500709E-2</c:v>
                </c:pt>
                <c:pt idx="4459">
                  <c:v>2.3500000010244548E-2</c:v>
                </c:pt>
                <c:pt idx="4460">
                  <c:v>-7.9999999434221536E-3</c:v>
                </c:pt>
                <c:pt idx="4461">
                  <c:v>1.350000013189856E-2</c:v>
                </c:pt>
                <c:pt idx="4462">
                  <c:v>9.4999996945261955E-3</c:v>
                </c:pt>
                <c:pt idx="4463">
                  <c:v>8.4999997197883204E-3</c:v>
                </c:pt>
                <c:pt idx="4464">
                  <c:v>2.84999999566935E-2</c:v>
                </c:pt>
                <c:pt idx="4465">
                  <c:v>-0.29899999976623803</c:v>
                </c:pt>
                <c:pt idx="4466">
                  <c:v>5.0000008195638657E-4</c:v>
                </c:pt>
                <c:pt idx="4467">
                  <c:v>-2.1999999938998371E-2</c:v>
                </c:pt>
                <c:pt idx="4468">
                  <c:v>4.0000000037252903E-2</c:v>
                </c:pt>
                <c:pt idx="4469">
                  <c:v>-1.2999999918974936E-2</c:v>
                </c:pt>
                <c:pt idx="4470">
                  <c:v>-9.0000000782310963E-3</c:v>
                </c:pt>
                <c:pt idx="4471">
                  <c:v>-3.9999998698476702E-3</c:v>
                </c:pt>
                <c:pt idx="4472">
                  <c:v>-4.999999946448952E-3</c:v>
                </c:pt>
                <c:pt idx="4473">
                  <c:v>-1.1499999789521098E-2</c:v>
                </c:pt>
                <c:pt idx="4474">
                  <c:v>-8.0000001471489668E-3</c:v>
                </c:pt>
                <c:pt idx="4475">
                  <c:v>-5.9999997902195901E-3</c:v>
                </c:pt>
                <c:pt idx="4476">
                  <c:v>-1.6999999992549419E-2</c:v>
                </c:pt>
                <c:pt idx="4477">
                  <c:v>-1.50000000721775E-2</c:v>
                </c:pt>
                <c:pt idx="4478">
                  <c:v>-2.4999999906867743E-2</c:v>
                </c:pt>
                <c:pt idx="4479">
                  <c:v>-5.9999999939464033E-3</c:v>
                </c:pt>
                <c:pt idx="4480">
                  <c:v>-1.8999999912921339E-2</c:v>
                </c:pt>
                <c:pt idx="4481">
                  <c:v>-6.5000001341104507E-3</c:v>
                </c:pt>
                <c:pt idx="4482">
                  <c:v>-3.9999998407438397E-3</c:v>
                </c:pt>
                <c:pt idx="4483">
                  <c:v>-8.000000030733645E-3</c:v>
                </c:pt>
                <c:pt idx="4484">
                  <c:v>-7.9999999143183231E-3</c:v>
                </c:pt>
                <c:pt idx="4485">
                  <c:v>-7.0000001578591764E-3</c:v>
                </c:pt>
                <c:pt idx="4486">
                  <c:v>-5.0000000046566129E-3</c:v>
                </c:pt>
                <c:pt idx="4487">
                  <c:v>5.9999999357387424E-3</c:v>
                </c:pt>
                <c:pt idx="4488">
                  <c:v>2.1499999857041985E-2</c:v>
                </c:pt>
                <c:pt idx="4489">
                  <c:v>3.3500000019557774E-2</c:v>
                </c:pt>
                <c:pt idx="4490">
                  <c:v>3.0999999726191163E-2</c:v>
                </c:pt>
                <c:pt idx="4491">
                  <c:v>-2.5499999814201146E-2</c:v>
                </c:pt>
                <c:pt idx="4492">
                  <c:v>-6.8500000110361725E-2</c:v>
                </c:pt>
                <c:pt idx="4493">
                  <c:v>-6.1499999952502549E-2</c:v>
                </c:pt>
                <c:pt idx="4494">
                  <c:v>-7.4999998905695975E-3</c:v>
                </c:pt>
                <c:pt idx="4495">
                  <c:v>-1.7499999958090484E-2</c:v>
                </c:pt>
                <c:pt idx="4496">
                  <c:v>-9.500000043772161E-3</c:v>
                </c:pt>
                <c:pt idx="4497">
                  <c:v>-9.9999984377063811E-4</c:v>
                </c:pt>
                <c:pt idx="4498">
                  <c:v>-1.3500000000931323E-2</c:v>
                </c:pt>
                <c:pt idx="4499">
                  <c:v>2.5000000605359674E-3</c:v>
                </c:pt>
                <c:pt idx="4500">
                  <c:v>-1.8000000069150701E-2</c:v>
                </c:pt>
                <c:pt idx="4501">
                  <c:v>-9.9999998928979039E-3</c:v>
                </c:pt>
                <c:pt idx="4502">
                  <c:v>-9.0000000491272658E-3</c:v>
                </c:pt>
                <c:pt idx="4503">
                  <c:v>-8.4999999380670488E-3</c:v>
                </c:pt>
                <c:pt idx="4504">
                  <c:v>-8.5000000544823706E-3</c:v>
                </c:pt>
                <c:pt idx="4505">
                  <c:v>-3.9500000013504177E-2</c:v>
                </c:pt>
                <c:pt idx="4506">
                  <c:v>-6.4999998430721462E-3</c:v>
                </c:pt>
                <c:pt idx="4507">
                  <c:v>-1.0000001057051122E-3</c:v>
                </c:pt>
                <c:pt idx="4508">
                  <c:v>3.0000000260770321E-3</c:v>
                </c:pt>
                <c:pt idx="4509">
                  <c:v>-1.2000000046100467E-2</c:v>
                </c:pt>
                <c:pt idx="4510">
                  <c:v>-1.7999999807216227E-2</c:v>
                </c:pt>
                <c:pt idx="4511">
                  <c:v>-9.500000043772161E-3</c:v>
                </c:pt>
                <c:pt idx="4512">
                  <c:v>-1.0000000125728548E-2</c:v>
                </c:pt>
                <c:pt idx="4513">
                  <c:v>-4.0000000735744834E-3</c:v>
                </c:pt>
                <c:pt idx="4514">
                  <c:v>-3.9999998407438397E-3</c:v>
                </c:pt>
                <c:pt idx="4515">
                  <c:v>-1.3500000000931323E-2</c:v>
                </c:pt>
                <c:pt idx="4516">
                  <c:v>8.0000001034932211E-3</c:v>
                </c:pt>
                <c:pt idx="4517">
                  <c:v>1.2999999591556843E-2</c:v>
                </c:pt>
                <c:pt idx="4518">
                  <c:v>9.4999998109415174E-3</c:v>
                </c:pt>
                <c:pt idx="4519">
                  <c:v>1.8500000078347512E-2</c:v>
                </c:pt>
                <c:pt idx="4520">
                  <c:v>-4.6500000127707608E-2</c:v>
                </c:pt>
                <c:pt idx="4521">
                  <c:v>-4.8500000295462087E-2</c:v>
                </c:pt>
                <c:pt idx="4522">
                  <c:v>-1.0999999940395355E-2</c:v>
                </c:pt>
                <c:pt idx="4523">
                  <c:v>-3.2999999908497557E-2</c:v>
                </c:pt>
                <c:pt idx="4524">
                  <c:v>-7.5000001088483259E-3</c:v>
                </c:pt>
                <c:pt idx="4525">
                  <c:v>-5.7500000097206794E-2</c:v>
                </c:pt>
                <c:pt idx="4526">
                  <c:v>-1.350000013189856E-2</c:v>
                </c:pt>
                <c:pt idx="4527">
                  <c:v>-4.5500000036554411E-2</c:v>
                </c:pt>
                <c:pt idx="4528">
                  <c:v>-4.7000000209663995E-2</c:v>
                </c:pt>
                <c:pt idx="4529">
                  <c:v>-4.4500000425614417E-2</c:v>
                </c:pt>
                <c:pt idx="4530">
                  <c:v>-3.9500000028056093E-2</c:v>
                </c:pt>
                <c:pt idx="4531">
                  <c:v>-3.3499999990453944E-2</c:v>
                </c:pt>
                <c:pt idx="4532">
                  <c:v>9.9999998055864125E-3</c:v>
                </c:pt>
                <c:pt idx="4533">
                  <c:v>-6.4999995520338416E-3</c:v>
                </c:pt>
                <c:pt idx="4534">
                  <c:v>-3.4999998606508598E-3</c:v>
                </c:pt>
                <c:pt idx="4535">
                  <c:v>4.9999961629509926E-4</c:v>
                </c:pt>
                <c:pt idx="4536">
                  <c:v>4.999999946448952E-3</c:v>
                </c:pt>
                <c:pt idx="4537">
                  <c:v>1.9500000154948793E-2</c:v>
                </c:pt>
                <c:pt idx="4538">
                  <c:v>5.4999999410938472E-3</c:v>
                </c:pt>
                <c:pt idx="4539">
                  <c:v>9.9999999729334377E-3</c:v>
                </c:pt>
                <c:pt idx="4540">
                  <c:v>2.050000024610199E-2</c:v>
                </c:pt>
                <c:pt idx="4541">
                  <c:v>3.4999999974388629E-2</c:v>
                </c:pt>
                <c:pt idx="4542">
                  <c:v>-6.9999999832361937E-3</c:v>
                </c:pt>
                <c:pt idx="4543">
                  <c:v>-2.4999999717692845E-2</c:v>
                </c:pt>
                <c:pt idx="4544">
                  <c:v>-7.0000000996515155E-3</c:v>
                </c:pt>
                <c:pt idx="4545">
                  <c:v>-2.3999999641091563E-2</c:v>
                </c:pt>
                <c:pt idx="4546">
                  <c:v>2.950000022246968E-2</c:v>
                </c:pt>
                <c:pt idx="4547">
                  <c:v>2.3999999721127097E-2</c:v>
                </c:pt>
                <c:pt idx="4548">
                  <c:v>-0.30150000005960464</c:v>
                </c:pt>
                <c:pt idx="4549">
                  <c:v>1.1500000051455572E-2</c:v>
                </c:pt>
                <c:pt idx="4550">
                  <c:v>1.3500000146450475E-2</c:v>
                </c:pt>
                <c:pt idx="4551">
                  <c:v>7.6000000000931323E-2</c:v>
                </c:pt>
                <c:pt idx="4552">
                  <c:v>9.9999999802093953E-3</c:v>
                </c:pt>
                <c:pt idx="4553">
                  <c:v>5.5000000284053385E-3</c:v>
                </c:pt>
                <c:pt idx="4554">
                  <c:v>1.0999999969499186E-2</c:v>
                </c:pt>
                <c:pt idx="4555">
                  <c:v>1.3499999666237272E-2</c:v>
                </c:pt>
                <c:pt idx="4556">
                  <c:v>1.5000001585576683E-3</c:v>
                </c:pt>
                <c:pt idx="4557">
                  <c:v>-1.1000000347848982E-2</c:v>
                </c:pt>
                <c:pt idx="4558">
                  <c:v>4.9999998664134182E-3</c:v>
                </c:pt>
                <c:pt idx="4559">
                  <c:v>1.4500000215775799E-2</c:v>
                </c:pt>
                <c:pt idx="4560">
                  <c:v>4.4999999372521415E-3</c:v>
                </c:pt>
                <c:pt idx="4561">
                  <c:v>-1.2000000053376425E-2</c:v>
                </c:pt>
                <c:pt idx="4562">
                  <c:v>-1.8000000243773684E-2</c:v>
                </c:pt>
                <c:pt idx="4563">
                  <c:v>-5.7500000177242327E-2</c:v>
                </c:pt>
                <c:pt idx="4564">
                  <c:v>1.4999999839346856E-2</c:v>
                </c:pt>
                <c:pt idx="4565">
                  <c:v>-5.9999999939464033E-3</c:v>
                </c:pt>
                <c:pt idx="4566">
                  <c:v>-1.5999999915948138E-2</c:v>
                </c:pt>
                <c:pt idx="4567">
                  <c:v>6.5000000322470441E-3</c:v>
                </c:pt>
                <c:pt idx="4568">
                  <c:v>9.0000001800945029E-3</c:v>
                </c:pt>
                <c:pt idx="4569">
                  <c:v>-3.0000000188010745E-3</c:v>
                </c:pt>
                <c:pt idx="4570">
                  <c:v>-6.8000000072061084E-2</c:v>
                </c:pt>
                <c:pt idx="4571">
                  <c:v>1.4499999831969035E-2</c:v>
                </c:pt>
                <c:pt idx="4572">
                  <c:v>1.8500000005587935E-2</c:v>
                </c:pt>
                <c:pt idx="4573">
                  <c:v>3.0000000144354999E-2</c:v>
                </c:pt>
                <c:pt idx="4574">
                  <c:v>1.400000014109537E-2</c:v>
                </c:pt>
                <c:pt idx="4575">
                  <c:v>-1.999999862164259E-3</c:v>
                </c:pt>
                <c:pt idx="4576">
                  <c:v>1.3000000035390258E-2</c:v>
                </c:pt>
                <c:pt idx="4577">
                  <c:v>2.9500000004190952E-2</c:v>
                </c:pt>
                <c:pt idx="4578">
                  <c:v>2.2499999904539436E-2</c:v>
                </c:pt>
                <c:pt idx="4579">
                  <c:v>1.5999999828636646E-2</c:v>
                </c:pt>
                <c:pt idx="4580">
                  <c:v>5.9999999823048711E-2</c:v>
                </c:pt>
                <c:pt idx="4581">
                  <c:v>1.7499999958090484E-2</c:v>
                </c:pt>
                <c:pt idx="4582">
                  <c:v>2.6500000269152224E-2</c:v>
                </c:pt>
                <c:pt idx="4583">
                  <c:v>2.4500000115949661E-2</c:v>
                </c:pt>
                <c:pt idx="4584">
                  <c:v>6.9999999832361937E-3</c:v>
                </c:pt>
                <c:pt idx="4585">
                  <c:v>-1.3500000139174517E-2</c:v>
                </c:pt>
                <c:pt idx="4586">
                  <c:v>-8.9999998017447069E-3</c:v>
                </c:pt>
                <c:pt idx="4587">
                  <c:v>9.9999998928979039E-3</c:v>
                </c:pt>
                <c:pt idx="4588">
                  <c:v>2.8499999971245416E-2</c:v>
                </c:pt>
                <c:pt idx="4589">
                  <c:v>1.1499999964144081E-2</c:v>
                </c:pt>
                <c:pt idx="4590">
                  <c:v>8.0000001835287549E-3</c:v>
                </c:pt>
                <c:pt idx="4591">
                  <c:v>1.3000000137253664E-2</c:v>
                </c:pt>
                <c:pt idx="4592">
                  <c:v>1.8000000098254532E-2</c:v>
                </c:pt>
                <c:pt idx="4593">
                  <c:v>2.84999999566935E-2</c:v>
                </c:pt>
                <c:pt idx="4594">
                  <c:v>2.6499999803490937E-2</c:v>
                </c:pt>
                <c:pt idx="4595">
                  <c:v>1.4999996055848897E-3</c:v>
                </c:pt>
                <c:pt idx="4596">
                  <c:v>1.4500000208499841E-2</c:v>
                </c:pt>
                <c:pt idx="4597">
                  <c:v>9.9999998928979039E-3</c:v>
                </c:pt>
                <c:pt idx="4598">
                  <c:v>1.2500000135332812E-2</c:v>
                </c:pt>
                <c:pt idx="4599">
                  <c:v>1.2999999889871106E-2</c:v>
                </c:pt>
                <c:pt idx="4600">
                  <c:v>1.4499999844701961E-2</c:v>
                </c:pt>
                <c:pt idx="4601">
                  <c:v>1.199999958043918E-2</c:v>
                </c:pt>
                <c:pt idx="4602">
                  <c:v>2.8500000014901161E-2</c:v>
                </c:pt>
                <c:pt idx="4603">
                  <c:v>-1.150000005873153E-2</c:v>
                </c:pt>
                <c:pt idx="4604">
                  <c:v>7.9999999434221536E-3</c:v>
                </c:pt>
                <c:pt idx="4605">
                  <c:v>8.499999952618964E-3</c:v>
                </c:pt>
                <c:pt idx="4606">
                  <c:v>6.4999998721759766E-3</c:v>
                </c:pt>
                <c:pt idx="4607">
                  <c:v>5.0000000046566129E-3</c:v>
                </c:pt>
                <c:pt idx="4608">
                  <c:v>-1.7000000007101335E-2</c:v>
                </c:pt>
                <c:pt idx="4609">
                  <c:v>1.5000000857980922E-3</c:v>
                </c:pt>
                <c:pt idx="4610">
                  <c:v>3.0000000115251169E-3</c:v>
                </c:pt>
                <c:pt idx="4611">
                  <c:v>1.4499999975669198E-2</c:v>
                </c:pt>
                <c:pt idx="4612">
                  <c:v>7.4999999633291736E-3</c:v>
                </c:pt>
                <c:pt idx="4613">
                  <c:v>-2.4999999295687303E-3</c:v>
                </c:pt>
                <c:pt idx="4614">
                  <c:v>7.4999998760176823E-3</c:v>
                </c:pt>
                <c:pt idx="4615">
                  <c:v>9.0000000491272658E-3</c:v>
                </c:pt>
                <c:pt idx="4616">
                  <c:v>1.500000071246177E-3</c:v>
                </c:pt>
                <c:pt idx="4617">
                  <c:v>2.1499999915249646E-2</c:v>
                </c:pt>
                <c:pt idx="4618">
                  <c:v>3.2500000263098627E-2</c:v>
                </c:pt>
                <c:pt idx="4619">
                  <c:v>2.5000000168802217E-3</c:v>
                </c:pt>
                <c:pt idx="4620">
                  <c:v>8.5000000399304554E-3</c:v>
                </c:pt>
                <c:pt idx="4621">
                  <c:v>2.2499999948195182E-2</c:v>
                </c:pt>
                <c:pt idx="4622">
                  <c:v>8.9999999909196049E-3</c:v>
                </c:pt>
                <c:pt idx="4623">
                  <c:v>-6.1499999952502549E-2</c:v>
                </c:pt>
                <c:pt idx="4624">
                  <c:v>3.6500000238447683E-2</c:v>
                </c:pt>
                <c:pt idx="4625">
                  <c:v>8.0000000016298145E-3</c:v>
                </c:pt>
                <c:pt idx="4626">
                  <c:v>-4.0000000153668225E-3</c:v>
                </c:pt>
                <c:pt idx="4627">
                  <c:v>2.9999999969732016E-3</c:v>
                </c:pt>
                <c:pt idx="4628">
                  <c:v>1.0999999998603016E-2</c:v>
                </c:pt>
                <c:pt idx="4629">
                  <c:v>-9.3000000255415216E-2</c:v>
                </c:pt>
                <c:pt idx="4630">
                  <c:v>9.9999998928979039E-4</c:v>
                </c:pt>
                <c:pt idx="4631">
                  <c:v>2.3000000030151568E-2</c:v>
                </c:pt>
                <c:pt idx="4632">
                  <c:v>1.049999997485429E-2</c:v>
                </c:pt>
                <c:pt idx="4633">
                  <c:v>1.5999999886844307E-2</c:v>
                </c:pt>
                <c:pt idx="4634">
                  <c:v>1.1499999978695996E-2</c:v>
                </c:pt>
                <c:pt idx="4635">
                  <c:v>-6.0000000266882125E-3</c:v>
                </c:pt>
                <c:pt idx="4636">
                  <c:v>2.9999997932463884E-3</c:v>
                </c:pt>
                <c:pt idx="4637">
                  <c:v>2.0000000251457095E-2</c:v>
                </c:pt>
                <c:pt idx="4638">
                  <c:v>1.6500000027008355E-2</c:v>
                </c:pt>
                <c:pt idx="4639">
                  <c:v>1.9000000145751983E-2</c:v>
                </c:pt>
                <c:pt idx="4640">
                  <c:v>-2.0000002696178854E-3</c:v>
                </c:pt>
                <c:pt idx="4641">
                  <c:v>1.6499999914231012E-2</c:v>
                </c:pt>
                <c:pt idx="4642">
                  <c:v>7.4999996395490598E-3</c:v>
                </c:pt>
                <c:pt idx="4643">
                  <c:v>1.4999999839346856E-2</c:v>
                </c:pt>
                <c:pt idx="4644">
                  <c:v>1.1500000080559403E-2</c:v>
                </c:pt>
                <c:pt idx="4645">
                  <c:v>-5.549999994400423E-2</c:v>
                </c:pt>
                <c:pt idx="4646">
                  <c:v>-5.499999993480742E-2</c:v>
                </c:pt>
                <c:pt idx="4647">
                  <c:v>1.300000015180558E-2</c:v>
                </c:pt>
                <c:pt idx="4648">
                  <c:v>-2.0000003278255463E-3</c:v>
                </c:pt>
                <c:pt idx="4649">
                  <c:v>1.449999981559813E-2</c:v>
                </c:pt>
                <c:pt idx="4650">
                  <c:v>2.9500000062398612E-2</c:v>
                </c:pt>
                <c:pt idx="4651">
                  <c:v>1.2000000053376425E-2</c:v>
                </c:pt>
                <c:pt idx="4652">
                  <c:v>1.4999999832070898E-2</c:v>
                </c:pt>
                <c:pt idx="4653">
                  <c:v>1.5500000299653038E-2</c:v>
                </c:pt>
                <c:pt idx="4654">
                  <c:v>1.1499999971420038E-2</c:v>
                </c:pt>
                <c:pt idx="4655">
                  <c:v>7.5000001088483259E-3</c:v>
                </c:pt>
                <c:pt idx="4656">
                  <c:v>-4.3000000339816324E-2</c:v>
                </c:pt>
                <c:pt idx="4657">
                  <c:v>-4.4499999959953129E-2</c:v>
                </c:pt>
                <c:pt idx="4658">
                  <c:v>-3.7499999845749699E-2</c:v>
                </c:pt>
                <c:pt idx="4659">
                  <c:v>-5.6500000020605512E-2</c:v>
                </c:pt>
                <c:pt idx="4660">
                  <c:v>-4.3999999965308234E-2</c:v>
                </c:pt>
                <c:pt idx="4661">
                  <c:v>-4.3999999965308234E-2</c:v>
                </c:pt>
                <c:pt idx="4662">
                  <c:v>1.1999999587715138E-2</c:v>
                </c:pt>
                <c:pt idx="4663">
                  <c:v>2.2499999962747097E-2</c:v>
                </c:pt>
                <c:pt idx="4664">
                  <c:v>1.6999999992549419E-2</c:v>
                </c:pt>
                <c:pt idx="4665">
                  <c:v>9.0000000345753506E-3</c:v>
                </c:pt>
                <c:pt idx="4666">
                  <c:v>5.0000000046566129E-3</c:v>
                </c:pt>
                <c:pt idx="4667">
                  <c:v>9.5000000292202458E-3</c:v>
                </c:pt>
                <c:pt idx="4668">
                  <c:v>-3.4999998606508598E-3</c:v>
                </c:pt>
                <c:pt idx="4669">
                  <c:v>3.0000000115251169E-3</c:v>
                </c:pt>
                <c:pt idx="4670">
                  <c:v>-5.6500000006053597E-2</c:v>
                </c:pt>
                <c:pt idx="4671">
                  <c:v>-4.0000000095460564E-2</c:v>
                </c:pt>
                <c:pt idx="4672">
                  <c:v>-5.8999999790103175E-2</c:v>
                </c:pt>
                <c:pt idx="4673">
                  <c:v>2.8499999607447535E-2</c:v>
                </c:pt>
                <c:pt idx="4674">
                  <c:v>2.3000000044703484E-2</c:v>
                </c:pt>
                <c:pt idx="4675">
                  <c:v>-1.4999996201368049E-3</c:v>
                </c:pt>
                <c:pt idx="4676">
                  <c:v>1.9000000145751983E-2</c:v>
                </c:pt>
                <c:pt idx="4677">
                  <c:v>1.700000005075708E-2</c:v>
                </c:pt>
                <c:pt idx="4678">
                  <c:v>9.9999998928979039E-3</c:v>
                </c:pt>
                <c:pt idx="4679">
                  <c:v>3.0000002007000148E-3</c:v>
                </c:pt>
                <c:pt idx="4680">
                  <c:v>2.499999973224476E-2</c:v>
                </c:pt>
                <c:pt idx="4681">
                  <c:v>1.1000000056810677E-2</c:v>
                </c:pt>
                <c:pt idx="4682">
                  <c:v>1.6999999992549419E-2</c:v>
                </c:pt>
                <c:pt idx="4683">
                  <c:v>2.3499999602790922E-2</c:v>
                </c:pt>
                <c:pt idx="4684">
                  <c:v>2.6999999885447323E-2</c:v>
                </c:pt>
                <c:pt idx="4685">
                  <c:v>-8.550000014656689E-2</c:v>
                </c:pt>
                <c:pt idx="4686">
                  <c:v>3.3999999985098839E-2</c:v>
                </c:pt>
                <c:pt idx="4687">
                  <c:v>9.4999999273568392E-3</c:v>
                </c:pt>
                <c:pt idx="4688">
                  <c:v>2.899999963119626E-2</c:v>
                </c:pt>
                <c:pt idx="4689">
                  <c:v>3.2999999937601388E-2</c:v>
                </c:pt>
                <c:pt idx="4690">
                  <c:v>1.4999999839346856E-2</c:v>
                </c:pt>
                <c:pt idx="4691">
                  <c:v>1.5499999921303242E-2</c:v>
                </c:pt>
                <c:pt idx="4692">
                  <c:v>2.9000000038649887E-2</c:v>
                </c:pt>
                <c:pt idx="4693">
                  <c:v>2.0499999867752194E-2</c:v>
                </c:pt>
                <c:pt idx="4694">
                  <c:v>1.9500000169500709E-2</c:v>
                </c:pt>
                <c:pt idx="4695">
                  <c:v>3.4500000067055225E-2</c:v>
                </c:pt>
                <c:pt idx="4696">
                  <c:v>2.2499999940919224E-2</c:v>
                </c:pt>
                <c:pt idx="4697">
                  <c:v>1.1999999755062163E-2</c:v>
                </c:pt>
                <c:pt idx="4698">
                  <c:v>5.4999998537823558E-3</c:v>
                </c:pt>
                <c:pt idx="4699">
                  <c:v>1.3500000000931323E-2</c:v>
                </c:pt>
                <c:pt idx="4700">
                  <c:v>1.000000011845259E-2</c:v>
                </c:pt>
                <c:pt idx="4701">
                  <c:v>2.5499999814201146E-2</c:v>
                </c:pt>
                <c:pt idx="4702">
                  <c:v>1.9000000145751983E-2</c:v>
                </c:pt>
                <c:pt idx="4703">
                  <c:v>1.5499999921303242E-2</c:v>
                </c:pt>
                <c:pt idx="4704">
                  <c:v>1.3999999733641744E-2</c:v>
                </c:pt>
                <c:pt idx="4705">
                  <c:v>2.6499999919906259E-2</c:v>
                </c:pt>
                <c:pt idx="4706">
                  <c:v>1.8500000122003257E-2</c:v>
                </c:pt>
                <c:pt idx="4707">
                  <c:v>3.8999999815132469E-2</c:v>
                </c:pt>
                <c:pt idx="4708">
                  <c:v>1.5499999914027285E-2</c:v>
                </c:pt>
                <c:pt idx="4709">
                  <c:v>-6.9999998813727871E-3</c:v>
                </c:pt>
                <c:pt idx="4710">
                  <c:v>9.4999998691491783E-3</c:v>
                </c:pt>
                <c:pt idx="4711">
                  <c:v>8.9999998017447069E-3</c:v>
                </c:pt>
                <c:pt idx="4712">
                  <c:v>5.4999999410938472E-3</c:v>
                </c:pt>
                <c:pt idx="4713">
                  <c:v>8.9999998162966222E-3</c:v>
                </c:pt>
                <c:pt idx="4714">
                  <c:v>3.0000000115251169E-3</c:v>
                </c:pt>
                <c:pt idx="4715">
                  <c:v>1.0999999969499186E-2</c:v>
                </c:pt>
                <c:pt idx="4716">
                  <c:v>2.8999999980442226E-2</c:v>
                </c:pt>
                <c:pt idx="4717">
                  <c:v>-4.0000000095460564E-2</c:v>
                </c:pt>
                <c:pt idx="4718">
                  <c:v>3.999999855295755E-3</c:v>
                </c:pt>
                <c:pt idx="4719">
                  <c:v>3.5000000061700121E-3</c:v>
                </c:pt>
                <c:pt idx="4720">
                  <c:v>1.3999999981024303E-2</c:v>
                </c:pt>
                <c:pt idx="4721">
                  <c:v>1.6999999992549419E-2</c:v>
                </c:pt>
                <c:pt idx="4722">
                  <c:v>4.9999999318970367E-3</c:v>
                </c:pt>
                <c:pt idx="4723">
                  <c:v>4.0000000954023562E-3</c:v>
                </c:pt>
                <c:pt idx="4724">
                  <c:v>1.0499999887542799E-2</c:v>
                </c:pt>
                <c:pt idx="4725">
                  <c:v>1.0499999887542799E-2</c:v>
                </c:pt>
                <c:pt idx="4726">
                  <c:v>-9.5500000039464794E-2</c:v>
                </c:pt>
                <c:pt idx="4727">
                  <c:v>-3.499999780615326E-3</c:v>
                </c:pt>
                <c:pt idx="4728">
                  <c:v>2.549999980328721E-2</c:v>
                </c:pt>
                <c:pt idx="4729">
                  <c:v>5.2500000150757842E-2</c:v>
                </c:pt>
                <c:pt idx="4730">
                  <c:v>-8.749999976134859E-2</c:v>
                </c:pt>
                <c:pt idx="4731">
                  <c:v>9.5000000292202458E-3</c:v>
                </c:pt>
                <c:pt idx="4732">
                  <c:v>5.9999999939464033E-3</c:v>
                </c:pt>
                <c:pt idx="4733">
                  <c:v>9.0000000200234354E-3</c:v>
                </c:pt>
                <c:pt idx="4734">
                  <c:v>5.0000000046566129E-3</c:v>
                </c:pt>
                <c:pt idx="4735">
                  <c:v>-8.7000000174157321E-2</c:v>
                </c:pt>
                <c:pt idx="4736">
                  <c:v>-8.0500000040046871E-2</c:v>
                </c:pt>
                <c:pt idx="4737">
                  <c:v>-7.1999999869149178E-2</c:v>
                </c:pt>
                <c:pt idx="4738">
                  <c:v>-1.0000000125728548E-2</c:v>
                </c:pt>
                <c:pt idx="4739">
                  <c:v>-7.4500000162515789E-2</c:v>
                </c:pt>
                <c:pt idx="4740">
                  <c:v>4.9999999755527824E-3</c:v>
                </c:pt>
                <c:pt idx="4741">
                  <c:v>2.3500000024796464E-2</c:v>
                </c:pt>
                <c:pt idx="4742">
                  <c:v>7.0000000268919393E-3</c:v>
                </c:pt>
                <c:pt idx="4743">
                  <c:v>2.0000000949949026E-3</c:v>
                </c:pt>
                <c:pt idx="4744">
                  <c:v>1.1500000080559403E-2</c:v>
                </c:pt>
                <c:pt idx="4745">
                  <c:v>1.750000000174623E-2</c:v>
                </c:pt>
                <c:pt idx="4746">
                  <c:v>1.2500000055297278E-2</c:v>
                </c:pt>
                <c:pt idx="4747">
                  <c:v>8.9999999181600288E-3</c:v>
                </c:pt>
                <c:pt idx="4748">
                  <c:v>-1.4500000062980689E-2</c:v>
                </c:pt>
                <c:pt idx="4749">
                  <c:v>1.1499999978695996E-2</c:v>
                </c:pt>
                <c:pt idx="4750">
                  <c:v>8.9999999618157744E-3</c:v>
                </c:pt>
                <c:pt idx="4751">
                  <c:v>-2.5000000132422429E-3</c:v>
                </c:pt>
                <c:pt idx="4752">
                  <c:v>8.9999998017447069E-3</c:v>
                </c:pt>
                <c:pt idx="4753">
                  <c:v>1.4000000213854946E-2</c:v>
                </c:pt>
                <c:pt idx="4754">
                  <c:v>-2.6500000254600309E-2</c:v>
                </c:pt>
                <c:pt idx="4755">
                  <c:v>1.2000000046100467E-2</c:v>
                </c:pt>
                <c:pt idx="4756">
                  <c:v>1.4500000215775799E-2</c:v>
                </c:pt>
                <c:pt idx="4757">
                  <c:v>-4.4999999445280991E-3</c:v>
                </c:pt>
                <c:pt idx="4758">
                  <c:v>5.4999999483698048E-3</c:v>
                </c:pt>
                <c:pt idx="4759">
                  <c:v>1.4999998529674485E-3</c:v>
                </c:pt>
                <c:pt idx="4760">
                  <c:v>-1.8999999781954102E-2</c:v>
                </c:pt>
                <c:pt idx="4761">
                  <c:v>-8.5500000132014975E-2</c:v>
                </c:pt>
                <c:pt idx="4762">
                  <c:v>7.0000001069274731E-3</c:v>
                </c:pt>
                <c:pt idx="4763">
                  <c:v>1.8500000092899427E-2</c:v>
                </c:pt>
                <c:pt idx="4764">
                  <c:v>1.5499999819439836E-2</c:v>
                </c:pt>
                <c:pt idx="4765">
                  <c:v>1.2500000055297278E-2</c:v>
                </c:pt>
                <c:pt idx="4766">
                  <c:v>9.5000003930181265E-3</c:v>
                </c:pt>
                <c:pt idx="4767">
                  <c:v>-2.3000000044703484E-2</c:v>
                </c:pt>
                <c:pt idx="4768">
                  <c:v>9.4999998036655597E-3</c:v>
                </c:pt>
                <c:pt idx="4769">
                  <c:v>-1.0000000351283234E-2</c:v>
                </c:pt>
                <c:pt idx="4770">
                  <c:v>3.5000000134459697E-3</c:v>
                </c:pt>
                <c:pt idx="4771">
                  <c:v>-1.5000001585576683E-3</c:v>
                </c:pt>
                <c:pt idx="4772">
                  <c:v>1.1499999978695996E-2</c:v>
                </c:pt>
                <c:pt idx="4773">
                  <c:v>-2.5000000023283064E-3</c:v>
                </c:pt>
                <c:pt idx="4774">
                  <c:v>2.0000000804429874E-3</c:v>
                </c:pt>
                <c:pt idx="4775">
                  <c:v>-4.8000000009778887E-2</c:v>
                </c:pt>
                <c:pt idx="4776">
                  <c:v>7.5000001888838597E-3</c:v>
                </c:pt>
                <c:pt idx="4777">
                  <c:v>-8.1500000145751983E-2</c:v>
                </c:pt>
                <c:pt idx="4778">
                  <c:v>1.1500000051455572E-2</c:v>
                </c:pt>
                <c:pt idx="4779">
                  <c:v>1.7999999618041329E-2</c:v>
                </c:pt>
                <c:pt idx="4780">
                  <c:v>1.9500000242260285E-2</c:v>
                </c:pt>
                <c:pt idx="4781">
                  <c:v>3.5000000061700121E-3</c:v>
                </c:pt>
                <c:pt idx="4782">
                  <c:v>9.9999998783459887E-3</c:v>
                </c:pt>
                <c:pt idx="4783">
                  <c:v>2.5000001769512892E-3</c:v>
                </c:pt>
                <c:pt idx="4784">
                  <c:v>9.0000000345753506E-3</c:v>
                </c:pt>
                <c:pt idx="4785">
                  <c:v>-5.0000008195638657E-4</c:v>
                </c:pt>
                <c:pt idx="4786">
                  <c:v>1.0999999969499186E-2</c:v>
                </c:pt>
                <c:pt idx="4787">
                  <c:v>8.0000001908047125E-3</c:v>
                </c:pt>
                <c:pt idx="4788">
                  <c:v>1.0000000009313226E-2</c:v>
                </c:pt>
                <c:pt idx="4789">
                  <c:v>5.0000000046566129E-3</c:v>
                </c:pt>
                <c:pt idx="4790">
                  <c:v>4.999999946448952E-3</c:v>
                </c:pt>
                <c:pt idx="4791">
                  <c:v>9.9999999802093953E-3</c:v>
                </c:pt>
                <c:pt idx="4792">
                  <c:v>5.500000188476406E-3</c:v>
                </c:pt>
                <c:pt idx="4793">
                  <c:v>1.2500000055297278E-2</c:v>
                </c:pt>
                <c:pt idx="4794">
                  <c:v>-1.0499999960302375E-2</c:v>
                </c:pt>
                <c:pt idx="4795">
                  <c:v>-3.9999998989515007E-3</c:v>
                </c:pt>
                <c:pt idx="4796">
                  <c:v>1.1000000173225999E-2</c:v>
                </c:pt>
                <c:pt idx="4797">
                  <c:v>-4.050000011920929E-2</c:v>
                </c:pt>
                <c:pt idx="4798">
                  <c:v>-1.0500000120373443E-2</c:v>
                </c:pt>
                <c:pt idx="4799">
                  <c:v>1.1999999813269824E-2</c:v>
                </c:pt>
                <c:pt idx="4800">
                  <c:v>1.249999989522621E-2</c:v>
                </c:pt>
                <c:pt idx="4801">
                  <c:v>1.0999999969499186E-2</c:v>
                </c:pt>
                <c:pt idx="4802">
                  <c:v>6.0000000230502337E-3</c:v>
                </c:pt>
                <c:pt idx="4803">
                  <c:v>2.0000000091386028E-2</c:v>
                </c:pt>
                <c:pt idx="4804">
                  <c:v>1.4500000070256647E-2</c:v>
                </c:pt>
                <c:pt idx="4805">
                  <c:v>2.4999999965075403E-2</c:v>
                </c:pt>
                <c:pt idx="4806">
                  <c:v>1.6999999992549419E-2</c:v>
                </c:pt>
                <c:pt idx="4807">
                  <c:v>2.5000000168802217E-3</c:v>
                </c:pt>
                <c:pt idx="4808">
                  <c:v>1.2000000051557436E-2</c:v>
                </c:pt>
                <c:pt idx="4809">
                  <c:v>2.0000000156869646E-2</c:v>
                </c:pt>
                <c:pt idx="4810">
                  <c:v>7.9999999579740688E-3</c:v>
                </c:pt>
                <c:pt idx="4811">
                  <c:v>9.0000000345753506E-3</c:v>
                </c:pt>
                <c:pt idx="4812">
                  <c:v>3.5000000134459697E-3</c:v>
                </c:pt>
                <c:pt idx="4813">
                  <c:v>2.5000000267027644E-2</c:v>
                </c:pt>
                <c:pt idx="4814">
                  <c:v>7.5000001088483259E-3</c:v>
                </c:pt>
                <c:pt idx="4815">
                  <c:v>5.0000000046566129E-3</c:v>
                </c:pt>
                <c:pt idx="4816">
                  <c:v>7.5000001088483259E-3</c:v>
                </c:pt>
                <c:pt idx="4817">
                  <c:v>-2.499999784049578E-3</c:v>
                </c:pt>
                <c:pt idx="4818">
                  <c:v>1.9499999929394107E-2</c:v>
                </c:pt>
                <c:pt idx="4819">
                  <c:v>9.0000000418513082E-3</c:v>
                </c:pt>
                <c:pt idx="4820">
                  <c:v>-5.4999999410938472E-3</c:v>
                </c:pt>
                <c:pt idx="4821">
                  <c:v>0</c:v>
                </c:pt>
                <c:pt idx="4822">
                  <c:v>-1.9999999203719199E-3</c:v>
                </c:pt>
                <c:pt idx="4823">
                  <c:v>5.5000001739244908E-3</c:v>
                </c:pt>
                <c:pt idx="4824">
                  <c:v>9.0000000418513082E-3</c:v>
                </c:pt>
                <c:pt idx="4825">
                  <c:v>5.000000172003638E-3</c:v>
                </c:pt>
                <c:pt idx="4826">
                  <c:v>4.4999998644925654E-3</c:v>
                </c:pt>
                <c:pt idx="4827">
                  <c:v>5.0000008195638657E-4</c:v>
                </c:pt>
                <c:pt idx="4828">
                  <c:v>1.0999999998603016E-2</c:v>
                </c:pt>
                <c:pt idx="4829">
                  <c:v>2.1999999938998371E-2</c:v>
                </c:pt>
                <c:pt idx="4830">
                  <c:v>9.0000000200234354E-3</c:v>
                </c:pt>
                <c:pt idx="4831">
                  <c:v>2.0000000949949026E-3</c:v>
                </c:pt>
                <c:pt idx="4832">
                  <c:v>-5.5000000284053385E-3</c:v>
                </c:pt>
                <c:pt idx="4833">
                  <c:v>-1.2000000046100467E-2</c:v>
                </c:pt>
                <c:pt idx="4834">
                  <c:v>8.0000003799796104E-3</c:v>
                </c:pt>
                <c:pt idx="4835">
                  <c:v>2.4000000208616257E-2</c:v>
                </c:pt>
                <c:pt idx="4836">
                  <c:v>0</c:v>
                </c:pt>
                <c:pt idx="4837">
                  <c:v>1.4000000432133675E-2</c:v>
                </c:pt>
                <c:pt idx="4838">
                  <c:v>-3.0000002589076757E-3</c:v>
                </c:pt>
                <c:pt idx="4839">
                  <c:v>6.0000000230502337E-3</c:v>
                </c:pt>
                <c:pt idx="4840">
                  <c:v>3.5000003263121471E-3</c:v>
                </c:pt>
                <c:pt idx="4841">
                  <c:v>8.4999998070998117E-3</c:v>
                </c:pt>
                <c:pt idx="4842">
                  <c:v>1.7999999690800905E-2</c:v>
                </c:pt>
                <c:pt idx="4843">
                  <c:v>2.0999999855121132E-2</c:v>
                </c:pt>
                <c:pt idx="4844">
                  <c:v>1.0999999940395355E-2</c:v>
                </c:pt>
                <c:pt idx="4845">
                  <c:v>-1.4999999839346856E-2</c:v>
                </c:pt>
                <c:pt idx="4846">
                  <c:v>-1.0000000766012818E-3</c:v>
                </c:pt>
                <c:pt idx="4847">
                  <c:v>-2.9999999678693712E-2</c:v>
                </c:pt>
                <c:pt idx="4848">
                  <c:v>2.5500000185274985E-2</c:v>
                </c:pt>
                <c:pt idx="4849">
                  <c:v>2.1499999857041985E-2</c:v>
                </c:pt>
                <c:pt idx="4850">
                  <c:v>-1.9499999994877726E-2</c:v>
                </c:pt>
                <c:pt idx="4851">
                  <c:v>-1.6499999997904524E-2</c:v>
                </c:pt>
                <c:pt idx="4852">
                  <c:v>-8.9999998017447069E-3</c:v>
                </c:pt>
                <c:pt idx="4853">
                  <c:v>2.4500000057742E-2</c:v>
                </c:pt>
                <c:pt idx="4854">
                  <c:v>-2.2499999962747097E-2</c:v>
                </c:pt>
                <c:pt idx="4855">
                  <c:v>9.9999998928979039E-3</c:v>
                </c:pt>
                <c:pt idx="4856">
                  <c:v>9.4999998982530087E-3</c:v>
                </c:pt>
                <c:pt idx="4857">
                  <c:v>1.5000000043073669E-2</c:v>
                </c:pt>
                <c:pt idx="4858">
                  <c:v>7.0000001142034307E-3</c:v>
                </c:pt>
                <c:pt idx="4859">
                  <c:v>6.0000000303261913E-3</c:v>
                </c:pt>
                <c:pt idx="4860">
                  <c:v>1.4999998529674485E-3</c:v>
                </c:pt>
                <c:pt idx="4861">
                  <c:v>1.5999999945051968E-2</c:v>
                </c:pt>
                <c:pt idx="4862">
                  <c:v>8.000000030733645E-3</c:v>
                </c:pt>
                <c:pt idx="4863">
                  <c:v>0</c:v>
                </c:pt>
                <c:pt idx="4864">
                  <c:v>0</c:v>
                </c:pt>
                <c:pt idx="4865">
                  <c:v>5.4999999701976776E-3</c:v>
                </c:pt>
                <c:pt idx="4866">
                  <c:v>-0.29800000041723251</c:v>
                </c:pt>
                <c:pt idx="4867">
                  <c:v>-8.0000000016298145E-3</c:v>
                </c:pt>
                <c:pt idx="4868">
                  <c:v>-1.3500000211934093E-2</c:v>
                </c:pt>
                <c:pt idx="4869">
                  <c:v>1.6999999992549419E-2</c:v>
                </c:pt>
                <c:pt idx="4870">
                  <c:v>-5.4999999410938472E-3</c:v>
                </c:pt>
                <c:pt idx="4871">
                  <c:v>5.0000008195638657E-4</c:v>
                </c:pt>
                <c:pt idx="4872">
                  <c:v>-3.1500000215601176E-2</c:v>
                </c:pt>
                <c:pt idx="4873">
                  <c:v>1.0499999887542799E-2</c:v>
                </c:pt>
                <c:pt idx="4874">
                  <c:v>-1.0499999887542799E-2</c:v>
                </c:pt>
                <c:pt idx="4875">
                  <c:v>-3.2499999855645001E-2</c:v>
                </c:pt>
                <c:pt idx="4876">
                  <c:v>-6.0000000230502337E-3</c:v>
                </c:pt>
                <c:pt idx="4877">
                  <c:v>4.5000000391155481E-3</c:v>
                </c:pt>
                <c:pt idx="4878">
                  <c:v>5.9999998193234205E-3</c:v>
                </c:pt>
                <c:pt idx="4879">
                  <c:v>6.9999999832361937E-3</c:v>
                </c:pt>
                <c:pt idx="4880">
                  <c:v>8.000000030733645E-3</c:v>
                </c:pt>
                <c:pt idx="4881">
                  <c:v>1.0500000120373443E-2</c:v>
                </c:pt>
                <c:pt idx="4882">
                  <c:v>3.9999998625717126E-3</c:v>
                </c:pt>
                <c:pt idx="4883">
                  <c:v>1.0000000122090569E-2</c:v>
                </c:pt>
                <c:pt idx="4884">
                  <c:v>1.5999999832274625E-2</c:v>
                </c:pt>
                <c:pt idx="4885">
                  <c:v>4.6999999893159838E-2</c:v>
                </c:pt>
                <c:pt idx="4886">
                  <c:v>-1.0000000122090569E-2</c:v>
                </c:pt>
                <c:pt idx="4887">
                  <c:v>3.9500000013504177E-2</c:v>
                </c:pt>
                <c:pt idx="4888">
                  <c:v>1.149999996778206E-2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36192"/>
        <c:axId val="94137728"/>
      </c:scatterChart>
      <c:valAx>
        <c:axId val="94136192"/>
        <c:scaling>
          <c:orientation val="maxMin"/>
          <c:max val="0.4"/>
          <c:min val="-0.30000000000000004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.00" sourceLinked="0"/>
        <c:majorTickMark val="out"/>
        <c:minorTickMark val="none"/>
        <c:tickLblPos val="nextTo"/>
        <c:crossAx val="94137728"/>
        <c:crosses val="autoZero"/>
        <c:crossBetween val="midCat"/>
        <c:majorUnit val="5.000000000000001E-2"/>
      </c:valAx>
      <c:valAx>
        <c:axId val="94137728"/>
        <c:scaling>
          <c:orientation val="maxMin"/>
        </c:scaling>
        <c:delete val="0"/>
        <c:axPos val="r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.00" sourceLinked="0"/>
        <c:majorTickMark val="out"/>
        <c:minorTickMark val="none"/>
        <c:tickLblPos val="nextTo"/>
        <c:crossAx val="94136192"/>
        <c:crosses val="autoZero"/>
        <c:crossBetween val="midCat"/>
        <c:majorUnit val="5.000000000000001E-2"/>
        <c:minorUnit val="1.0000000000000002E-2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new2</c:v>
          </c:tx>
          <c:spPr>
            <a:ln w="28575">
              <a:noFill/>
            </a:ln>
            <a:effectLst/>
          </c:spPr>
          <c:marker>
            <c:symbol val="dot"/>
            <c:size val="2"/>
            <c:spPr>
              <a:solidFill>
                <a:srgbClr val="0000C8"/>
              </a:solidFill>
              <a:ln>
                <a:solidFill>
                  <a:schemeClr val="accent3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'3d scatterplotV1_1b.xls'!new2_xs</c:f>
              <c:numCache>
                <c:formatCode>General</c:formatCode>
                <c:ptCount val="5546"/>
                <c:pt idx="0">
                  <c:v>-0.36932624519424745</c:v>
                </c:pt>
                <c:pt idx="1">
                  <c:v>-0.33164342500918315</c:v>
                </c:pt>
                <c:pt idx="2">
                  <c:v>-0.35855972514137197</c:v>
                </c:pt>
                <c:pt idx="3">
                  <c:v>-0.34779320508849637</c:v>
                </c:pt>
                <c:pt idx="4">
                  <c:v>-0.29934386485055647</c:v>
                </c:pt>
                <c:pt idx="5">
                  <c:v>-0.36394298516780971</c:v>
                </c:pt>
                <c:pt idx="6">
                  <c:v>-0.35855972514137197</c:v>
                </c:pt>
                <c:pt idx="7">
                  <c:v>-0.35317646511493411</c:v>
                </c:pt>
                <c:pt idx="8">
                  <c:v>-0.35855972514137197</c:v>
                </c:pt>
                <c:pt idx="9">
                  <c:v>-0.34240994506205863</c:v>
                </c:pt>
                <c:pt idx="10">
                  <c:v>-0.36394298516780971</c:v>
                </c:pt>
                <c:pt idx="11">
                  <c:v>-0.36394298516780971</c:v>
                </c:pt>
                <c:pt idx="12">
                  <c:v>-0.34779320508849637</c:v>
                </c:pt>
                <c:pt idx="13">
                  <c:v>-0.36394298516780971</c:v>
                </c:pt>
                <c:pt idx="14">
                  <c:v>-0.35855972514137197</c:v>
                </c:pt>
                <c:pt idx="15">
                  <c:v>-0.35855972514137197</c:v>
                </c:pt>
                <c:pt idx="16">
                  <c:v>-0.35855972514137197</c:v>
                </c:pt>
                <c:pt idx="17">
                  <c:v>-0.36932624519424745</c:v>
                </c:pt>
                <c:pt idx="18">
                  <c:v>-0.35855972514137197</c:v>
                </c:pt>
                <c:pt idx="19">
                  <c:v>-0.36932624519424745</c:v>
                </c:pt>
                <c:pt idx="20">
                  <c:v>-0.34779320508849637</c:v>
                </c:pt>
                <c:pt idx="21">
                  <c:v>-0.36932624519424745</c:v>
                </c:pt>
                <c:pt idx="22">
                  <c:v>-0.36932624519424745</c:v>
                </c:pt>
                <c:pt idx="23">
                  <c:v>-0.36932624519424745</c:v>
                </c:pt>
                <c:pt idx="24">
                  <c:v>-0.35317646511493411</c:v>
                </c:pt>
                <c:pt idx="25">
                  <c:v>-0.35317646511493411</c:v>
                </c:pt>
                <c:pt idx="26">
                  <c:v>-0.33164342500918315</c:v>
                </c:pt>
                <c:pt idx="27">
                  <c:v>-0.36394298516780971</c:v>
                </c:pt>
                <c:pt idx="28">
                  <c:v>-0.34240994506205863</c:v>
                </c:pt>
                <c:pt idx="29">
                  <c:v>-0.34779320508849637</c:v>
                </c:pt>
                <c:pt idx="30">
                  <c:v>-0.33164342500918315</c:v>
                </c:pt>
                <c:pt idx="31">
                  <c:v>-0.34779320508849637</c:v>
                </c:pt>
                <c:pt idx="32">
                  <c:v>-0.34240994506205863</c:v>
                </c:pt>
                <c:pt idx="33">
                  <c:v>-0.36932624519424745</c:v>
                </c:pt>
                <c:pt idx="34">
                  <c:v>-0.36394298516780971</c:v>
                </c:pt>
                <c:pt idx="35">
                  <c:v>-0.36394298516780971</c:v>
                </c:pt>
                <c:pt idx="36">
                  <c:v>-0.34240994506205863</c:v>
                </c:pt>
                <c:pt idx="37">
                  <c:v>-0.36394298516780971</c:v>
                </c:pt>
                <c:pt idx="38">
                  <c:v>-0.35855972514137197</c:v>
                </c:pt>
                <c:pt idx="39">
                  <c:v>-0.35855972514137197</c:v>
                </c:pt>
                <c:pt idx="40">
                  <c:v>-0.36932624519424745</c:v>
                </c:pt>
                <c:pt idx="41">
                  <c:v>-0.34779320508849637</c:v>
                </c:pt>
                <c:pt idx="42">
                  <c:v>-0.36394298516780971</c:v>
                </c:pt>
                <c:pt idx="43">
                  <c:v>-0.36932624519424745</c:v>
                </c:pt>
                <c:pt idx="44">
                  <c:v>-0.34240994506205863</c:v>
                </c:pt>
                <c:pt idx="45">
                  <c:v>-0.36932624519424745</c:v>
                </c:pt>
                <c:pt idx="46">
                  <c:v>-0.33164342500918315</c:v>
                </c:pt>
                <c:pt idx="47">
                  <c:v>-0.33164342500918315</c:v>
                </c:pt>
                <c:pt idx="48">
                  <c:v>-0.35317646511493411</c:v>
                </c:pt>
                <c:pt idx="49">
                  <c:v>-0.35855972514137197</c:v>
                </c:pt>
                <c:pt idx="50">
                  <c:v>-0.34779320508849637</c:v>
                </c:pt>
                <c:pt idx="51">
                  <c:v>-0.36932624519424745</c:v>
                </c:pt>
                <c:pt idx="52">
                  <c:v>-0.35317646511493411</c:v>
                </c:pt>
                <c:pt idx="53">
                  <c:v>-0.34240994506205863</c:v>
                </c:pt>
                <c:pt idx="54">
                  <c:v>-0.33164342500918315</c:v>
                </c:pt>
                <c:pt idx="55">
                  <c:v>-0.35317646511493411</c:v>
                </c:pt>
                <c:pt idx="56">
                  <c:v>-0.34779320508849637</c:v>
                </c:pt>
                <c:pt idx="57">
                  <c:v>-0.35855972514137197</c:v>
                </c:pt>
                <c:pt idx="58">
                  <c:v>-0.34240994506205863</c:v>
                </c:pt>
                <c:pt idx="59">
                  <c:v>-0.37133473675088913</c:v>
                </c:pt>
                <c:pt idx="60">
                  <c:v>-0.34980169664513805</c:v>
                </c:pt>
                <c:pt idx="61">
                  <c:v>-0.36056821669801359</c:v>
                </c:pt>
                <c:pt idx="62">
                  <c:v>-0.36056821669801359</c:v>
                </c:pt>
                <c:pt idx="63">
                  <c:v>-0.36056821669801359</c:v>
                </c:pt>
                <c:pt idx="64">
                  <c:v>-0.35518495667157579</c:v>
                </c:pt>
                <c:pt idx="65">
                  <c:v>-0.37671799677732687</c:v>
                </c:pt>
                <c:pt idx="66">
                  <c:v>-0.36056821669801359</c:v>
                </c:pt>
                <c:pt idx="67">
                  <c:v>-0.37133473675088913</c:v>
                </c:pt>
                <c:pt idx="68">
                  <c:v>-0.33903517659226251</c:v>
                </c:pt>
                <c:pt idx="69">
                  <c:v>-0.32826865653938703</c:v>
                </c:pt>
                <c:pt idx="70">
                  <c:v>-0.33903517659226251</c:v>
                </c:pt>
                <c:pt idx="71">
                  <c:v>-0.36595147672445133</c:v>
                </c:pt>
                <c:pt idx="72">
                  <c:v>-0.34441843661870025</c:v>
                </c:pt>
                <c:pt idx="73">
                  <c:v>-0.34980169664513805</c:v>
                </c:pt>
                <c:pt idx="74">
                  <c:v>-0.34980169664513805</c:v>
                </c:pt>
                <c:pt idx="75">
                  <c:v>-0.34980169664513805</c:v>
                </c:pt>
                <c:pt idx="76">
                  <c:v>-0.35518495667157579</c:v>
                </c:pt>
                <c:pt idx="77">
                  <c:v>-0.35518495667157579</c:v>
                </c:pt>
                <c:pt idx="78">
                  <c:v>-0.33903517659226251</c:v>
                </c:pt>
                <c:pt idx="79">
                  <c:v>-0.34980169664513805</c:v>
                </c:pt>
                <c:pt idx="80">
                  <c:v>-0.36056821669801359</c:v>
                </c:pt>
                <c:pt idx="81">
                  <c:v>-0.36056821669801359</c:v>
                </c:pt>
                <c:pt idx="82">
                  <c:v>-0.37133473675088913</c:v>
                </c:pt>
                <c:pt idx="83">
                  <c:v>-0.36056821669801359</c:v>
                </c:pt>
                <c:pt idx="84">
                  <c:v>-0.33903517659226251</c:v>
                </c:pt>
                <c:pt idx="85">
                  <c:v>-0.33365191656582477</c:v>
                </c:pt>
                <c:pt idx="86">
                  <c:v>-0.36056821669801359</c:v>
                </c:pt>
                <c:pt idx="87">
                  <c:v>-0.37133473675088913</c:v>
                </c:pt>
                <c:pt idx="88">
                  <c:v>-0.36056821669801359</c:v>
                </c:pt>
                <c:pt idx="89">
                  <c:v>-0.32826865653938703</c:v>
                </c:pt>
                <c:pt idx="90">
                  <c:v>-0.33903517659226251</c:v>
                </c:pt>
                <c:pt idx="91">
                  <c:v>-0.33903517659226251</c:v>
                </c:pt>
                <c:pt idx="92">
                  <c:v>-0.36056821669801359</c:v>
                </c:pt>
                <c:pt idx="93">
                  <c:v>-0.34980169664513805</c:v>
                </c:pt>
                <c:pt idx="94">
                  <c:v>-0.36595147672445133</c:v>
                </c:pt>
                <c:pt idx="95">
                  <c:v>-0.35518495667157579</c:v>
                </c:pt>
                <c:pt idx="96">
                  <c:v>-0.37671799677732687</c:v>
                </c:pt>
                <c:pt idx="97">
                  <c:v>-0.33903517659226251</c:v>
                </c:pt>
                <c:pt idx="98">
                  <c:v>-0.33365191656582477</c:v>
                </c:pt>
                <c:pt idx="99">
                  <c:v>-0.35518495667157579</c:v>
                </c:pt>
                <c:pt idx="100">
                  <c:v>-0.37133473675088913</c:v>
                </c:pt>
                <c:pt idx="101">
                  <c:v>-0.35518495667157579</c:v>
                </c:pt>
                <c:pt idx="102">
                  <c:v>-0.34980169664513805</c:v>
                </c:pt>
                <c:pt idx="103">
                  <c:v>-0.36595147672445133</c:v>
                </c:pt>
                <c:pt idx="104">
                  <c:v>-0.34980169664513805</c:v>
                </c:pt>
                <c:pt idx="105">
                  <c:v>-0.34980169664513805</c:v>
                </c:pt>
                <c:pt idx="106">
                  <c:v>-0.34980169664513805</c:v>
                </c:pt>
                <c:pt idx="107">
                  <c:v>-0.33903517659226251</c:v>
                </c:pt>
                <c:pt idx="108">
                  <c:v>-0.37133473675088913</c:v>
                </c:pt>
                <c:pt idx="109">
                  <c:v>-0.34441843661870025</c:v>
                </c:pt>
                <c:pt idx="110">
                  <c:v>-0.36595147672445133</c:v>
                </c:pt>
                <c:pt idx="111">
                  <c:v>-0.35518495667157579</c:v>
                </c:pt>
                <c:pt idx="112">
                  <c:v>-0.36056821669801359</c:v>
                </c:pt>
                <c:pt idx="113">
                  <c:v>-0.37133473675088913</c:v>
                </c:pt>
                <c:pt idx="114">
                  <c:v>-0.33903517659226251</c:v>
                </c:pt>
                <c:pt idx="115">
                  <c:v>-0.34980169664513805</c:v>
                </c:pt>
                <c:pt idx="116">
                  <c:v>-0.36056821669801359</c:v>
                </c:pt>
                <c:pt idx="117">
                  <c:v>-0.36595147672445133</c:v>
                </c:pt>
                <c:pt idx="118">
                  <c:v>-0.34980169664513805</c:v>
                </c:pt>
                <c:pt idx="119">
                  <c:v>-0.34980169664513805</c:v>
                </c:pt>
                <c:pt idx="120">
                  <c:v>-0.33903517659226251</c:v>
                </c:pt>
                <c:pt idx="121">
                  <c:v>-0.33365191656582477</c:v>
                </c:pt>
                <c:pt idx="122">
                  <c:v>-0.32826865653938703</c:v>
                </c:pt>
                <c:pt idx="123">
                  <c:v>-0.36056821669801359</c:v>
                </c:pt>
                <c:pt idx="124">
                  <c:v>-0.35518495667157579</c:v>
                </c:pt>
                <c:pt idx="125">
                  <c:v>-0.36056821669801359</c:v>
                </c:pt>
                <c:pt idx="126">
                  <c:v>-0.37133473675088913</c:v>
                </c:pt>
                <c:pt idx="127">
                  <c:v>-0.34441843661870025</c:v>
                </c:pt>
                <c:pt idx="128">
                  <c:v>-0.37133473675088913</c:v>
                </c:pt>
                <c:pt idx="129">
                  <c:v>-0.36595147672445133</c:v>
                </c:pt>
                <c:pt idx="130">
                  <c:v>-0.35518495667157579</c:v>
                </c:pt>
                <c:pt idx="131">
                  <c:v>-0.34441843661870025</c:v>
                </c:pt>
                <c:pt idx="132">
                  <c:v>-0.35518495667157579</c:v>
                </c:pt>
                <c:pt idx="133">
                  <c:v>-0.37133473675088913</c:v>
                </c:pt>
                <c:pt idx="134">
                  <c:v>-0.35518495667157579</c:v>
                </c:pt>
                <c:pt idx="135">
                  <c:v>-0.37671799677732687</c:v>
                </c:pt>
                <c:pt idx="136">
                  <c:v>-0.36056821669801359</c:v>
                </c:pt>
                <c:pt idx="137">
                  <c:v>-0.36595147672445133</c:v>
                </c:pt>
                <c:pt idx="138">
                  <c:v>-0.36595147672445133</c:v>
                </c:pt>
                <c:pt idx="139">
                  <c:v>-0.34441843661870025</c:v>
                </c:pt>
                <c:pt idx="140">
                  <c:v>-0.35518495667157579</c:v>
                </c:pt>
                <c:pt idx="141">
                  <c:v>-0.36056821669801359</c:v>
                </c:pt>
                <c:pt idx="142">
                  <c:v>-0.36056821669801359</c:v>
                </c:pt>
                <c:pt idx="143">
                  <c:v>-0.35518495667157579</c:v>
                </c:pt>
                <c:pt idx="144">
                  <c:v>-0.29596909638076041</c:v>
                </c:pt>
                <c:pt idx="145">
                  <c:v>-0.32826865653938703</c:v>
                </c:pt>
                <c:pt idx="146">
                  <c:v>-0.37133473675088913</c:v>
                </c:pt>
                <c:pt idx="147">
                  <c:v>-0.34441843661870025</c:v>
                </c:pt>
                <c:pt idx="148">
                  <c:v>-0.33365191656582477</c:v>
                </c:pt>
                <c:pt idx="149">
                  <c:v>-0.37133473675088913</c:v>
                </c:pt>
                <c:pt idx="150">
                  <c:v>-0.34980169664513805</c:v>
                </c:pt>
                <c:pt idx="151">
                  <c:v>-0.34980169664513805</c:v>
                </c:pt>
                <c:pt idx="152">
                  <c:v>-0.34980169664513805</c:v>
                </c:pt>
                <c:pt idx="153">
                  <c:v>-0.35518495667157579</c:v>
                </c:pt>
                <c:pt idx="154">
                  <c:v>-0.29596909638076035</c:v>
                </c:pt>
                <c:pt idx="155">
                  <c:v>-0.35518495667157579</c:v>
                </c:pt>
                <c:pt idx="156">
                  <c:v>-0.31211887646007369</c:v>
                </c:pt>
                <c:pt idx="157">
                  <c:v>-0.37133473675088913</c:v>
                </c:pt>
                <c:pt idx="158">
                  <c:v>-0.37133473675088913</c:v>
                </c:pt>
                <c:pt idx="159">
                  <c:v>-0.36595147672445133</c:v>
                </c:pt>
                <c:pt idx="160">
                  <c:v>-0.36056821669801359</c:v>
                </c:pt>
                <c:pt idx="161">
                  <c:v>-0.36595147672445133</c:v>
                </c:pt>
                <c:pt idx="162">
                  <c:v>-0.35518495667157579</c:v>
                </c:pt>
                <c:pt idx="163">
                  <c:v>-0.34441843661870025</c:v>
                </c:pt>
                <c:pt idx="164">
                  <c:v>-0.36056821669801359</c:v>
                </c:pt>
                <c:pt idx="165">
                  <c:v>-0.35518495667157579</c:v>
                </c:pt>
                <c:pt idx="166">
                  <c:v>-0.36056821669801359</c:v>
                </c:pt>
                <c:pt idx="167">
                  <c:v>-0.36056821669801359</c:v>
                </c:pt>
                <c:pt idx="168">
                  <c:v>-0.37133473675088913</c:v>
                </c:pt>
                <c:pt idx="169">
                  <c:v>-0.37133473675088913</c:v>
                </c:pt>
                <c:pt idx="170">
                  <c:v>-0.36056821669801359</c:v>
                </c:pt>
                <c:pt idx="171">
                  <c:v>-0.32826865653938703</c:v>
                </c:pt>
                <c:pt idx="172">
                  <c:v>-0.36056821669801359</c:v>
                </c:pt>
                <c:pt idx="173">
                  <c:v>-0.35518495667157579</c:v>
                </c:pt>
                <c:pt idx="174">
                  <c:v>-0.35518495667157579</c:v>
                </c:pt>
                <c:pt idx="175">
                  <c:v>-0.27443605627500933</c:v>
                </c:pt>
                <c:pt idx="176">
                  <c:v>-0.36056821669801359</c:v>
                </c:pt>
                <c:pt idx="177">
                  <c:v>-0.36595147672445133</c:v>
                </c:pt>
                <c:pt idx="178">
                  <c:v>-0.36056821669801359</c:v>
                </c:pt>
                <c:pt idx="179">
                  <c:v>-0.37133473675088913</c:v>
                </c:pt>
                <c:pt idx="180">
                  <c:v>-0.34980169664513805</c:v>
                </c:pt>
                <c:pt idx="181">
                  <c:v>-0.36595147672445133</c:v>
                </c:pt>
                <c:pt idx="182">
                  <c:v>-0.34980169664513805</c:v>
                </c:pt>
                <c:pt idx="183">
                  <c:v>-0.36056821669801359</c:v>
                </c:pt>
                <c:pt idx="184">
                  <c:v>-0.37133473675088913</c:v>
                </c:pt>
                <c:pt idx="185">
                  <c:v>-0.36595147672445133</c:v>
                </c:pt>
                <c:pt idx="186">
                  <c:v>-0.36056821669801359</c:v>
                </c:pt>
                <c:pt idx="187">
                  <c:v>-0.36056821669801359</c:v>
                </c:pt>
                <c:pt idx="188">
                  <c:v>-0.36056821669801359</c:v>
                </c:pt>
                <c:pt idx="189">
                  <c:v>-0.37133473675088913</c:v>
                </c:pt>
                <c:pt idx="190">
                  <c:v>-0.37671799677732687</c:v>
                </c:pt>
                <c:pt idx="191">
                  <c:v>-0.37133473675088913</c:v>
                </c:pt>
                <c:pt idx="192">
                  <c:v>-0.36595147672445133</c:v>
                </c:pt>
                <c:pt idx="193">
                  <c:v>-0.37671799677732687</c:v>
                </c:pt>
                <c:pt idx="194">
                  <c:v>-0.36056821669801359</c:v>
                </c:pt>
                <c:pt idx="195">
                  <c:v>-0.36056821669801359</c:v>
                </c:pt>
                <c:pt idx="196">
                  <c:v>-0.35518495667157579</c:v>
                </c:pt>
                <c:pt idx="197">
                  <c:v>-0.36595147672445133</c:v>
                </c:pt>
                <c:pt idx="198">
                  <c:v>-0.35518495667157579</c:v>
                </c:pt>
                <c:pt idx="199">
                  <c:v>-0.37133473675088913</c:v>
                </c:pt>
                <c:pt idx="200">
                  <c:v>-0.37133473675088913</c:v>
                </c:pt>
                <c:pt idx="201">
                  <c:v>-0.34980169664513805</c:v>
                </c:pt>
                <c:pt idx="202">
                  <c:v>-0.34441843661870025</c:v>
                </c:pt>
                <c:pt idx="203">
                  <c:v>-0.37133473675088913</c:v>
                </c:pt>
                <c:pt idx="204">
                  <c:v>-0.36595147672445133</c:v>
                </c:pt>
                <c:pt idx="205">
                  <c:v>-0.34980169664513805</c:v>
                </c:pt>
                <c:pt idx="206">
                  <c:v>-0.36595147672445133</c:v>
                </c:pt>
                <c:pt idx="207">
                  <c:v>-0.34980169664513805</c:v>
                </c:pt>
                <c:pt idx="208">
                  <c:v>-0.35518495667157579</c:v>
                </c:pt>
                <c:pt idx="209">
                  <c:v>-0.35518495667157579</c:v>
                </c:pt>
                <c:pt idx="210">
                  <c:v>-0.36595147672445133</c:v>
                </c:pt>
                <c:pt idx="211">
                  <c:v>-0.36056821669801359</c:v>
                </c:pt>
                <c:pt idx="212">
                  <c:v>-0.36056821669801359</c:v>
                </c:pt>
                <c:pt idx="213">
                  <c:v>-0.36595147672445133</c:v>
                </c:pt>
                <c:pt idx="214">
                  <c:v>-0.31211887646007369</c:v>
                </c:pt>
                <c:pt idx="215">
                  <c:v>-0.36595147672445133</c:v>
                </c:pt>
                <c:pt idx="216">
                  <c:v>-0.34980169664513805</c:v>
                </c:pt>
                <c:pt idx="217">
                  <c:v>-0.35518495667157579</c:v>
                </c:pt>
                <c:pt idx="218">
                  <c:v>-0.36595147672445133</c:v>
                </c:pt>
                <c:pt idx="219">
                  <c:v>-0.34441843661870025</c:v>
                </c:pt>
                <c:pt idx="220">
                  <c:v>-0.37133473675088913</c:v>
                </c:pt>
                <c:pt idx="221">
                  <c:v>-0.36595147672445133</c:v>
                </c:pt>
                <c:pt idx="222">
                  <c:v>-0.34980169664513805</c:v>
                </c:pt>
                <c:pt idx="223">
                  <c:v>-0.37133473675088913</c:v>
                </c:pt>
                <c:pt idx="224">
                  <c:v>-0.36056821669801359</c:v>
                </c:pt>
                <c:pt idx="225">
                  <c:v>-0.37133473675088913</c:v>
                </c:pt>
                <c:pt idx="226">
                  <c:v>-0.36595147672445133</c:v>
                </c:pt>
                <c:pt idx="227">
                  <c:v>-0.35518495667157579</c:v>
                </c:pt>
                <c:pt idx="228">
                  <c:v>-0.36595147672445133</c:v>
                </c:pt>
                <c:pt idx="229">
                  <c:v>-0.36056821669801359</c:v>
                </c:pt>
                <c:pt idx="230">
                  <c:v>-0.36056821669801359</c:v>
                </c:pt>
                <c:pt idx="231">
                  <c:v>-0.36595147672445133</c:v>
                </c:pt>
                <c:pt idx="232">
                  <c:v>-0.36056821669801359</c:v>
                </c:pt>
                <c:pt idx="233">
                  <c:v>-0.36056821669801359</c:v>
                </c:pt>
                <c:pt idx="234">
                  <c:v>-0.34980169664513805</c:v>
                </c:pt>
                <c:pt idx="235">
                  <c:v>-0.36056821669801359</c:v>
                </c:pt>
                <c:pt idx="236">
                  <c:v>-0.31211887646007369</c:v>
                </c:pt>
                <c:pt idx="237">
                  <c:v>-0.36595147672445133</c:v>
                </c:pt>
                <c:pt idx="238">
                  <c:v>-0.36056821669801359</c:v>
                </c:pt>
                <c:pt idx="239">
                  <c:v>-0.35518495667157579</c:v>
                </c:pt>
                <c:pt idx="240">
                  <c:v>-0.37133473675088913</c:v>
                </c:pt>
                <c:pt idx="241">
                  <c:v>-0.34980169664513805</c:v>
                </c:pt>
                <c:pt idx="242">
                  <c:v>-0.36595147672445133</c:v>
                </c:pt>
                <c:pt idx="243">
                  <c:v>-0.36595147672445133</c:v>
                </c:pt>
                <c:pt idx="244">
                  <c:v>-0.33903517659226251</c:v>
                </c:pt>
                <c:pt idx="245">
                  <c:v>-0.36595147672445133</c:v>
                </c:pt>
                <c:pt idx="246">
                  <c:v>-0.33365191656582477</c:v>
                </c:pt>
                <c:pt idx="247">
                  <c:v>-0.35518495667157579</c:v>
                </c:pt>
                <c:pt idx="248">
                  <c:v>-0.34441843661870025</c:v>
                </c:pt>
                <c:pt idx="249">
                  <c:v>-0.37133473675088913</c:v>
                </c:pt>
                <c:pt idx="250">
                  <c:v>-0.36056821669801359</c:v>
                </c:pt>
                <c:pt idx="251">
                  <c:v>-0.37133473675088913</c:v>
                </c:pt>
                <c:pt idx="252">
                  <c:v>-0.35518495667157579</c:v>
                </c:pt>
                <c:pt idx="253">
                  <c:v>-0.37133473675088913</c:v>
                </c:pt>
                <c:pt idx="254">
                  <c:v>-0.27981931630144713</c:v>
                </c:pt>
                <c:pt idx="255">
                  <c:v>-0.36056821669801359</c:v>
                </c:pt>
                <c:pt idx="256">
                  <c:v>-0.32288539651294923</c:v>
                </c:pt>
                <c:pt idx="257">
                  <c:v>-0.37133473675088913</c:v>
                </c:pt>
                <c:pt idx="258">
                  <c:v>-0.36595147672445133</c:v>
                </c:pt>
                <c:pt idx="259">
                  <c:v>-0.36056821669801359</c:v>
                </c:pt>
                <c:pt idx="260">
                  <c:v>-0.36595147672445133</c:v>
                </c:pt>
                <c:pt idx="261">
                  <c:v>-0.37133473675088913</c:v>
                </c:pt>
                <c:pt idx="262">
                  <c:v>-0.35518495667157579</c:v>
                </c:pt>
                <c:pt idx="263">
                  <c:v>-0.37133473675088913</c:v>
                </c:pt>
                <c:pt idx="264">
                  <c:v>-0.36595147672445133</c:v>
                </c:pt>
                <c:pt idx="265">
                  <c:v>-0.36056821669801359</c:v>
                </c:pt>
                <c:pt idx="266">
                  <c:v>-0.36056821669801359</c:v>
                </c:pt>
                <c:pt idx="267">
                  <c:v>-0.37133473675088913</c:v>
                </c:pt>
                <c:pt idx="268">
                  <c:v>-0.36595147672445133</c:v>
                </c:pt>
                <c:pt idx="269">
                  <c:v>-0.36595147672445133</c:v>
                </c:pt>
                <c:pt idx="270">
                  <c:v>-0.36595147672445133</c:v>
                </c:pt>
                <c:pt idx="271">
                  <c:v>-0.37133473675088913</c:v>
                </c:pt>
                <c:pt idx="272">
                  <c:v>-0.34980169664513805</c:v>
                </c:pt>
                <c:pt idx="273">
                  <c:v>-0.35518495667157579</c:v>
                </c:pt>
                <c:pt idx="274">
                  <c:v>-0.37133473675088913</c:v>
                </c:pt>
                <c:pt idx="275">
                  <c:v>-0.34980169664513805</c:v>
                </c:pt>
                <c:pt idx="276">
                  <c:v>-0.32826865653938703</c:v>
                </c:pt>
                <c:pt idx="277">
                  <c:v>-0.36595147672445133</c:v>
                </c:pt>
                <c:pt idx="278">
                  <c:v>-0.36056821669801359</c:v>
                </c:pt>
                <c:pt idx="279">
                  <c:v>-0.36056821669801359</c:v>
                </c:pt>
                <c:pt idx="280">
                  <c:v>-0.36595147672445133</c:v>
                </c:pt>
                <c:pt idx="281">
                  <c:v>-0.36595147672445133</c:v>
                </c:pt>
                <c:pt idx="282">
                  <c:v>-0.37671799677732687</c:v>
                </c:pt>
                <c:pt idx="283">
                  <c:v>-0.36056821669801359</c:v>
                </c:pt>
                <c:pt idx="284">
                  <c:v>-0.36056821669801359</c:v>
                </c:pt>
                <c:pt idx="285">
                  <c:v>-0.36056821669801359</c:v>
                </c:pt>
                <c:pt idx="286">
                  <c:v>-0.36595147672445133</c:v>
                </c:pt>
                <c:pt idx="287">
                  <c:v>-0.35518495667157579</c:v>
                </c:pt>
                <c:pt idx="288">
                  <c:v>-0.34980169664513805</c:v>
                </c:pt>
                <c:pt idx="289">
                  <c:v>-0.32288539651294923</c:v>
                </c:pt>
                <c:pt idx="290">
                  <c:v>-0.37133473675088913</c:v>
                </c:pt>
                <c:pt idx="291">
                  <c:v>-0.32826865653938703</c:v>
                </c:pt>
                <c:pt idx="292">
                  <c:v>-0.32826865653938703</c:v>
                </c:pt>
                <c:pt idx="293">
                  <c:v>-0.35518495667157579</c:v>
                </c:pt>
                <c:pt idx="294">
                  <c:v>-0.36056821669801359</c:v>
                </c:pt>
                <c:pt idx="295">
                  <c:v>-0.32288539651294923</c:v>
                </c:pt>
                <c:pt idx="296">
                  <c:v>-0.36056821669801359</c:v>
                </c:pt>
                <c:pt idx="297">
                  <c:v>-0.36595147672445133</c:v>
                </c:pt>
                <c:pt idx="298">
                  <c:v>-0.36056821669801359</c:v>
                </c:pt>
                <c:pt idx="299">
                  <c:v>-0.35518495667157579</c:v>
                </c:pt>
                <c:pt idx="300">
                  <c:v>-0.36056821669801359</c:v>
                </c:pt>
                <c:pt idx="301">
                  <c:v>-0.35518495667157579</c:v>
                </c:pt>
                <c:pt idx="302">
                  <c:v>-0.34441843661870025</c:v>
                </c:pt>
                <c:pt idx="303">
                  <c:v>-0.34441843661870025</c:v>
                </c:pt>
                <c:pt idx="304">
                  <c:v>-0.37133473675088913</c:v>
                </c:pt>
                <c:pt idx="305">
                  <c:v>-0.35518495667157579</c:v>
                </c:pt>
                <c:pt idx="306">
                  <c:v>-0.37133473675088913</c:v>
                </c:pt>
                <c:pt idx="307">
                  <c:v>-0.36056821669801359</c:v>
                </c:pt>
                <c:pt idx="308">
                  <c:v>-0.34980169664513805</c:v>
                </c:pt>
                <c:pt idx="309">
                  <c:v>-0.34980169664513805</c:v>
                </c:pt>
                <c:pt idx="310">
                  <c:v>-0.35518495667157579</c:v>
                </c:pt>
                <c:pt idx="311">
                  <c:v>-0.32826865653938703</c:v>
                </c:pt>
                <c:pt idx="312">
                  <c:v>-0.36056821669801359</c:v>
                </c:pt>
                <c:pt idx="313">
                  <c:v>-0.36595147672445133</c:v>
                </c:pt>
                <c:pt idx="314">
                  <c:v>-0.33365191656582477</c:v>
                </c:pt>
                <c:pt idx="315">
                  <c:v>-0.36056821669801359</c:v>
                </c:pt>
                <c:pt idx="316">
                  <c:v>-0.36056821669801359</c:v>
                </c:pt>
                <c:pt idx="317">
                  <c:v>-0.36595147672445133</c:v>
                </c:pt>
                <c:pt idx="318">
                  <c:v>-0.35518495667157579</c:v>
                </c:pt>
                <c:pt idx="319">
                  <c:v>-0.37133473675088913</c:v>
                </c:pt>
                <c:pt idx="320">
                  <c:v>-0.36056821669801359</c:v>
                </c:pt>
                <c:pt idx="321">
                  <c:v>-0.36595147672445133</c:v>
                </c:pt>
                <c:pt idx="322">
                  <c:v>-0.36056821669801359</c:v>
                </c:pt>
                <c:pt idx="323">
                  <c:v>-0.37133473675088913</c:v>
                </c:pt>
                <c:pt idx="324">
                  <c:v>-0.37133473675088913</c:v>
                </c:pt>
                <c:pt idx="325">
                  <c:v>-0.36595147672445133</c:v>
                </c:pt>
                <c:pt idx="326">
                  <c:v>-0.37133473675088913</c:v>
                </c:pt>
                <c:pt idx="327">
                  <c:v>-0.37133473675088913</c:v>
                </c:pt>
                <c:pt idx="328">
                  <c:v>-0.37133473675088913</c:v>
                </c:pt>
                <c:pt idx="329">
                  <c:v>-0.36056821669801359</c:v>
                </c:pt>
                <c:pt idx="330">
                  <c:v>-0.36595147672445133</c:v>
                </c:pt>
                <c:pt idx="331">
                  <c:v>-0.34980169664513805</c:v>
                </c:pt>
                <c:pt idx="332">
                  <c:v>-0.37133473675088913</c:v>
                </c:pt>
                <c:pt idx="333">
                  <c:v>-0.36595147672445133</c:v>
                </c:pt>
                <c:pt idx="334">
                  <c:v>-0.36595147672445133</c:v>
                </c:pt>
                <c:pt idx="335">
                  <c:v>-0.35518495667157579</c:v>
                </c:pt>
                <c:pt idx="336">
                  <c:v>-0.34441843661870025</c:v>
                </c:pt>
                <c:pt idx="337">
                  <c:v>-0.36595147672445133</c:v>
                </c:pt>
                <c:pt idx="338">
                  <c:v>-0.37133473675088913</c:v>
                </c:pt>
                <c:pt idx="339">
                  <c:v>-0.37671799677732687</c:v>
                </c:pt>
                <c:pt idx="340">
                  <c:v>-0.36595147672445133</c:v>
                </c:pt>
                <c:pt idx="341">
                  <c:v>-0.36595147672445133</c:v>
                </c:pt>
                <c:pt idx="342">
                  <c:v>-0.37133473675088913</c:v>
                </c:pt>
                <c:pt idx="343">
                  <c:v>-0.36056821669801359</c:v>
                </c:pt>
                <c:pt idx="344">
                  <c:v>-0.33365191656582477</c:v>
                </c:pt>
                <c:pt idx="345">
                  <c:v>-0.35518495667157579</c:v>
                </c:pt>
                <c:pt idx="346">
                  <c:v>-0.33903517659226251</c:v>
                </c:pt>
                <c:pt idx="347">
                  <c:v>-0.36056821669801359</c:v>
                </c:pt>
                <c:pt idx="348">
                  <c:v>-0.34441843661870025</c:v>
                </c:pt>
                <c:pt idx="349">
                  <c:v>-0.32826865653938703</c:v>
                </c:pt>
                <c:pt idx="350">
                  <c:v>-0.33903517659226251</c:v>
                </c:pt>
                <c:pt idx="351">
                  <c:v>-0.37133473675088913</c:v>
                </c:pt>
                <c:pt idx="352">
                  <c:v>-0.36595147672445133</c:v>
                </c:pt>
                <c:pt idx="353">
                  <c:v>-0.36595147672445133</c:v>
                </c:pt>
                <c:pt idx="354">
                  <c:v>-0.37133473675088913</c:v>
                </c:pt>
                <c:pt idx="355">
                  <c:v>-0.36056821669801359</c:v>
                </c:pt>
                <c:pt idx="356">
                  <c:v>-0.32826865653938703</c:v>
                </c:pt>
                <c:pt idx="357">
                  <c:v>-0.36056821669801359</c:v>
                </c:pt>
                <c:pt idx="358">
                  <c:v>-0.35518495667157579</c:v>
                </c:pt>
                <c:pt idx="359">
                  <c:v>-0.35518495667157579</c:v>
                </c:pt>
                <c:pt idx="360">
                  <c:v>-0.36595147672445133</c:v>
                </c:pt>
                <c:pt idx="361">
                  <c:v>-0.37671799677732687</c:v>
                </c:pt>
                <c:pt idx="362">
                  <c:v>-0.34980169664513805</c:v>
                </c:pt>
                <c:pt idx="363">
                  <c:v>-0.36595147672445133</c:v>
                </c:pt>
                <c:pt idx="364">
                  <c:v>-0.36595147672445133</c:v>
                </c:pt>
                <c:pt idx="365">
                  <c:v>-0.34441843661870025</c:v>
                </c:pt>
                <c:pt idx="366">
                  <c:v>-0.36595147672445133</c:v>
                </c:pt>
                <c:pt idx="367">
                  <c:v>-0.36056821669801359</c:v>
                </c:pt>
                <c:pt idx="368">
                  <c:v>-0.36056821669801359</c:v>
                </c:pt>
                <c:pt idx="369">
                  <c:v>-0.36595147672445133</c:v>
                </c:pt>
                <c:pt idx="370">
                  <c:v>-0.35518495667157579</c:v>
                </c:pt>
                <c:pt idx="371">
                  <c:v>-0.37133473675088913</c:v>
                </c:pt>
                <c:pt idx="372">
                  <c:v>-0.35518495667157579</c:v>
                </c:pt>
                <c:pt idx="373">
                  <c:v>-0.37133473675088913</c:v>
                </c:pt>
                <c:pt idx="374">
                  <c:v>-0.35518495667157579</c:v>
                </c:pt>
                <c:pt idx="375">
                  <c:v>-0.36595147672445133</c:v>
                </c:pt>
                <c:pt idx="376">
                  <c:v>-0.37671799677732687</c:v>
                </c:pt>
                <c:pt idx="377">
                  <c:v>-0.36595147672445133</c:v>
                </c:pt>
                <c:pt idx="378">
                  <c:v>-0.37133473675088913</c:v>
                </c:pt>
                <c:pt idx="379">
                  <c:v>-0.36595147672445133</c:v>
                </c:pt>
                <c:pt idx="380">
                  <c:v>-0.35518495667157579</c:v>
                </c:pt>
                <c:pt idx="381">
                  <c:v>-0.37133473675088913</c:v>
                </c:pt>
                <c:pt idx="382">
                  <c:v>-0.34441843661870025</c:v>
                </c:pt>
                <c:pt idx="383">
                  <c:v>-0.36595147672445133</c:v>
                </c:pt>
                <c:pt idx="384">
                  <c:v>-0.37133473675088913</c:v>
                </c:pt>
                <c:pt idx="385">
                  <c:v>-0.36595147672445133</c:v>
                </c:pt>
                <c:pt idx="386">
                  <c:v>-0.34980169664513805</c:v>
                </c:pt>
                <c:pt idx="387">
                  <c:v>-0.36056821669801359</c:v>
                </c:pt>
                <c:pt idx="388">
                  <c:v>-0.37133473675088913</c:v>
                </c:pt>
                <c:pt idx="389">
                  <c:v>-0.36595147672445133</c:v>
                </c:pt>
                <c:pt idx="390">
                  <c:v>-0.36056821669801359</c:v>
                </c:pt>
                <c:pt idx="391">
                  <c:v>-0.36056821669801359</c:v>
                </c:pt>
                <c:pt idx="392">
                  <c:v>-0.32826865653938703</c:v>
                </c:pt>
                <c:pt idx="393">
                  <c:v>-0.37671799677732687</c:v>
                </c:pt>
                <c:pt idx="394">
                  <c:v>-0.37133473675088913</c:v>
                </c:pt>
                <c:pt idx="395">
                  <c:v>-0.36595147672445133</c:v>
                </c:pt>
                <c:pt idx="396">
                  <c:v>-0.36595147672445133</c:v>
                </c:pt>
                <c:pt idx="397">
                  <c:v>-0.36056821669801359</c:v>
                </c:pt>
                <c:pt idx="398">
                  <c:v>-0.35518495667157579</c:v>
                </c:pt>
                <c:pt idx="399">
                  <c:v>-0.35518495667157579</c:v>
                </c:pt>
                <c:pt idx="400">
                  <c:v>-0.35518495667157579</c:v>
                </c:pt>
                <c:pt idx="401">
                  <c:v>-0.34441843661870025</c:v>
                </c:pt>
                <c:pt idx="402">
                  <c:v>-0.36595147672445133</c:v>
                </c:pt>
                <c:pt idx="403">
                  <c:v>-0.35518495667157579</c:v>
                </c:pt>
                <c:pt idx="404">
                  <c:v>-0.36595147672445133</c:v>
                </c:pt>
                <c:pt idx="405">
                  <c:v>-0.35518495667157579</c:v>
                </c:pt>
                <c:pt idx="406">
                  <c:v>-0.35518495667157579</c:v>
                </c:pt>
                <c:pt idx="407">
                  <c:v>-0.36056821669801359</c:v>
                </c:pt>
                <c:pt idx="408">
                  <c:v>-0.36056821669801359</c:v>
                </c:pt>
                <c:pt idx="409">
                  <c:v>-0.34980169664513805</c:v>
                </c:pt>
                <c:pt idx="410">
                  <c:v>-0.36056821669801359</c:v>
                </c:pt>
                <c:pt idx="411">
                  <c:v>-0.37133473675088913</c:v>
                </c:pt>
                <c:pt idx="412">
                  <c:v>-0.32288539651294923</c:v>
                </c:pt>
                <c:pt idx="413">
                  <c:v>-0.36595147672445133</c:v>
                </c:pt>
                <c:pt idx="414">
                  <c:v>-0.36056821669801359</c:v>
                </c:pt>
                <c:pt idx="415">
                  <c:v>-0.37133473675088913</c:v>
                </c:pt>
                <c:pt idx="416">
                  <c:v>-0.34980169664513805</c:v>
                </c:pt>
                <c:pt idx="417">
                  <c:v>-0.36595147672445133</c:v>
                </c:pt>
                <c:pt idx="418">
                  <c:v>-0.34980169664513805</c:v>
                </c:pt>
                <c:pt idx="419">
                  <c:v>-0.36595147672445133</c:v>
                </c:pt>
                <c:pt idx="420">
                  <c:v>-0.35518495667157579</c:v>
                </c:pt>
                <c:pt idx="421">
                  <c:v>-0.34441843661870025</c:v>
                </c:pt>
                <c:pt idx="422">
                  <c:v>-0.35518495667157579</c:v>
                </c:pt>
                <c:pt idx="423">
                  <c:v>-0.34441843661870025</c:v>
                </c:pt>
                <c:pt idx="424">
                  <c:v>-0.35518495667157579</c:v>
                </c:pt>
                <c:pt idx="425">
                  <c:v>-0.34980169664513805</c:v>
                </c:pt>
                <c:pt idx="426">
                  <c:v>-0.36595147672445133</c:v>
                </c:pt>
                <c:pt idx="427">
                  <c:v>-0.35518495667157579</c:v>
                </c:pt>
                <c:pt idx="428">
                  <c:v>-0.32826865653938703</c:v>
                </c:pt>
                <c:pt idx="429">
                  <c:v>-0.34441843661870025</c:v>
                </c:pt>
                <c:pt idx="430">
                  <c:v>-0.31750213648651143</c:v>
                </c:pt>
                <c:pt idx="431">
                  <c:v>-0.36056821669801359</c:v>
                </c:pt>
                <c:pt idx="432">
                  <c:v>-0.36595147672445133</c:v>
                </c:pt>
                <c:pt idx="433">
                  <c:v>-0.34441843661870025</c:v>
                </c:pt>
                <c:pt idx="434">
                  <c:v>-0.31211887646007369</c:v>
                </c:pt>
                <c:pt idx="435">
                  <c:v>-0.36595147672445133</c:v>
                </c:pt>
                <c:pt idx="436">
                  <c:v>-0.33365191656582477</c:v>
                </c:pt>
                <c:pt idx="437">
                  <c:v>-0.32288539651294923</c:v>
                </c:pt>
                <c:pt idx="438">
                  <c:v>-0.35518495667157579</c:v>
                </c:pt>
                <c:pt idx="439">
                  <c:v>-0.34980169664513805</c:v>
                </c:pt>
                <c:pt idx="440">
                  <c:v>-0.35518495667157579</c:v>
                </c:pt>
                <c:pt idx="441">
                  <c:v>-0.36595147672445133</c:v>
                </c:pt>
                <c:pt idx="442">
                  <c:v>-0.32826865653938703</c:v>
                </c:pt>
                <c:pt idx="443">
                  <c:v>-0.37133473675088913</c:v>
                </c:pt>
                <c:pt idx="444">
                  <c:v>-0.37671799677732687</c:v>
                </c:pt>
                <c:pt idx="445">
                  <c:v>-0.34980169664513805</c:v>
                </c:pt>
                <c:pt idx="446">
                  <c:v>-0.36595147672445133</c:v>
                </c:pt>
                <c:pt idx="447">
                  <c:v>-0.36595147672445133</c:v>
                </c:pt>
                <c:pt idx="448">
                  <c:v>-0.35518495667157579</c:v>
                </c:pt>
                <c:pt idx="449">
                  <c:v>-0.37133473675088913</c:v>
                </c:pt>
                <c:pt idx="450">
                  <c:v>-0.33903517659226251</c:v>
                </c:pt>
                <c:pt idx="451">
                  <c:v>-0.36056821669801359</c:v>
                </c:pt>
                <c:pt idx="452">
                  <c:v>-0.36595147672445133</c:v>
                </c:pt>
                <c:pt idx="453">
                  <c:v>-0.36056821669801359</c:v>
                </c:pt>
                <c:pt idx="454">
                  <c:v>-0.34441843661870025</c:v>
                </c:pt>
                <c:pt idx="455">
                  <c:v>-0.33903517659226251</c:v>
                </c:pt>
                <c:pt idx="456">
                  <c:v>-0.34980169664513805</c:v>
                </c:pt>
                <c:pt idx="457">
                  <c:v>-0.36595147672445133</c:v>
                </c:pt>
                <c:pt idx="458">
                  <c:v>-0.35518495667157579</c:v>
                </c:pt>
                <c:pt idx="459">
                  <c:v>-0.37133473675088913</c:v>
                </c:pt>
                <c:pt idx="460">
                  <c:v>-0.36595147672445133</c:v>
                </c:pt>
                <c:pt idx="461">
                  <c:v>-0.36056821669801359</c:v>
                </c:pt>
                <c:pt idx="462">
                  <c:v>-0.33903517659226251</c:v>
                </c:pt>
                <c:pt idx="463">
                  <c:v>-0.36595147672445133</c:v>
                </c:pt>
                <c:pt idx="464">
                  <c:v>-0.33365191656582477</c:v>
                </c:pt>
                <c:pt idx="465">
                  <c:v>-0.35518495667157579</c:v>
                </c:pt>
                <c:pt idx="466">
                  <c:v>-0.36595147672445133</c:v>
                </c:pt>
                <c:pt idx="467">
                  <c:v>-0.33903517659226251</c:v>
                </c:pt>
                <c:pt idx="468">
                  <c:v>-0.35518495667157579</c:v>
                </c:pt>
                <c:pt idx="469">
                  <c:v>-0.34441843661870025</c:v>
                </c:pt>
                <c:pt idx="470">
                  <c:v>-0.33365191656582477</c:v>
                </c:pt>
                <c:pt idx="471">
                  <c:v>-0.37671799677732687</c:v>
                </c:pt>
                <c:pt idx="472">
                  <c:v>-0.37133473675088913</c:v>
                </c:pt>
                <c:pt idx="473">
                  <c:v>-0.32826865653938703</c:v>
                </c:pt>
                <c:pt idx="474">
                  <c:v>-0.35518495667157579</c:v>
                </c:pt>
                <c:pt idx="475">
                  <c:v>-0.34980169664513805</c:v>
                </c:pt>
                <c:pt idx="476">
                  <c:v>-0.32826865653938703</c:v>
                </c:pt>
                <c:pt idx="477">
                  <c:v>-0.34980169664513805</c:v>
                </c:pt>
                <c:pt idx="478">
                  <c:v>-0.36595147672445133</c:v>
                </c:pt>
                <c:pt idx="479">
                  <c:v>-0.35518495667157579</c:v>
                </c:pt>
                <c:pt idx="480">
                  <c:v>-0.31750213648651143</c:v>
                </c:pt>
                <c:pt idx="481">
                  <c:v>-0.36595147672445133</c:v>
                </c:pt>
                <c:pt idx="482">
                  <c:v>-0.35518495667157579</c:v>
                </c:pt>
                <c:pt idx="483">
                  <c:v>-0.36056821669801359</c:v>
                </c:pt>
                <c:pt idx="484">
                  <c:v>-0.36056821669801359</c:v>
                </c:pt>
                <c:pt idx="485">
                  <c:v>-0.36795996828109295</c:v>
                </c:pt>
                <c:pt idx="486">
                  <c:v>-0.35719344822821747</c:v>
                </c:pt>
                <c:pt idx="487">
                  <c:v>-0.35181018820177973</c:v>
                </c:pt>
                <c:pt idx="488">
                  <c:v>-0.35181018820177973</c:v>
                </c:pt>
                <c:pt idx="489">
                  <c:v>-0.33027714809602865</c:v>
                </c:pt>
                <c:pt idx="490">
                  <c:v>-0.36795996828109295</c:v>
                </c:pt>
                <c:pt idx="491">
                  <c:v>-0.37872648833396855</c:v>
                </c:pt>
                <c:pt idx="492">
                  <c:v>-0.35181018820177973</c:v>
                </c:pt>
                <c:pt idx="493">
                  <c:v>-0.36795996828109295</c:v>
                </c:pt>
                <c:pt idx="494">
                  <c:v>-0.33027714809602865</c:v>
                </c:pt>
                <c:pt idx="495">
                  <c:v>-0.35181018820177973</c:v>
                </c:pt>
                <c:pt idx="496">
                  <c:v>-0.36257670825465521</c:v>
                </c:pt>
                <c:pt idx="497">
                  <c:v>-0.35181018820177973</c:v>
                </c:pt>
                <c:pt idx="498">
                  <c:v>-0.35719344822821747</c:v>
                </c:pt>
                <c:pt idx="499">
                  <c:v>-0.36257670825465521</c:v>
                </c:pt>
                <c:pt idx="500">
                  <c:v>-0.36795996828109295</c:v>
                </c:pt>
                <c:pt idx="501">
                  <c:v>-0.37334322830753081</c:v>
                </c:pt>
                <c:pt idx="502">
                  <c:v>-0.37334322830753081</c:v>
                </c:pt>
                <c:pt idx="503">
                  <c:v>-0.36795996828109295</c:v>
                </c:pt>
                <c:pt idx="504">
                  <c:v>-0.36257670825465521</c:v>
                </c:pt>
                <c:pt idx="505">
                  <c:v>-0.37334322830753081</c:v>
                </c:pt>
                <c:pt idx="506">
                  <c:v>-0.35719344822821747</c:v>
                </c:pt>
                <c:pt idx="507">
                  <c:v>-0.37334322830753081</c:v>
                </c:pt>
                <c:pt idx="508">
                  <c:v>-0.36795996828109295</c:v>
                </c:pt>
                <c:pt idx="509">
                  <c:v>-0.36257670825465521</c:v>
                </c:pt>
                <c:pt idx="510">
                  <c:v>-0.35719344822821747</c:v>
                </c:pt>
                <c:pt idx="511">
                  <c:v>-0.30336084796383983</c:v>
                </c:pt>
                <c:pt idx="512">
                  <c:v>-0.34642692817534187</c:v>
                </c:pt>
                <c:pt idx="513">
                  <c:v>-0.35181018820177973</c:v>
                </c:pt>
                <c:pt idx="514">
                  <c:v>-0.34642692817534187</c:v>
                </c:pt>
                <c:pt idx="515">
                  <c:v>-0.33566040812246639</c:v>
                </c:pt>
                <c:pt idx="516">
                  <c:v>-0.32489388806959091</c:v>
                </c:pt>
                <c:pt idx="517">
                  <c:v>-0.36257670825465521</c:v>
                </c:pt>
                <c:pt idx="518">
                  <c:v>-0.35181018820177973</c:v>
                </c:pt>
                <c:pt idx="519">
                  <c:v>-0.33027714809602865</c:v>
                </c:pt>
                <c:pt idx="520">
                  <c:v>-0.35719344822821747</c:v>
                </c:pt>
                <c:pt idx="521">
                  <c:v>-0.36795996828109295</c:v>
                </c:pt>
                <c:pt idx="522">
                  <c:v>-0.35719344822821747</c:v>
                </c:pt>
                <c:pt idx="523">
                  <c:v>-0.35719344822821747</c:v>
                </c:pt>
                <c:pt idx="524">
                  <c:v>-0.37334322830753081</c:v>
                </c:pt>
                <c:pt idx="525">
                  <c:v>-0.35719344822821747</c:v>
                </c:pt>
                <c:pt idx="526">
                  <c:v>-0.36257670825465521</c:v>
                </c:pt>
                <c:pt idx="527">
                  <c:v>-0.36795996828109295</c:v>
                </c:pt>
                <c:pt idx="528">
                  <c:v>-0.37334322830753081</c:v>
                </c:pt>
                <c:pt idx="529">
                  <c:v>-0.35719344822821747</c:v>
                </c:pt>
                <c:pt idx="530">
                  <c:v>-0.37334322830753081</c:v>
                </c:pt>
                <c:pt idx="531">
                  <c:v>-0.34104366814890413</c:v>
                </c:pt>
                <c:pt idx="532">
                  <c:v>-0.37872648833396855</c:v>
                </c:pt>
                <c:pt idx="533">
                  <c:v>-0.35181018820177973</c:v>
                </c:pt>
                <c:pt idx="534">
                  <c:v>-0.34642692817534187</c:v>
                </c:pt>
                <c:pt idx="535">
                  <c:v>-0.37872648833396855</c:v>
                </c:pt>
                <c:pt idx="536">
                  <c:v>-0.35719344822821747</c:v>
                </c:pt>
                <c:pt idx="537">
                  <c:v>-0.36795996828109295</c:v>
                </c:pt>
                <c:pt idx="538">
                  <c:v>-0.36257670825465521</c:v>
                </c:pt>
                <c:pt idx="539">
                  <c:v>-0.35719344822821747</c:v>
                </c:pt>
                <c:pt idx="540">
                  <c:v>-0.35719344822821747</c:v>
                </c:pt>
                <c:pt idx="541">
                  <c:v>-0.36795996828109295</c:v>
                </c:pt>
                <c:pt idx="542">
                  <c:v>-0.34104366814890413</c:v>
                </c:pt>
                <c:pt idx="543">
                  <c:v>-0.35719344822821747</c:v>
                </c:pt>
                <c:pt idx="544">
                  <c:v>-0.36257670825465521</c:v>
                </c:pt>
                <c:pt idx="545">
                  <c:v>-0.35181018820177973</c:v>
                </c:pt>
                <c:pt idx="546">
                  <c:v>-0.37334322830753081</c:v>
                </c:pt>
                <c:pt idx="547">
                  <c:v>-0.35719344822821747</c:v>
                </c:pt>
                <c:pt idx="548">
                  <c:v>-0.37334322830753081</c:v>
                </c:pt>
                <c:pt idx="549">
                  <c:v>-0.35719344822821747</c:v>
                </c:pt>
                <c:pt idx="550">
                  <c:v>-0.35719344822821747</c:v>
                </c:pt>
                <c:pt idx="551">
                  <c:v>-0.36795996828109295</c:v>
                </c:pt>
                <c:pt idx="552">
                  <c:v>-0.36257670825465521</c:v>
                </c:pt>
                <c:pt idx="553">
                  <c:v>-0.36795996828109295</c:v>
                </c:pt>
                <c:pt idx="554">
                  <c:v>-0.37334322830753081</c:v>
                </c:pt>
                <c:pt idx="555">
                  <c:v>-0.36257670825465521</c:v>
                </c:pt>
                <c:pt idx="556">
                  <c:v>-0.36257670825465521</c:v>
                </c:pt>
                <c:pt idx="557">
                  <c:v>-0.36795996828109295</c:v>
                </c:pt>
                <c:pt idx="558">
                  <c:v>-0.35719344822821747</c:v>
                </c:pt>
                <c:pt idx="559">
                  <c:v>-0.35181018820177973</c:v>
                </c:pt>
                <c:pt idx="560">
                  <c:v>-0.37334322830753081</c:v>
                </c:pt>
                <c:pt idx="561">
                  <c:v>-0.31951062804315306</c:v>
                </c:pt>
                <c:pt idx="562">
                  <c:v>-0.36257670825465521</c:v>
                </c:pt>
                <c:pt idx="563">
                  <c:v>-0.36257670825465521</c:v>
                </c:pt>
                <c:pt idx="564">
                  <c:v>-0.36257670825465521</c:v>
                </c:pt>
                <c:pt idx="565">
                  <c:v>-0.37334322830753081</c:v>
                </c:pt>
                <c:pt idx="566">
                  <c:v>-0.34642692817534187</c:v>
                </c:pt>
                <c:pt idx="567">
                  <c:v>-0.34642692817534187</c:v>
                </c:pt>
                <c:pt idx="568">
                  <c:v>-0.36257670825465521</c:v>
                </c:pt>
                <c:pt idx="569">
                  <c:v>-0.37334322830753081</c:v>
                </c:pt>
                <c:pt idx="570">
                  <c:v>-0.36795996828109295</c:v>
                </c:pt>
                <c:pt idx="571">
                  <c:v>-0.33027714809602865</c:v>
                </c:pt>
                <c:pt idx="572">
                  <c:v>-0.35181018820177973</c:v>
                </c:pt>
                <c:pt idx="573">
                  <c:v>-0.37334322830753081</c:v>
                </c:pt>
                <c:pt idx="574">
                  <c:v>-0.36795996828109295</c:v>
                </c:pt>
                <c:pt idx="575">
                  <c:v>-0.36795996828109295</c:v>
                </c:pt>
                <c:pt idx="576">
                  <c:v>-0.36257670825465521</c:v>
                </c:pt>
                <c:pt idx="577">
                  <c:v>-0.35719344822821747</c:v>
                </c:pt>
                <c:pt idx="578">
                  <c:v>-0.33566040812246639</c:v>
                </c:pt>
                <c:pt idx="579">
                  <c:v>-0.34642692817534187</c:v>
                </c:pt>
                <c:pt idx="580">
                  <c:v>-0.35719344822821747</c:v>
                </c:pt>
                <c:pt idx="581">
                  <c:v>-0.36257670825465521</c:v>
                </c:pt>
                <c:pt idx="582">
                  <c:v>-0.36257670825465521</c:v>
                </c:pt>
                <c:pt idx="583">
                  <c:v>-0.36257670825465521</c:v>
                </c:pt>
                <c:pt idx="584">
                  <c:v>-0.36257670825465521</c:v>
                </c:pt>
                <c:pt idx="585">
                  <c:v>-0.35181018820177973</c:v>
                </c:pt>
                <c:pt idx="586">
                  <c:v>-0.37334322830753081</c:v>
                </c:pt>
                <c:pt idx="587">
                  <c:v>-0.37334322830753081</c:v>
                </c:pt>
                <c:pt idx="588">
                  <c:v>-0.35719344822821747</c:v>
                </c:pt>
                <c:pt idx="589">
                  <c:v>-0.36795996828109295</c:v>
                </c:pt>
                <c:pt idx="590">
                  <c:v>-0.35181018820177973</c:v>
                </c:pt>
                <c:pt idx="591">
                  <c:v>-0.35181018820177973</c:v>
                </c:pt>
                <c:pt idx="592">
                  <c:v>-0.37334322830753081</c:v>
                </c:pt>
                <c:pt idx="593">
                  <c:v>-0.36257670825465521</c:v>
                </c:pt>
                <c:pt idx="594">
                  <c:v>-0.35719344822821747</c:v>
                </c:pt>
                <c:pt idx="595">
                  <c:v>-0.37334322830753081</c:v>
                </c:pt>
                <c:pt idx="596">
                  <c:v>-0.36257670825465521</c:v>
                </c:pt>
                <c:pt idx="597">
                  <c:v>-0.34104366814890413</c:v>
                </c:pt>
                <c:pt idx="598">
                  <c:v>-0.37334322830753081</c:v>
                </c:pt>
                <c:pt idx="599">
                  <c:v>-0.36795996828109295</c:v>
                </c:pt>
                <c:pt idx="600">
                  <c:v>-0.36257670825465521</c:v>
                </c:pt>
                <c:pt idx="601">
                  <c:v>-0.35181018820177973</c:v>
                </c:pt>
                <c:pt idx="602">
                  <c:v>-0.36795996828109295</c:v>
                </c:pt>
                <c:pt idx="603">
                  <c:v>-0.37872648833396855</c:v>
                </c:pt>
                <c:pt idx="604">
                  <c:v>-0.33027714809602865</c:v>
                </c:pt>
                <c:pt idx="605">
                  <c:v>-0.33566040812246639</c:v>
                </c:pt>
                <c:pt idx="606">
                  <c:v>-0.35181018820177973</c:v>
                </c:pt>
                <c:pt idx="607">
                  <c:v>-0.35719344822821747</c:v>
                </c:pt>
                <c:pt idx="608">
                  <c:v>-0.32489388806959091</c:v>
                </c:pt>
                <c:pt idx="609">
                  <c:v>-0.35719344822821747</c:v>
                </c:pt>
                <c:pt idx="610">
                  <c:v>-0.36257670825465521</c:v>
                </c:pt>
                <c:pt idx="611">
                  <c:v>-0.37334322830753081</c:v>
                </c:pt>
                <c:pt idx="612">
                  <c:v>-0.35181018820177973</c:v>
                </c:pt>
                <c:pt idx="613">
                  <c:v>-0.36795996828109295</c:v>
                </c:pt>
                <c:pt idx="614">
                  <c:v>-0.34642692817534187</c:v>
                </c:pt>
                <c:pt idx="615">
                  <c:v>-0.36257670825465521</c:v>
                </c:pt>
                <c:pt idx="616">
                  <c:v>-0.37334322830753081</c:v>
                </c:pt>
                <c:pt idx="617">
                  <c:v>-0.34642692817534187</c:v>
                </c:pt>
                <c:pt idx="618">
                  <c:v>-0.37334322830753081</c:v>
                </c:pt>
                <c:pt idx="619">
                  <c:v>-0.36257670825465521</c:v>
                </c:pt>
                <c:pt idx="620">
                  <c:v>-0.33566040812246639</c:v>
                </c:pt>
                <c:pt idx="621">
                  <c:v>-0.36795996828109295</c:v>
                </c:pt>
                <c:pt idx="622">
                  <c:v>-0.34104366814890413</c:v>
                </c:pt>
                <c:pt idx="623">
                  <c:v>-0.35181018820177973</c:v>
                </c:pt>
                <c:pt idx="624">
                  <c:v>-0.36257670825465521</c:v>
                </c:pt>
                <c:pt idx="625">
                  <c:v>-0.36257670825465521</c:v>
                </c:pt>
                <c:pt idx="626">
                  <c:v>-0.33027714809602865</c:v>
                </c:pt>
                <c:pt idx="627">
                  <c:v>-0.37334322830753081</c:v>
                </c:pt>
                <c:pt idx="628">
                  <c:v>-0.35719344822821747</c:v>
                </c:pt>
                <c:pt idx="629">
                  <c:v>-0.35719344822821747</c:v>
                </c:pt>
                <c:pt idx="630">
                  <c:v>-0.33566040812246639</c:v>
                </c:pt>
                <c:pt idx="631">
                  <c:v>-0.36257670825465521</c:v>
                </c:pt>
                <c:pt idx="632">
                  <c:v>-0.31951062804315306</c:v>
                </c:pt>
                <c:pt idx="633">
                  <c:v>-0.35719344822821747</c:v>
                </c:pt>
                <c:pt idx="634">
                  <c:v>-0.37872648833396855</c:v>
                </c:pt>
                <c:pt idx="635">
                  <c:v>-0.34642692817534187</c:v>
                </c:pt>
                <c:pt idx="636">
                  <c:v>-0.34642692817534187</c:v>
                </c:pt>
                <c:pt idx="637">
                  <c:v>-0.33027714809602865</c:v>
                </c:pt>
                <c:pt idx="638">
                  <c:v>-0.36795996828109295</c:v>
                </c:pt>
                <c:pt idx="639">
                  <c:v>-0.36257670825465521</c:v>
                </c:pt>
                <c:pt idx="640">
                  <c:v>-0.36257670825465521</c:v>
                </c:pt>
                <c:pt idx="641">
                  <c:v>-0.35181018820177973</c:v>
                </c:pt>
                <c:pt idx="642">
                  <c:v>-0.37334322830753081</c:v>
                </c:pt>
                <c:pt idx="643">
                  <c:v>-0.34642692817534187</c:v>
                </c:pt>
                <c:pt idx="644">
                  <c:v>-0.35181018820177973</c:v>
                </c:pt>
                <c:pt idx="645">
                  <c:v>-0.36257670825465521</c:v>
                </c:pt>
                <c:pt idx="646">
                  <c:v>-0.37334322830753081</c:v>
                </c:pt>
                <c:pt idx="647">
                  <c:v>-0.35719344822821747</c:v>
                </c:pt>
                <c:pt idx="648">
                  <c:v>-0.36257670825465521</c:v>
                </c:pt>
                <c:pt idx="649">
                  <c:v>-0.34104366814890413</c:v>
                </c:pt>
                <c:pt idx="650">
                  <c:v>-0.37334322830753081</c:v>
                </c:pt>
                <c:pt idx="651">
                  <c:v>-0.35181018820177973</c:v>
                </c:pt>
                <c:pt idx="652">
                  <c:v>-0.34104366814890413</c:v>
                </c:pt>
                <c:pt idx="653">
                  <c:v>-0.34642692817534187</c:v>
                </c:pt>
                <c:pt idx="654">
                  <c:v>-0.37334322830753081</c:v>
                </c:pt>
                <c:pt idx="655">
                  <c:v>-0.36257670825465521</c:v>
                </c:pt>
                <c:pt idx="656">
                  <c:v>-0.37334322830753081</c:v>
                </c:pt>
                <c:pt idx="657">
                  <c:v>-0.36795996828109295</c:v>
                </c:pt>
                <c:pt idx="658">
                  <c:v>-0.34642692817534187</c:v>
                </c:pt>
                <c:pt idx="659">
                  <c:v>-0.36795996828109295</c:v>
                </c:pt>
                <c:pt idx="660">
                  <c:v>-0.35719344822821747</c:v>
                </c:pt>
                <c:pt idx="661">
                  <c:v>-0.34642692817534187</c:v>
                </c:pt>
                <c:pt idx="662">
                  <c:v>-0.36257670825465521</c:v>
                </c:pt>
                <c:pt idx="663">
                  <c:v>-0.34104366814890413</c:v>
                </c:pt>
                <c:pt idx="664">
                  <c:v>-0.37334322830753081</c:v>
                </c:pt>
                <c:pt idx="665">
                  <c:v>-0.35719344822821747</c:v>
                </c:pt>
                <c:pt idx="666">
                  <c:v>-0.36795996828109295</c:v>
                </c:pt>
                <c:pt idx="667">
                  <c:v>-0.35181018820177973</c:v>
                </c:pt>
                <c:pt idx="668">
                  <c:v>-0.37334322830753081</c:v>
                </c:pt>
                <c:pt idx="669">
                  <c:v>-0.35719344822821747</c:v>
                </c:pt>
                <c:pt idx="670">
                  <c:v>-0.37334322830753081</c:v>
                </c:pt>
                <c:pt idx="671">
                  <c:v>-0.36795996828109295</c:v>
                </c:pt>
                <c:pt idx="672">
                  <c:v>-0.36257670825465521</c:v>
                </c:pt>
                <c:pt idx="673">
                  <c:v>-0.36795996828109295</c:v>
                </c:pt>
                <c:pt idx="674">
                  <c:v>-0.33566040812246639</c:v>
                </c:pt>
                <c:pt idx="675">
                  <c:v>-0.36257670825465521</c:v>
                </c:pt>
                <c:pt idx="676">
                  <c:v>-0.34642692817534187</c:v>
                </c:pt>
                <c:pt idx="677">
                  <c:v>-0.32489388806959091</c:v>
                </c:pt>
                <c:pt idx="678">
                  <c:v>-0.34642692817534187</c:v>
                </c:pt>
                <c:pt idx="679">
                  <c:v>-0.31951062804315306</c:v>
                </c:pt>
                <c:pt idx="680">
                  <c:v>-0.35719344822821747</c:v>
                </c:pt>
                <c:pt idx="681">
                  <c:v>-0.33566040812246639</c:v>
                </c:pt>
                <c:pt idx="682">
                  <c:v>-0.36795996828109295</c:v>
                </c:pt>
                <c:pt idx="683">
                  <c:v>-0.33566040812246639</c:v>
                </c:pt>
                <c:pt idx="684">
                  <c:v>-0.36795996828109295</c:v>
                </c:pt>
                <c:pt idx="685">
                  <c:v>-0.36257670825465521</c:v>
                </c:pt>
                <c:pt idx="686">
                  <c:v>-0.36257670825465521</c:v>
                </c:pt>
                <c:pt idx="687">
                  <c:v>-0.36795996828109295</c:v>
                </c:pt>
                <c:pt idx="688">
                  <c:v>-0.35719344822821747</c:v>
                </c:pt>
                <c:pt idx="689">
                  <c:v>-0.36257670825465521</c:v>
                </c:pt>
                <c:pt idx="690">
                  <c:v>-0.35181018820177973</c:v>
                </c:pt>
                <c:pt idx="691">
                  <c:v>-0.34642692817534187</c:v>
                </c:pt>
                <c:pt idx="692">
                  <c:v>-0.35181018820177973</c:v>
                </c:pt>
                <c:pt idx="693">
                  <c:v>-0.36257670825465521</c:v>
                </c:pt>
                <c:pt idx="694">
                  <c:v>-0.30874410799027757</c:v>
                </c:pt>
                <c:pt idx="695">
                  <c:v>-0.33566040812246639</c:v>
                </c:pt>
                <c:pt idx="696">
                  <c:v>-0.36257670825465521</c:v>
                </c:pt>
                <c:pt idx="697">
                  <c:v>-0.33566040812246639</c:v>
                </c:pt>
                <c:pt idx="698">
                  <c:v>-0.35719344822821747</c:v>
                </c:pt>
                <c:pt idx="699">
                  <c:v>-0.36257670825465521</c:v>
                </c:pt>
                <c:pt idx="700">
                  <c:v>-0.36795996828109295</c:v>
                </c:pt>
                <c:pt idx="701">
                  <c:v>-0.35719344822821747</c:v>
                </c:pt>
                <c:pt idx="702">
                  <c:v>-0.36795996828109295</c:v>
                </c:pt>
                <c:pt idx="703">
                  <c:v>-0.36795996828109295</c:v>
                </c:pt>
                <c:pt idx="704">
                  <c:v>-0.21184542751439786</c:v>
                </c:pt>
                <c:pt idx="705">
                  <c:v>-0.35719344822821747</c:v>
                </c:pt>
                <c:pt idx="706">
                  <c:v>-0.35719344822821747</c:v>
                </c:pt>
                <c:pt idx="707">
                  <c:v>-0.35719344822821747</c:v>
                </c:pt>
                <c:pt idx="708">
                  <c:v>-0.36257670825465521</c:v>
                </c:pt>
                <c:pt idx="709">
                  <c:v>-0.35719344822821747</c:v>
                </c:pt>
                <c:pt idx="710">
                  <c:v>-0.35719344822821747</c:v>
                </c:pt>
                <c:pt idx="711">
                  <c:v>-0.30336084796383983</c:v>
                </c:pt>
                <c:pt idx="712">
                  <c:v>-0.33566040812246639</c:v>
                </c:pt>
                <c:pt idx="713">
                  <c:v>-0.35719344822821747</c:v>
                </c:pt>
                <c:pt idx="714">
                  <c:v>-0.33566040812246639</c:v>
                </c:pt>
                <c:pt idx="715">
                  <c:v>-0.35719344822821747</c:v>
                </c:pt>
                <c:pt idx="716">
                  <c:v>-0.35719344822821747</c:v>
                </c:pt>
                <c:pt idx="717">
                  <c:v>-0.36795996828109295</c:v>
                </c:pt>
                <c:pt idx="718">
                  <c:v>-0.35719344822821747</c:v>
                </c:pt>
                <c:pt idx="719">
                  <c:v>-0.37334322830753081</c:v>
                </c:pt>
                <c:pt idx="720">
                  <c:v>-0.35181018820177973</c:v>
                </c:pt>
                <c:pt idx="721">
                  <c:v>-0.27106128780521327</c:v>
                </c:pt>
                <c:pt idx="722">
                  <c:v>-0.36795996828109295</c:v>
                </c:pt>
                <c:pt idx="723">
                  <c:v>-0.36257670825465521</c:v>
                </c:pt>
                <c:pt idx="724">
                  <c:v>-0.36795996828109295</c:v>
                </c:pt>
                <c:pt idx="725">
                  <c:v>-0.36257670825465521</c:v>
                </c:pt>
                <c:pt idx="726">
                  <c:v>-0.35719344822821747</c:v>
                </c:pt>
                <c:pt idx="727">
                  <c:v>-0.35181018820177973</c:v>
                </c:pt>
                <c:pt idx="728">
                  <c:v>-0.36257670825465521</c:v>
                </c:pt>
                <c:pt idx="729">
                  <c:v>-0.36795996828109295</c:v>
                </c:pt>
                <c:pt idx="730">
                  <c:v>-0.34642692817534187</c:v>
                </c:pt>
                <c:pt idx="731">
                  <c:v>-0.36795996828109295</c:v>
                </c:pt>
                <c:pt idx="732">
                  <c:v>-0.35719344822821747</c:v>
                </c:pt>
                <c:pt idx="733">
                  <c:v>-0.34642692817534187</c:v>
                </c:pt>
                <c:pt idx="734">
                  <c:v>-0.32489388806959091</c:v>
                </c:pt>
                <c:pt idx="735">
                  <c:v>-0.36795996828109295</c:v>
                </c:pt>
                <c:pt idx="736">
                  <c:v>-0.37334322830753081</c:v>
                </c:pt>
                <c:pt idx="737">
                  <c:v>-0.36795996828109295</c:v>
                </c:pt>
                <c:pt idx="738">
                  <c:v>-0.35719344822821747</c:v>
                </c:pt>
                <c:pt idx="739">
                  <c:v>-0.36257670825465521</c:v>
                </c:pt>
                <c:pt idx="740">
                  <c:v>-0.35719344822821747</c:v>
                </c:pt>
                <c:pt idx="741">
                  <c:v>-0.36257670825465521</c:v>
                </c:pt>
                <c:pt idx="742">
                  <c:v>-0.36795996828109295</c:v>
                </c:pt>
                <c:pt idx="743">
                  <c:v>-0.35181018820177973</c:v>
                </c:pt>
                <c:pt idx="744">
                  <c:v>-0.35719344822821747</c:v>
                </c:pt>
                <c:pt idx="745">
                  <c:v>-0.36795996828109295</c:v>
                </c:pt>
                <c:pt idx="746">
                  <c:v>-0.37334322830753081</c:v>
                </c:pt>
                <c:pt idx="747">
                  <c:v>-0.35181018820177973</c:v>
                </c:pt>
                <c:pt idx="748">
                  <c:v>-0.36795996828109295</c:v>
                </c:pt>
                <c:pt idx="749">
                  <c:v>-0.35719344822821747</c:v>
                </c:pt>
                <c:pt idx="750">
                  <c:v>-0.35181018820177973</c:v>
                </c:pt>
                <c:pt idx="751">
                  <c:v>-0.36257670825465521</c:v>
                </c:pt>
                <c:pt idx="752">
                  <c:v>-0.37334322830753081</c:v>
                </c:pt>
                <c:pt idx="753">
                  <c:v>-0.37334322830753081</c:v>
                </c:pt>
                <c:pt idx="754">
                  <c:v>-0.35181018820177973</c:v>
                </c:pt>
                <c:pt idx="755">
                  <c:v>-0.36257670825465521</c:v>
                </c:pt>
                <c:pt idx="756">
                  <c:v>-0.36795996828109295</c:v>
                </c:pt>
                <c:pt idx="757">
                  <c:v>-0.35181018820177973</c:v>
                </c:pt>
                <c:pt idx="758">
                  <c:v>-0.36795996828109295</c:v>
                </c:pt>
                <c:pt idx="759">
                  <c:v>-0.37334322830753081</c:v>
                </c:pt>
                <c:pt idx="760">
                  <c:v>-0.35719344822821747</c:v>
                </c:pt>
                <c:pt idx="761">
                  <c:v>-0.35719344822821747</c:v>
                </c:pt>
                <c:pt idx="762">
                  <c:v>-0.34104366814890413</c:v>
                </c:pt>
                <c:pt idx="763">
                  <c:v>-0.37334322830753081</c:v>
                </c:pt>
                <c:pt idx="764">
                  <c:v>-0.37334322830753081</c:v>
                </c:pt>
                <c:pt idx="765">
                  <c:v>-0.36257670825465521</c:v>
                </c:pt>
                <c:pt idx="766">
                  <c:v>-0.36795996828109295</c:v>
                </c:pt>
                <c:pt idx="767">
                  <c:v>-0.36257670825465521</c:v>
                </c:pt>
                <c:pt idx="768">
                  <c:v>-0.36257670825465521</c:v>
                </c:pt>
                <c:pt idx="769">
                  <c:v>-0.35181018820177973</c:v>
                </c:pt>
                <c:pt idx="770">
                  <c:v>-0.36795996828109295</c:v>
                </c:pt>
                <c:pt idx="771">
                  <c:v>-0.319510628043153</c:v>
                </c:pt>
                <c:pt idx="772">
                  <c:v>-0.36795996828109295</c:v>
                </c:pt>
                <c:pt idx="773">
                  <c:v>-0.31412736801671531</c:v>
                </c:pt>
                <c:pt idx="774">
                  <c:v>-0.37334322830753081</c:v>
                </c:pt>
                <c:pt idx="775">
                  <c:v>-0.36795996828109295</c:v>
                </c:pt>
                <c:pt idx="776">
                  <c:v>-0.36257670825465521</c:v>
                </c:pt>
                <c:pt idx="777">
                  <c:v>-0.36795996828109295</c:v>
                </c:pt>
                <c:pt idx="778">
                  <c:v>-0.36257670825465521</c:v>
                </c:pt>
                <c:pt idx="779">
                  <c:v>-0.36257670825465521</c:v>
                </c:pt>
                <c:pt idx="780">
                  <c:v>-0.36795996828109295</c:v>
                </c:pt>
                <c:pt idx="781">
                  <c:v>-0.37334322830753081</c:v>
                </c:pt>
                <c:pt idx="782">
                  <c:v>-0.34104366814890413</c:v>
                </c:pt>
                <c:pt idx="783">
                  <c:v>-0.36795996828109295</c:v>
                </c:pt>
                <c:pt idx="784">
                  <c:v>-0.35719344822821747</c:v>
                </c:pt>
                <c:pt idx="785">
                  <c:v>-0.37334322830753081</c:v>
                </c:pt>
                <c:pt idx="786">
                  <c:v>-0.35181018820177973</c:v>
                </c:pt>
                <c:pt idx="787">
                  <c:v>-0.37334322830753081</c:v>
                </c:pt>
                <c:pt idx="788">
                  <c:v>-0.35719344822821747</c:v>
                </c:pt>
                <c:pt idx="789">
                  <c:v>-0.36257670825465521</c:v>
                </c:pt>
                <c:pt idx="790">
                  <c:v>-0.36257670825465521</c:v>
                </c:pt>
                <c:pt idx="791">
                  <c:v>-0.36795996828109295</c:v>
                </c:pt>
                <c:pt idx="792">
                  <c:v>-0.36795996828109295</c:v>
                </c:pt>
                <c:pt idx="793">
                  <c:v>-0.36257670825465521</c:v>
                </c:pt>
                <c:pt idx="794">
                  <c:v>-0.36257670825465521</c:v>
                </c:pt>
                <c:pt idx="795">
                  <c:v>-0.35719344822821747</c:v>
                </c:pt>
                <c:pt idx="796">
                  <c:v>-0.37334322830753081</c:v>
                </c:pt>
                <c:pt idx="797">
                  <c:v>-0.35719344822821747</c:v>
                </c:pt>
                <c:pt idx="798">
                  <c:v>-0.35181018820177973</c:v>
                </c:pt>
                <c:pt idx="799">
                  <c:v>-0.35719344822821747</c:v>
                </c:pt>
                <c:pt idx="800">
                  <c:v>-0.37334322830753081</c:v>
                </c:pt>
                <c:pt idx="801">
                  <c:v>-0.33566040812246639</c:v>
                </c:pt>
                <c:pt idx="802">
                  <c:v>-0.36795996828109295</c:v>
                </c:pt>
                <c:pt idx="803">
                  <c:v>-0.35719344822821747</c:v>
                </c:pt>
                <c:pt idx="804">
                  <c:v>-0.37334322830753081</c:v>
                </c:pt>
                <c:pt idx="805">
                  <c:v>-0.35181018820177973</c:v>
                </c:pt>
                <c:pt idx="806">
                  <c:v>-0.36257670825465521</c:v>
                </c:pt>
                <c:pt idx="807">
                  <c:v>-0.37334322830753081</c:v>
                </c:pt>
                <c:pt idx="808">
                  <c:v>-0.35719344822821747</c:v>
                </c:pt>
                <c:pt idx="809">
                  <c:v>-0.34104366814890413</c:v>
                </c:pt>
                <c:pt idx="810">
                  <c:v>-0.36257670825465521</c:v>
                </c:pt>
                <c:pt idx="811">
                  <c:v>-0.35181018820177973</c:v>
                </c:pt>
                <c:pt idx="812">
                  <c:v>-0.35719344822821747</c:v>
                </c:pt>
                <c:pt idx="813">
                  <c:v>-0.36257670825465521</c:v>
                </c:pt>
                <c:pt idx="814">
                  <c:v>-0.35719344822821747</c:v>
                </c:pt>
                <c:pt idx="815">
                  <c:v>-0.35719344822821747</c:v>
                </c:pt>
                <c:pt idx="816">
                  <c:v>-0.37334322830753081</c:v>
                </c:pt>
                <c:pt idx="817">
                  <c:v>-0.36257670825465521</c:v>
                </c:pt>
                <c:pt idx="818">
                  <c:v>-0.36795996828109295</c:v>
                </c:pt>
                <c:pt idx="819">
                  <c:v>-0.36257670825465521</c:v>
                </c:pt>
                <c:pt idx="820">
                  <c:v>-0.36795996828109295</c:v>
                </c:pt>
                <c:pt idx="821">
                  <c:v>-0.34104366814890413</c:v>
                </c:pt>
                <c:pt idx="822">
                  <c:v>-0.37334322830753081</c:v>
                </c:pt>
                <c:pt idx="823">
                  <c:v>-0.35181018820177973</c:v>
                </c:pt>
                <c:pt idx="824">
                  <c:v>-0.36795996828109295</c:v>
                </c:pt>
                <c:pt idx="825">
                  <c:v>-0.36795996828109295</c:v>
                </c:pt>
                <c:pt idx="826">
                  <c:v>-0.36257670825465521</c:v>
                </c:pt>
                <c:pt idx="827">
                  <c:v>-0.36795996828109295</c:v>
                </c:pt>
                <c:pt idx="828">
                  <c:v>-0.37334322830753081</c:v>
                </c:pt>
                <c:pt idx="829">
                  <c:v>-0.36795996828109295</c:v>
                </c:pt>
                <c:pt idx="830">
                  <c:v>-0.37334322830753081</c:v>
                </c:pt>
                <c:pt idx="831">
                  <c:v>-0.36257670825465521</c:v>
                </c:pt>
                <c:pt idx="832">
                  <c:v>-0.37334322830753081</c:v>
                </c:pt>
                <c:pt idx="833">
                  <c:v>-0.37334322830753081</c:v>
                </c:pt>
                <c:pt idx="834">
                  <c:v>-0.36795996828109295</c:v>
                </c:pt>
                <c:pt idx="835">
                  <c:v>-0.34104366814890413</c:v>
                </c:pt>
                <c:pt idx="836">
                  <c:v>-0.35719344822821747</c:v>
                </c:pt>
                <c:pt idx="837">
                  <c:v>-0.37334322830753081</c:v>
                </c:pt>
                <c:pt idx="838">
                  <c:v>-0.35719344822821747</c:v>
                </c:pt>
                <c:pt idx="839">
                  <c:v>-0.37334322830753081</c:v>
                </c:pt>
                <c:pt idx="840">
                  <c:v>-0.36257670825465521</c:v>
                </c:pt>
                <c:pt idx="841">
                  <c:v>-0.35719344822821747</c:v>
                </c:pt>
                <c:pt idx="842">
                  <c:v>-0.37334322830753081</c:v>
                </c:pt>
                <c:pt idx="843">
                  <c:v>-0.36257670825465521</c:v>
                </c:pt>
                <c:pt idx="844">
                  <c:v>-0.33566040812246639</c:v>
                </c:pt>
                <c:pt idx="845">
                  <c:v>-0.33027714809602865</c:v>
                </c:pt>
                <c:pt idx="846">
                  <c:v>-0.37334322830753081</c:v>
                </c:pt>
                <c:pt idx="847">
                  <c:v>-0.37872648833396855</c:v>
                </c:pt>
                <c:pt idx="848">
                  <c:v>-0.36257670825465521</c:v>
                </c:pt>
                <c:pt idx="849">
                  <c:v>-0.37334322830753081</c:v>
                </c:pt>
                <c:pt idx="850">
                  <c:v>-0.34642692817534187</c:v>
                </c:pt>
                <c:pt idx="851">
                  <c:v>-0.37334322830753081</c:v>
                </c:pt>
                <c:pt idx="852">
                  <c:v>-0.36257670825465521</c:v>
                </c:pt>
                <c:pt idx="853">
                  <c:v>-0.35719344822821747</c:v>
                </c:pt>
                <c:pt idx="854">
                  <c:v>-0.37334322830753081</c:v>
                </c:pt>
                <c:pt idx="855">
                  <c:v>-0.36257670825465521</c:v>
                </c:pt>
                <c:pt idx="856">
                  <c:v>-0.35181018820177973</c:v>
                </c:pt>
                <c:pt idx="857">
                  <c:v>-0.35719344822821747</c:v>
                </c:pt>
                <c:pt idx="858">
                  <c:v>-0.36795996828109295</c:v>
                </c:pt>
                <c:pt idx="859">
                  <c:v>-0.35719344822821747</c:v>
                </c:pt>
                <c:pt idx="860">
                  <c:v>-0.35719344822821747</c:v>
                </c:pt>
                <c:pt idx="861">
                  <c:v>-0.35719344822821747</c:v>
                </c:pt>
                <c:pt idx="862">
                  <c:v>-0.37334322830753081</c:v>
                </c:pt>
                <c:pt idx="863">
                  <c:v>-0.36795996828109295</c:v>
                </c:pt>
                <c:pt idx="864">
                  <c:v>-0.34642692817534187</c:v>
                </c:pt>
                <c:pt idx="865">
                  <c:v>-0.36257670825465521</c:v>
                </c:pt>
                <c:pt idx="866">
                  <c:v>-0.37334322830753081</c:v>
                </c:pt>
                <c:pt idx="867">
                  <c:v>-0.35719344822821747</c:v>
                </c:pt>
                <c:pt idx="868">
                  <c:v>-0.36257670825465521</c:v>
                </c:pt>
                <c:pt idx="869">
                  <c:v>-0.35181018820177973</c:v>
                </c:pt>
                <c:pt idx="870">
                  <c:v>-0.35181018820177973</c:v>
                </c:pt>
                <c:pt idx="871">
                  <c:v>-0.37334322830753081</c:v>
                </c:pt>
                <c:pt idx="872">
                  <c:v>-0.35719344822821747</c:v>
                </c:pt>
                <c:pt idx="873">
                  <c:v>-0.36795996828109295</c:v>
                </c:pt>
                <c:pt idx="874">
                  <c:v>-0.37334322830753081</c:v>
                </c:pt>
                <c:pt idx="875">
                  <c:v>-0.37334322830753081</c:v>
                </c:pt>
                <c:pt idx="876">
                  <c:v>-0.36257670825465521</c:v>
                </c:pt>
                <c:pt idx="877">
                  <c:v>-0.36795996828109295</c:v>
                </c:pt>
                <c:pt idx="878">
                  <c:v>-0.37334322830753081</c:v>
                </c:pt>
                <c:pt idx="879">
                  <c:v>-0.29797758793740209</c:v>
                </c:pt>
                <c:pt idx="880">
                  <c:v>-0.36257670825465521</c:v>
                </c:pt>
                <c:pt idx="881">
                  <c:v>-0.36257670825465521</c:v>
                </c:pt>
                <c:pt idx="882">
                  <c:v>-0.34642692817534187</c:v>
                </c:pt>
                <c:pt idx="883">
                  <c:v>-0.34104366814890413</c:v>
                </c:pt>
                <c:pt idx="884">
                  <c:v>-0.37334322830753081</c:v>
                </c:pt>
                <c:pt idx="885">
                  <c:v>-0.36257670825465521</c:v>
                </c:pt>
                <c:pt idx="886">
                  <c:v>-0.36795996828109295</c:v>
                </c:pt>
                <c:pt idx="887">
                  <c:v>-0.36795996828109295</c:v>
                </c:pt>
                <c:pt idx="888">
                  <c:v>-0.36257670825465521</c:v>
                </c:pt>
                <c:pt idx="889">
                  <c:v>-0.36795996828109295</c:v>
                </c:pt>
                <c:pt idx="890">
                  <c:v>-0.37334322830753081</c:v>
                </c:pt>
                <c:pt idx="891">
                  <c:v>-0.37334322830753081</c:v>
                </c:pt>
                <c:pt idx="892">
                  <c:v>-0.37334322830753081</c:v>
                </c:pt>
                <c:pt idx="893">
                  <c:v>-0.37334322830753081</c:v>
                </c:pt>
                <c:pt idx="894">
                  <c:v>-0.36795996828109295</c:v>
                </c:pt>
                <c:pt idx="895">
                  <c:v>-0.35719344822821747</c:v>
                </c:pt>
                <c:pt idx="896">
                  <c:v>-0.34642692817534187</c:v>
                </c:pt>
                <c:pt idx="897">
                  <c:v>-0.36795996828109295</c:v>
                </c:pt>
                <c:pt idx="898">
                  <c:v>-0.34642692817534187</c:v>
                </c:pt>
                <c:pt idx="899">
                  <c:v>-0.34642692817534187</c:v>
                </c:pt>
                <c:pt idx="900">
                  <c:v>-0.37334322830753081</c:v>
                </c:pt>
                <c:pt idx="901">
                  <c:v>-0.36795996828109295</c:v>
                </c:pt>
                <c:pt idx="902">
                  <c:v>-0.37334322830753081</c:v>
                </c:pt>
                <c:pt idx="903">
                  <c:v>-0.36795996828109295</c:v>
                </c:pt>
                <c:pt idx="904">
                  <c:v>-0.36795996828109295</c:v>
                </c:pt>
                <c:pt idx="905">
                  <c:v>-0.36257670825465521</c:v>
                </c:pt>
                <c:pt idx="906">
                  <c:v>-0.36795996828109295</c:v>
                </c:pt>
                <c:pt idx="907">
                  <c:v>-0.37334322830753081</c:v>
                </c:pt>
                <c:pt idx="908">
                  <c:v>-0.33566040812246639</c:v>
                </c:pt>
                <c:pt idx="909">
                  <c:v>-0.34104366814890413</c:v>
                </c:pt>
                <c:pt idx="910">
                  <c:v>-0.36795996828109295</c:v>
                </c:pt>
                <c:pt idx="911">
                  <c:v>-0.36795996828109295</c:v>
                </c:pt>
                <c:pt idx="912">
                  <c:v>-0.36795996828109295</c:v>
                </c:pt>
                <c:pt idx="913">
                  <c:v>-0.36795996828109295</c:v>
                </c:pt>
                <c:pt idx="914">
                  <c:v>-0.34104366814890413</c:v>
                </c:pt>
                <c:pt idx="915">
                  <c:v>-0.36257670825465521</c:v>
                </c:pt>
                <c:pt idx="916">
                  <c:v>-0.36795996828109295</c:v>
                </c:pt>
                <c:pt idx="917">
                  <c:v>-0.36795996828109295</c:v>
                </c:pt>
                <c:pt idx="918">
                  <c:v>-0.36257670825465521</c:v>
                </c:pt>
                <c:pt idx="919">
                  <c:v>-0.33566040812246639</c:v>
                </c:pt>
                <c:pt idx="920">
                  <c:v>-0.34642692817534187</c:v>
                </c:pt>
                <c:pt idx="921">
                  <c:v>-0.35719344822821747</c:v>
                </c:pt>
                <c:pt idx="922">
                  <c:v>-0.36795996828109295</c:v>
                </c:pt>
                <c:pt idx="923">
                  <c:v>-0.34104366814890413</c:v>
                </c:pt>
                <c:pt idx="924">
                  <c:v>-0.33027714809602865</c:v>
                </c:pt>
                <c:pt idx="925">
                  <c:v>-0.35181018820177973</c:v>
                </c:pt>
                <c:pt idx="926">
                  <c:v>-0.32489388806959091</c:v>
                </c:pt>
                <c:pt idx="927">
                  <c:v>-0.35719344822821747</c:v>
                </c:pt>
                <c:pt idx="928">
                  <c:v>-0.35181018820177973</c:v>
                </c:pt>
                <c:pt idx="929">
                  <c:v>-0.36257670825465521</c:v>
                </c:pt>
                <c:pt idx="930">
                  <c:v>-0.31951062804315306</c:v>
                </c:pt>
                <c:pt idx="931">
                  <c:v>-0.37334322830753081</c:v>
                </c:pt>
                <c:pt idx="932">
                  <c:v>-0.37872648833396855</c:v>
                </c:pt>
                <c:pt idx="933">
                  <c:v>-0.37334322830753081</c:v>
                </c:pt>
                <c:pt idx="934">
                  <c:v>-0.36795996828109295</c:v>
                </c:pt>
                <c:pt idx="935">
                  <c:v>-0.36795996828109295</c:v>
                </c:pt>
                <c:pt idx="936">
                  <c:v>-0.36795996828109295</c:v>
                </c:pt>
                <c:pt idx="937">
                  <c:v>-0.37334322830753081</c:v>
                </c:pt>
                <c:pt idx="938">
                  <c:v>-0.35719344822821747</c:v>
                </c:pt>
                <c:pt idx="939">
                  <c:v>-0.35719344822821747</c:v>
                </c:pt>
                <c:pt idx="940">
                  <c:v>-0.31412736801671531</c:v>
                </c:pt>
                <c:pt idx="941">
                  <c:v>-0.33566040812246639</c:v>
                </c:pt>
                <c:pt idx="942">
                  <c:v>-0.37334322830753081</c:v>
                </c:pt>
                <c:pt idx="943">
                  <c:v>-0.36795996828109295</c:v>
                </c:pt>
                <c:pt idx="944">
                  <c:v>-0.37334322830753081</c:v>
                </c:pt>
                <c:pt idx="945">
                  <c:v>-0.36257670825465521</c:v>
                </c:pt>
                <c:pt idx="946">
                  <c:v>-0.36795996828109295</c:v>
                </c:pt>
                <c:pt idx="947">
                  <c:v>-0.35181018820177973</c:v>
                </c:pt>
                <c:pt idx="948">
                  <c:v>-0.33027714809602865</c:v>
                </c:pt>
                <c:pt idx="949">
                  <c:v>-0.34104366814890413</c:v>
                </c:pt>
                <c:pt idx="950">
                  <c:v>-0.35181018820177973</c:v>
                </c:pt>
                <c:pt idx="951">
                  <c:v>-0.36795996828109295</c:v>
                </c:pt>
                <c:pt idx="952">
                  <c:v>-0.36795996828109295</c:v>
                </c:pt>
                <c:pt idx="953">
                  <c:v>-0.36795996828109295</c:v>
                </c:pt>
                <c:pt idx="954">
                  <c:v>-0.35181018820177973</c:v>
                </c:pt>
                <c:pt idx="955">
                  <c:v>-0.30874410799027757</c:v>
                </c:pt>
                <c:pt idx="956">
                  <c:v>-0.35719344822821747</c:v>
                </c:pt>
                <c:pt idx="957">
                  <c:v>-0.36795996828109295</c:v>
                </c:pt>
                <c:pt idx="958">
                  <c:v>-0.36257670825465521</c:v>
                </c:pt>
                <c:pt idx="959">
                  <c:v>-0.36795996828109295</c:v>
                </c:pt>
                <c:pt idx="960">
                  <c:v>-0.35719344822821747</c:v>
                </c:pt>
                <c:pt idx="961">
                  <c:v>-0.34104366814890413</c:v>
                </c:pt>
                <c:pt idx="962">
                  <c:v>-0.35181018820177973</c:v>
                </c:pt>
                <c:pt idx="963">
                  <c:v>-0.36795996828109295</c:v>
                </c:pt>
                <c:pt idx="964">
                  <c:v>-0.36257670825465521</c:v>
                </c:pt>
                <c:pt idx="965">
                  <c:v>-0.34642692817534187</c:v>
                </c:pt>
                <c:pt idx="966">
                  <c:v>-0.35181018820177973</c:v>
                </c:pt>
                <c:pt idx="967">
                  <c:v>-0.34642692817534187</c:v>
                </c:pt>
                <c:pt idx="968">
                  <c:v>-0.34642692817534187</c:v>
                </c:pt>
                <c:pt idx="969">
                  <c:v>-0.35719344822821747</c:v>
                </c:pt>
                <c:pt idx="970">
                  <c:v>-0.36257670825465521</c:v>
                </c:pt>
                <c:pt idx="971">
                  <c:v>-0.36257670825465521</c:v>
                </c:pt>
                <c:pt idx="972">
                  <c:v>-0.35181018820177973</c:v>
                </c:pt>
                <c:pt idx="973">
                  <c:v>-0.37334322830753081</c:v>
                </c:pt>
                <c:pt idx="974">
                  <c:v>-0.30336084796383983</c:v>
                </c:pt>
                <c:pt idx="975">
                  <c:v>-0.36257670825465521</c:v>
                </c:pt>
                <c:pt idx="976">
                  <c:v>-0.34642692817534187</c:v>
                </c:pt>
                <c:pt idx="977">
                  <c:v>-0.36257670825465521</c:v>
                </c:pt>
                <c:pt idx="978">
                  <c:v>-0.35181018820177973</c:v>
                </c:pt>
                <c:pt idx="979">
                  <c:v>-0.36795996828109295</c:v>
                </c:pt>
                <c:pt idx="980">
                  <c:v>-0.31951062804315306</c:v>
                </c:pt>
                <c:pt idx="981">
                  <c:v>-0.34642692817534187</c:v>
                </c:pt>
                <c:pt idx="982">
                  <c:v>-0.36795996828109295</c:v>
                </c:pt>
                <c:pt idx="983">
                  <c:v>-0.34104366814890413</c:v>
                </c:pt>
                <c:pt idx="984">
                  <c:v>-0.33027714809602865</c:v>
                </c:pt>
                <c:pt idx="985">
                  <c:v>-0.36257670825465521</c:v>
                </c:pt>
                <c:pt idx="986">
                  <c:v>-0.35719344822821747</c:v>
                </c:pt>
                <c:pt idx="987">
                  <c:v>-0.33027714809602865</c:v>
                </c:pt>
                <c:pt idx="988">
                  <c:v>-0.37334322830753081</c:v>
                </c:pt>
                <c:pt idx="989">
                  <c:v>-0.34104366814890413</c:v>
                </c:pt>
                <c:pt idx="990">
                  <c:v>-0.35719344822821747</c:v>
                </c:pt>
                <c:pt idx="991">
                  <c:v>-0.37334322830753081</c:v>
                </c:pt>
                <c:pt idx="992">
                  <c:v>-0.37334322830753081</c:v>
                </c:pt>
                <c:pt idx="993">
                  <c:v>-0.36795996828109295</c:v>
                </c:pt>
                <c:pt idx="994">
                  <c:v>-0.34642692817534187</c:v>
                </c:pt>
                <c:pt idx="995">
                  <c:v>-0.36795996828109295</c:v>
                </c:pt>
                <c:pt idx="996">
                  <c:v>-0.37872648833396855</c:v>
                </c:pt>
                <c:pt idx="997">
                  <c:v>-0.37334322830753081</c:v>
                </c:pt>
                <c:pt idx="998">
                  <c:v>-0.37334322830753081</c:v>
                </c:pt>
                <c:pt idx="999">
                  <c:v>-0.35719344822821747</c:v>
                </c:pt>
                <c:pt idx="1000">
                  <c:v>-0.35181018820177973</c:v>
                </c:pt>
                <c:pt idx="1001">
                  <c:v>-0.36257670825465521</c:v>
                </c:pt>
                <c:pt idx="1002">
                  <c:v>-0.35719344822821747</c:v>
                </c:pt>
                <c:pt idx="1003">
                  <c:v>-0.36795996828109295</c:v>
                </c:pt>
                <c:pt idx="1004">
                  <c:v>-0.31412736801671531</c:v>
                </c:pt>
                <c:pt idx="1005">
                  <c:v>-0.36795996828109295</c:v>
                </c:pt>
                <c:pt idx="1006">
                  <c:v>-0.35719344822821747</c:v>
                </c:pt>
                <c:pt idx="1007">
                  <c:v>-0.34642692817534187</c:v>
                </c:pt>
                <c:pt idx="1008">
                  <c:v>-0.36795996828109295</c:v>
                </c:pt>
                <c:pt idx="1009">
                  <c:v>-0.36795996828109295</c:v>
                </c:pt>
                <c:pt idx="1010">
                  <c:v>-0.37334322830753081</c:v>
                </c:pt>
                <c:pt idx="1011">
                  <c:v>-0.36795996828109295</c:v>
                </c:pt>
                <c:pt idx="1012">
                  <c:v>-0.36795996828109295</c:v>
                </c:pt>
                <c:pt idx="1013">
                  <c:v>-0.37334322830753081</c:v>
                </c:pt>
                <c:pt idx="1014">
                  <c:v>-0.37334322830753081</c:v>
                </c:pt>
                <c:pt idx="1015">
                  <c:v>-0.37334322830753081</c:v>
                </c:pt>
                <c:pt idx="1016">
                  <c:v>-0.35719344822821747</c:v>
                </c:pt>
                <c:pt idx="1017">
                  <c:v>-0.35719344822821747</c:v>
                </c:pt>
                <c:pt idx="1018">
                  <c:v>-0.37334322830753081</c:v>
                </c:pt>
                <c:pt idx="1019">
                  <c:v>-0.37872648833396855</c:v>
                </c:pt>
                <c:pt idx="1020">
                  <c:v>-0.32489388806959091</c:v>
                </c:pt>
                <c:pt idx="1021">
                  <c:v>-0.36257670825465521</c:v>
                </c:pt>
                <c:pt idx="1022">
                  <c:v>-0.36795996828109295</c:v>
                </c:pt>
                <c:pt idx="1023">
                  <c:v>-0.34642692817534187</c:v>
                </c:pt>
                <c:pt idx="1024">
                  <c:v>-0.36257670825465521</c:v>
                </c:pt>
                <c:pt idx="1025">
                  <c:v>-0.35719344822821747</c:v>
                </c:pt>
                <c:pt idx="1026">
                  <c:v>-0.36257670825465521</c:v>
                </c:pt>
                <c:pt idx="1027">
                  <c:v>-0.35719344822821747</c:v>
                </c:pt>
                <c:pt idx="1028">
                  <c:v>-0.37334322830753081</c:v>
                </c:pt>
                <c:pt idx="1029">
                  <c:v>-0.36257670825465521</c:v>
                </c:pt>
                <c:pt idx="1030">
                  <c:v>-0.36795996828109295</c:v>
                </c:pt>
                <c:pt idx="1031">
                  <c:v>-0.34104366814890413</c:v>
                </c:pt>
                <c:pt idx="1032">
                  <c:v>-0.36795996828109295</c:v>
                </c:pt>
                <c:pt idx="1033">
                  <c:v>-0.34642692817534187</c:v>
                </c:pt>
                <c:pt idx="1034">
                  <c:v>-0.34642692817534187</c:v>
                </c:pt>
                <c:pt idx="1035">
                  <c:v>-0.36795996828109295</c:v>
                </c:pt>
                <c:pt idx="1036">
                  <c:v>-0.32489388806959091</c:v>
                </c:pt>
                <c:pt idx="1037">
                  <c:v>-0.35181018820177973</c:v>
                </c:pt>
                <c:pt idx="1038">
                  <c:v>-0.33566040812246639</c:v>
                </c:pt>
                <c:pt idx="1039">
                  <c:v>-0.34642692817534187</c:v>
                </c:pt>
                <c:pt idx="1040">
                  <c:v>-0.34642692817534187</c:v>
                </c:pt>
                <c:pt idx="1041">
                  <c:v>-0.33566040812246639</c:v>
                </c:pt>
                <c:pt idx="1042">
                  <c:v>-0.36257670825465521</c:v>
                </c:pt>
                <c:pt idx="1043">
                  <c:v>-0.34642692817534187</c:v>
                </c:pt>
                <c:pt idx="1044">
                  <c:v>-0.36795996828109295</c:v>
                </c:pt>
                <c:pt idx="1045">
                  <c:v>-0.34104366814890413</c:v>
                </c:pt>
                <c:pt idx="1046">
                  <c:v>-0.36257670825465521</c:v>
                </c:pt>
                <c:pt idx="1047">
                  <c:v>-0.36795996828109295</c:v>
                </c:pt>
                <c:pt idx="1048">
                  <c:v>-0.36795996828109295</c:v>
                </c:pt>
                <c:pt idx="1049">
                  <c:v>-0.34642692817534187</c:v>
                </c:pt>
                <c:pt idx="1050">
                  <c:v>-0.34642692817534187</c:v>
                </c:pt>
                <c:pt idx="1051">
                  <c:v>-0.35719344822821747</c:v>
                </c:pt>
                <c:pt idx="1052">
                  <c:v>-0.36795996828109295</c:v>
                </c:pt>
                <c:pt idx="1053">
                  <c:v>-0.35719344822821747</c:v>
                </c:pt>
                <c:pt idx="1054">
                  <c:v>-0.37334322830753081</c:v>
                </c:pt>
                <c:pt idx="1055">
                  <c:v>-0.37334322830753081</c:v>
                </c:pt>
                <c:pt idx="1056">
                  <c:v>-0.37334322830753081</c:v>
                </c:pt>
                <c:pt idx="1057">
                  <c:v>-0.36795996828109295</c:v>
                </c:pt>
                <c:pt idx="1058">
                  <c:v>-0.34642692817534187</c:v>
                </c:pt>
                <c:pt idx="1059">
                  <c:v>-0.34642692817534187</c:v>
                </c:pt>
                <c:pt idx="1060">
                  <c:v>-0.35181018820177973</c:v>
                </c:pt>
                <c:pt idx="1061">
                  <c:v>-0.35181018820177973</c:v>
                </c:pt>
                <c:pt idx="1062">
                  <c:v>-0.36795996828109295</c:v>
                </c:pt>
                <c:pt idx="1063">
                  <c:v>-0.35719344822821747</c:v>
                </c:pt>
                <c:pt idx="1064">
                  <c:v>-0.37872648833396855</c:v>
                </c:pt>
                <c:pt idx="1065">
                  <c:v>-0.33566040812246639</c:v>
                </c:pt>
                <c:pt idx="1066">
                  <c:v>-0.37334322830753081</c:v>
                </c:pt>
                <c:pt idx="1067">
                  <c:v>-0.36257670825465521</c:v>
                </c:pt>
                <c:pt idx="1068">
                  <c:v>-0.36257670825465521</c:v>
                </c:pt>
                <c:pt idx="1069">
                  <c:v>-0.33027714809602865</c:v>
                </c:pt>
                <c:pt idx="1070">
                  <c:v>-0.36795996828109295</c:v>
                </c:pt>
                <c:pt idx="1071">
                  <c:v>-0.34104366814890413</c:v>
                </c:pt>
                <c:pt idx="1072">
                  <c:v>-0.35181018820177973</c:v>
                </c:pt>
                <c:pt idx="1073">
                  <c:v>-0.35719344822821747</c:v>
                </c:pt>
                <c:pt idx="1074">
                  <c:v>-0.34104366814890413</c:v>
                </c:pt>
                <c:pt idx="1075">
                  <c:v>-0.34642692817534187</c:v>
                </c:pt>
                <c:pt idx="1076">
                  <c:v>-0.37334322830753081</c:v>
                </c:pt>
                <c:pt idx="1077">
                  <c:v>-0.34642692817534187</c:v>
                </c:pt>
                <c:pt idx="1078">
                  <c:v>-0.35181018820177973</c:v>
                </c:pt>
                <c:pt idx="1079">
                  <c:v>-0.37334322830753081</c:v>
                </c:pt>
                <c:pt idx="1080">
                  <c:v>-0.37334322830753081</c:v>
                </c:pt>
                <c:pt idx="1081">
                  <c:v>-0.33566040812246639</c:v>
                </c:pt>
                <c:pt idx="1082">
                  <c:v>-0.37334322830753081</c:v>
                </c:pt>
                <c:pt idx="1083">
                  <c:v>-0.34642692817534187</c:v>
                </c:pt>
                <c:pt idx="1084">
                  <c:v>-0.35181018820177973</c:v>
                </c:pt>
                <c:pt idx="1085">
                  <c:v>-0.34642692817534187</c:v>
                </c:pt>
                <c:pt idx="1086">
                  <c:v>-0.36795996828109295</c:v>
                </c:pt>
                <c:pt idx="1087">
                  <c:v>-0.36795996828109295</c:v>
                </c:pt>
                <c:pt idx="1088">
                  <c:v>-0.35719344822821747</c:v>
                </c:pt>
                <c:pt idx="1089">
                  <c:v>-0.32489388806959091</c:v>
                </c:pt>
                <c:pt idx="1090">
                  <c:v>-0.35719344822821747</c:v>
                </c:pt>
                <c:pt idx="1091">
                  <c:v>-0.36257670825465521</c:v>
                </c:pt>
                <c:pt idx="1092">
                  <c:v>-0.37334322830753081</c:v>
                </c:pt>
                <c:pt idx="1093">
                  <c:v>-0.37872648833396855</c:v>
                </c:pt>
                <c:pt idx="1094">
                  <c:v>-0.30336084796383983</c:v>
                </c:pt>
                <c:pt idx="1095">
                  <c:v>-0.37334322830753081</c:v>
                </c:pt>
                <c:pt idx="1096">
                  <c:v>-0.33566040812246639</c:v>
                </c:pt>
                <c:pt idx="1097">
                  <c:v>-0.35719344822821747</c:v>
                </c:pt>
                <c:pt idx="1098">
                  <c:v>-0.34104366814890413</c:v>
                </c:pt>
                <c:pt idx="1099">
                  <c:v>-0.35719344822821747</c:v>
                </c:pt>
                <c:pt idx="1100">
                  <c:v>-0.35181018820177973</c:v>
                </c:pt>
                <c:pt idx="1101">
                  <c:v>-0.37334322830753081</c:v>
                </c:pt>
                <c:pt idx="1102">
                  <c:v>-0.36257670825465521</c:v>
                </c:pt>
                <c:pt idx="1103">
                  <c:v>-0.36257670825465521</c:v>
                </c:pt>
                <c:pt idx="1104">
                  <c:v>-0.34104366814890413</c:v>
                </c:pt>
                <c:pt idx="1105">
                  <c:v>-0.34642692817534187</c:v>
                </c:pt>
                <c:pt idx="1106">
                  <c:v>-0.37334322830753081</c:v>
                </c:pt>
                <c:pt idx="1107">
                  <c:v>-0.36795996828109295</c:v>
                </c:pt>
                <c:pt idx="1108">
                  <c:v>-0.34104366814890413</c:v>
                </c:pt>
                <c:pt idx="1109">
                  <c:v>-0.33566040812246639</c:v>
                </c:pt>
                <c:pt idx="1110">
                  <c:v>-0.37334322830753081</c:v>
                </c:pt>
                <c:pt idx="1111">
                  <c:v>-0.36795996828109295</c:v>
                </c:pt>
                <c:pt idx="1112">
                  <c:v>-0.36257670825465521</c:v>
                </c:pt>
                <c:pt idx="1113">
                  <c:v>-0.35181018820177973</c:v>
                </c:pt>
                <c:pt idx="1114">
                  <c:v>-0.36257670825465521</c:v>
                </c:pt>
                <c:pt idx="1115">
                  <c:v>-0.37334322830753081</c:v>
                </c:pt>
                <c:pt idx="1116">
                  <c:v>-0.36257670825465521</c:v>
                </c:pt>
                <c:pt idx="1117">
                  <c:v>-0.37334322830753081</c:v>
                </c:pt>
                <c:pt idx="1118">
                  <c:v>-0.36795996828109295</c:v>
                </c:pt>
                <c:pt idx="1119">
                  <c:v>-0.33566040812246639</c:v>
                </c:pt>
                <c:pt idx="1120">
                  <c:v>-0.36257670825465521</c:v>
                </c:pt>
                <c:pt idx="1121">
                  <c:v>-0.37334322830753081</c:v>
                </c:pt>
                <c:pt idx="1122">
                  <c:v>-0.36257670825465521</c:v>
                </c:pt>
                <c:pt idx="1123">
                  <c:v>-0.34642692817534187</c:v>
                </c:pt>
                <c:pt idx="1124">
                  <c:v>-0.37334322830753081</c:v>
                </c:pt>
                <c:pt idx="1125">
                  <c:v>-0.36257670825465521</c:v>
                </c:pt>
                <c:pt idx="1126">
                  <c:v>-0.34642692817534187</c:v>
                </c:pt>
                <c:pt idx="1127">
                  <c:v>-0.36257670825465521</c:v>
                </c:pt>
                <c:pt idx="1128">
                  <c:v>-0.35719344822821747</c:v>
                </c:pt>
                <c:pt idx="1129">
                  <c:v>-0.37334322830753081</c:v>
                </c:pt>
                <c:pt idx="1130">
                  <c:v>-0.33027714809602865</c:v>
                </c:pt>
                <c:pt idx="1131">
                  <c:v>-0.37334322830753081</c:v>
                </c:pt>
                <c:pt idx="1132">
                  <c:v>-0.37334322830753081</c:v>
                </c:pt>
                <c:pt idx="1133">
                  <c:v>-0.33566040812246639</c:v>
                </c:pt>
                <c:pt idx="1134">
                  <c:v>-0.32489388806959091</c:v>
                </c:pt>
                <c:pt idx="1135">
                  <c:v>-0.36257670825465521</c:v>
                </c:pt>
                <c:pt idx="1136">
                  <c:v>-0.36795996828109295</c:v>
                </c:pt>
                <c:pt idx="1137">
                  <c:v>-0.35181018820177973</c:v>
                </c:pt>
                <c:pt idx="1138">
                  <c:v>-0.34642692817534187</c:v>
                </c:pt>
                <c:pt idx="1139">
                  <c:v>-0.36257670825465521</c:v>
                </c:pt>
                <c:pt idx="1140">
                  <c:v>-0.33566040812246639</c:v>
                </c:pt>
                <c:pt idx="1141">
                  <c:v>-0.34642692817534187</c:v>
                </c:pt>
                <c:pt idx="1142">
                  <c:v>-0.36795996828109295</c:v>
                </c:pt>
                <c:pt idx="1143">
                  <c:v>-0.33566040812246639</c:v>
                </c:pt>
                <c:pt idx="1144">
                  <c:v>-0.36795996828109295</c:v>
                </c:pt>
                <c:pt idx="1145">
                  <c:v>-0.35181018820177973</c:v>
                </c:pt>
                <c:pt idx="1146">
                  <c:v>-0.35719344822821747</c:v>
                </c:pt>
                <c:pt idx="1147">
                  <c:v>-0.37872648833396855</c:v>
                </c:pt>
                <c:pt idx="1148">
                  <c:v>-0.34642692817534187</c:v>
                </c:pt>
                <c:pt idx="1149">
                  <c:v>-0.36795996828109295</c:v>
                </c:pt>
                <c:pt idx="1150">
                  <c:v>-0.36257670825465521</c:v>
                </c:pt>
                <c:pt idx="1151">
                  <c:v>-0.37334322830753081</c:v>
                </c:pt>
                <c:pt idx="1152">
                  <c:v>-0.36257670825465521</c:v>
                </c:pt>
                <c:pt idx="1153">
                  <c:v>-0.36257670825465521</c:v>
                </c:pt>
                <c:pt idx="1154">
                  <c:v>-0.34642692817534187</c:v>
                </c:pt>
                <c:pt idx="1155">
                  <c:v>-0.35181018820177973</c:v>
                </c:pt>
                <c:pt idx="1156">
                  <c:v>-0.35719344822821747</c:v>
                </c:pt>
                <c:pt idx="1157">
                  <c:v>-0.34642692817534187</c:v>
                </c:pt>
                <c:pt idx="1158">
                  <c:v>-0.35181018820177973</c:v>
                </c:pt>
                <c:pt idx="1159">
                  <c:v>-0.36257670825465521</c:v>
                </c:pt>
                <c:pt idx="1160">
                  <c:v>-0.37334322830753081</c:v>
                </c:pt>
                <c:pt idx="1161">
                  <c:v>-0.35719344822821747</c:v>
                </c:pt>
                <c:pt idx="1162">
                  <c:v>-0.36257670825465521</c:v>
                </c:pt>
                <c:pt idx="1163">
                  <c:v>-0.34104366814890413</c:v>
                </c:pt>
                <c:pt idx="1164">
                  <c:v>-0.36257670825465521</c:v>
                </c:pt>
                <c:pt idx="1165">
                  <c:v>-0.36257670825465521</c:v>
                </c:pt>
                <c:pt idx="1166">
                  <c:v>-0.36257670825465521</c:v>
                </c:pt>
                <c:pt idx="1167">
                  <c:v>-0.36795996828109295</c:v>
                </c:pt>
                <c:pt idx="1168">
                  <c:v>-0.34642692817534187</c:v>
                </c:pt>
                <c:pt idx="1169">
                  <c:v>-0.36257670825465521</c:v>
                </c:pt>
                <c:pt idx="1170">
                  <c:v>-0.37334322830753081</c:v>
                </c:pt>
                <c:pt idx="1171">
                  <c:v>-0.36795996828109295</c:v>
                </c:pt>
                <c:pt idx="1172">
                  <c:v>-0.34104366814890413</c:v>
                </c:pt>
                <c:pt idx="1173">
                  <c:v>-0.35719344822821747</c:v>
                </c:pt>
                <c:pt idx="1174">
                  <c:v>-0.36795996828109295</c:v>
                </c:pt>
                <c:pt idx="1175">
                  <c:v>-0.33566040812246639</c:v>
                </c:pt>
                <c:pt idx="1176">
                  <c:v>-0.33566040812246639</c:v>
                </c:pt>
                <c:pt idx="1177">
                  <c:v>-0.31951062804315306</c:v>
                </c:pt>
                <c:pt idx="1178">
                  <c:v>-0.34642692817534187</c:v>
                </c:pt>
                <c:pt idx="1179">
                  <c:v>-0.37334322830753081</c:v>
                </c:pt>
                <c:pt idx="1180">
                  <c:v>-0.36795996828109295</c:v>
                </c:pt>
                <c:pt idx="1181">
                  <c:v>-0.34642692817534187</c:v>
                </c:pt>
                <c:pt idx="1182">
                  <c:v>-0.35181018820177973</c:v>
                </c:pt>
                <c:pt idx="1183">
                  <c:v>-0.37334322830753081</c:v>
                </c:pt>
                <c:pt idx="1184">
                  <c:v>-0.36795996828109295</c:v>
                </c:pt>
                <c:pt idx="1185">
                  <c:v>-0.37334322830753081</c:v>
                </c:pt>
                <c:pt idx="1186">
                  <c:v>-0.35719344822821747</c:v>
                </c:pt>
                <c:pt idx="1187">
                  <c:v>-0.35719344822821747</c:v>
                </c:pt>
                <c:pt idx="1188">
                  <c:v>-0.34642692817534187</c:v>
                </c:pt>
                <c:pt idx="1189">
                  <c:v>-0.36257670825465521</c:v>
                </c:pt>
                <c:pt idx="1190">
                  <c:v>-0.36257670825465521</c:v>
                </c:pt>
                <c:pt idx="1191">
                  <c:v>-0.36795996828109295</c:v>
                </c:pt>
                <c:pt idx="1192">
                  <c:v>-0.36795996828109295</c:v>
                </c:pt>
                <c:pt idx="1193">
                  <c:v>-0.37334322830753081</c:v>
                </c:pt>
                <c:pt idx="1194">
                  <c:v>-0.35719344822821747</c:v>
                </c:pt>
                <c:pt idx="1195">
                  <c:v>-0.36257670825465521</c:v>
                </c:pt>
                <c:pt idx="1196">
                  <c:v>-0.37334322830753081</c:v>
                </c:pt>
                <c:pt idx="1197">
                  <c:v>-0.36257670825465521</c:v>
                </c:pt>
                <c:pt idx="1198">
                  <c:v>-0.36795996828109295</c:v>
                </c:pt>
                <c:pt idx="1199">
                  <c:v>-0.37334322830753081</c:v>
                </c:pt>
                <c:pt idx="1200">
                  <c:v>-0.36795996828109295</c:v>
                </c:pt>
                <c:pt idx="1201">
                  <c:v>-0.36795996828109295</c:v>
                </c:pt>
                <c:pt idx="1202">
                  <c:v>-0.33027714809602865</c:v>
                </c:pt>
                <c:pt idx="1203">
                  <c:v>-0.36257670825465521</c:v>
                </c:pt>
                <c:pt idx="1204">
                  <c:v>-0.34642692817534187</c:v>
                </c:pt>
                <c:pt idx="1205">
                  <c:v>-0.36257670825465521</c:v>
                </c:pt>
                <c:pt idx="1206">
                  <c:v>-0.37334322830753081</c:v>
                </c:pt>
                <c:pt idx="1207">
                  <c:v>-0.35181018820177973</c:v>
                </c:pt>
                <c:pt idx="1208">
                  <c:v>-0.29259432791096435</c:v>
                </c:pt>
                <c:pt idx="1209">
                  <c:v>-0.36795996828109295</c:v>
                </c:pt>
                <c:pt idx="1210">
                  <c:v>-0.36257670825465521</c:v>
                </c:pt>
                <c:pt idx="1211">
                  <c:v>-0.35181018820177973</c:v>
                </c:pt>
                <c:pt idx="1212">
                  <c:v>-0.36795996828109295</c:v>
                </c:pt>
                <c:pt idx="1213">
                  <c:v>-0.36795996828109295</c:v>
                </c:pt>
                <c:pt idx="1214">
                  <c:v>-0.35181018820177973</c:v>
                </c:pt>
                <c:pt idx="1215">
                  <c:v>-0.29797758793740209</c:v>
                </c:pt>
                <c:pt idx="1216">
                  <c:v>-0.35719344822821747</c:v>
                </c:pt>
                <c:pt idx="1217">
                  <c:v>-0.37334322830753081</c:v>
                </c:pt>
                <c:pt idx="1218">
                  <c:v>-0.34104366814890413</c:v>
                </c:pt>
                <c:pt idx="1219">
                  <c:v>-0.37334322830753081</c:v>
                </c:pt>
                <c:pt idx="1220">
                  <c:v>-0.35719344822821747</c:v>
                </c:pt>
                <c:pt idx="1221">
                  <c:v>-0.36795996828109295</c:v>
                </c:pt>
                <c:pt idx="1222">
                  <c:v>-0.34104366814890413</c:v>
                </c:pt>
                <c:pt idx="1223">
                  <c:v>-0.36257670825465521</c:v>
                </c:pt>
                <c:pt idx="1224">
                  <c:v>-0.34104366814890413</c:v>
                </c:pt>
                <c:pt idx="1225">
                  <c:v>-0.36257670825465521</c:v>
                </c:pt>
                <c:pt idx="1226">
                  <c:v>-0.37334322830753081</c:v>
                </c:pt>
                <c:pt idx="1227">
                  <c:v>-0.37334322830753081</c:v>
                </c:pt>
                <c:pt idx="1228">
                  <c:v>-0.36795996828109295</c:v>
                </c:pt>
                <c:pt idx="1229">
                  <c:v>-0.36795996828109295</c:v>
                </c:pt>
                <c:pt idx="1230">
                  <c:v>-0.36257670825465521</c:v>
                </c:pt>
                <c:pt idx="1231">
                  <c:v>-0.36257670825465521</c:v>
                </c:pt>
                <c:pt idx="1232">
                  <c:v>-0.37334322830753081</c:v>
                </c:pt>
                <c:pt idx="1233">
                  <c:v>-0.35719344822821747</c:v>
                </c:pt>
                <c:pt idx="1234">
                  <c:v>-0.35719344822821747</c:v>
                </c:pt>
                <c:pt idx="1235">
                  <c:v>-0.34642692817534187</c:v>
                </c:pt>
                <c:pt idx="1236">
                  <c:v>-0.35719344822821747</c:v>
                </c:pt>
                <c:pt idx="1237">
                  <c:v>-0.34104366814890413</c:v>
                </c:pt>
                <c:pt idx="1238">
                  <c:v>-0.34642692817534187</c:v>
                </c:pt>
                <c:pt idx="1239">
                  <c:v>-0.35719344822821747</c:v>
                </c:pt>
                <c:pt idx="1240">
                  <c:v>-0.35181018820177973</c:v>
                </c:pt>
                <c:pt idx="1241">
                  <c:v>-0.35181018820177973</c:v>
                </c:pt>
                <c:pt idx="1242">
                  <c:v>-0.35719344822821747</c:v>
                </c:pt>
                <c:pt idx="1243">
                  <c:v>-0.36795996828109295</c:v>
                </c:pt>
                <c:pt idx="1244">
                  <c:v>-0.36257670825465521</c:v>
                </c:pt>
                <c:pt idx="1245">
                  <c:v>-0.36795996828109295</c:v>
                </c:pt>
                <c:pt idx="1246">
                  <c:v>-0.34104366814890413</c:v>
                </c:pt>
                <c:pt idx="1247">
                  <c:v>-0.36795996828109295</c:v>
                </c:pt>
                <c:pt idx="1248">
                  <c:v>-0.36795996828109295</c:v>
                </c:pt>
                <c:pt idx="1249">
                  <c:v>-0.36795996828109295</c:v>
                </c:pt>
                <c:pt idx="1250">
                  <c:v>-0.36257670825465521</c:v>
                </c:pt>
                <c:pt idx="1251">
                  <c:v>-0.36795996828109295</c:v>
                </c:pt>
                <c:pt idx="1252">
                  <c:v>-0.35719344822821747</c:v>
                </c:pt>
                <c:pt idx="1253">
                  <c:v>-0.36257670825465521</c:v>
                </c:pt>
                <c:pt idx="1254">
                  <c:v>-0.37334322830753081</c:v>
                </c:pt>
                <c:pt idx="1255">
                  <c:v>-0.36257670825465521</c:v>
                </c:pt>
                <c:pt idx="1256">
                  <c:v>-0.34642692817534187</c:v>
                </c:pt>
                <c:pt idx="1257">
                  <c:v>-0.35719344822821747</c:v>
                </c:pt>
                <c:pt idx="1258">
                  <c:v>-0.35719344822821747</c:v>
                </c:pt>
                <c:pt idx="1259">
                  <c:v>-0.35719344822821747</c:v>
                </c:pt>
                <c:pt idx="1260">
                  <c:v>-0.37334322830753081</c:v>
                </c:pt>
                <c:pt idx="1261">
                  <c:v>-0.36795996828109295</c:v>
                </c:pt>
                <c:pt idx="1262">
                  <c:v>-0.37334322830753081</c:v>
                </c:pt>
                <c:pt idx="1263">
                  <c:v>-0.36795996828109295</c:v>
                </c:pt>
                <c:pt idx="1264">
                  <c:v>-0.34642692817534187</c:v>
                </c:pt>
                <c:pt idx="1265">
                  <c:v>-0.35719344822821747</c:v>
                </c:pt>
                <c:pt idx="1266">
                  <c:v>-0.31951062804315306</c:v>
                </c:pt>
                <c:pt idx="1267">
                  <c:v>-0.35719344822821747</c:v>
                </c:pt>
                <c:pt idx="1268">
                  <c:v>-0.34642692817534187</c:v>
                </c:pt>
                <c:pt idx="1269">
                  <c:v>-0.35719344822821747</c:v>
                </c:pt>
                <c:pt idx="1270">
                  <c:v>-0.34642692817534187</c:v>
                </c:pt>
                <c:pt idx="1271">
                  <c:v>-0.36795996828109295</c:v>
                </c:pt>
                <c:pt idx="1272">
                  <c:v>-0.34642692817534187</c:v>
                </c:pt>
                <c:pt idx="1273">
                  <c:v>-0.35719344822821747</c:v>
                </c:pt>
                <c:pt idx="1274">
                  <c:v>-0.36257670825465521</c:v>
                </c:pt>
                <c:pt idx="1275">
                  <c:v>-0.34642692817534187</c:v>
                </c:pt>
                <c:pt idx="1276">
                  <c:v>-0.36257670825465521</c:v>
                </c:pt>
                <c:pt idx="1277">
                  <c:v>-0.29797758793740209</c:v>
                </c:pt>
                <c:pt idx="1278">
                  <c:v>-0.34642692817534187</c:v>
                </c:pt>
                <c:pt idx="1279">
                  <c:v>-0.34104366814890413</c:v>
                </c:pt>
                <c:pt idx="1280">
                  <c:v>-0.34104366814890413</c:v>
                </c:pt>
                <c:pt idx="1281">
                  <c:v>-0.35719344822821747</c:v>
                </c:pt>
                <c:pt idx="1282">
                  <c:v>-0.35719344822821747</c:v>
                </c:pt>
                <c:pt idx="1283">
                  <c:v>-0.33027714809602865</c:v>
                </c:pt>
                <c:pt idx="1284">
                  <c:v>-0.29259432791096435</c:v>
                </c:pt>
                <c:pt idx="1285">
                  <c:v>-0.33027714809602865</c:v>
                </c:pt>
                <c:pt idx="1286">
                  <c:v>-0.36795996828109295</c:v>
                </c:pt>
                <c:pt idx="1287">
                  <c:v>-0.36257670825465521</c:v>
                </c:pt>
                <c:pt idx="1288">
                  <c:v>-0.37334322830753081</c:v>
                </c:pt>
                <c:pt idx="1289">
                  <c:v>-0.35719344822821747</c:v>
                </c:pt>
                <c:pt idx="1290">
                  <c:v>-0.33027714809602865</c:v>
                </c:pt>
                <c:pt idx="1291">
                  <c:v>-0.36257670825465521</c:v>
                </c:pt>
                <c:pt idx="1292">
                  <c:v>-0.36795996828109295</c:v>
                </c:pt>
                <c:pt idx="1293">
                  <c:v>-0.37334322830753081</c:v>
                </c:pt>
                <c:pt idx="1294">
                  <c:v>-0.34104366814890413</c:v>
                </c:pt>
                <c:pt idx="1295">
                  <c:v>-0.35181018820177973</c:v>
                </c:pt>
                <c:pt idx="1296">
                  <c:v>-0.35181018820177973</c:v>
                </c:pt>
                <c:pt idx="1297">
                  <c:v>-0.35181018820177973</c:v>
                </c:pt>
                <c:pt idx="1298">
                  <c:v>-0.36795996828109295</c:v>
                </c:pt>
                <c:pt idx="1299">
                  <c:v>-0.34104366814890413</c:v>
                </c:pt>
                <c:pt idx="1300">
                  <c:v>-0.35181018820177973</c:v>
                </c:pt>
                <c:pt idx="1301">
                  <c:v>-0.37334322830753081</c:v>
                </c:pt>
                <c:pt idx="1302">
                  <c:v>-0.35719344822821747</c:v>
                </c:pt>
                <c:pt idx="1303">
                  <c:v>-0.36795996828109295</c:v>
                </c:pt>
                <c:pt idx="1304">
                  <c:v>-0.35181018820177973</c:v>
                </c:pt>
                <c:pt idx="1305">
                  <c:v>-0.37334322830753081</c:v>
                </c:pt>
                <c:pt idx="1306">
                  <c:v>-0.34642692817534187</c:v>
                </c:pt>
                <c:pt idx="1307">
                  <c:v>-0.36257670825465521</c:v>
                </c:pt>
                <c:pt idx="1308">
                  <c:v>-0.37334322830753081</c:v>
                </c:pt>
                <c:pt idx="1309">
                  <c:v>-0.35719344822821747</c:v>
                </c:pt>
                <c:pt idx="1310">
                  <c:v>-0.36257670825465521</c:v>
                </c:pt>
                <c:pt idx="1311">
                  <c:v>-0.35719344822821747</c:v>
                </c:pt>
                <c:pt idx="1312">
                  <c:v>-0.36795996828109295</c:v>
                </c:pt>
                <c:pt idx="1313">
                  <c:v>-0.33566040812246639</c:v>
                </c:pt>
                <c:pt idx="1314">
                  <c:v>-0.33566040812246639</c:v>
                </c:pt>
                <c:pt idx="1315">
                  <c:v>-0.36257670825465521</c:v>
                </c:pt>
                <c:pt idx="1316">
                  <c:v>-0.34642692817534187</c:v>
                </c:pt>
                <c:pt idx="1317">
                  <c:v>-0.34642692817534187</c:v>
                </c:pt>
                <c:pt idx="1318">
                  <c:v>-0.36257670825465521</c:v>
                </c:pt>
                <c:pt idx="1319">
                  <c:v>-0.35181018820177973</c:v>
                </c:pt>
                <c:pt idx="1320">
                  <c:v>-0.34104366814890413</c:v>
                </c:pt>
                <c:pt idx="1321">
                  <c:v>-0.35181018820177973</c:v>
                </c:pt>
                <c:pt idx="1322">
                  <c:v>-0.35719344822821747</c:v>
                </c:pt>
                <c:pt idx="1323">
                  <c:v>-0.36795996828109295</c:v>
                </c:pt>
                <c:pt idx="1324">
                  <c:v>-0.35181018820177973</c:v>
                </c:pt>
                <c:pt idx="1325">
                  <c:v>-0.33566040812246639</c:v>
                </c:pt>
                <c:pt idx="1326">
                  <c:v>-0.36257670825465521</c:v>
                </c:pt>
                <c:pt idx="1327">
                  <c:v>-0.35719344822821747</c:v>
                </c:pt>
                <c:pt idx="1328">
                  <c:v>-0.36795996828109295</c:v>
                </c:pt>
                <c:pt idx="1329">
                  <c:v>-0.33566040812246639</c:v>
                </c:pt>
                <c:pt idx="1330">
                  <c:v>-0.36795996828109295</c:v>
                </c:pt>
                <c:pt idx="1331">
                  <c:v>-0.33027714809602865</c:v>
                </c:pt>
                <c:pt idx="1332">
                  <c:v>-0.35719344822821747</c:v>
                </c:pt>
                <c:pt idx="1333">
                  <c:v>-0.35181018820177973</c:v>
                </c:pt>
                <c:pt idx="1334">
                  <c:v>-0.37872648833396855</c:v>
                </c:pt>
                <c:pt idx="1335">
                  <c:v>-0.35181018820177973</c:v>
                </c:pt>
                <c:pt idx="1336">
                  <c:v>-0.35719344822821747</c:v>
                </c:pt>
                <c:pt idx="1337">
                  <c:v>-0.37334322830753081</c:v>
                </c:pt>
                <c:pt idx="1338">
                  <c:v>-0.37334322830753081</c:v>
                </c:pt>
                <c:pt idx="1339">
                  <c:v>-0.34104366814890413</c:v>
                </c:pt>
                <c:pt idx="1340">
                  <c:v>-0.36257670825465521</c:v>
                </c:pt>
                <c:pt idx="1341">
                  <c:v>-0.36795996828109295</c:v>
                </c:pt>
                <c:pt idx="1342">
                  <c:v>-0.29797758793740209</c:v>
                </c:pt>
                <c:pt idx="1343">
                  <c:v>-0.36795996828109295</c:v>
                </c:pt>
                <c:pt idx="1344">
                  <c:v>-0.35719344822821747</c:v>
                </c:pt>
                <c:pt idx="1345">
                  <c:v>-0.33566040812246639</c:v>
                </c:pt>
                <c:pt idx="1346">
                  <c:v>-0.34642692817534187</c:v>
                </c:pt>
                <c:pt idx="1347">
                  <c:v>-0.33027714809602865</c:v>
                </c:pt>
                <c:pt idx="1348">
                  <c:v>-0.36795996828109295</c:v>
                </c:pt>
                <c:pt idx="1349">
                  <c:v>-0.36795996828109295</c:v>
                </c:pt>
                <c:pt idx="1350">
                  <c:v>-0.37334322830753081</c:v>
                </c:pt>
                <c:pt idx="1351">
                  <c:v>-0.35719344822821747</c:v>
                </c:pt>
                <c:pt idx="1352">
                  <c:v>-0.37334322830753081</c:v>
                </c:pt>
                <c:pt idx="1353">
                  <c:v>-0.35719344822821747</c:v>
                </c:pt>
                <c:pt idx="1354">
                  <c:v>-0.36257670825465521</c:v>
                </c:pt>
                <c:pt idx="1355">
                  <c:v>-0.36795996828109295</c:v>
                </c:pt>
                <c:pt idx="1356">
                  <c:v>-0.35719344822821747</c:v>
                </c:pt>
                <c:pt idx="1357">
                  <c:v>-0.35719344822821747</c:v>
                </c:pt>
                <c:pt idx="1358">
                  <c:v>-0.36257670825465521</c:v>
                </c:pt>
                <c:pt idx="1359">
                  <c:v>-0.29259432791096435</c:v>
                </c:pt>
                <c:pt idx="1360">
                  <c:v>-0.37334322830753081</c:v>
                </c:pt>
                <c:pt idx="1361">
                  <c:v>-0.35719344822821747</c:v>
                </c:pt>
                <c:pt idx="1362">
                  <c:v>-0.36795996828109295</c:v>
                </c:pt>
                <c:pt idx="1363">
                  <c:v>-0.32489388806959091</c:v>
                </c:pt>
                <c:pt idx="1364">
                  <c:v>-0.35181018820177973</c:v>
                </c:pt>
                <c:pt idx="1365">
                  <c:v>-0.36257670825465521</c:v>
                </c:pt>
                <c:pt idx="1366">
                  <c:v>-0.37334322830753081</c:v>
                </c:pt>
                <c:pt idx="1367">
                  <c:v>-0.36795996828109295</c:v>
                </c:pt>
                <c:pt idx="1368">
                  <c:v>-0.36257670825465521</c:v>
                </c:pt>
                <c:pt idx="1369">
                  <c:v>-0.35719344822821747</c:v>
                </c:pt>
                <c:pt idx="1370">
                  <c:v>-0.36257670825465521</c:v>
                </c:pt>
                <c:pt idx="1371">
                  <c:v>-0.35719344822821747</c:v>
                </c:pt>
                <c:pt idx="1372">
                  <c:v>-0.37872648833396855</c:v>
                </c:pt>
                <c:pt idx="1373">
                  <c:v>-0.35181018820177973</c:v>
                </c:pt>
                <c:pt idx="1374">
                  <c:v>-0.35181018820177973</c:v>
                </c:pt>
                <c:pt idx="1375">
                  <c:v>-0.36257670825465521</c:v>
                </c:pt>
                <c:pt idx="1376">
                  <c:v>-0.35181018820177973</c:v>
                </c:pt>
                <c:pt idx="1377">
                  <c:v>-0.35719344822821747</c:v>
                </c:pt>
                <c:pt idx="1378">
                  <c:v>-0.36795996828109295</c:v>
                </c:pt>
                <c:pt idx="1379">
                  <c:v>-0.33027714809602865</c:v>
                </c:pt>
                <c:pt idx="1380">
                  <c:v>-0.36795996828109295</c:v>
                </c:pt>
                <c:pt idx="1381">
                  <c:v>-0.32489388806959091</c:v>
                </c:pt>
                <c:pt idx="1382">
                  <c:v>-0.36257670825465521</c:v>
                </c:pt>
                <c:pt idx="1383">
                  <c:v>-0.35719344822821747</c:v>
                </c:pt>
                <c:pt idx="1384">
                  <c:v>-0.31951062804315306</c:v>
                </c:pt>
                <c:pt idx="1385">
                  <c:v>-0.37334322830753081</c:v>
                </c:pt>
                <c:pt idx="1386">
                  <c:v>-0.33027714809602865</c:v>
                </c:pt>
                <c:pt idx="1387">
                  <c:v>-0.35181018820177973</c:v>
                </c:pt>
                <c:pt idx="1388">
                  <c:v>-0.36257670825465521</c:v>
                </c:pt>
                <c:pt idx="1389">
                  <c:v>-0.37334322830753081</c:v>
                </c:pt>
                <c:pt idx="1390">
                  <c:v>-0.36257670825465521</c:v>
                </c:pt>
                <c:pt idx="1391">
                  <c:v>-0.35719344822821747</c:v>
                </c:pt>
                <c:pt idx="1392">
                  <c:v>-0.34104366814890413</c:v>
                </c:pt>
                <c:pt idx="1393">
                  <c:v>-0.34104366814890413</c:v>
                </c:pt>
                <c:pt idx="1394">
                  <c:v>-0.35719344822821747</c:v>
                </c:pt>
                <c:pt idx="1395">
                  <c:v>-0.37334322830753081</c:v>
                </c:pt>
                <c:pt idx="1396">
                  <c:v>-0.37334322830753081</c:v>
                </c:pt>
                <c:pt idx="1397">
                  <c:v>-0.36795996828109295</c:v>
                </c:pt>
                <c:pt idx="1398">
                  <c:v>-0.35719344822821747</c:v>
                </c:pt>
                <c:pt idx="1399">
                  <c:v>-0.34642692817534187</c:v>
                </c:pt>
                <c:pt idx="1400">
                  <c:v>-0.36795996828109295</c:v>
                </c:pt>
                <c:pt idx="1401">
                  <c:v>-0.35719344822821747</c:v>
                </c:pt>
                <c:pt idx="1402">
                  <c:v>-0.35181018820177973</c:v>
                </c:pt>
                <c:pt idx="1403">
                  <c:v>-0.35719344822821747</c:v>
                </c:pt>
                <c:pt idx="1404">
                  <c:v>-0.33027714809602865</c:v>
                </c:pt>
                <c:pt idx="1405">
                  <c:v>-0.36795996828109295</c:v>
                </c:pt>
                <c:pt idx="1406">
                  <c:v>-0.37334322830753081</c:v>
                </c:pt>
                <c:pt idx="1407">
                  <c:v>-0.36257670825465521</c:v>
                </c:pt>
                <c:pt idx="1408">
                  <c:v>-0.36257670825465521</c:v>
                </c:pt>
                <c:pt idx="1409">
                  <c:v>-0.36795996828109295</c:v>
                </c:pt>
                <c:pt idx="1410">
                  <c:v>-0.36795996828109295</c:v>
                </c:pt>
                <c:pt idx="1411">
                  <c:v>-0.34642692817534187</c:v>
                </c:pt>
                <c:pt idx="1412">
                  <c:v>-0.36257670825465521</c:v>
                </c:pt>
                <c:pt idx="1413">
                  <c:v>-0.35719344822821747</c:v>
                </c:pt>
                <c:pt idx="1414">
                  <c:v>-0.36795996828109295</c:v>
                </c:pt>
                <c:pt idx="1415">
                  <c:v>-0.35719344822821747</c:v>
                </c:pt>
                <c:pt idx="1416">
                  <c:v>-0.37872648833396855</c:v>
                </c:pt>
                <c:pt idx="1417">
                  <c:v>-0.36795996828109295</c:v>
                </c:pt>
                <c:pt idx="1418">
                  <c:v>-0.35719344822821747</c:v>
                </c:pt>
                <c:pt idx="1419">
                  <c:v>-0.36257670825465521</c:v>
                </c:pt>
                <c:pt idx="1420">
                  <c:v>-0.36795996828109295</c:v>
                </c:pt>
                <c:pt idx="1421">
                  <c:v>-0.34642692817534187</c:v>
                </c:pt>
                <c:pt idx="1422">
                  <c:v>-0.35719344822821747</c:v>
                </c:pt>
                <c:pt idx="1423">
                  <c:v>-0.34104366814890413</c:v>
                </c:pt>
                <c:pt idx="1424">
                  <c:v>-0.37334322830753081</c:v>
                </c:pt>
                <c:pt idx="1425">
                  <c:v>-0.35719344822821747</c:v>
                </c:pt>
                <c:pt idx="1426">
                  <c:v>-0.35181018820177973</c:v>
                </c:pt>
                <c:pt idx="1427">
                  <c:v>-0.35719344822821747</c:v>
                </c:pt>
                <c:pt idx="1428">
                  <c:v>-0.35719344822821747</c:v>
                </c:pt>
                <c:pt idx="1429">
                  <c:v>-0.36795996828109295</c:v>
                </c:pt>
                <c:pt idx="1430">
                  <c:v>-0.33027714809602865</c:v>
                </c:pt>
                <c:pt idx="1431">
                  <c:v>-0.36257670825465521</c:v>
                </c:pt>
                <c:pt idx="1432">
                  <c:v>-0.36257670825465521</c:v>
                </c:pt>
                <c:pt idx="1433">
                  <c:v>-0.34642692817534187</c:v>
                </c:pt>
                <c:pt idx="1434">
                  <c:v>-0.36257670825465521</c:v>
                </c:pt>
                <c:pt idx="1435">
                  <c:v>-0.36795996828109295</c:v>
                </c:pt>
                <c:pt idx="1436">
                  <c:v>-0.35181018820177973</c:v>
                </c:pt>
                <c:pt idx="1437">
                  <c:v>-0.34642692817534187</c:v>
                </c:pt>
                <c:pt idx="1438">
                  <c:v>-0.36257670825465521</c:v>
                </c:pt>
                <c:pt idx="1439">
                  <c:v>-0.36257670825465521</c:v>
                </c:pt>
                <c:pt idx="1440">
                  <c:v>-0.33027714809602865</c:v>
                </c:pt>
                <c:pt idx="1441">
                  <c:v>-0.34642692817534187</c:v>
                </c:pt>
                <c:pt idx="1442">
                  <c:v>-0.35181018820177973</c:v>
                </c:pt>
                <c:pt idx="1443">
                  <c:v>-0.35181018820177973</c:v>
                </c:pt>
                <c:pt idx="1444">
                  <c:v>-0.36795996828109295</c:v>
                </c:pt>
                <c:pt idx="1445">
                  <c:v>-0.34104366814890413</c:v>
                </c:pt>
                <c:pt idx="1446">
                  <c:v>-0.35719344822821747</c:v>
                </c:pt>
                <c:pt idx="1447">
                  <c:v>-0.13647978714426909</c:v>
                </c:pt>
                <c:pt idx="1448">
                  <c:v>-0.34642692817534187</c:v>
                </c:pt>
                <c:pt idx="1449">
                  <c:v>-0.33027714809602865</c:v>
                </c:pt>
                <c:pt idx="1450">
                  <c:v>-0.35181018820177973</c:v>
                </c:pt>
                <c:pt idx="1451">
                  <c:v>-0.34642692817534187</c:v>
                </c:pt>
                <c:pt idx="1452">
                  <c:v>-0.36795996828109295</c:v>
                </c:pt>
                <c:pt idx="1453">
                  <c:v>-0.36257670825465521</c:v>
                </c:pt>
                <c:pt idx="1454">
                  <c:v>-0.31412736801671531</c:v>
                </c:pt>
                <c:pt idx="1455">
                  <c:v>-0.36795996828109295</c:v>
                </c:pt>
                <c:pt idx="1456">
                  <c:v>-0.31951062804315306</c:v>
                </c:pt>
                <c:pt idx="1457">
                  <c:v>-0.36795996828109295</c:v>
                </c:pt>
                <c:pt idx="1458">
                  <c:v>-0.36257670825465521</c:v>
                </c:pt>
                <c:pt idx="1459">
                  <c:v>-0.35719344822821747</c:v>
                </c:pt>
                <c:pt idx="1460">
                  <c:v>-0.34104366814890413</c:v>
                </c:pt>
                <c:pt idx="1461">
                  <c:v>-0.36795996828109295</c:v>
                </c:pt>
                <c:pt idx="1462">
                  <c:v>-0.34104366814890413</c:v>
                </c:pt>
                <c:pt idx="1463">
                  <c:v>-0.36257670825465521</c:v>
                </c:pt>
                <c:pt idx="1464">
                  <c:v>-0.36257670825465521</c:v>
                </c:pt>
                <c:pt idx="1465">
                  <c:v>-0.32489388806959091</c:v>
                </c:pt>
                <c:pt idx="1466">
                  <c:v>-0.36795996828109295</c:v>
                </c:pt>
                <c:pt idx="1467">
                  <c:v>-0.35719344822821747</c:v>
                </c:pt>
                <c:pt idx="1468">
                  <c:v>-0.36795996828109295</c:v>
                </c:pt>
                <c:pt idx="1469">
                  <c:v>-0.37334322830753081</c:v>
                </c:pt>
                <c:pt idx="1470">
                  <c:v>-0.36257670825465521</c:v>
                </c:pt>
                <c:pt idx="1471">
                  <c:v>-0.35181018820177973</c:v>
                </c:pt>
                <c:pt idx="1472">
                  <c:v>-0.36257670825465521</c:v>
                </c:pt>
                <c:pt idx="1473">
                  <c:v>-0.36795996828109295</c:v>
                </c:pt>
                <c:pt idx="1474">
                  <c:v>-0.36795996828109295</c:v>
                </c:pt>
                <c:pt idx="1475">
                  <c:v>-0.35719344822821747</c:v>
                </c:pt>
                <c:pt idx="1476">
                  <c:v>-0.35381867975842135</c:v>
                </c:pt>
                <c:pt idx="1477">
                  <c:v>-0.33228563965267033</c:v>
                </c:pt>
                <c:pt idx="1478">
                  <c:v>-0.36996845983773463</c:v>
                </c:pt>
                <c:pt idx="1479">
                  <c:v>-0.36996845983773463</c:v>
                </c:pt>
                <c:pt idx="1480">
                  <c:v>-0.36458519981129689</c:v>
                </c:pt>
                <c:pt idx="1481">
                  <c:v>-0.36996845983773463</c:v>
                </c:pt>
                <c:pt idx="1482">
                  <c:v>-0.36458519981129689</c:v>
                </c:pt>
                <c:pt idx="1483">
                  <c:v>-0.36458519981129689</c:v>
                </c:pt>
                <c:pt idx="1484">
                  <c:v>-0.36458519981129689</c:v>
                </c:pt>
                <c:pt idx="1485">
                  <c:v>-0.36996845983773463</c:v>
                </c:pt>
                <c:pt idx="1486">
                  <c:v>-0.37535171986417243</c:v>
                </c:pt>
                <c:pt idx="1487">
                  <c:v>-0.37535171986417243</c:v>
                </c:pt>
                <c:pt idx="1488">
                  <c:v>-0.32151911959979473</c:v>
                </c:pt>
                <c:pt idx="1489">
                  <c:v>-0.34843541973198355</c:v>
                </c:pt>
                <c:pt idx="1490">
                  <c:v>-0.36458519981129689</c:v>
                </c:pt>
                <c:pt idx="1491">
                  <c:v>-0.37535171986417243</c:v>
                </c:pt>
                <c:pt idx="1492">
                  <c:v>-0.36458519981129689</c:v>
                </c:pt>
                <c:pt idx="1493">
                  <c:v>-0.35920193978485909</c:v>
                </c:pt>
                <c:pt idx="1494">
                  <c:v>-0.35381867975842135</c:v>
                </c:pt>
                <c:pt idx="1495">
                  <c:v>-0.34305215970554581</c:v>
                </c:pt>
                <c:pt idx="1496">
                  <c:v>-0.35381867975842135</c:v>
                </c:pt>
                <c:pt idx="1497">
                  <c:v>-0.37535171986417243</c:v>
                </c:pt>
                <c:pt idx="1498">
                  <c:v>-0.34305215970554581</c:v>
                </c:pt>
                <c:pt idx="1499">
                  <c:v>-0.34843541973198355</c:v>
                </c:pt>
                <c:pt idx="1500">
                  <c:v>-0.35920193978485909</c:v>
                </c:pt>
                <c:pt idx="1501">
                  <c:v>-0.35381867975842135</c:v>
                </c:pt>
                <c:pt idx="1502">
                  <c:v>-0.37535171986417243</c:v>
                </c:pt>
                <c:pt idx="1503">
                  <c:v>-0.36458519981129689</c:v>
                </c:pt>
                <c:pt idx="1504">
                  <c:v>-0.35381867975842135</c:v>
                </c:pt>
                <c:pt idx="1505">
                  <c:v>-0.35381867975842135</c:v>
                </c:pt>
                <c:pt idx="1506">
                  <c:v>-0.36458519981129689</c:v>
                </c:pt>
                <c:pt idx="1507">
                  <c:v>-0.35381867975842135</c:v>
                </c:pt>
                <c:pt idx="1508">
                  <c:v>-0.35381867975842135</c:v>
                </c:pt>
                <c:pt idx="1509">
                  <c:v>-0.37535171986417243</c:v>
                </c:pt>
                <c:pt idx="1510">
                  <c:v>-0.34305215970554581</c:v>
                </c:pt>
                <c:pt idx="1511">
                  <c:v>-0.35920193978485909</c:v>
                </c:pt>
                <c:pt idx="1512">
                  <c:v>-0.32151911959979473</c:v>
                </c:pt>
                <c:pt idx="1513">
                  <c:v>-0.32151911959979473</c:v>
                </c:pt>
                <c:pt idx="1514">
                  <c:v>-0.29998607949404371</c:v>
                </c:pt>
                <c:pt idx="1515">
                  <c:v>-0.36996845983773463</c:v>
                </c:pt>
                <c:pt idx="1516">
                  <c:v>-0.35381867975842135</c:v>
                </c:pt>
                <c:pt idx="1517">
                  <c:v>-0.24615347922966607</c:v>
                </c:pt>
                <c:pt idx="1518">
                  <c:v>-0.36996845983773463</c:v>
                </c:pt>
                <c:pt idx="1519">
                  <c:v>-0.35381867975842135</c:v>
                </c:pt>
                <c:pt idx="1520">
                  <c:v>-0.34843541973198355</c:v>
                </c:pt>
                <c:pt idx="1521">
                  <c:v>-0.33766889967910807</c:v>
                </c:pt>
                <c:pt idx="1522">
                  <c:v>-0.35920193978485909</c:v>
                </c:pt>
                <c:pt idx="1523">
                  <c:v>-0.37535171986417243</c:v>
                </c:pt>
                <c:pt idx="1524">
                  <c:v>-0.37535171986417243</c:v>
                </c:pt>
                <c:pt idx="1525">
                  <c:v>-0.35920193978485909</c:v>
                </c:pt>
                <c:pt idx="1526">
                  <c:v>-0.35381867975842135</c:v>
                </c:pt>
                <c:pt idx="1527">
                  <c:v>-0.36458519981129689</c:v>
                </c:pt>
                <c:pt idx="1528">
                  <c:v>-0.34843541973198355</c:v>
                </c:pt>
                <c:pt idx="1529">
                  <c:v>-0.33766889967910807</c:v>
                </c:pt>
                <c:pt idx="1530">
                  <c:v>-0.36458519981129689</c:v>
                </c:pt>
                <c:pt idx="1531">
                  <c:v>-0.36458519981129689</c:v>
                </c:pt>
                <c:pt idx="1532">
                  <c:v>-0.37535171986417243</c:v>
                </c:pt>
                <c:pt idx="1533">
                  <c:v>-0.36458519981129689</c:v>
                </c:pt>
                <c:pt idx="1534">
                  <c:v>-0.35920193978485909</c:v>
                </c:pt>
                <c:pt idx="1535">
                  <c:v>-0.36458519981129689</c:v>
                </c:pt>
                <c:pt idx="1536">
                  <c:v>-0.36996845983773463</c:v>
                </c:pt>
                <c:pt idx="1537">
                  <c:v>-0.37535171986417243</c:v>
                </c:pt>
                <c:pt idx="1538">
                  <c:v>-0.36458519981129689</c:v>
                </c:pt>
                <c:pt idx="1539">
                  <c:v>-0.36996845983773463</c:v>
                </c:pt>
                <c:pt idx="1540">
                  <c:v>-0.36996845983773463</c:v>
                </c:pt>
                <c:pt idx="1541">
                  <c:v>-0.35381867975842135</c:v>
                </c:pt>
                <c:pt idx="1542">
                  <c:v>-0.29998607949404371</c:v>
                </c:pt>
                <c:pt idx="1543">
                  <c:v>-0.37535171986417243</c:v>
                </c:pt>
                <c:pt idx="1544">
                  <c:v>-0.34305215970554581</c:v>
                </c:pt>
                <c:pt idx="1545">
                  <c:v>-0.36996845983773463</c:v>
                </c:pt>
                <c:pt idx="1546">
                  <c:v>-0.35920193978485909</c:v>
                </c:pt>
                <c:pt idx="1547">
                  <c:v>-0.37535171986417243</c:v>
                </c:pt>
                <c:pt idx="1548">
                  <c:v>-0.35920193978485909</c:v>
                </c:pt>
                <c:pt idx="1549">
                  <c:v>-0.35381867975842135</c:v>
                </c:pt>
                <c:pt idx="1550">
                  <c:v>-0.36458519981129689</c:v>
                </c:pt>
                <c:pt idx="1551">
                  <c:v>-0.36996845983773463</c:v>
                </c:pt>
                <c:pt idx="1552">
                  <c:v>-0.36996845983773463</c:v>
                </c:pt>
                <c:pt idx="1553">
                  <c:v>-0.36996845983773463</c:v>
                </c:pt>
                <c:pt idx="1554">
                  <c:v>-0.35920193978485909</c:v>
                </c:pt>
                <c:pt idx="1555">
                  <c:v>-0.35920193978485909</c:v>
                </c:pt>
                <c:pt idx="1556">
                  <c:v>-0.36458519981129689</c:v>
                </c:pt>
                <c:pt idx="1557">
                  <c:v>-0.35381867975842135</c:v>
                </c:pt>
                <c:pt idx="1558">
                  <c:v>-0.36996845983773463</c:v>
                </c:pt>
                <c:pt idx="1559">
                  <c:v>-0.35920193978485909</c:v>
                </c:pt>
                <c:pt idx="1560">
                  <c:v>-0.35920193978485909</c:v>
                </c:pt>
                <c:pt idx="1561">
                  <c:v>-0.34305215970554581</c:v>
                </c:pt>
                <c:pt idx="1562">
                  <c:v>-0.37535171986417243</c:v>
                </c:pt>
                <c:pt idx="1563">
                  <c:v>-0.36458519981129689</c:v>
                </c:pt>
                <c:pt idx="1564">
                  <c:v>-0.36996845983773463</c:v>
                </c:pt>
                <c:pt idx="1565">
                  <c:v>-0.34843541973198355</c:v>
                </c:pt>
                <c:pt idx="1566">
                  <c:v>-0.35381867975842135</c:v>
                </c:pt>
                <c:pt idx="1567">
                  <c:v>-0.35920193978485909</c:v>
                </c:pt>
                <c:pt idx="1568">
                  <c:v>-0.38073497989061017</c:v>
                </c:pt>
                <c:pt idx="1569">
                  <c:v>-0.34305215970554581</c:v>
                </c:pt>
                <c:pt idx="1570">
                  <c:v>-0.35381867975842135</c:v>
                </c:pt>
                <c:pt idx="1571">
                  <c:v>-0.35920193978485909</c:v>
                </c:pt>
                <c:pt idx="1572">
                  <c:v>-0.35920193978485909</c:v>
                </c:pt>
                <c:pt idx="1573">
                  <c:v>-0.36458519981129689</c:v>
                </c:pt>
                <c:pt idx="1574">
                  <c:v>-0.35381867975842135</c:v>
                </c:pt>
                <c:pt idx="1575">
                  <c:v>-0.36458519981129689</c:v>
                </c:pt>
                <c:pt idx="1576">
                  <c:v>-0.37535171986417243</c:v>
                </c:pt>
                <c:pt idx="1577">
                  <c:v>-0.37535171986417243</c:v>
                </c:pt>
                <c:pt idx="1578">
                  <c:v>-0.37535171986417243</c:v>
                </c:pt>
                <c:pt idx="1579">
                  <c:v>-0.36996845983773463</c:v>
                </c:pt>
                <c:pt idx="1580">
                  <c:v>-0.37535171986417243</c:v>
                </c:pt>
                <c:pt idx="1581">
                  <c:v>-0.36458519981129689</c:v>
                </c:pt>
                <c:pt idx="1582">
                  <c:v>-0.35920193978485909</c:v>
                </c:pt>
                <c:pt idx="1583">
                  <c:v>-0.36458519981129689</c:v>
                </c:pt>
                <c:pt idx="1584">
                  <c:v>-0.33228563965267033</c:v>
                </c:pt>
                <c:pt idx="1585">
                  <c:v>-0.36996845983773463</c:v>
                </c:pt>
                <c:pt idx="1586">
                  <c:v>-0.36996845983773463</c:v>
                </c:pt>
                <c:pt idx="1587">
                  <c:v>-0.33766889967910807</c:v>
                </c:pt>
                <c:pt idx="1588">
                  <c:v>-0.34305215970554581</c:v>
                </c:pt>
                <c:pt idx="1589">
                  <c:v>-0.36458519981129689</c:v>
                </c:pt>
                <c:pt idx="1590">
                  <c:v>-0.35920193978485909</c:v>
                </c:pt>
                <c:pt idx="1591">
                  <c:v>-0.34843541973198355</c:v>
                </c:pt>
                <c:pt idx="1592">
                  <c:v>-0.37535171986417243</c:v>
                </c:pt>
                <c:pt idx="1593">
                  <c:v>-0.34843541973198355</c:v>
                </c:pt>
                <c:pt idx="1594">
                  <c:v>-0.34843541973198355</c:v>
                </c:pt>
                <c:pt idx="1595">
                  <c:v>-0.36458519981129689</c:v>
                </c:pt>
                <c:pt idx="1596">
                  <c:v>-0.35381867975842135</c:v>
                </c:pt>
                <c:pt idx="1597">
                  <c:v>-0.37535171986417243</c:v>
                </c:pt>
                <c:pt idx="1598">
                  <c:v>-0.36996845983773463</c:v>
                </c:pt>
                <c:pt idx="1599">
                  <c:v>-0.32151911959979473</c:v>
                </c:pt>
                <c:pt idx="1600">
                  <c:v>-0.35381867975842135</c:v>
                </c:pt>
                <c:pt idx="1601">
                  <c:v>-0.35381867975842135</c:v>
                </c:pt>
                <c:pt idx="1602">
                  <c:v>-0.37535171986417243</c:v>
                </c:pt>
                <c:pt idx="1603">
                  <c:v>-0.37535171986417243</c:v>
                </c:pt>
                <c:pt idx="1604">
                  <c:v>-0.36996845983773463</c:v>
                </c:pt>
                <c:pt idx="1605">
                  <c:v>-0.35920193978485909</c:v>
                </c:pt>
                <c:pt idx="1606">
                  <c:v>-0.36458519981129689</c:v>
                </c:pt>
                <c:pt idx="1607">
                  <c:v>-0.35920193978485909</c:v>
                </c:pt>
                <c:pt idx="1608">
                  <c:v>-0.35381867975842135</c:v>
                </c:pt>
                <c:pt idx="1609">
                  <c:v>-0.35920193978485909</c:v>
                </c:pt>
                <c:pt idx="1610">
                  <c:v>-0.32690237962623253</c:v>
                </c:pt>
                <c:pt idx="1611">
                  <c:v>-0.32690237962623253</c:v>
                </c:pt>
                <c:pt idx="1612">
                  <c:v>-0.34305215970554581</c:v>
                </c:pt>
                <c:pt idx="1613">
                  <c:v>-0.36458519981129689</c:v>
                </c:pt>
                <c:pt idx="1614">
                  <c:v>-0.37535171986417243</c:v>
                </c:pt>
                <c:pt idx="1615">
                  <c:v>-0.34843541973198355</c:v>
                </c:pt>
                <c:pt idx="1616">
                  <c:v>-0.37535171986417243</c:v>
                </c:pt>
                <c:pt idx="1617">
                  <c:v>-0.35920193978485909</c:v>
                </c:pt>
                <c:pt idx="1618">
                  <c:v>-0.35920193978485909</c:v>
                </c:pt>
                <c:pt idx="1619">
                  <c:v>-0.36996845983773463</c:v>
                </c:pt>
                <c:pt idx="1620">
                  <c:v>-0.35920193978485909</c:v>
                </c:pt>
                <c:pt idx="1621">
                  <c:v>-0.36996845983773463</c:v>
                </c:pt>
                <c:pt idx="1622">
                  <c:v>-0.34843541973198355</c:v>
                </c:pt>
                <c:pt idx="1623">
                  <c:v>-0.36996845983773463</c:v>
                </c:pt>
                <c:pt idx="1624">
                  <c:v>-0.36996845983773463</c:v>
                </c:pt>
                <c:pt idx="1625">
                  <c:v>-0.34843541973198355</c:v>
                </c:pt>
                <c:pt idx="1626">
                  <c:v>-0.33766889967910807</c:v>
                </c:pt>
                <c:pt idx="1627">
                  <c:v>-0.36458519981129689</c:v>
                </c:pt>
                <c:pt idx="1628">
                  <c:v>-0.33766889967910807</c:v>
                </c:pt>
                <c:pt idx="1629">
                  <c:v>-0.37535171986417243</c:v>
                </c:pt>
                <c:pt idx="1630">
                  <c:v>-0.35920193978485909</c:v>
                </c:pt>
                <c:pt idx="1631">
                  <c:v>-0.35381867975842135</c:v>
                </c:pt>
                <c:pt idx="1632">
                  <c:v>-0.36996845983773463</c:v>
                </c:pt>
                <c:pt idx="1633">
                  <c:v>-0.36458519981129689</c:v>
                </c:pt>
                <c:pt idx="1634">
                  <c:v>-0.37535171986417243</c:v>
                </c:pt>
                <c:pt idx="1635">
                  <c:v>-0.36996845983773463</c:v>
                </c:pt>
                <c:pt idx="1636">
                  <c:v>-0.33766889967910807</c:v>
                </c:pt>
                <c:pt idx="1637">
                  <c:v>-0.35381867975842135</c:v>
                </c:pt>
                <c:pt idx="1638">
                  <c:v>-0.33228563965267033</c:v>
                </c:pt>
                <c:pt idx="1639">
                  <c:v>-0.32690237962623253</c:v>
                </c:pt>
                <c:pt idx="1640">
                  <c:v>-0.17617109888597512</c:v>
                </c:pt>
                <c:pt idx="1641">
                  <c:v>-0.33228563965267033</c:v>
                </c:pt>
                <c:pt idx="1642">
                  <c:v>-0.34843541973198355</c:v>
                </c:pt>
                <c:pt idx="1643">
                  <c:v>-0.34305215970554581</c:v>
                </c:pt>
                <c:pt idx="1644">
                  <c:v>-0.34305215970554581</c:v>
                </c:pt>
                <c:pt idx="1645">
                  <c:v>-0.36458519981129689</c:v>
                </c:pt>
                <c:pt idx="1646">
                  <c:v>-0.29460281946760597</c:v>
                </c:pt>
                <c:pt idx="1647">
                  <c:v>-0.36458519981129689</c:v>
                </c:pt>
                <c:pt idx="1648">
                  <c:v>-0.36996845983773463</c:v>
                </c:pt>
                <c:pt idx="1649">
                  <c:v>-0.36458519981129689</c:v>
                </c:pt>
                <c:pt idx="1650">
                  <c:v>-0.33766889967910807</c:v>
                </c:pt>
                <c:pt idx="1651">
                  <c:v>-0.36458519981129689</c:v>
                </c:pt>
                <c:pt idx="1652">
                  <c:v>-0.36458519981129689</c:v>
                </c:pt>
                <c:pt idx="1653">
                  <c:v>-0.34305215970554581</c:v>
                </c:pt>
                <c:pt idx="1654">
                  <c:v>-0.33228563965267033</c:v>
                </c:pt>
                <c:pt idx="1655">
                  <c:v>-0.35381867975842135</c:v>
                </c:pt>
                <c:pt idx="1656">
                  <c:v>-0.34843541973198355</c:v>
                </c:pt>
                <c:pt idx="1657">
                  <c:v>-0.35920193978485909</c:v>
                </c:pt>
                <c:pt idx="1658">
                  <c:v>-0.34843541973198355</c:v>
                </c:pt>
                <c:pt idx="1659">
                  <c:v>-0.32151911959979473</c:v>
                </c:pt>
                <c:pt idx="1660">
                  <c:v>-0.36458519981129689</c:v>
                </c:pt>
                <c:pt idx="1661">
                  <c:v>-0.34843541973198355</c:v>
                </c:pt>
                <c:pt idx="1662">
                  <c:v>-0.35920193978485909</c:v>
                </c:pt>
                <c:pt idx="1663">
                  <c:v>-0.33228563965267033</c:v>
                </c:pt>
                <c:pt idx="1664">
                  <c:v>-0.37535171986417243</c:v>
                </c:pt>
                <c:pt idx="1665">
                  <c:v>-0.38073497989061017</c:v>
                </c:pt>
                <c:pt idx="1666">
                  <c:v>-0.33228563965267033</c:v>
                </c:pt>
                <c:pt idx="1667">
                  <c:v>-0.36458519981129689</c:v>
                </c:pt>
                <c:pt idx="1668">
                  <c:v>-0.35920193978485909</c:v>
                </c:pt>
                <c:pt idx="1669">
                  <c:v>-0.35381867975842135</c:v>
                </c:pt>
                <c:pt idx="1670">
                  <c:v>-0.36458519981129689</c:v>
                </c:pt>
                <c:pt idx="1671">
                  <c:v>-0.35381867975842135</c:v>
                </c:pt>
                <c:pt idx="1672">
                  <c:v>-0.34843541973198355</c:v>
                </c:pt>
                <c:pt idx="1673">
                  <c:v>-0.38073497989061017</c:v>
                </c:pt>
                <c:pt idx="1674">
                  <c:v>-0.35381867975842135</c:v>
                </c:pt>
                <c:pt idx="1675">
                  <c:v>-0.36458519981129689</c:v>
                </c:pt>
                <c:pt idx="1676">
                  <c:v>-0.34843541973198355</c:v>
                </c:pt>
                <c:pt idx="1677">
                  <c:v>-0.36996845983773463</c:v>
                </c:pt>
                <c:pt idx="1678">
                  <c:v>-0.35920193978485909</c:v>
                </c:pt>
                <c:pt idx="1679">
                  <c:v>-0.34843541973198355</c:v>
                </c:pt>
                <c:pt idx="1680">
                  <c:v>-0.36458519981129689</c:v>
                </c:pt>
                <c:pt idx="1681">
                  <c:v>-0.36996845983773463</c:v>
                </c:pt>
                <c:pt idx="1682">
                  <c:v>-0.36996845983773463</c:v>
                </c:pt>
                <c:pt idx="1683">
                  <c:v>-0.33766889967910807</c:v>
                </c:pt>
                <c:pt idx="1684">
                  <c:v>-0.36996845983773463</c:v>
                </c:pt>
                <c:pt idx="1685">
                  <c:v>-0.33228563965267033</c:v>
                </c:pt>
                <c:pt idx="1686">
                  <c:v>-0.36458519981129689</c:v>
                </c:pt>
                <c:pt idx="1687">
                  <c:v>-0.33766889967910807</c:v>
                </c:pt>
                <c:pt idx="1688">
                  <c:v>-0.34843541973198355</c:v>
                </c:pt>
                <c:pt idx="1689">
                  <c:v>-0.36996845983773463</c:v>
                </c:pt>
                <c:pt idx="1690">
                  <c:v>-0.36458519981129689</c:v>
                </c:pt>
                <c:pt idx="1691">
                  <c:v>-0.36458519981129689</c:v>
                </c:pt>
                <c:pt idx="1692">
                  <c:v>-0.36458519981129689</c:v>
                </c:pt>
                <c:pt idx="1693">
                  <c:v>-0.36996845983773463</c:v>
                </c:pt>
                <c:pt idx="1694">
                  <c:v>-0.33228563965267033</c:v>
                </c:pt>
                <c:pt idx="1695">
                  <c:v>-0.33228563965267033</c:v>
                </c:pt>
                <c:pt idx="1696">
                  <c:v>-0.35920193978485909</c:v>
                </c:pt>
                <c:pt idx="1697">
                  <c:v>-0.36458519981129689</c:v>
                </c:pt>
                <c:pt idx="1698">
                  <c:v>-0.35920193978485909</c:v>
                </c:pt>
                <c:pt idx="1699">
                  <c:v>-0.34843541973198355</c:v>
                </c:pt>
                <c:pt idx="1700">
                  <c:v>-0.36996845983773463</c:v>
                </c:pt>
                <c:pt idx="1701">
                  <c:v>-0.36458519981129689</c:v>
                </c:pt>
                <c:pt idx="1702">
                  <c:v>-0.36996845983773463</c:v>
                </c:pt>
                <c:pt idx="1703">
                  <c:v>-0.36458519981129689</c:v>
                </c:pt>
                <c:pt idx="1704">
                  <c:v>-0.35381867975842135</c:v>
                </c:pt>
                <c:pt idx="1705">
                  <c:v>-0.30536933952048145</c:v>
                </c:pt>
                <c:pt idx="1706">
                  <c:v>-0.36458519981129689</c:v>
                </c:pt>
                <c:pt idx="1707">
                  <c:v>-0.36996845983773463</c:v>
                </c:pt>
                <c:pt idx="1708">
                  <c:v>-0.36458519981129689</c:v>
                </c:pt>
                <c:pt idx="1709">
                  <c:v>-0.34305215970554581</c:v>
                </c:pt>
                <c:pt idx="1710">
                  <c:v>-0.34843541973198355</c:v>
                </c:pt>
                <c:pt idx="1711">
                  <c:v>-0.34843541973198355</c:v>
                </c:pt>
                <c:pt idx="1712">
                  <c:v>-0.36996845983773463</c:v>
                </c:pt>
                <c:pt idx="1713">
                  <c:v>-0.33766889967910807</c:v>
                </c:pt>
                <c:pt idx="1714">
                  <c:v>-0.36996845983773463</c:v>
                </c:pt>
                <c:pt idx="1715">
                  <c:v>-0.36996845983773463</c:v>
                </c:pt>
                <c:pt idx="1716">
                  <c:v>-0.35920193978485909</c:v>
                </c:pt>
                <c:pt idx="1717">
                  <c:v>-0.36458519981129689</c:v>
                </c:pt>
                <c:pt idx="1718">
                  <c:v>-0.38073497989061017</c:v>
                </c:pt>
                <c:pt idx="1719">
                  <c:v>-0.36996845983773463</c:v>
                </c:pt>
                <c:pt idx="1720">
                  <c:v>-0.36458519981129689</c:v>
                </c:pt>
                <c:pt idx="1721">
                  <c:v>-0.35920193978485909</c:v>
                </c:pt>
                <c:pt idx="1722">
                  <c:v>-0.36458519981129689</c:v>
                </c:pt>
                <c:pt idx="1723">
                  <c:v>-0.36458519981129689</c:v>
                </c:pt>
                <c:pt idx="1724">
                  <c:v>-0.35920193978485909</c:v>
                </c:pt>
                <c:pt idx="1725">
                  <c:v>-0.36996845983773463</c:v>
                </c:pt>
                <c:pt idx="1726">
                  <c:v>-0.35920193978485909</c:v>
                </c:pt>
                <c:pt idx="1727">
                  <c:v>-0.35381867975842135</c:v>
                </c:pt>
                <c:pt idx="1728">
                  <c:v>-0.36996845983773463</c:v>
                </c:pt>
                <c:pt idx="1729">
                  <c:v>-0.35381867975842135</c:v>
                </c:pt>
                <c:pt idx="1730">
                  <c:v>-0.36458519981129689</c:v>
                </c:pt>
                <c:pt idx="1731">
                  <c:v>-0.34843541973198355</c:v>
                </c:pt>
                <c:pt idx="1732">
                  <c:v>-0.36996845983773463</c:v>
                </c:pt>
                <c:pt idx="1733">
                  <c:v>-0.35920193978485909</c:v>
                </c:pt>
                <c:pt idx="1734">
                  <c:v>-0.38073497989061017</c:v>
                </c:pt>
                <c:pt idx="1735">
                  <c:v>-0.35920193978485909</c:v>
                </c:pt>
                <c:pt idx="1736">
                  <c:v>-0.33766889967910807</c:v>
                </c:pt>
                <c:pt idx="1737">
                  <c:v>-0.37535171986417243</c:v>
                </c:pt>
                <c:pt idx="1738">
                  <c:v>-0.34843541973198355</c:v>
                </c:pt>
                <c:pt idx="1739">
                  <c:v>-0.35920193978485909</c:v>
                </c:pt>
                <c:pt idx="1740">
                  <c:v>-0.37535171986417243</c:v>
                </c:pt>
                <c:pt idx="1741">
                  <c:v>-0.38073497989061017</c:v>
                </c:pt>
                <c:pt idx="1742">
                  <c:v>-0.36458519981129689</c:v>
                </c:pt>
                <c:pt idx="1743">
                  <c:v>-0.36458519981129689</c:v>
                </c:pt>
                <c:pt idx="1744">
                  <c:v>-0.36996845983773463</c:v>
                </c:pt>
                <c:pt idx="1745">
                  <c:v>-0.35920193978485909</c:v>
                </c:pt>
                <c:pt idx="1746">
                  <c:v>-0.33766889967910807</c:v>
                </c:pt>
                <c:pt idx="1747">
                  <c:v>-0.37535171986417243</c:v>
                </c:pt>
                <c:pt idx="1748">
                  <c:v>-0.36996845983773463</c:v>
                </c:pt>
                <c:pt idx="1749">
                  <c:v>-0.36458519981129689</c:v>
                </c:pt>
                <c:pt idx="1750">
                  <c:v>-0.37535171986417243</c:v>
                </c:pt>
                <c:pt idx="1751">
                  <c:v>-0.38073497989061017</c:v>
                </c:pt>
                <c:pt idx="1752">
                  <c:v>-0.38073497989061017</c:v>
                </c:pt>
                <c:pt idx="1753">
                  <c:v>-0.36458519981129689</c:v>
                </c:pt>
                <c:pt idx="1754">
                  <c:v>-0.37535171986417243</c:v>
                </c:pt>
                <c:pt idx="1755">
                  <c:v>-0.36996845983773463</c:v>
                </c:pt>
                <c:pt idx="1756">
                  <c:v>-0.35920193978485909</c:v>
                </c:pt>
                <c:pt idx="1757">
                  <c:v>-0.34305215970554581</c:v>
                </c:pt>
                <c:pt idx="1758">
                  <c:v>-0.36458519981129689</c:v>
                </c:pt>
                <c:pt idx="1759">
                  <c:v>-0.36996845983773463</c:v>
                </c:pt>
                <c:pt idx="1760">
                  <c:v>-0.36458519981129689</c:v>
                </c:pt>
                <c:pt idx="1761">
                  <c:v>-0.36996845983773463</c:v>
                </c:pt>
                <c:pt idx="1762">
                  <c:v>-0.36996845983773463</c:v>
                </c:pt>
                <c:pt idx="1763">
                  <c:v>-0.36458519981129689</c:v>
                </c:pt>
                <c:pt idx="1764">
                  <c:v>-0.35381867975842135</c:v>
                </c:pt>
                <c:pt idx="1765">
                  <c:v>-0.34843541973198355</c:v>
                </c:pt>
                <c:pt idx="1766">
                  <c:v>-0.37535171986417243</c:v>
                </c:pt>
                <c:pt idx="1767">
                  <c:v>-0.33228563965267033</c:v>
                </c:pt>
                <c:pt idx="1768">
                  <c:v>-0.36458519981129689</c:v>
                </c:pt>
                <c:pt idx="1769">
                  <c:v>-0.33766889967910807</c:v>
                </c:pt>
                <c:pt idx="1770">
                  <c:v>-0.35920193978485909</c:v>
                </c:pt>
                <c:pt idx="1771">
                  <c:v>-0.34843541973198355</c:v>
                </c:pt>
                <c:pt idx="1772">
                  <c:v>-0.36458519981129689</c:v>
                </c:pt>
                <c:pt idx="1773">
                  <c:v>-0.37535171986417243</c:v>
                </c:pt>
                <c:pt idx="1774">
                  <c:v>-0.34305215970554581</c:v>
                </c:pt>
                <c:pt idx="1775">
                  <c:v>-0.35920193978485909</c:v>
                </c:pt>
                <c:pt idx="1776">
                  <c:v>-0.35381867975842135</c:v>
                </c:pt>
                <c:pt idx="1777">
                  <c:v>-0.34843541973198355</c:v>
                </c:pt>
                <c:pt idx="1778">
                  <c:v>-0.36458519981129689</c:v>
                </c:pt>
                <c:pt idx="1779">
                  <c:v>-0.34843541973198355</c:v>
                </c:pt>
                <c:pt idx="1780">
                  <c:v>-0.36996845983773463</c:v>
                </c:pt>
                <c:pt idx="1781">
                  <c:v>-0.35381867975842135</c:v>
                </c:pt>
                <c:pt idx="1782">
                  <c:v>-0.34843541973198355</c:v>
                </c:pt>
                <c:pt idx="1783">
                  <c:v>-0.35381867975842135</c:v>
                </c:pt>
                <c:pt idx="1784">
                  <c:v>-0.35381867975842135</c:v>
                </c:pt>
                <c:pt idx="1785">
                  <c:v>-0.35381867975842135</c:v>
                </c:pt>
                <c:pt idx="1786">
                  <c:v>-0.37535171986417243</c:v>
                </c:pt>
                <c:pt idx="1787">
                  <c:v>-0.36996845983773463</c:v>
                </c:pt>
                <c:pt idx="1788">
                  <c:v>-0.34843541973198355</c:v>
                </c:pt>
                <c:pt idx="1789">
                  <c:v>-0.35381867975842135</c:v>
                </c:pt>
                <c:pt idx="1790">
                  <c:v>-0.35920193978485909</c:v>
                </c:pt>
                <c:pt idx="1791">
                  <c:v>-0.36996845983773463</c:v>
                </c:pt>
                <c:pt idx="1792">
                  <c:v>-0.35381867975842135</c:v>
                </c:pt>
                <c:pt idx="1793">
                  <c:v>-0.36996845983773463</c:v>
                </c:pt>
                <c:pt idx="1794">
                  <c:v>-0.34843541973198355</c:v>
                </c:pt>
                <c:pt idx="1795">
                  <c:v>-0.34843541973198355</c:v>
                </c:pt>
                <c:pt idx="1796">
                  <c:v>-0.34843541973198355</c:v>
                </c:pt>
                <c:pt idx="1797">
                  <c:v>-0.37535171986417243</c:v>
                </c:pt>
                <c:pt idx="1798">
                  <c:v>-0.33766889967910807</c:v>
                </c:pt>
                <c:pt idx="1799">
                  <c:v>-0.36458519981129689</c:v>
                </c:pt>
                <c:pt idx="1800">
                  <c:v>-0.35381867975842135</c:v>
                </c:pt>
                <c:pt idx="1801">
                  <c:v>-0.33766889967910807</c:v>
                </c:pt>
                <c:pt idx="1802">
                  <c:v>-0.36996845983773463</c:v>
                </c:pt>
                <c:pt idx="1803">
                  <c:v>-0.36996845983773463</c:v>
                </c:pt>
                <c:pt idx="1804">
                  <c:v>-0.36458519981129689</c:v>
                </c:pt>
                <c:pt idx="1805">
                  <c:v>-0.34843541973198355</c:v>
                </c:pt>
                <c:pt idx="1806">
                  <c:v>-0.36996845983773463</c:v>
                </c:pt>
                <c:pt idx="1807">
                  <c:v>-0.34843541973198355</c:v>
                </c:pt>
                <c:pt idx="1808">
                  <c:v>-0.35920193978485909</c:v>
                </c:pt>
                <c:pt idx="1809">
                  <c:v>-0.38073497989061017</c:v>
                </c:pt>
                <c:pt idx="1810">
                  <c:v>-0.36996845983773463</c:v>
                </c:pt>
                <c:pt idx="1811">
                  <c:v>-0.36996845983773463</c:v>
                </c:pt>
                <c:pt idx="1812">
                  <c:v>-0.37535171986417243</c:v>
                </c:pt>
                <c:pt idx="1813">
                  <c:v>-0.36996845983773463</c:v>
                </c:pt>
                <c:pt idx="1814">
                  <c:v>-0.36458519981129689</c:v>
                </c:pt>
                <c:pt idx="1815">
                  <c:v>-0.34843541973198355</c:v>
                </c:pt>
                <c:pt idx="1816">
                  <c:v>-0.33766889967910807</c:v>
                </c:pt>
                <c:pt idx="1817">
                  <c:v>-0.36996845983773463</c:v>
                </c:pt>
                <c:pt idx="1818">
                  <c:v>-0.36458519981129689</c:v>
                </c:pt>
                <c:pt idx="1819">
                  <c:v>-0.37535171986417243</c:v>
                </c:pt>
                <c:pt idx="1820">
                  <c:v>-0.36996845983773463</c:v>
                </c:pt>
                <c:pt idx="1821">
                  <c:v>-0.37535171986417243</c:v>
                </c:pt>
                <c:pt idx="1822">
                  <c:v>-0.36458519981129689</c:v>
                </c:pt>
                <c:pt idx="1823">
                  <c:v>-0.36458519981129689</c:v>
                </c:pt>
                <c:pt idx="1824">
                  <c:v>-0.37535171986417243</c:v>
                </c:pt>
                <c:pt idx="1825">
                  <c:v>-0.35920193978485909</c:v>
                </c:pt>
                <c:pt idx="1826">
                  <c:v>-0.36458519981129689</c:v>
                </c:pt>
                <c:pt idx="1827">
                  <c:v>-0.36458519981129689</c:v>
                </c:pt>
                <c:pt idx="1828">
                  <c:v>-0.36458519981129689</c:v>
                </c:pt>
                <c:pt idx="1829">
                  <c:v>-0.34843541973198355</c:v>
                </c:pt>
                <c:pt idx="1830">
                  <c:v>-0.36458519981129689</c:v>
                </c:pt>
                <c:pt idx="1831">
                  <c:v>-0.37535171986417243</c:v>
                </c:pt>
                <c:pt idx="1832">
                  <c:v>-0.34843541973198355</c:v>
                </c:pt>
                <c:pt idx="1833">
                  <c:v>-0.35381867975842135</c:v>
                </c:pt>
                <c:pt idx="1834">
                  <c:v>-0.35920193978485909</c:v>
                </c:pt>
                <c:pt idx="1835">
                  <c:v>-0.36458519981129689</c:v>
                </c:pt>
                <c:pt idx="1836">
                  <c:v>-0.37535171986417243</c:v>
                </c:pt>
                <c:pt idx="1837">
                  <c:v>-0.35920193978485909</c:v>
                </c:pt>
                <c:pt idx="1838">
                  <c:v>-0.29460281946760597</c:v>
                </c:pt>
                <c:pt idx="1839">
                  <c:v>-0.36996845983773463</c:v>
                </c:pt>
                <c:pt idx="1840">
                  <c:v>-0.35381867975842135</c:v>
                </c:pt>
                <c:pt idx="1841">
                  <c:v>-0.38073497989061017</c:v>
                </c:pt>
                <c:pt idx="1842">
                  <c:v>-0.36458519981129689</c:v>
                </c:pt>
                <c:pt idx="1843">
                  <c:v>-0.37535171986417243</c:v>
                </c:pt>
                <c:pt idx="1844">
                  <c:v>-0.37535171986417243</c:v>
                </c:pt>
                <c:pt idx="1845">
                  <c:v>-0.35920193978485909</c:v>
                </c:pt>
                <c:pt idx="1846">
                  <c:v>-0.35381867975842135</c:v>
                </c:pt>
                <c:pt idx="1847">
                  <c:v>-0.34305215970554581</c:v>
                </c:pt>
                <c:pt idx="1848">
                  <c:v>-0.36996845983773463</c:v>
                </c:pt>
                <c:pt idx="1849">
                  <c:v>-0.36996845983773463</c:v>
                </c:pt>
                <c:pt idx="1850">
                  <c:v>-0.35920193978485909</c:v>
                </c:pt>
                <c:pt idx="1851">
                  <c:v>-0.35381867975842135</c:v>
                </c:pt>
                <c:pt idx="1852">
                  <c:v>-0.30536933952048145</c:v>
                </c:pt>
                <c:pt idx="1853">
                  <c:v>-0.36458519981129689</c:v>
                </c:pt>
                <c:pt idx="1854">
                  <c:v>-0.37535171986417243</c:v>
                </c:pt>
                <c:pt idx="1855">
                  <c:v>-0.35920193978485909</c:v>
                </c:pt>
                <c:pt idx="1856">
                  <c:v>-0.38073497989061017</c:v>
                </c:pt>
                <c:pt idx="1857">
                  <c:v>-0.35381867975842135</c:v>
                </c:pt>
                <c:pt idx="1858">
                  <c:v>-0.33228563965267033</c:v>
                </c:pt>
                <c:pt idx="1859">
                  <c:v>-0.36996845983773463</c:v>
                </c:pt>
                <c:pt idx="1860">
                  <c:v>-0.36996845983773463</c:v>
                </c:pt>
                <c:pt idx="1861">
                  <c:v>-0.35920193978485909</c:v>
                </c:pt>
                <c:pt idx="1862">
                  <c:v>-0.31613585957335699</c:v>
                </c:pt>
                <c:pt idx="1863">
                  <c:v>-0.36458519981129689</c:v>
                </c:pt>
                <c:pt idx="1864">
                  <c:v>-0.36458519981129689</c:v>
                </c:pt>
                <c:pt idx="1865">
                  <c:v>-0.36996845983773463</c:v>
                </c:pt>
                <c:pt idx="1866">
                  <c:v>-0.35920193978485909</c:v>
                </c:pt>
                <c:pt idx="1867">
                  <c:v>-0.36996845983773463</c:v>
                </c:pt>
                <c:pt idx="1868">
                  <c:v>-0.35381867975842135</c:v>
                </c:pt>
                <c:pt idx="1869">
                  <c:v>-0.35381867975842135</c:v>
                </c:pt>
                <c:pt idx="1870">
                  <c:v>-0.35381867975842135</c:v>
                </c:pt>
                <c:pt idx="1871">
                  <c:v>-0.38073497989061017</c:v>
                </c:pt>
                <c:pt idx="1872">
                  <c:v>-0.37535171986417243</c:v>
                </c:pt>
                <c:pt idx="1873">
                  <c:v>-0.36458519981129689</c:v>
                </c:pt>
                <c:pt idx="1874">
                  <c:v>-0.37535171986417243</c:v>
                </c:pt>
                <c:pt idx="1875">
                  <c:v>-0.34843541973198355</c:v>
                </c:pt>
                <c:pt idx="1876">
                  <c:v>-0.36996845983773463</c:v>
                </c:pt>
                <c:pt idx="1877">
                  <c:v>-0.36458519981129689</c:v>
                </c:pt>
                <c:pt idx="1878">
                  <c:v>-0.37535171986417243</c:v>
                </c:pt>
                <c:pt idx="1879">
                  <c:v>-0.36996845983773463</c:v>
                </c:pt>
                <c:pt idx="1880">
                  <c:v>-0.37535171986417243</c:v>
                </c:pt>
                <c:pt idx="1881">
                  <c:v>-0.35381867975842135</c:v>
                </c:pt>
                <c:pt idx="1882">
                  <c:v>-0.36996845983773463</c:v>
                </c:pt>
                <c:pt idx="1883">
                  <c:v>-0.37535171986417243</c:v>
                </c:pt>
                <c:pt idx="1884">
                  <c:v>-0.37535171986417243</c:v>
                </c:pt>
                <c:pt idx="1885">
                  <c:v>-0.36996845983773463</c:v>
                </c:pt>
                <c:pt idx="1886">
                  <c:v>-0.36996845983773463</c:v>
                </c:pt>
                <c:pt idx="1887">
                  <c:v>-0.36996845983773463</c:v>
                </c:pt>
                <c:pt idx="1888">
                  <c:v>-0.37535171986417243</c:v>
                </c:pt>
                <c:pt idx="1889">
                  <c:v>-0.35920193978485909</c:v>
                </c:pt>
                <c:pt idx="1890">
                  <c:v>-0.36996845983773463</c:v>
                </c:pt>
                <c:pt idx="1891">
                  <c:v>-0.38073497989061017</c:v>
                </c:pt>
                <c:pt idx="1892">
                  <c:v>-0.36996845983773463</c:v>
                </c:pt>
                <c:pt idx="1893">
                  <c:v>-0.37535171986417243</c:v>
                </c:pt>
                <c:pt idx="1894">
                  <c:v>-0.36458519981129689</c:v>
                </c:pt>
                <c:pt idx="1895">
                  <c:v>-0.36458519981129689</c:v>
                </c:pt>
                <c:pt idx="1896">
                  <c:v>-0.36996845983773463</c:v>
                </c:pt>
                <c:pt idx="1897">
                  <c:v>-0.34843541973198355</c:v>
                </c:pt>
                <c:pt idx="1898">
                  <c:v>-0.37535171986417243</c:v>
                </c:pt>
                <c:pt idx="1899">
                  <c:v>-0.34305215970554581</c:v>
                </c:pt>
                <c:pt idx="1900">
                  <c:v>-0.37535171986417243</c:v>
                </c:pt>
                <c:pt idx="1901">
                  <c:v>-0.35381867975842135</c:v>
                </c:pt>
                <c:pt idx="1902">
                  <c:v>-0.35920193978485909</c:v>
                </c:pt>
                <c:pt idx="1903">
                  <c:v>-0.36996845983773463</c:v>
                </c:pt>
                <c:pt idx="1904">
                  <c:v>-0.33228563965267033</c:v>
                </c:pt>
                <c:pt idx="1905">
                  <c:v>-0.34843541973198355</c:v>
                </c:pt>
                <c:pt idx="1906">
                  <c:v>-0.33228563965267033</c:v>
                </c:pt>
                <c:pt idx="1907">
                  <c:v>-0.33766889967910807</c:v>
                </c:pt>
                <c:pt idx="1908">
                  <c:v>-0.36996845983773463</c:v>
                </c:pt>
                <c:pt idx="1909">
                  <c:v>-0.35381867975842135</c:v>
                </c:pt>
                <c:pt idx="1910">
                  <c:v>-0.35381867975842135</c:v>
                </c:pt>
                <c:pt idx="1911">
                  <c:v>-0.36996845983773463</c:v>
                </c:pt>
                <c:pt idx="1912">
                  <c:v>-0.37535171986417243</c:v>
                </c:pt>
                <c:pt idx="1913">
                  <c:v>-0.33766889967910807</c:v>
                </c:pt>
                <c:pt idx="1914">
                  <c:v>-0.35920193978485909</c:v>
                </c:pt>
                <c:pt idx="1915">
                  <c:v>-0.34843541973198355</c:v>
                </c:pt>
                <c:pt idx="1916">
                  <c:v>-0.35381867975842135</c:v>
                </c:pt>
                <c:pt idx="1917">
                  <c:v>-0.37535171986417243</c:v>
                </c:pt>
                <c:pt idx="1918">
                  <c:v>-0.36996845983773463</c:v>
                </c:pt>
                <c:pt idx="1919">
                  <c:v>-0.35920193978485909</c:v>
                </c:pt>
                <c:pt idx="1920">
                  <c:v>-0.36458519981129689</c:v>
                </c:pt>
                <c:pt idx="1921">
                  <c:v>-0.36458519981129689</c:v>
                </c:pt>
                <c:pt idx="1922">
                  <c:v>-0.36996845983773463</c:v>
                </c:pt>
                <c:pt idx="1923">
                  <c:v>-0.35920193978485909</c:v>
                </c:pt>
                <c:pt idx="1924">
                  <c:v>-0.37535171986417243</c:v>
                </c:pt>
                <c:pt idx="1925">
                  <c:v>-0.36996845983773463</c:v>
                </c:pt>
                <c:pt idx="1926">
                  <c:v>-0.35920193978485909</c:v>
                </c:pt>
                <c:pt idx="1927">
                  <c:v>-0.35920193978485909</c:v>
                </c:pt>
                <c:pt idx="1928">
                  <c:v>-0.34843541973198355</c:v>
                </c:pt>
                <c:pt idx="1929">
                  <c:v>-0.32151911959979473</c:v>
                </c:pt>
                <c:pt idx="1930">
                  <c:v>-0.32690237962623253</c:v>
                </c:pt>
                <c:pt idx="1931">
                  <c:v>-0.37535171986417243</c:v>
                </c:pt>
                <c:pt idx="1932">
                  <c:v>-0.36458519981129689</c:v>
                </c:pt>
                <c:pt idx="1933">
                  <c:v>-0.34843541973198355</c:v>
                </c:pt>
                <c:pt idx="1934">
                  <c:v>-0.33766889967910807</c:v>
                </c:pt>
                <c:pt idx="1935">
                  <c:v>-0.36458519981129689</c:v>
                </c:pt>
                <c:pt idx="1936">
                  <c:v>-0.36458519981129689</c:v>
                </c:pt>
                <c:pt idx="1937">
                  <c:v>-0.37535171986417243</c:v>
                </c:pt>
                <c:pt idx="1938">
                  <c:v>-0.35920193978485909</c:v>
                </c:pt>
                <c:pt idx="1939">
                  <c:v>-0.36996845983773463</c:v>
                </c:pt>
                <c:pt idx="1940">
                  <c:v>-0.35920193978485909</c:v>
                </c:pt>
                <c:pt idx="1941">
                  <c:v>-0.35381867975842135</c:v>
                </c:pt>
                <c:pt idx="1942">
                  <c:v>-0.36458519981129689</c:v>
                </c:pt>
                <c:pt idx="1943">
                  <c:v>-0.36996845983773463</c:v>
                </c:pt>
                <c:pt idx="1944">
                  <c:v>-0.35920193978485909</c:v>
                </c:pt>
                <c:pt idx="1945">
                  <c:v>-0.35381867975842135</c:v>
                </c:pt>
                <c:pt idx="1946">
                  <c:v>-0.36458519981129689</c:v>
                </c:pt>
                <c:pt idx="1947">
                  <c:v>-0.35920193978485909</c:v>
                </c:pt>
                <c:pt idx="1948">
                  <c:v>-0.36458519981129689</c:v>
                </c:pt>
                <c:pt idx="1949">
                  <c:v>-0.34305215970554581</c:v>
                </c:pt>
                <c:pt idx="1950">
                  <c:v>-0.36458519981129689</c:v>
                </c:pt>
                <c:pt idx="1951">
                  <c:v>-0.36458519981129689</c:v>
                </c:pt>
                <c:pt idx="1952">
                  <c:v>-0.35381867975842135</c:v>
                </c:pt>
                <c:pt idx="1953">
                  <c:v>-0.30536933952048145</c:v>
                </c:pt>
                <c:pt idx="1954">
                  <c:v>-0.36458519981129689</c:v>
                </c:pt>
                <c:pt idx="1955">
                  <c:v>-0.33228563965267033</c:v>
                </c:pt>
                <c:pt idx="1956">
                  <c:v>-0.36996845983773463</c:v>
                </c:pt>
                <c:pt idx="1957">
                  <c:v>-0.36458519981129689</c:v>
                </c:pt>
                <c:pt idx="1958">
                  <c:v>-0.36458519981129689</c:v>
                </c:pt>
                <c:pt idx="1959">
                  <c:v>-0.36996845983773463</c:v>
                </c:pt>
                <c:pt idx="1960">
                  <c:v>-0.36996845983773463</c:v>
                </c:pt>
                <c:pt idx="1961">
                  <c:v>-0.36996845983773463</c:v>
                </c:pt>
                <c:pt idx="1962">
                  <c:v>-0.35381867975842135</c:v>
                </c:pt>
                <c:pt idx="1963">
                  <c:v>-0.34305215970554581</c:v>
                </c:pt>
                <c:pt idx="1964">
                  <c:v>-0.36458519981129689</c:v>
                </c:pt>
                <c:pt idx="1965">
                  <c:v>-0.36458519981129689</c:v>
                </c:pt>
                <c:pt idx="1966">
                  <c:v>-0.36996845983773463</c:v>
                </c:pt>
                <c:pt idx="1967">
                  <c:v>-0.35920193978485909</c:v>
                </c:pt>
                <c:pt idx="1968">
                  <c:v>-0.35920193978485909</c:v>
                </c:pt>
                <c:pt idx="1969">
                  <c:v>-0.36458519981129689</c:v>
                </c:pt>
                <c:pt idx="1970">
                  <c:v>-0.31075259954691925</c:v>
                </c:pt>
                <c:pt idx="1971">
                  <c:v>-0.36996845983773463</c:v>
                </c:pt>
                <c:pt idx="1972">
                  <c:v>-0.36996845983773463</c:v>
                </c:pt>
                <c:pt idx="1973">
                  <c:v>-0.36996845983773463</c:v>
                </c:pt>
                <c:pt idx="1974">
                  <c:v>-0.36458519981129689</c:v>
                </c:pt>
                <c:pt idx="1975">
                  <c:v>-0.36458519981129689</c:v>
                </c:pt>
                <c:pt idx="1976">
                  <c:v>-0.36996845983773463</c:v>
                </c:pt>
                <c:pt idx="1977">
                  <c:v>-0.38073497989061017</c:v>
                </c:pt>
                <c:pt idx="1978">
                  <c:v>-0.34843541973198355</c:v>
                </c:pt>
                <c:pt idx="1979">
                  <c:v>-0.34843541973198355</c:v>
                </c:pt>
                <c:pt idx="1980">
                  <c:v>-0.36996845983773463</c:v>
                </c:pt>
                <c:pt idx="1981">
                  <c:v>-0.38073497989061017</c:v>
                </c:pt>
                <c:pt idx="1982">
                  <c:v>-0.36458519981129689</c:v>
                </c:pt>
                <c:pt idx="1983">
                  <c:v>-0.36996845983773463</c:v>
                </c:pt>
                <c:pt idx="1984">
                  <c:v>-0.37535171986417243</c:v>
                </c:pt>
                <c:pt idx="1985">
                  <c:v>-0.35381867975842135</c:v>
                </c:pt>
                <c:pt idx="1986">
                  <c:v>-0.31075259954691925</c:v>
                </c:pt>
                <c:pt idx="1987">
                  <c:v>-0.34843541973198355</c:v>
                </c:pt>
                <c:pt idx="1988">
                  <c:v>-0.35920193978485909</c:v>
                </c:pt>
                <c:pt idx="1989">
                  <c:v>-0.32690237962623253</c:v>
                </c:pt>
                <c:pt idx="1990">
                  <c:v>-0.35920193978485909</c:v>
                </c:pt>
                <c:pt idx="1991">
                  <c:v>-0.34305215970554581</c:v>
                </c:pt>
                <c:pt idx="1992">
                  <c:v>-0.35920193978485909</c:v>
                </c:pt>
                <c:pt idx="1993">
                  <c:v>-0.35381867975842135</c:v>
                </c:pt>
                <c:pt idx="1994">
                  <c:v>-0.37535171986417243</c:v>
                </c:pt>
                <c:pt idx="1995">
                  <c:v>-0.35381867975842135</c:v>
                </c:pt>
                <c:pt idx="1996">
                  <c:v>-0.36996845983773463</c:v>
                </c:pt>
                <c:pt idx="1997">
                  <c:v>-0.36458519981129689</c:v>
                </c:pt>
                <c:pt idx="1998">
                  <c:v>-0.33228563965267033</c:v>
                </c:pt>
                <c:pt idx="1999">
                  <c:v>-0.36996845983773463</c:v>
                </c:pt>
                <c:pt idx="2000">
                  <c:v>-0.35920193978485909</c:v>
                </c:pt>
                <c:pt idx="2001">
                  <c:v>-0.36458519981129689</c:v>
                </c:pt>
                <c:pt idx="2002">
                  <c:v>-0.33766889967910807</c:v>
                </c:pt>
                <c:pt idx="2003">
                  <c:v>-0.36996845983773463</c:v>
                </c:pt>
                <c:pt idx="2004">
                  <c:v>-0.36458519981129689</c:v>
                </c:pt>
                <c:pt idx="2005">
                  <c:v>-0.36458519981129689</c:v>
                </c:pt>
                <c:pt idx="2006">
                  <c:v>-0.31613585957335699</c:v>
                </c:pt>
                <c:pt idx="2007">
                  <c:v>-0.36458519981129689</c:v>
                </c:pt>
                <c:pt idx="2008">
                  <c:v>-0.36458519981129689</c:v>
                </c:pt>
                <c:pt idx="2009">
                  <c:v>-0.35381867975842135</c:v>
                </c:pt>
                <c:pt idx="2010">
                  <c:v>-0.35920193978485909</c:v>
                </c:pt>
                <c:pt idx="2011">
                  <c:v>-0.36996845983773463</c:v>
                </c:pt>
                <c:pt idx="2012">
                  <c:v>-0.35381867975842135</c:v>
                </c:pt>
                <c:pt idx="2013">
                  <c:v>-0.36996845983773463</c:v>
                </c:pt>
                <c:pt idx="2014">
                  <c:v>-0.32690237962623253</c:v>
                </c:pt>
                <c:pt idx="2015">
                  <c:v>-0.36458519981129689</c:v>
                </c:pt>
                <c:pt idx="2016">
                  <c:v>-0.37535171986417243</c:v>
                </c:pt>
                <c:pt idx="2017">
                  <c:v>-0.36996845983773463</c:v>
                </c:pt>
                <c:pt idx="2018">
                  <c:v>-0.36996845983773463</c:v>
                </c:pt>
                <c:pt idx="2019">
                  <c:v>-0.36996845983773463</c:v>
                </c:pt>
                <c:pt idx="2020">
                  <c:v>-0.37535171986417243</c:v>
                </c:pt>
                <c:pt idx="2021">
                  <c:v>-0.35920193978485909</c:v>
                </c:pt>
                <c:pt idx="2022">
                  <c:v>-0.35920193978485909</c:v>
                </c:pt>
                <c:pt idx="2023">
                  <c:v>-0.36458519981129689</c:v>
                </c:pt>
                <c:pt idx="2024">
                  <c:v>-0.36458519981129689</c:v>
                </c:pt>
                <c:pt idx="2025">
                  <c:v>-0.37535171986417243</c:v>
                </c:pt>
                <c:pt idx="2026">
                  <c:v>-0.34843541973198355</c:v>
                </c:pt>
                <c:pt idx="2027">
                  <c:v>-0.36458519981129689</c:v>
                </c:pt>
                <c:pt idx="2028">
                  <c:v>-0.35920193978485909</c:v>
                </c:pt>
                <c:pt idx="2029">
                  <c:v>-0.36996845983773463</c:v>
                </c:pt>
                <c:pt idx="2030">
                  <c:v>-0.35920193978485909</c:v>
                </c:pt>
                <c:pt idx="2031">
                  <c:v>-0.35381867975842135</c:v>
                </c:pt>
                <c:pt idx="2032">
                  <c:v>-0.35920193978485909</c:v>
                </c:pt>
                <c:pt idx="2033">
                  <c:v>-0.33766889967910807</c:v>
                </c:pt>
                <c:pt idx="2034">
                  <c:v>-0.36458519981129689</c:v>
                </c:pt>
                <c:pt idx="2035">
                  <c:v>-0.36996845983773463</c:v>
                </c:pt>
                <c:pt idx="2036">
                  <c:v>-0.35381867975842135</c:v>
                </c:pt>
                <c:pt idx="2037">
                  <c:v>-0.33766889967910807</c:v>
                </c:pt>
                <c:pt idx="2038">
                  <c:v>-0.37535171986417243</c:v>
                </c:pt>
                <c:pt idx="2039">
                  <c:v>-0.35381867975842135</c:v>
                </c:pt>
                <c:pt idx="2040">
                  <c:v>-0.35381867975842135</c:v>
                </c:pt>
                <c:pt idx="2041">
                  <c:v>-0.36458519981129689</c:v>
                </c:pt>
                <c:pt idx="2042">
                  <c:v>-0.36996845983773463</c:v>
                </c:pt>
                <c:pt idx="2043">
                  <c:v>-0.35920193978485909</c:v>
                </c:pt>
                <c:pt idx="2044">
                  <c:v>-0.34843541973198355</c:v>
                </c:pt>
                <c:pt idx="2045">
                  <c:v>-0.35920193978485909</c:v>
                </c:pt>
                <c:pt idx="2046">
                  <c:v>-0.34843541973198355</c:v>
                </c:pt>
                <c:pt idx="2047">
                  <c:v>-0.36458519981129689</c:v>
                </c:pt>
                <c:pt idx="2048">
                  <c:v>-0.35381867975842135</c:v>
                </c:pt>
                <c:pt idx="2049">
                  <c:v>-0.36996845983773463</c:v>
                </c:pt>
                <c:pt idx="2050">
                  <c:v>-0.37535171986417243</c:v>
                </c:pt>
                <c:pt idx="2051">
                  <c:v>-0.35920193978485909</c:v>
                </c:pt>
                <c:pt idx="2052">
                  <c:v>-0.36458519981129689</c:v>
                </c:pt>
                <c:pt idx="2053">
                  <c:v>-0.35381867975842135</c:v>
                </c:pt>
                <c:pt idx="2054">
                  <c:v>-0.35920193978485909</c:v>
                </c:pt>
                <c:pt idx="2055">
                  <c:v>-0.34843541973198355</c:v>
                </c:pt>
                <c:pt idx="2056">
                  <c:v>-0.36996845983773463</c:v>
                </c:pt>
                <c:pt idx="2057">
                  <c:v>-0.36458519981129689</c:v>
                </c:pt>
                <c:pt idx="2058">
                  <c:v>-0.34843541973198355</c:v>
                </c:pt>
                <c:pt idx="2059">
                  <c:v>-0.34305215970554581</c:v>
                </c:pt>
                <c:pt idx="2060">
                  <c:v>-0.32690237962623253</c:v>
                </c:pt>
                <c:pt idx="2061">
                  <c:v>-0.36996845983773463</c:v>
                </c:pt>
                <c:pt idx="2062">
                  <c:v>-0.36996845983773463</c:v>
                </c:pt>
                <c:pt idx="2063">
                  <c:v>-0.36458519981129689</c:v>
                </c:pt>
                <c:pt idx="2064">
                  <c:v>-0.36458519981129689</c:v>
                </c:pt>
                <c:pt idx="2065">
                  <c:v>-0.34843541973198355</c:v>
                </c:pt>
                <c:pt idx="2066">
                  <c:v>-0.34843541973198355</c:v>
                </c:pt>
                <c:pt idx="2067">
                  <c:v>-0.36458519981129689</c:v>
                </c:pt>
                <c:pt idx="2068">
                  <c:v>-0.35381867975842135</c:v>
                </c:pt>
                <c:pt idx="2069">
                  <c:v>-0.36996845983773463</c:v>
                </c:pt>
                <c:pt idx="2070">
                  <c:v>-0.35920193978485909</c:v>
                </c:pt>
                <c:pt idx="2071">
                  <c:v>-0.36458519981129689</c:v>
                </c:pt>
                <c:pt idx="2072">
                  <c:v>-0.34305215970554581</c:v>
                </c:pt>
                <c:pt idx="2073">
                  <c:v>-0.34305215970554581</c:v>
                </c:pt>
                <c:pt idx="2074">
                  <c:v>-0.35381867975842135</c:v>
                </c:pt>
                <c:pt idx="2075">
                  <c:v>-0.36458519981129689</c:v>
                </c:pt>
                <c:pt idx="2076">
                  <c:v>-0.36996845983773463</c:v>
                </c:pt>
                <c:pt idx="2077">
                  <c:v>-0.33766889967910807</c:v>
                </c:pt>
                <c:pt idx="2078">
                  <c:v>-0.36458519981129689</c:v>
                </c:pt>
                <c:pt idx="2079">
                  <c:v>-0.36996845983773463</c:v>
                </c:pt>
                <c:pt idx="2080">
                  <c:v>-0.36996845983773463</c:v>
                </c:pt>
                <c:pt idx="2081">
                  <c:v>-0.32151911959979473</c:v>
                </c:pt>
                <c:pt idx="2082">
                  <c:v>-0.33766889967910807</c:v>
                </c:pt>
                <c:pt idx="2083">
                  <c:v>-0.33766889967910807</c:v>
                </c:pt>
                <c:pt idx="2084">
                  <c:v>-0.36458519981129689</c:v>
                </c:pt>
                <c:pt idx="2085">
                  <c:v>-0.35920193978485909</c:v>
                </c:pt>
                <c:pt idx="2086">
                  <c:v>-0.36458519981129689</c:v>
                </c:pt>
                <c:pt idx="2087">
                  <c:v>-0.36996845983773463</c:v>
                </c:pt>
                <c:pt idx="2088">
                  <c:v>-0.34305215970554581</c:v>
                </c:pt>
                <c:pt idx="2089">
                  <c:v>-0.35381867975842135</c:v>
                </c:pt>
                <c:pt idx="2090">
                  <c:v>-0.35920193978485909</c:v>
                </c:pt>
                <c:pt idx="2091">
                  <c:v>-0.34843541973198355</c:v>
                </c:pt>
                <c:pt idx="2092">
                  <c:v>-0.37535171986417243</c:v>
                </c:pt>
                <c:pt idx="2093">
                  <c:v>-0.38073497989061017</c:v>
                </c:pt>
                <c:pt idx="2094">
                  <c:v>-0.38073497989061017</c:v>
                </c:pt>
                <c:pt idx="2095">
                  <c:v>-0.37535171986417243</c:v>
                </c:pt>
                <c:pt idx="2096">
                  <c:v>-0.32151911959979473</c:v>
                </c:pt>
                <c:pt idx="2097">
                  <c:v>-0.36458519981129689</c:v>
                </c:pt>
                <c:pt idx="2098">
                  <c:v>-0.37535171986417243</c:v>
                </c:pt>
                <c:pt idx="2099">
                  <c:v>-0.36458519981129689</c:v>
                </c:pt>
                <c:pt idx="2100">
                  <c:v>-0.37535171986417243</c:v>
                </c:pt>
                <c:pt idx="2101">
                  <c:v>-0.35381867975842135</c:v>
                </c:pt>
                <c:pt idx="2102">
                  <c:v>-0.36996845983773463</c:v>
                </c:pt>
                <c:pt idx="2103">
                  <c:v>-0.36458519981129689</c:v>
                </c:pt>
                <c:pt idx="2104">
                  <c:v>-0.35920193978485909</c:v>
                </c:pt>
                <c:pt idx="2105">
                  <c:v>-0.36458519981129689</c:v>
                </c:pt>
                <c:pt idx="2106">
                  <c:v>-0.36458519981129689</c:v>
                </c:pt>
                <c:pt idx="2107">
                  <c:v>-0.34305215970554581</c:v>
                </c:pt>
                <c:pt idx="2108">
                  <c:v>-0.36996845983773463</c:v>
                </c:pt>
                <c:pt idx="2109">
                  <c:v>-0.34843541973198355</c:v>
                </c:pt>
                <c:pt idx="2110">
                  <c:v>-0.36458519981129689</c:v>
                </c:pt>
                <c:pt idx="2111">
                  <c:v>-0.34843541973198355</c:v>
                </c:pt>
                <c:pt idx="2112">
                  <c:v>-0.37535171986417243</c:v>
                </c:pt>
                <c:pt idx="2113">
                  <c:v>-0.35381867975842135</c:v>
                </c:pt>
                <c:pt idx="2114">
                  <c:v>-0.36996845983773463</c:v>
                </c:pt>
                <c:pt idx="2115">
                  <c:v>-0.34305215970554581</c:v>
                </c:pt>
                <c:pt idx="2116">
                  <c:v>-0.36996845983773463</c:v>
                </c:pt>
                <c:pt idx="2117">
                  <c:v>-0.37535171986417243</c:v>
                </c:pt>
                <c:pt idx="2118">
                  <c:v>-0.33766889967910807</c:v>
                </c:pt>
                <c:pt idx="2119">
                  <c:v>-0.35920193978485909</c:v>
                </c:pt>
                <c:pt idx="2120">
                  <c:v>-0.34843541973198355</c:v>
                </c:pt>
                <c:pt idx="2121">
                  <c:v>-0.33228563965267033</c:v>
                </c:pt>
                <c:pt idx="2122">
                  <c:v>-0.36458519981129689</c:v>
                </c:pt>
                <c:pt idx="2123">
                  <c:v>-0.34843541973198355</c:v>
                </c:pt>
                <c:pt idx="2124">
                  <c:v>-0.32690237962623253</c:v>
                </c:pt>
                <c:pt idx="2125">
                  <c:v>-0.36996845983773463</c:v>
                </c:pt>
                <c:pt idx="2126">
                  <c:v>-0.33766889967910807</c:v>
                </c:pt>
                <c:pt idx="2127">
                  <c:v>-0.37535171986417243</c:v>
                </c:pt>
                <c:pt idx="2128">
                  <c:v>-0.36458519981129689</c:v>
                </c:pt>
                <c:pt idx="2129">
                  <c:v>-0.35381867975842135</c:v>
                </c:pt>
                <c:pt idx="2130">
                  <c:v>-0.32690237962623253</c:v>
                </c:pt>
                <c:pt idx="2131">
                  <c:v>-0.34305215970554581</c:v>
                </c:pt>
                <c:pt idx="2132">
                  <c:v>-0.35920193978485909</c:v>
                </c:pt>
                <c:pt idx="2133">
                  <c:v>-0.36458519981129689</c:v>
                </c:pt>
                <c:pt idx="2134">
                  <c:v>-0.36996845983773463</c:v>
                </c:pt>
                <c:pt idx="2135">
                  <c:v>-0.36458519981129689</c:v>
                </c:pt>
                <c:pt idx="2136">
                  <c:v>-0.37535171986417243</c:v>
                </c:pt>
                <c:pt idx="2137">
                  <c:v>-0.33766889967910807</c:v>
                </c:pt>
                <c:pt idx="2138">
                  <c:v>-0.36458519981129689</c:v>
                </c:pt>
                <c:pt idx="2139">
                  <c:v>-0.36996845983773463</c:v>
                </c:pt>
                <c:pt idx="2140">
                  <c:v>-0.37535171986417243</c:v>
                </c:pt>
                <c:pt idx="2141">
                  <c:v>-0.34843541973198355</c:v>
                </c:pt>
                <c:pt idx="2142">
                  <c:v>-0.36458519981129689</c:v>
                </c:pt>
                <c:pt idx="2143">
                  <c:v>-0.36996845983773463</c:v>
                </c:pt>
                <c:pt idx="2144">
                  <c:v>-0.31613585957335699</c:v>
                </c:pt>
                <c:pt idx="2145">
                  <c:v>-0.35381867975842135</c:v>
                </c:pt>
                <c:pt idx="2146">
                  <c:v>-0.36458519981129689</c:v>
                </c:pt>
                <c:pt idx="2147">
                  <c:v>-0.36458519981129689</c:v>
                </c:pt>
                <c:pt idx="2148">
                  <c:v>-0.35381867975842135</c:v>
                </c:pt>
                <c:pt idx="2149">
                  <c:v>-0.34305215970554581</c:v>
                </c:pt>
                <c:pt idx="2150">
                  <c:v>-0.35381867975842135</c:v>
                </c:pt>
                <c:pt idx="2151">
                  <c:v>-0.37535171986417243</c:v>
                </c:pt>
                <c:pt idx="2152">
                  <c:v>-0.36996845983773463</c:v>
                </c:pt>
                <c:pt idx="2153">
                  <c:v>-0.36458519981129689</c:v>
                </c:pt>
                <c:pt idx="2154">
                  <c:v>-0.34843541973198355</c:v>
                </c:pt>
                <c:pt idx="2155">
                  <c:v>-0.32151911959979473</c:v>
                </c:pt>
                <c:pt idx="2156">
                  <c:v>-0.37535171986417243</c:v>
                </c:pt>
                <c:pt idx="2157">
                  <c:v>-0.33766889967910807</c:v>
                </c:pt>
                <c:pt idx="2158">
                  <c:v>-0.34843541973198355</c:v>
                </c:pt>
                <c:pt idx="2159">
                  <c:v>-0.35381867975842135</c:v>
                </c:pt>
                <c:pt idx="2160">
                  <c:v>-0.36458519981129689</c:v>
                </c:pt>
                <c:pt idx="2161">
                  <c:v>-0.37535171986417243</c:v>
                </c:pt>
                <c:pt idx="2162">
                  <c:v>-0.30536933952048145</c:v>
                </c:pt>
                <c:pt idx="2163">
                  <c:v>-0.37535171986417243</c:v>
                </c:pt>
                <c:pt idx="2164">
                  <c:v>-0.36458519981129689</c:v>
                </c:pt>
                <c:pt idx="2165">
                  <c:v>-0.35920193978485909</c:v>
                </c:pt>
                <c:pt idx="2166">
                  <c:v>-0.36458519981129689</c:v>
                </c:pt>
                <c:pt idx="2167">
                  <c:v>-0.38073497989061017</c:v>
                </c:pt>
                <c:pt idx="2168">
                  <c:v>-0.36996845983773463</c:v>
                </c:pt>
                <c:pt idx="2169">
                  <c:v>-0.36458519981129689</c:v>
                </c:pt>
                <c:pt idx="2170">
                  <c:v>-0.33766889967910807</c:v>
                </c:pt>
                <c:pt idx="2171">
                  <c:v>-0.36458519981129689</c:v>
                </c:pt>
                <c:pt idx="2172">
                  <c:v>-0.33228563965267033</c:v>
                </c:pt>
                <c:pt idx="2173">
                  <c:v>-0.36996845983773463</c:v>
                </c:pt>
                <c:pt idx="2174">
                  <c:v>-0.35920193978485909</c:v>
                </c:pt>
                <c:pt idx="2175">
                  <c:v>-0.34843541973198355</c:v>
                </c:pt>
                <c:pt idx="2176">
                  <c:v>-0.36996845983773463</c:v>
                </c:pt>
                <c:pt idx="2177">
                  <c:v>-0.37535171986417243</c:v>
                </c:pt>
                <c:pt idx="2178">
                  <c:v>-0.34305215970554581</c:v>
                </c:pt>
                <c:pt idx="2179">
                  <c:v>-0.35381867975842135</c:v>
                </c:pt>
                <c:pt idx="2180">
                  <c:v>-0.34843541973198355</c:v>
                </c:pt>
                <c:pt idx="2181">
                  <c:v>-0.36458519981129689</c:v>
                </c:pt>
                <c:pt idx="2182">
                  <c:v>-0.35920193978485909</c:v>
                </c:pt>
                <c:pt idx="2183">
                  <c:v>-0.35381867975842135</c:v>
                </c:pt>
                <c:pt idx="2184">
                  <c:v>-0.33766889967910807</c:v>
                </c:pt>
                <c:pt idx="2185">
                  <c:v>-0.33766889967910807</c:v>
                </c:pt>
                <c:pt idx="2186">
                  <c:v>-0.36996845983773463</c:v>
                </c:pt>
                <c:pt idx="2187">
                  <c:v>-0.35920193978485909</c:v>
                </c:pt>
                <c:pt idx="2188">
                  <c:v>-0.31075259954691925</c:v>
                </c:pt>
                <c:pt idx="2189">
                  <c:v>-0.35920193978485909</c:v>
                </c:pt>
                <c:pt idx="2190">
                  <c:v>-0.34843541973198355</c:v>
                </c:pt>
                <c:pt idx="2191">
                  <c:v>-0.35920193978485909</c:v>
                </c:pt>
                <c:pt idx="2192">
                  <c:v>-0.36996845983773463</c:v>
                </c:pt>
                <c:pt idx="2193">
                  <c:v>-0.34305215970554581</c:v>
                </c:pt>
                <c:pt idx="2194">
                  <c:v>-0.36458519981129689</c:v>
                </c:pt>
                <c:pt idx="2195">
                  <c:v>-0.36458519981129689</c:v>
                </c:pt>
                <c:pt idx="2196">
                  <c:v>-0.35920193978485909</c:v>
                </c:pt>
                <c:pt idx="2197">
                  <c:v>-0.34843541973198355</c:v>
                </c:pt>
                <c:pt idx="2198">
                  <c:v>-0.34843541973198355</c:v>
                </c:pt>
                <c:pt idx="2199">
                  <c:v>-0.35381867975842135</c:v>
                </c:pt>
                <c:pt idx="2200">
                  <c:v>-0.36996845983773463</c:v>
                </c:pt>
                <c:pt idx="2201">
                  <c:v>-0.37535171986417243</c:v>
                </c:pt>
                <c:pt idx="2202">
                  <c:v>-0.36458519981129689</c:v>
                </c:pt>
                <c:pt idx="2203">
                  <c:v>-0.36996845983773463</c:v>
                </c:pt>
                <c:pt idx="2204">
                  <c:v>-0.37535171986417243</c:v>
                </c:pt>
                <c:pt idx="2205">
                  <c:v>-0.33766889967910807</c:v>
                </c:pt>
                <c:pt idx="2206">
                  <c:v>-0.33766889967910807</c:v>
                </c:pt>
                <c:pt idx="2207">
                  <c:v>-0.35920193978485909</c:v>
                </c:pt>
                <c:pt idx="2208">
                  <c:v>-0.35920193978485909</c:v>
                </c:pt>
                <c:pt idx="2209">
                  <c:v>-0.35920193978485909</c:v>
                </c:pt>
                <c:pt idx="2210">
                  <c:v>-0.34843541973198355</c:v>
                </c:pt>
                <c:pt idx="2211">
                  <c:v>-0.36996845983773463</c:v>
                </c:pt>
                <c:pt idx="2212">
                  <c:v>-0.37535171986417243</c:v>
                </c:pt>
                <c:pt idx="2213">
                  <c:v>-0.32151911959979473</c:v>
                </c:pt>
                <c:pt idx="2214">
                  <c:v>-0.34305215970554581</c:v>
                </c:pt>
                <c:pt idx="2215">
                  <c:v>-0.36996845983773463</c:v>
                </c:pt>
                <c:pt idx="2216">
                  <c:v>-0.37535171986417243</c:v>
                </c:pt>
                <c:pt idx="2217">
                  <c:v>-0.37535171986417243</c:v>
                </c:pt>
                <c:pt idx="2218">
                  <c:v>-0.34305215970554581</c:v>
                </c:pt>
                <c:pt idx="2219">
                  <c:v>-0.35381867975842135</c:v>
                </c:pt>
                <c:pt idx="2220">
                  <c:v>-0.33228563965267033</c:v>
                </c:pt>
                <c:pt idx="2221">
                  <c:v>-0.36458519981129689</c:v>
                </c:pt>
                <c:pt idx="2222">
                  <c:v>-0.33766889967910807</c:v>
                </c:pt>
                <c:pt idx="2223">
                  <c:v>-0.36458519981129689</c:v>
                </c:pt>
                <c:pt idx="2224">
                  <c:v>-0.35381867975842135</c:v>
                </c:pt>
                <c:pt idx="2225">
                  <c:v>-0.36996845983773463</c:v>
                </c:pt>
                <c:pt idx="2226">
                  <c:v>-0.35920193978485909</c:v>
                </c:pt>
                <c:pt idx="2227">
                  <c:v>-0.30536933952048145</c:v>
                </c:pt>
                <c:pt idx="2228">
                  <c:v>-0.37535171986417243</c:v>
                </c:pt>
                <c:pt idx="2229">
                  <c:v>-0.33766889967910807</c:v>
                </c:pt>
                <c:pt idx="2230">
                  <c:v>-0.34305215970554581</c:v>
                </c:pt>
                <c:pt idx="2231">
                  <c:v>-0.34843541973198355</c:v>
                </c:pt>
                <c:pt idx="2232">
                  <c:v>-0.33228563965267033</c:v>
                </c:pt>
                <c:pt idx="2233">
                  <c:v>-0.36458519981129689</c:v>
                </c:pt>
                <c:pt idx="2234">
                  <c:v>-0.37535171986417243</c:v>
                </c:pt>
                <c:pt idx="2235">
                  <c:v>-0.33766889967910807</c:v>
                </c:pt>
                <c:pt idx="2236">
                  <c:v>-0.37535171986417243</c:v>
                </c:pt>
                <c:pt idx="2237">
                  <c:v>-0.36996845983773463</c:v>
                </c:pt>
                <c:pt idx="2238">
                  <c:v>-0.36996845983773463</c:v>
                </c:pt>
                <c:pt idx="2239">
                  <c:v>-0.36458519981129689</c:v>
                </c:pt>
                <c:pt idx="2240">
                  <c:v>-0.36458519981129689</c:v>
                </c:pt>
                <c:pt idx="2241">
                  <c:v>-0.36458519981129689</c:v>
                </c:pt>
                <c:pt idx="2242">
                  <c:v>-0.36996845983773463</c:v>
                </c:pt>
                <c:pt idx="2243">
                  <c:v>-0.35381867975842135</c:v>
                </c:pt>
                <c:pt idx="2244">
                  <c:v>-0.35381867975842135</c:v>
                </c:pt>
                <c:pt idx="2245">
                  <c:v>-0.36996845983773463</c:v>
                </c:pt>
                <c:pt idx="2246">
                  <c:v>-0.35381867975842135</c:v>
                </c:pt>
                <c:pt idx="2247">
                  <c:v>-0.37535171986417243</c:v>
                </c:pt>
                <c:pt idx="2248">
                  <c:v>-0.35381867975842135</c:v>
                </c:pt>
                <c:pt idx="2249">
                  <c:v>-0.35920193978485909</c:v>
                </c:pt>
                <c:pt idx="2250">
                  <c:v>-0.33766889967910807</c:v>
                </c:pt>
                <c:pt idx="2251">
                  <c:v>-0.32690237962623253</c:v>
                </c:pt>
                <c:pt idx="2252">
                  <c:v>-0.36996845983773463</c:v>
                </c:pt>
                <c:pt idx="2253">
                  <c:v>-0.35920193978485909</c:v>
                </c:pt>
                <c:pt idx="2254">
                  <c:v>-0.35381867975842135</c:v>
                </c:pt>
                <c:pt idx="2255">
                  <c:v>-0.36996845983773463</c:v>
                </c:pt>
                <c:pt idx="2256">
                  <c:v>-0.34843541973198355</c:v>
                </c:pt>
                <c:pt idx="2257">
                  <c:v>-0.37535171986417243</c:v>
                </c:pt>
                <c:pt idx="2258">
                  <c:v>-0.37535171986417243</c:v>
                </c:pt>
                <c:pt idx="2259">
                  <c:v>-0.34305215970554581</c:v>
                </c:pt>
                <c:pt idx="2260">
                  <c:v>-0.35381867975842135</c:v>
                </c:pt>
                <c:pt idx="2261">
                  <c:v>-0.33766889967910807</c:v>
                </c:pt>
                <c:pt idx="2262">
                  <c:v>-0.37535171986417243</c:v>
                </c:pt>
                <c:pt idx="2263">
                  <c:v>-0.31075259954691925</c:v>
                </c:pt>
                <c:pt idx="2264">
                  <c:v>-0.35920193978485909</c:v>
                </c:pt>
                <c:pt idx="2265">
                  <c:v>-0.35381867975842135</c:v>
                </c:pt>
                <c:pt idx="2266">
                  <c:v>-0.33228563965267033</c:v>
                </c:pt>
                <c:pt idx="2267">
                  <c:v>-0.32690237962623253</c:v>
                </c:pt>
                <c:pt idx="2268">
                  <c:v>-0.30536933952048145</c:v>
                </c:pt>
                <c:pt idx="2269">
                  <c:v>-0.35920193978485909</c:v>
                </c:pt>
                <c:pt idx="2270">
                  <c:v>-0.35920193978485909</c:v>
                </c:pt>
                <c:pt idx="2271">
                  <c:v>-0.34305215970554581</c:v>
                </c:pt>
                <c:pt idx="2272">
                  <c:v>-0.35920193978485909</c:v>
                </c:pt>
                <c:pt idx="2273">
                  <c:v>-0.35920193978485909</c:v>
                </c:pt>
                <c:pt idx="2274">
                  <c:v>-0.35381867975842135</c:v>
                </c:pt>
                <c:pt idx="2275">
                  <c:v>-0.36458519981129689</c:v>
                </c:pt>
                <c:pt idx="2276">
                  <c:v>-0.36996845983773463</c:v>
                </c:pt>
                <c:pt idx="2277">
                  <c:v>-0.34843541973198355</c:v>
                </c:pt>
                <c:pt idx="2278">
                  <c:v>-0.35920193978485909</c:v>
                </c:pt>
                <c:pt idx="2279">
                  <c:v>-0.34305215970554581</c:v>
                </c:pt>
                <c:pt idx="2280">
                  <c:v>-0.33228563965267033</c:v>
                </c:pt>
                <c:pt idx="2281">
                  <c:v>-0.31613585957335699</c:v>
                </c:pt>
                <c:pt idx="2282">
                  <c:v>-0.36996845983773463</c:v>
                </c:pt>
                <c:pt idx="2283">
                  <c:v>-0.33766889967910807</c:v>
                </c:pt>
                <c:pt idx="2284">
                  <c:v>-0.35381867975842135</c:v>
                </c:pt>
                <c:pt idx="2285">
                  <c:v>-0.34843541973198355</c:v>
                </c:pt>
                <c:pt idx="2286">
                  <c:v>-0.36458519981129689</c:v>
                </c:pt>
                <c:pt idx="2287">
                  <c:v>-0.34305215970554581</c:v>
                </c:pt>
                <c:pt idx="2288">
                  <c:v>-0.35920193978485909</c:v>
                </c:pt>
                <c:pt idx="2289">
                  <c:v>-0.36996845983773463</c:v>
                </c:pt>
                <c:pt idx="2290">
                  <c:v>-0.36996845983773463</c:v>
                </c:pt>
                <c:pt idx="2291">
                  <c:v>-0.37535171986417243</c:v>
                </c:pt>
                <c:pt idx="2292">
                  <c:v>-0.35381867975842135</c:v>
                </c:pt>
                <c:pt idx="2293">
                  <c:v>-0.35381867975842135</c:v>
                </c:pt>
                <c:pt idx="2294">
                  <c:v>-0.36458519981129689</c:v>
                </c:pt>
                <c:pt idx="2295">
                  <c:v>-0.37197695139437631</c:v>
                </c:pt>
                <c:pt idx="2296">
                  <c:v>-0.35582717131506297</c:v>
                </c:pt>
                <c:pt idx="2297">
                  <c:v>-0.36121043134150072</c:v>
                </c:pt>
                <c:pt idx="2298">
                  <c:v>-0.35582717131506297</c:v>
                </c:pt>
                <c:pt idx="2299">
                  <c:v>-0.35044391128862523</c:v>
                </c:pt>
                <c:pt idx="2300">
                  <c:v>-0.33967739123574975</c:v>
                </c:pt>
                <c:pt idx="2301">
                  <c:v>-0.34506065126218749</c:v>
                </c:pt>
                <c:pt idx="2302">
                  <c:v>-0.36121043134150072</c:v>
                </c:pt>
                <c:pt idx="2303">
                  <c:v>-0.38274347144725179</c:v>
                </c:pt>
                <c:pt idx="2304">
                  <c:v>-0.35582717131506297</c:v>
                </c:pt>
                <c:pt idx="2305">
                  <c:v>-0.36659369136793857</c:v>
                </c:pt>
                <c:pt idx="2306">
                  <c:v>-0.36121043134150072</c:v>
                </c:pt>
                <c:pt idx="2307">
                  <c:v>-0.36121043134150072</c:v>
                </c:pt>
                <c:pt idx="2308">
                  <c:v>-0.37736021142081405</c:v>
                </c:pt>
                <c:pt idx="2309">
                  <c:v>-0.36121043134150072</c:v>
                </c:pt>
                <c:pt idx="2310">
                  <c:v>-0.36121043134150072</c:v>
                </c:pt>
                <c:pt idx="2311">
                  <c:v>-0.34506065126218749</c:v>
                </c:pt>
                <c:pt idx="2312">
                  <c:v>-0.36121043134150072</c:v>
                </c:pt>
                <c:pt idx="2313">
                  <c:v>-0.36659369136793857</c:v>
                </c:pt>
                <c:pt idx="2314">
                  <c:v>-0.37197695139437631</c:v>
                </c:pt>
                <c:pt idx="2315">
                  <c:v>-0.34506065126218749</c:v>
                </c:pt>
                <c:pt idx="2316">
                  <c:v>-0.37197695139437631</c:v>
                </c:pt>
                <c:pt idx="2317">
                  <c:v>-0.32352761115643641</c:v>
                </c:pt>
                <c:pt idx="2318">
                  <c:v>-0.37197695139437631</c:v>
                </c:pt>
                <c:pt idx="2319">
                  <c:v>-0.37197695139437631</c:v>
                </c:pt>
                <c:pt idx="2320">
                  <c:v>-0.36121043134150072</c:v>
                </c:pt>
                <c:pt idx="2321">
                  <c:v>-0.37197695139437631</c:v>
                </c:pt>
                <c:pt idx="2322">
                  <c:v>-0.36659369136793857</c:v>
                </c:pt>
                <c:pt idx="2323">
                  <c:v>-0.35582717131506297</c:v>
                </c:pt>
                <c:pt idx="2324">
                  <c:v>-0.34506065126218749</c:v>
                </c:pt>
                <c:pt idx="2325">
                  <c:v>-0.34506065126218749</c:v>
                </c:pt>
                <c:pt idx="2326">
                  <c:v>-0.37197695139437631</c:v>
                </c:pt>
                <c:pt idx="2327">
                  <c:v>-0.36121043134150072</c:v>
                </c:pt>
                <c:pt idx="2328">
                  <c:v>-0.37197695139437631</c:v>
                </c:pt>
                <c:pt idx="2329">
                  <c:v>-0.33967739123574975</c:v>
                </c:pt>
                <c:pt idx="2330">
                  <c:v>-0.36659369136793857</c:v>
                </c:pt>
                <c:pt idx="2331">
                  <c:v>-0.36659369136793857</c:v>
                </c:pt>
                <c:pt idx="2332">
                  <c:v>-0.35582717131506297</c:v>
                </c:pt>
                <c:pt idx="2333">
                  <c:v>-0.36121043134150072</c:v>
                </c:pt>
                <c:pt idx="2334">
                  <c:v>-0.31276109110356093</c:v>
                </c:pt>
                <c:pt idx="2335">
                  <c:v>-0.36659369136793857</c:v>
                </c:pt>
                <c:pt idx="2336">
                  <c:v>-0.35044391128862523</c:v>
                </c:pt>
                <c:pt idx="2337">
                  <c:v>-0.37197695139437631</c:v>
                </c:pt>
                <c:pt idx="2338">
                  <c:v>-0.32891087118287415</c:v>
                </c:pt>
                <c:pt idx="2339">
                  <c:v>-0.37197695139437631</c:v>
                </c:pt>
                <c:pt idx="2340">
                  <c:v>-0.33967739123574975</c:v>
                </c:pt>
                <c:pt idx="2341">
                  <c:v>-0.36121043134150072</c:v>
                </c:pt>
                <c:pt idx="2342">
                  <c:v>-0.36659369136793857</c:v>
                </c:pt>
                <c:pt idx="2343">
                  <c:v>-0.36659369136793857</c:v>
                </c:pt>
                <c:pt idx="2344">
                  <c:v>-0.36659369136793857</c:v>
                </c:pt>
                <c:pt idx="2345">
                  <c:v>-0.34506065126218749</c:v>
                </c:pt>
                <c:pt idx="2346">
                  <c:v>-0.36659369136793857</c:v>
                </c:pt>
                <c:pt idx="2347">
                  <c:v>-0.36121043134150072</c:v>
                </c:pt>
                <c:pt idx="2348">
                  <c:v>-0.35582717131506297</c:v>
                </c:pt>
                <c:pt idx="2349">
                  <c:v>-0.37197695139437631</c:v>
                </c:pt>
                <c:pt idx="2350">
                  <c:v>-0.36659369136793857</c:v>
                </c:pt>
                <c:pt idx="2351">
                  <c:v>-0.37736021142081405</c:v>
                </c:pt>
                <c:pt idx="2352">
                  <c:v>-0.33967739123574975</c:v>
                </c:pt>
                <c:pt idx="2353">
                  <c:v>-0.36659369136793857</c:v>
                </c:pt>
                <c:pt idx="2354">
                  <c:v>-0.37736021142081405</c:v>
                </c:pt>
                <c:pt idx="2355">
                  <c:v>-0.37197695139437631</c:v>
                </c:pt>
                <c:pt idx="2356">
                  <c:v>-0.33967739123574975</c:v>
                </c:pt>
                <c:pt idx="2357">
                  <c:v>-0.36659369136793857</c:v>
                </c:pt>
                <c:pt idx="2358">
                  <c:v>-0.35582717131506297</c:v>
                </c:pt>
                <c:pt idx="2359">
                  <c:v>-0.36659369136793857</c:v>
                </c:pt>
                <c:pt idx="2360">
                  <c:v>-0.37197695139437631</c:v>
                </c:pt>
                <c:pt idx="2361">
                  <c:v>-0.35582717131506297</c:v>
                </c:pt>
                <c:pt idx="2362">
                  <c:v>-0.37736021142081405</c:v>
                </c:pt>
                <c:pt idx="2363">
                  <c:v>-0.37736021142081405</c:v>
                </c:pt>
                <c:pt idx="2364">
                  <c:v>-0.37197695139437631</c:v>
                </c:pt>
                <c:pt idx="2365">
                  <c:v>-0.36659369136793857</c:v>
                </c:pt>
                <c:pt idx="2366">
                  <c:v>-0.37197695139437631</c:v>
                </c:pt>
                <c:pt idx="2367">
                  <c:v>-0.35582717131506297</c:v>
                </c:pt>
                <c:pt idx="2368">
                  <c:v>-0.36121043134150072</c:v>
                </c:pt>
                <c:pt idx="2369">
                  <c:v>-0.33967739123574975</c:v>
                </c:pt>
                <c:pt idx="2370">
                  <c:v>-0.31814435112999867</c:v>
                </c:pt>
                <c:pt idx="2371">
                  <c:v>-0.37197695139437631</c:v>
                </c:pt>
                <c:pt idx="2372">
                  <c:v>-0.36659369136793857</c:v>
                </c:pt>
                <c:pt idx="2373">
                  <c:v>-0.37197695139437631</c:v>
                </c:pt>
                <c:pt idx="2374">
                  <c:v>-0.36659369136793857</c:v>
                </c:pt>
                <c:pt idx="2375">
                  <c:v>-0.37197695139437631</c:v>
                </c:pt>
                <c:pt idx="2376">
                  <c:v>-0.37736021142081405</c:v>
                </c:pt>
                <c:pt idx="2377">
                  <c:v>-0.35044391128862523</c:v>
                </c:pt>
                <c:pt idx="2378">
                  <c:v>-0.37736021142081405</c:v>
                </c:pt>
                <c:pt idx="2379">
                  <c:v>-0.32352761115643641</c:v>
                </c:pt>
                <c:pt idx="2380">
                  <c:v>-0.35044391128862523</c:v>
                </c:pt>
                <c:pt idx="2381">
                  <c:v>-0.33967739123574975</c:v>
                </c:pt>
                <c:pt idx="2382">
                  <c:v>-0.36121043134150072</c:v>
                </c:pt>
                <c:pt idx="2383">
                  <c:v>-0.36121043134150072</c:v>
                </c:pt>
                <c:pt idx="2384">
                  <c:v>-0.37197695139437631</c:v>
                </c:pt>
                <c:pt idx="2385">
                  <c:v>-0.37197695139437631</c:v>
                </c:pt>
                <c:pt idx="2386">
                  <c:v>-0.35044391128862523</c:v>
                </c:pt>
                <c:pt idx="2387">
                  <c:v>-0.36659369136793857</c:v>
                </c:pt>
                <c:pt idx="2388">
                  <c:v>-0.35582717131506297</c:v>
                </c:pt>
                <c:pt idx="2389">
                  <c:v>-0.34506065126218749</c:v>
                </c:pt>
                <c:pt idx="2390">
                  <c:v>-0.36121043134150072</c:v>
                </c:pt>
                <c:pt idx="2391">
                  <c:v>-0.37197695139437631</c:v>
                </c:pt>
                <c:pt idx="2392">
                  <c:v>-0.37736021142081405</c:v>
                </c:pt>
                <c:pt idx="2393">
                  <c:v>-0.35044391128862523</c:v>
                </c:pt>
                <c:pt idx="2394">
                  <c:v>-0.35044391128862523</c:v>
                </c:pt>
                <c:pt idx="2395">
                  <c:v>-0.36121043134150072</c:v>
                </c:pt>
                <c:pt idx="2396">
                  <c:v>-0.33967739123574975</c:v>
                </c:pt>
                <c:pt idx="2397">
                  <c:v>-0.35582717131506297</c:v>
                </c:pt>
                <c:pt idx="2398">
                  <c:v>-6.5131129887423755E-2</c:v>
                </c:pt>
                <c:pt idx="2399">
                  <c:v>-0.37736021142081405</c:v>
                </c:pt>
                <c:pt idx="2400">
                  <c:v>-0.36121043134150072</c:v>
                </c:pt>
                <c:pt idx="2401">
                  <c:v>-0.37197695139437631</c:v>
                </c:pt>
                <c:pt idx="2402">
                  <c:v>-0.36121043134150072</c:v>
                </c:pt>
                <c:pt idx="2403">
                  <c:v>-0.36659369136793857</c:v>
                </c:pt>
                <c:pt idx="2404">
                  <c:v>-0.36121043134150072</c:v>
                </c:pt>
                <c:pt idx="2405">
                  <c:v>-0.36121043134150072</c:v>
                </c:pt>
                <c:pt idx="2406">
                  <c:v>-0.35044391128862523</c:v>
                </c:pt>
                <c:pt idx="2407">
                  <c:v>-0.37197695139437631</c:v>
                </c:pt>
                <c:pt idx="2408">
                  <c:v>-0.36121043134150072</c:v>
                </c:pt>
                <c:pt idx="2409">
                  <c:v>-0.37197695139437631</c:v>
                </c:pt>
                <c:pt idx="2410">
                  <c:v>-0.36659369136793857</c:v>
                </c:pt>
                <c:pt idx="2411">
                  <c:v>-0.35582717131506297</c:v>
                </c:pt>
                <c:pt idx="2412">
                  <c:v>-0.35044391128862523</c:v>
                </c:pt>
                <c:pt idx="2413">
                  <c:v>-0.36659369136793857</c:v>
                </c:pt>
                <c:pt idx="2414">
                  <c:v>-0.35582717131506297</c:v>
                </c:pt>
                <c:pt idx="2415">
                  <c:v>-0.37736021142081405</c:v>
                </c:pt>
                <c:pt idx="2416">
                  <c:v>-0.36659369136793857</c:v>
                </c:pt>
                <c:pt idx="2417">
                  <c:v>-0.37197695139437631</c:v>
                </c:pt>
                <c:pt idx="2418">
                  <c:v>-0.35582717131506297</c:v>
                </c:pt>
                <c:pt idx="2419">
                  <c:v>-0.37197695139437631</c:v>
                </c:pt>
                <c:pt idx="2420">
                  <c:v>-0.37197695139437631</c:v>
                </c:pt>
                <c:pt idx="2421">
                  <c:v>-0.36659369136793857</c:v>
                </c:pt>
                <c:pt idx="2422">
                  <c:v>-0.35044391128862523</c:v>
                </c:pt>
                <c:pt idx="2423">
                  <c:v>-0.36121043134150072</c:v>
                </c:pt>
                <c:pt idx="2424">
                  <c:v>-0.36659369136793857</c:v>
                </c:pt>
                <c:pt idx="2425">
                  <c:v>-0.36659369136793857</c:v>
                </c:pt>
                <c:pt idx="2426">
                  <c:v>-0.36121043134150072</c:v>
                </c:pt>
                <c:pt idx="2427">
                  <c:v>-0.36121043134150072</c:v>
                </c:pt>
                <c:pt idx="2428">
                  <c:v>-0.36659369136793857</c:v>
                </c:pt>
                <c:pt idx="2429">
                  <c:v>-0.29661131102424759</c:v>
                </c:pt>
                <c:pt idx="2430">
                  <c:v>-0.36121043134150072</c:v>
                </c:pt>
                <c:pt idx="2431">
                  <c:v>-0.36121043134150072</c:v>
                </c:pt>
                <c:pt idx="2432">
                  <c:v>-0.36121043134150072</c:v>
                </c:pt>
                <c:pt idx="2433">
                  <c:v>-0.37197695139437631</c:v>
                </c:pt>
                <c:pt idx="2434">
                  <c:v>-0.35582717131506297</c:v>
                </c:pt>
                <c:pt idx="2435">
                  <c:v>-0.36121043134150072</c:v>
                </c:pt>
                <c:pt idx="2436">
                  <c:v>-0.34506065126218749</c:v>
                </c:pt>
                <c:pt idx="2437">
                  <c:v>-0.33429413120931201</c:v>
                </c:pt>
                <c:pt idx="2438">
                  <c:v>-0.35582717131506297</c:v>
                </c:pt>
                <c:pt idx="2439">
                  <c:v>-0.37736021142081405</c:v>
                </c:pt>
                <c:pt idx="2440">
                  <c:v>-0.37197695139437631</c:v>
                </c:pt>
                <c:pt idx="2441">
                  <c:v>-0.36121043134150072</c:v>
                </c:pt>
                <c:pt idx="2442">
                  <c:v>-0.36121043134150072</c:v>
                </c:pt>
                <c:pt idx="2443">
                  <c:v>-0.35582717131506297</c:v>
                </c:pt>
                <c:pt idx="2444">
                  <c:v>-0.35582717131506297</c:v>
                </c:pt>
                <c:pt idx="2445">
                  <c:v>-0.32352761115643641</c:v>
                </c:pt>
                <c:pt idx="2446">
                  <c:v>-0.35044391128862523</c:v>
                </c:pt>
                <c:pt idx="2447">
                  <c:v>-0.37197695139437631</c:v>
                </c:pt>
                <c:pt idx="2448">
                  <c:v>-0.36121043134150072</c:v>
                </c:pt>
                <c:pt idx="2449">
                  <c:v>-0.37197695139437631</c:v>
                </c:pt>
                <c:pt idx="2450">
                  <c:v>-0.37197695139437631</c:v>
                </c:pt>
                <c:pt idx="2451">
                  <c:v>-0.35044391128862523</c:v>
                </c:pt>
                <c:pt idx="2452">
                  <c:v>-0.37736021142081405</c:v>
                </c:pt>
                <c:pt idx="2453">
                  <c:v>-0.36121043134150072</c:v>
                </c:pt>
                <c:pt idx="2454">
                  <c:v>-0.37197695139437631</c:v>
                </c:pt>
                <c:pt idx="2455">
                  <c:v>-0.37736021142081405</c:v>
                </c:pt>
                <c:pt idx="2456">
                  <c:v>-0.36121043134150072</c:v>
                </c:pt>
                <c:pt idx="2457">
                  <c:v>-0.36659369136793857</c:v>
                </c:pt>
                <c:pt idx="2458">
                  <c:v>-0.36121043134150072</c:v>
                </c:pt>
                <c:pt idx="2459">
                  <c:v>-0.37736021142081405</c:v>
                </c:pt>
                <c:pt idx="2460">
                  <c:v>-0.35582717131506297</c:v>
                </c:pt>
                <c:pt idx="2461">
                  <c:v>-0.37736021142081405</c:v>
                </c:pt>
                <c:pt idx="2462">
                  <c:v>-0.33967739123574975</c:v>
                </c:pt>
                <c:pt idx="2463">
                  <c:v>-0.34506065126218749</c:v>
                </c:pt>
                <c:pt idx="2464">
                  <c:v>-0.35582717131506297</c:v>
                </c:pt>
                <c:pt idx="2465">
                  <c:v>-0.37736021142081405</c:v>
                </c:pt>
                <c:pt idx="2466">
                  <c:v>-0.35582717131506297</c:v>
                </c:pt>
                <c:pt idx="2467">
                  <c:v>-0.36121043134150072</c:v>
                </c:pt>
                <c:pt idx="2468">
                  <c:v>-0.36121043134150072</c:v>
                </c:pt>
                <c:pt idx="2469">
                  <c:v>-0.33967739123574975</c:v>
                </c:pt>
                <c:pt idx="2470">
                  <c:v>-0.34506065126218749</c:v>
                </c:pt>
                <c:pt idx="2471">
                  <c:v>-0.35582717131506297</c:v>
                </c:pt>
                <c:pt idx="2472">
                  <c:v>-0.32891087118287415</c:v>
                </c:pt>
                <c:pt idx="2473">
                  <c:v>-0.37736021142081405</c:v>
                </c:pt>
                <c:pt idx="2474">
                  <c:v>-0.35582717131506297</c:v>
                </c:pt>
                <c:pt idx="2475">
                  <c:v>-0.37736021142081405</c:v>
                </c:pt>
                <c:pt idx="2476">
                  <c:v>-0.35582717131506297</c:v>
                </c:pt>
                <c:pt idx="2477">
                  <c:v>-0.35582717131506297</c:v>
                </c:pt>
                <c:pt idx="2478">
                  <c:v>-0.37197695139437631</c:v>
                </c:pt>
                <c:pt idx="2479">
                  <c:v>-0.37197695139437631</c:v>
                </c:pt>
                <c:pt idx="2480">
                  <c:v>-0.35044391128862523</c:v>
                </c:pt>
                <c:pt idx="2481">
                  <c:v>-0.35044391128862523</c:v>
                </c:pt>
                <c:pt idx="2482">
                  <c:v>-0.36659369136793857</c:v>
                </c:pt>
                <c:pt idx="2483">
                  <c:v>-0.35582717131506297</c:v>
                </c:pt>
                <c:pt idx="2484">
                  <c:v>-0.37197695139437631</c:v>
                </c:pt>
                <c:pt idx="2485">
                  <c:v>-0.36121043134150072</c:v>
                </c:pt>
                <c:pt idx="2486">
                  <c:v>-0.36659369136793857</c:v>
                </c:pt>
                <c:pt idx="2487">
                  <c:v>-0.36659369136793857</c:v>
                </c:pt>
                <c:pt idx="2488">
                  <c:v>-0.35582717131506297</c:v>
                </c:pt>
                <c:pt idx="2489">
                  <c:v>-0.35044391128862523</c:v>
                </c:pt>
                <c:pt idx="2490">
                  <c:v>-0.37197695139437631</c:v>
                </c:pt>
                <c:pt idx="2491">
                  <c:v>-0.33429413120931201</c:v>
                </c:pt>
                <c:pt idx="2492">
                  <c:v>-0.27507827091849651</c:v>
                </c:pt>
                <c:pt idx="2493">
                  <c:v>-0.35582717131506297</c:v>
                </c:pt>
                <c:pt idx="2494">
                  <c:v>-0.35044391128862523</c:v>
                </c:pt>
                <c:pt idx="2495">
                  <c:v>-0.32891087118287415</c:v>
                </c:pt>
                <c:pt idx="2496">
                  <c:v>-0.35044391128862523</c:v>
                </c:pt>
                <c:pt idx="2497">
                  <c:v>-0.36121043134150072</c:v>
                </c:pt>
                <c:pt idx="2498">
                  <c:v>-0.37197695139437631</c:v>
                </c:pt>
                <c:pt idx="2499">
                  <c:v>-0.36659369136793857</c:v>
                </c:pt>
                <c:pt idx="2500">
                  <c:v>-0.37197695139437631</c:v>
                </c:pt>
                <c:pt idx="2501">
                  <c:v>-0.36659369136793857</c:v>
                </c:pt>
                <c:pt idx="2502">
                  <c:v>-0.37736021142081405</c:v>
                </c:pt>
                <c:pt idx="2503">
                  <c:v>-0.33967739123574975</c:v>
                </c:pt>
                <c:pt idx="2504">
                  <c:v>-0.37197695139437631</c:v>
                </c:pt>
                <c:pt idx="2505">
                  <c:v>-0.37736021142081405</c:v>
                </c:pt>
                <c:pt idx="2506">
                  <c:v>-0.35582717131506297</c:v>
                </c:pt>
                <c:pt idx="2507">
                  <c:v>-0.37197695139437631</c:v>
                </c:pt>
                <c:pt idx="2508">
                  <c:v>-0.36659369136793857</c:v>
                </c:pt>
                <c:pt idx="2509">
                  <c:v>-0.33429413120931201</c:v>
                </c:pt>
                <c:pt idx="2510">
                  <c:v>-0.37736021142081405</c:v>
                </c:pt>
                <c:pt idx="2511">
                  <c:v>-0.37736021142081405</c:v>
                </c:pt>
                <c:pt idx="2512">
                  <c:v>-0.36121043134150072</c:v>
                </c:pt>
                <c:pt idx="2513">
                  <c:v>-0.36121043134150072</c:v>
                </c:pt>
                <c:pt idx="2514">
                  <c:v>-0.35582717131506297</c:v>
                </c:pt>
                <c:pt idx="2515">
                  <c:v>-0.35044391128862523</c:v>
                </c:pt>
                <c:pt idx="2516">
                  <c:v>-0.37197695139437631</c:v>
                </c:pt>
                <c:pt idx="2517">
                  <c:v>-0.36121043134150072</c:v>
                </c:pt>
                <c:pt idx="2518">
                  <c:v>-0.33429413120931201</c:v>
                </c:pt>
                <c:pt idx="2519">
                  <c:v>-0.36659369136793857</c:v>
                </c:pt>
                <c:pt idx="2520">
                  <c:v>-0.35582717131506297</c:v>
                </c:pt>
                <c:pt idx="2521">
                  <c:v>-0.36121043134150072</c:v>
                </c:pt>
                <c:pt idx="2522">
                  <c:v>-0.36659369136793857</c:v>
                </c:pt>
                <c:pt idx="2523">
                  <c:v>-0.35582717131506297</c:v>
                </c:pt>
                <c:pt idx="2524">
                  <c:v>-0.36659369136793857</c:v>
                </c:pt>
                <c:pt idx="2525">
                  <c:v>-0.36659369136793857</c:v>
                </c:pt>
                <c:pt idx="2526">
                  <c:v>-0.30199457105068533</c:v>
                </c:pt>
                <c:pt idx="2527">
                  <c:v>-0.30199457105068533</c:v>
                </c:pt>
                <c:pt idx="2528">
                  <c:v>-0.36121043134150072</c:v>
                </c:pt>
                <c:pt idx="2529">
                  <c:v>-0.32891087118287415</c:v>
                </c:pt>
                <c:pt idx="2530">
                  <c:v>-0.36121043134150072</c:v>
                </c:pt>
                <c:pt idx="2531">
                  <c:v>-0.36121043134150072</c:v>
                </c:pt>
                <c:pt idx="2532">
                  <c:v>-0.36659369136793857</c:v>
                </c:pt>
                <c:pt idx="2533">
                  <c:v>-0.37197695139437631</c:v>
                </c:pt>
                <c:pt idx="2534">
                  <c:v>-0.34506065126218749</c:v>
                </c:pt>
                <c:pt idx="2535">
                  <c:v>-0.37197695139437631</c:v>
                </c:pt>
                <c:pt idx="2536">
                  <c:v>-0.37197695139437631</c:v>
                </c:pt>
                <c:pt idx="2537">
                  <c:v>-0.36121043134150072</c:v>
                </c:pt>
                <c:pt idx="2538">
                  <c:v>-0.37197695139437631</c:v>
                </c:pt>
                <c:pt idx="2539">
                  <c:v>-0.37736021142081405</c:v>
                </c:pt>
                <c:pt idx="2540">
                  <c:v>-0.34506065126218749</c:v>
                </c:pt>
                <c:pt idx="2541">
                  <c:v>-0.36659369136793857</c:v>
                </c:pt>
                <c:pt idx="2542">
                  <c:v>-0.36659369136793857</c:v>
                </c:pt>
                <c:pt idx="2543">
                  <c:v>-0.37736021142081405</c:v>
                </c:pt>
                <c:pt idx="2544">
                  <c:v>-0.36659369136793857</c:v>
                </c:pt>
                <c:pt idx="2545">
                  <c:v>-0.36121043134150072</c:v>
                </c:pt>
                <c:pt idx="2546">
                  <c:v>-0.34506065126218749</c:v>
                </c:pt>
                <c:pt idx="2547">
                  <c:v>-0.36659369136793857</c:v>
                </c:pt>
                <c:pt idx="2548">
                  <c:v>-0.37197695139437631</c:v>
                </c:pt>
                <c:pt idx="2549">
                  <c:v>-0.35044391128862523</c:v>
                </c:pt>
                <c:pt idx="2550">
                  <c:v>-0.37197695139437631</c:v>
                </c:pt>
                <c:pt idx="2551">
                  <c:v>-0.36659369136793857</c:v>
                </c:pt>
                <c:pt idx="2552">
                  <c:v>-0.37197695139437631</c:v>
                </c:pt>
                <c:pt idx="2553">
                  <c:v>-0.37197695139437631</c:v>
                </c:pt>
                <c:pt idx="2554">
                  <c:v>-0.36659369136793857</c:v>
                </c:pt>
                <c:pt idx="2555">
                  <c:v>-0.36659369136793857</c:v>
                </c:pt>
                <c:pt idx="2556">
                  <c:v>-0.37197695139437631</c:v>
                </c:pt>
                <c:pt idx="2557">
                  <c:v>-0.37736021142081405</c:v>
                </c:pt>
                <c:pt idx="2558">
                  <c:v>-0.37736021142081405</c:v>
                </c:pt>
                <c:pt idx="2559">
                  <c:v>-0.37736021142081405</c:v>
                </c:pt>
                <c:pt idx="2560">
                  <c:v>-0.37197695139437631</c:v>
                </c:pt>
                <c:pt idx="2561">
                  <c:v>-0.38274347144725179</c:v>
                </c:pt>
                <c:pt idx="2562">
                  <c:v>-0.36659369136793857</c:v>
                </c:pt>
                <c:pt idx="2563">
                  <c:v>-0.37197695139437631</c:v>
                </c:pt>
                <c:pt idx="2564">
                  <c:v>-0.37736021142081405</c:v>
                </c:pt>
                <c:pt idx="2565">
                  <c:v>-0.34506065126218749</c:v>
                </c:pt>
                <c:pt idx="2566">
                  <c:v>-0.35044391128862523</c:v>
                </c:pt>
                <c:pt idx="2567">
                  <c:v>-0.33967739123574975</c:v>
                </c:pt>
                <c:pt idx="2568">
                  <c:v>-0.34506065126218749</c:v>
                </c:pt>
                <c:pt idx="2569">
                  <c:v>-0.35582717131506297</c:v>
                </c:pt>
                <c:pt idx="2570">
                  <c:v>-0.35044391128862523</c:v>
                </c:pt>
                <c:pt idx="2571">
                  <c:v>-0.37197695139437631</c:v>
                </c:pt>
                <c:pt idx="2572">
                  <c:v>-0.36659369136793857</c:v>
                </c:pt>
                <c:pt idx="2573">
                  <c:v>-0.36659369136793857</c:v>
                </c:pt>
                <c:pt idx="2574">
                  <c:v>-0.35582717131506297</c:v>
                </c:pt>
                <c:pt idx="2575">
                  <c:v>-0.35044391128862523</c:v>
                </c:pt>
                <c:pt idx="2576">
                  <c:v>-0.33967739123574975</c:v>
                </c:pt>
                <c:pt idx="2577">
                  <c:v>-0.36659369136793857</c:v>
                </c:pt>
                <c:pt idx="2578">
                  <c:v>-0.36121043134150072</c:v>
                </c:pt>
                <c:pt idx="2579">
                  <c:v>-0.35582717131506297</c:v>
                </c:pt>
                <c:pt idx="2580">
                  <c:v>-0.37197695139437631</c:v>
                </c:pt>
                <c:pt idx="2581">
                  <c:v>-0.37197695139437631</c:v>
                </c:pt>
                <c:pt idx="2582">
                  <c:v>-0.36659369136793857</c:v>
                </c:pt>
                <c:pt idx="2583">
                  <c:v>-0.35044391128862523</c:v>
                </c:pt>
                <c:pt idx="2584">
                  <c:v>-0.36121043134150072</c:v>
                </c:pt>
                <c:pt idx="2585">
                  <c:v>-0.36659369136793857</c:v>
                </c:pt>
                <c:pt idx="2586">
                  <c:v>-0.35044391128862523</c:v>
                </c:pt>
                <c:pt idx="2587">
                  <c:v>-0.37736021142081405</c:v>
                </c:pt>
                <c:pt idx="2588">
                  <c:v>-0.33429413120931201</c:v>
                </c:pt>
                <c:pt idx="2589">
                  <c:v>-0.37736021142081405</c:v>
                </c:pt>
                <c:pt idx="2590">
                  <c:v>-0.36121043134150072</c:v>
                </c:pt>
                <c:pt idx="2591">
                  <c:v>-0.37736021142081405</c:v>
                </c:pt>
                <c:pt idx="2592">
                  <c:v>-0.35582717131506297</c:v>
                </c:pt>
                <c:pt idx="2593">
                  <c:v>-0.36659369136793857</c:v>
                </c:pt>
                <c:pt idx="2594">
                  <c:v>-0.38274347144725179</c:v>
                </c:pt>
                <c:pt idx="2595">
                  <c:v>-0.37197695139437631</c:v>
                </c:pt>
                <c:pt idx="2596">
                  <c:v>-0.35582717131506297</c:v>
                </c:pt>
                <c:pt idx="2597">
                  <c:v>-0.37197695139437631</c:v>
                </c:pt>
                <c:pt idx="2598">
                  <c:v>-0.36659369136793857</c:v>
                </c:pt>
                <c:pt idx="2599">
                  <c:v>-0.35582717131506297</c:v>
                </c:pt>
                <c:pt idx="2600">
                  <c:v>-0.36121043134150072</c:v>
                </c:pt>
                <c:pt idx="2601">
                  <c:v>-0.37736021142081405</c:v>
                </c:pt>
                <c:pt idx="2602">
                  <c:v>-0.36659369136793857</c:v>
                </c:pt>
                <c:pt idx="2603">
                  <c:v>-0.36121043134150072</c:v>
                </c:pt>
                <c:pt idx="2604">
                  <c:v>-0.36121043134150072</c:v>
                </c:pt>
                <c:pt idx="2605">
                  <c:v>-0.37197695139437631</c:v>
                </c:pt>
                <c:pt idx="2606">
                  <c:v>-0.31814435112999867</c:v>
                </c:pt>
                <c:pt idx="2607">
                  <c:v>-0.35582717131506297</c:v>
                </c:pt>
                <c:pt idx="2608">
                  <c:v>-0.36659369136793857</c:v>
                </c:pt>
                <c:pt idx="2609">
                  <c:v>-0.36659369136793857</c:v>
                </c:pt>
                <c:pt idx="2610">
                  <c:v>-0.37197695139437631</c:v>
                </c:pt>
                <c:pt idx="2611">
                  <c:v>-0.37736021142081405</c:v>
                </c:pt>
                <c:pt idx="2612">
                  <c:v>-0.34506065126218749</c:v>
                </c:pt>
                <c:pt idx="2613">
                  <c:v>-0.33429413120931201</c:v>
                </c:pt>
                <c:pt idx="2614">
                  <c:v>-0.32352761115643641</c:v>
                </c:pt>
                <c:pt idx="2615">
                  <c:v>-0.34506065126218749</c:v>
                </c:pt>
                <c:pt idx="2616">
                  <c:v>-0.36659369136793857</c:v>
                </c:pt>
                <c:pt idx="2617">
                  <c:v>-0.34506065126218749</c:v>
                </c:pt>
                <c:pt idx="2618">
                  <c:v>-0.37197695139437631</c:v>
                </c:pt>
                <c:pt idx="2619">
                  <c:v>-0.37197695139437631</c:v>
                </c:pt>
                <c:pt idx="2620">
                  <c:v>-0.33967739123574975</c:v>
                </c:pt>
                <c:pt idx="2621">
                  <c:v>-0.35582717131506297</c:v>
                </c:pt>
                <c:pt idx="2622">
                  <c:v>-0.36659369136793857</c:v>
                </c:pt>
                <c:pt idx="2623">
                  <c:v>-0.35044391128862523</c:v>
                </c:pt>
                <c:pt idx="2624">
                  <c:v>-0.35044391128862523</c:v>
                </c:pt>
                <c:pt idx="2625">
                  <c:v>-0.37736021142081405</c:v>
                </c:pt>
                <c:pt idx="2626">
                  <c:v>-0.37736021142081405</c:v>
                </c:pt>
                <c:pt idx="2627">
                  <c:v>-0.35582717131506297</c:v>
                </c:pt>
                <c:pt idx="2628">
                  <c:v>-0.35582717131506297</c:v>
                </c:pt>
                <c:pt idx="2629">
                  <c:v>-0.38274347144725179</c:v>
                </c:pt>
                <c:pt idx="2630">
                  <c:v>-0.36659369136793857</c:v>
                </c:pt>
                <c:pt idx="2631">
                  <c:v>-0.37197695139437631</c:v>
                </c:pt>
                <c:pt idx="2632">
                  <c:v>-0.37736021142081405</c:v>
                </c:pt>
                <c:pt idx="2633">
                  <c:v>-0.34506065126218749</c:v>
                </c:pt>
                <c:pt idx="2634">
                  <c:v>-0.37197695139437631</c:v>
                </c:pt>
                <c:pt idx="2635">
                  <c:v>-0.37736021142081405</c:v>
                </c:pt>
                <c:pt idx="2636">
                  <c:v>-0.36121043134150072</c:v>
                </c:pt>
                <c:pt idx="2637">
                  <c:v>-0.36659369136793857</c:v>
                </c:pt>
                <c:pt idx="2638">
                  <c:v>-0.37736021142081405</c:v>
                </c:pt>
                <c:pt idx="2639">
                  <c:v>-0.36121043134150072</c:v>
                </c:pt>
                <c:pt idx="2640">
                  <c:v>-0.35582717131506297</c:v>
                </c:pt>
                <c:pt idx="2641">
                  <c:v>-0.36121043134150072</c:v>
                </c:pt>
                <c:pt idx="2642">
                  <c:v>-0.36121043134150072</c:v>
                </c:pt>
                <c:pt idx="2643">
                  <c:v>-0.37197695139437631</c:v>
                </c:pt>
                <c:pt idx="2644">
                  <c:v>-0.35044391128862523</c:v>
                </c:pt>
                <c:pt idx="2645">
                  <c:v>-0.36659369136793857</c:v>
                </c:pt>
                <c:pt idx="2646">
                  <c:v>-0.37197695139437631</c:v>
                </c:pt>
                <c:pt idx="2647">
                  <c:v>-0.35582717131506297</c:v>
                </c:pt>
                <c:pt idx="2648">
                  <c:v>-0.35582717131506297</c:v>
                </c:pt>
                <c:pt idx="2649">
                  <c:v>-0.35582717131506297</c:v>
                </c:pt>
                <c:pt idx="2650">
                  <c:v>-0.37736021142081405</c:v>
                </c:pt>
                <c:pt idx="2651">
                  <c:v>-0.36659369136793857</c:v>
                </c:pt>
                <c:pt idx="2652">
                  <c:v>-0.33967739123574975</c:v>
                </c:pt>
                <c:pt idx="2653">
                  <c:v>-0.37197695139437631</c:v>
                </c:pt>
                <c:pt idx="2654">
                  <c:v>-0.36121043134150072</c:v>
                </c:pt>
                <c:pt idx="2655">
                  <c:v>-0.36121043134150072</c:v>
                </c:pt>
                <c:pt idx="2656">
                  <c:v>-0.33429413120931201</c:v>
                </c:pt>
                <c:pt idx="2657">
                  <c:v>-0.36121043134150072</c:v>
                </c:pt>
                <c:pt idx="2658">
                  <c:v>-0.35582717131506297</c:v>
                </c:pt>
                <c:pt idx="2659">
                  <c:v>-0.32352761115643641</c:v>
                </c:pt>
                <c:pt idx="2660">
                  <c:v>-0.37197695139437631</c:v>
                </c:pt>
                <c:pt idx="2661">
                  <c:v>-0.37197695139437631</c:v>
                </c:pt>
                <c:pt idx="2662">
                  <c:v>-0.36659369136793857</c:v>
                </c:pt>
                <c:pt idx="2663">
                  <c:v>-0.35582717131506297</c:v>
                </c:pt>
                <c:pt idx="2664">
                  <c:v>-0.36659369136793857</c:v>
                </c:pt>
                <c:pt idx="2665">
                  <c:v>-0.37197695139437631</c:v>
                </c:pt>
                <c:pt idx="2666">
                  <c:v>-0.35582717131506297</c:v>
                </c:pt>
                <c:pt idx="2667">
                  <c:v>-0.37736021142081405</c:v>
                </c:pt>
                <c:pt idx="2668">
                  <c:v>-0.37736021142081405</c:v>
                </c:pt>
                <c:pt idx="2669">
                  <c:v>-0.35044391128862523</c:v>
                </c:pt>
                <c:pt idx="2670">
                  <c:v>-0.38274347144725179</c:v>
                </c:pt>
                <c:pt idx="2671">
                  <c:v>-0.32352761115643641</c:v>
                </c:pt>
                <c:pt idx="2672">
                  <c:v>-0.36121043134150072</c:v>
                </c:pt>
                <c:pt idx="2673">
                  <c:v>-0.36659369136793857</c:v>
                </c:pt>
                <c:pt idx="2674">
                  <c:v>-0.37197695139437631</c:v>
                </c:pt>
                <c:pt idx="2675">
                  <c:v>-0.36659369136793857</c:v>
                </c:pt>
                <c:pt idx="2676">
                  <c:v>-0.37736021142081405</c:v>
                </c:pt>
                <c:pt idx="2677">
                  <c:v>-0.29661131102424759</c:v>
                </c:pt>
                <c:pt idx="2678">
                  <c:v>-0.34506065126218749</c:v>
                </c:pt>
                <c:pt idx="2679">
                  <c:v>-0.35582717131506297</c:v>
                </c:pt>
                <c:pt idx="2680">
                  <c:v>-0.36121043134150072</c:v>
                </c:pt>
                <c:pt idx="2681">
                  <c:v>-0.37736021142081405</c:v>
                </c:pt>
                <c:pt idx="2682">
                  <c:v>-0.36121043134150072</c:v>
                </c:pt>
                <c:pt idx="2683">
                  <c:v>-0.35582717131506297</c:v>
                </c:pt>
                <c:pt idx="2684">
                  <c:v>-0.35044391128862523</c:v>
                </c:pt>
                <c:pt idx="2685">
                  <c:v>-0.35582717131506297</c:v>
                </c:pt>
                <c:pt idx="2686">
                  <c:v>-0.35044391128862523</c:v>
                </c:pt>
                <c:pt idx="2687">
                  <c:v>-0.36659369136793857</c:v>
                </c:pt>
                <c:pt idx="2688">
                  <c:v>-0.32352761115643641</c:v>
                </c:pt>
                <c:pt idx="2689">
                  <c:v>-0.35582717131506297</c:v>
                </c:pt>
                <c:pt idx="2690">
                  <c:v>-0.35582717131506297</c:v>
                </c:pt>
                <c:pt idx="2691">
                  <c:v>-0.36121043134150072</c:v>
                </c:pt>
                <c:pt idx="2692">
                  <c:v>-0.36121043134150072</c:v>
                </c:pt>
                <c:pt idx="2693">
                  <c:v>-0.33967739123574975</c:v>
                </c:pt>
                <c:pt idx="2694">
                  <c:v>-0.35044391128862523</c:v>
                </c:pt>
                <c:pt idx="2695">
                  <c:v>-0.35044391128862523</c:v>
                </c:pt>
                <c:pt idx="2696">
                  <c:v>-0.36659369136793857</c:v>
                </c:pt>
                <c:pt idx="2697">
                  <c:v>-0.37197695139437631</c:v>
                </c:pt>
                <c:pt idx="2698">
                  <c:v>-0.30737783107712308</c:v>
                </c:pt>
                <c:pt idx="2699">
                  <c:v>-0.33967739123574975</c:v>
                </c:pt>
                <c:pt idx="2700">
                  <c:v>-0.36121043134150072</c:v>
                </c:pt>
                <c:pt idx="2701">
                  <c:v>-0.35044391128862523</c:v>
                </c:pt>
                <c:pt idx="2702">
                  <c:v>-0.36121043134150072</c:v>
                </c:pt>
                <c:pt idx="2703">
                  <c:v>-0.36659369136793857</c:v>
                </c:pt>
                <c:pt idx="2704">
                  <c:v>-0.37197695139437631</c:v>
                </c:pt>
                <c:pt idx="2705">
                  <c:v>-0.28584479097137211</c:v>
                </c:pt>
                <c:pt idx="2706">
                  <c:v>-0.34506065126218749</c:v>
                </c:pt>
                <c:pt idx="2707">
                  <c:v>-0.34506065126218749</c:v>
                </c:pt>
                <c:pt idx="2708">
                  <c:v>-0.36121043134150072</c:v>
                </c:pt>
                <c:pt idx="2709">
                  <c:v>-0.37197695139437631</c:v>
                </c:pt>
                <c:pt idx="2710">
                  <c:v>-0.34506065126218749</c:v>
                </c:pt>
                <c:pt idx="2711">
                  <c:v>-0.31276109110356093</c:v>
                </c:pt>
                <c:pt idx="2712">
                  <c:v>-0.36121043134150072</c:v>
                </c:pt>
                <c:pt idx="2713">
                  <c:v>-0.36659369136793857</c:v>
                </c:pt>
                <c:pt idx="2714">
                  <c:v>-0.36659369136793857</c:v>
                </c:pt>
                <c:pt idx="2715">
                  <c:v>-0.36659369136793857</c:v>
                </c:pt>
                <c:pt idx="2716">
                  <c:v>-0.34506065126218749</c:v>
                </c:pt>
                <c:pt idx="2717">
                  <c:v>-0.35582717131506297</c:v>
                </c:pt>
                <c:pt idx="2718">
                  <c:v>-0.23201219070699436</c:v>
                </c:pt>
                <c:pt idx="2719">
                  <c:v>-0.34506065126218749</c:v>
                </c:pt>
                <c:pt idx="2720">
                  <c:v>-0.36121043134150072</c:v>
                </c:pt>
                <c:pt idx="2721">
                  <c:v>-0.37197695139437631</c:v>
                </c:pt>
                <c:pt idx="2722">
                  <c:v>-0.36121043134150072</c:v>
                </c:pt>
                <c:pt idx="2723">
                  <c:v>-0.36659369136793857</c:v>
                </c:pt>
                <c:pt idx="2724">
                  <c:v>-0.36659369136793857</c:v>
                </c:pt>
                <c:pt idx="2725">
                  <c:v>-0.35044391128862523</c:v>
                </c:pt>
                <c:pt idx="2726">
                  <c:v>-0.37736021142081405</c:v>
                </c:pt>
                <c:pt idx="2727">
                  <c:v>-0.36659369136793857</c:v>
                </c:pt>
                <c:pt idx="2728">
                  <c:v>-0.36659369136793857</c:v>
                </c:pt>
                <c:pt idx="2729">
                  <c:v>-0.37197695139437631</c:v>
                </c:pt>
                <c:pt idx="2730">
                  <c:v>-0.37197695139437631</c:v>
                </c:pt>
                <c:pt idx="2731">
                  <c:v>-0.34506065126218749</c:v>
                </c:pt>
                <c:pt idx="2732">
                  <c:v>-0.33967739123574975</c:v>
                </c:pt>
                <c:pt idx="2733">
                  <c:v>-0.36659369136793857</c:v>
                </c:pt>
                <c:pt idx="2734">
                  <c:v>-0.37736021142081405</c:v>
                </c:pt>
                <c:pt idx="2735">
                  <c:v>-0.37736021142081405</c:v>
                </c:pt>
                <c:pt idx="2736">
                  <c:v>-0.36121043134150072</c:v>
                </c:pt>
                <c:pt idx="2737">
                  <c:v>-0.35044391128862523</c:v>
                </c:pt>
                <c:pt idx="2738">
                  <c:v>-0.33967739123574975</c:v>
                </c:pt>
                <c:pt idx="2739">
                  <c:v>-0.35582717131506297</c:v>
                </c:pt>
                <c:pt idx="2740">
                  <c:v>-0.36121043134150072</c:v>
                </c:pt>
                <c:pt idx="2741">
                  <c:v>-0.36659369136793857</c:v>
                </c:pt>
                <c:pt idx="2742">
                  <c:v>-0.36121043134150072</c:v>
                </c:pt>
                <c:pt idx="2743">
                  <c:v>-0.36659369136793857</c:v>
                </c:pt>
                <c:pt idx="2744">
                  <c:v>-0.35582717131506297</c:v>
                </c:pt>
                <c:pt idx="2745">
                  <c:v>-0.37197695139437631</c:v>
                </c:pt>
                <c:pt idx="2746">
                  <c:v>-0.37736021142081405</c:v>
                </c:pt>
                <c:pt idx="2747">
                  <c:v>-0.36121043134150072</c:v>
                </c:pt>
                <c:pt idx="2748">
                  <c:v>-0.33429413120931201</c:v>
                </c:pt>
                <c:pt idx="2749">
                  <c:v>-0.37736021142081405</c:v>
                </c:pt>
                <c:pt idx="2750">
                  <c:v>-0.37197695139437631</c:v>
                </c:pt>
                <c:pt idx="2751">
                  <c:v>-0.37197695139437631</c:v>
                </c:pt>
                <c:pt idx="2752">
                  <c:v>-0.36659369136793857</c:v>
                </c:pt>
                <c:pt idx="2753">
                  <c:v>-0.36121043134150072</c:v>
                </c:pt>
                <c:pt idx="2754">
                  <c:v>-0.35044391128862523</c:v>
                </c:pt>
                <c:pt idx="2755">
                  <c:v>-0.37197695139437631</c:v>
                </c:pt>
                <c:pt idx="2756">
                  <c:v>-0.36659369136793857</c:v>
                </c:pt>
                <c:pt idx="2757">
                  <c:v>-0.36659369136793857</c:v>
                </c:pt>
                <c:pt idx="2758">
                  <c:v>-0.34506065126218749</c:v>
                </c:pt>
                <c:pt idx="2759">
                  <c:v>-0.37736021142081405</c:v>
                </c:pt>
                <c:pt idx="2760">
                  <c:v>-0.36659369136793857</c:v>
                </c:pt>
                <c:pt idx="2761">
                  <c:v>-0.35582717131506297</c:v>
                </c:pt>
                <c:pt idx="2762">
                  <c:v>-0.37197695139437631</c:v>
                </c:pt>
                <c:pt idx="2763">
                  <c:v>-0.37197695139437631</c:v>
                </c:pt>
                <c:pt idx="2764">
                  <c:v>-0.36121043134150072</c:v>
                </c:pt>
                <c:pt idx="2765">
                  <c:v>-0.37736021142081405</c:v>
                </c:pt>
                <c:pt idx="2766">
                  <c:v>-0.37197695139437631</c:v>
                </c:pt>
                <c:pt idx="2767">
                  <c:v>-0.32891087118287415</c:v>
                </c:pt>
                <c:pt idx="2768">
                  <c:v>-0.36659369136793857</c:v>
                </c:pt>
                <c:pt idx="2769">
                  <c:v>-0.36659369136793857</c:v>
                </c:pt>
                <c:pt idx="2770">
                  <c:v>-0.34506065126218749</c:v>
                </c:pt>
                <c:pt idx="2771">
                  <c:v>-0.36121043134150072</c:v>
                </c:pt>
                <c:pt idx="2772">
                  <c:v>-0.36659369136793857</c:v>
                </c:pt>
                <c:pt idx="2773">
                  <c:v>-0.37197695139437631</c:v>
                </c:pt>
                <c:pt idx="2774">
                  <c:v>-0.36659369136793857</c:v>
                </c:pt>
                <c:pt idx="2775">
                  <c:v>-0.37736021142081405</c:v>
                </c:pt>
                <c:pt idx="2776">
                  <c:v>-0.36659369136793857</c:v>
                </c:pt>
                <c:pt idx="2777">
                  <c:v>-0.37197695139437631</c:v>
                </c:pt>
                <c:pt idx="2778">
                  <c:v>-0.32352761115643641</c:v>
                </c:pt>
                <c:pt idx="2779">
                  <c:v>-0.35044391128862523</c:v>
                </c:pt>
                <c:pt idx="2780">
                  <c:v>-0.37197695139437631</c:v>
                </c:pt>
                <c:pt idx="2781">
                  <c:v>-0.35044391128862523</c:v>
                </c:pt>
                <c:pt idx="2782">
                  <c:v>-0.34506065126218749</c:v>
                </c:pt>
                <c:pt idx="2783">
                  <c:v>-0.35044391128862523</c:v>
                </c:pt>
                <c:pt idx="2784">
                  <c:v>-0.36121043134150072</c:v>
                </c:pt>
                <c:pt idx="2785">
                  <c:v>-0.37197695139437631</c:v>
                </c:pt>
                <c:pt idx="2786">
                  <c:v>-0.37197695139437631</c:v>
                </c:pt>
                <c:pt idx="2787">
                  <c:v>-0.36659369136793857</c:v>
                </c:pt>
                <c:pt idx="2788">
                  <c:v>-0.36121043134150072</c:v>
                </c:pt>
                <c:pt idx="2789">
                  <c:v>-0.37197695139437631</c:v>
                </c:pt>
                <c:pt idx="2790">
                  <c:v>-0.36121043134150072</c:v>
                </c:pt>
                <c:pt idx="2791">
                  <c:v>-0.36659369136793857</c:v>
                </c:pt>
                <c:pt idx="2792">
                  <c:v>-0.33967739123574975</c:v>
                </c:pt>
                <c:pt idx="2793">
                  <c:v>-0.37197695139437631</c:v>
                </c:pt>
                <c:pt idx="2794">
                  <c:v>-0.37736021142081405</c:v>
                </c:pt>
                <c:pt idx="2795">
                  <c:v>-0.37197695139437631</c:v>
                </c:pt>
                <c:pt idx="2796">
                  <c:v>-0.37197695139437631</c:v>
                </c:pt>
                <c:pt idx="2797">
                  <c:v>-0.36121043134150072</c:v>
                </c:pt>
                <c:pt idx="2798">
                  <c:v>-0.36659369136793857</c:v>
                </c:pt>
                <c:pt idx="2799">
                  <c:v>-0.37197695139437631</c:v>
                </c:pt>
                <c:pt idx="2800">
                  <c:v>-0.37197695139437631</c:v>
                </c:pt>
                <c:pt idx="2801">
                  <c:v>-0.36659369136793857</c:v>
                </c:pt>
                <c:pt idx="2802">
                  <c:v>-0.35582717131506297</c:v>
                </c:pt>
                <c:pt idx="2803">
                  <c:v>-0.36121043134150072</c:v>
                </c:pt>
                <c:pt idx="2804">
                  <c:v>-0.37197695139437631</c:v>
                </c:pt>
                <c:pt idx="2805">
                  <c:v>-0.36121043134150072</c:v>
                </c:pt>
                <c:pt idx="2806">
                  <c:v>-0.36659369136793857</c:v>
                </c:pt>
                <c:pt idx="2807">
                  <c:v>-0.35582717131506297</c:v>
                </c:pt>
                <c:pt idx="2808">
                  <c:v>-0.36659369136793857</c:v>
                </c:pt>
                <c:pt idx="2809">
                  <c:v>-0.34506065126218749</c:v>
                </c:pt>
                <c:pt idx="2810">
                  <c:v>-0.31814435112999867</c:v>
                </c:pt>
                <c:pt idx="2811">
                  <c:v>-0.37197695139437631</c:v>
                </c:pt>
                <c:pt idx="2812">
                  <c:v>-0.36121043134150072</c:v>
                </c:pt>
                <c:pt idx="2813">
                  <c:v>-0.32891087118287415</c:v>
                </c:pt>
                <c:pt idx="2814">
                  <c:v>-0.36659369136793857</c:v>
                </c:pt>
                <c:pt idx="2815">
                  <c:v>-0.37736021142081405</c:v>
                </c:pt>
                <c:pt idx="2816">
                  <c:v>-0.36659369136793857</c:v>
                </c:pt>
                <c:pt idx="2817">
                  <c:v>-0.33967739123574975</c:v>
                </c:pt>
                <c:pt idx="2818">
                  <c:v>-0.36121043134150072</c:v>
                </c:pt>
                <c:pt idx="2819">
                  <c:v>-0.37197695139437631</c:v>
                </c:pt>
                <c:pt idx="2820">
                  <c:v>-0.35582717131506297</c:v>
                </c:pt>
                <c:pt idx="2821">
                  <c:v>-0.37197695139437631</c:v>
                </c:pt>
                <c:pt idx="2822">
                  <c:v>-0.35044391128862523</c:v>
                </c:pt>
                <c:pt idx="2823">
                  <c:v>-0.35044391128862523</c:v>
                </c:pt>
                <c:pt idx="2824">
                  <c:v>-0.32352761115643641</c:v>
                </c:pt>
                <c:pt idx="2825">
                  <c:v>-0.30199457105068533</c:v>
                </c:pt>
                <c:pt idx="2826">
                  <c:v>-0.35582717131506297</c:v>
                </c:pt>
                <c:pt idx="2827">
                  <c:v>-0.36659369136793857</c:v>
                </c:pt>
                <c:pt idx="2828">
                  <c:v>-0.37736021142081405</c:v>
                </c:pt>
                <c:pt idx="2829">
                  <c:v>-0.36121043134150072</c:v>
                </c:pt>
                <c:pt idx="2830">
                  <c:v>-0.36659369136793857</c:v>
                </c:pt>
                <c:pt idx="2831">
                  <c:v>-0.35582717131506297</c:v>
                </c:pt>
                <c:pt idx="2832">
                  <c:v>-0.36121043134150072</c:v>
                </c:pt>
                <c:pt idx="2833">
                  <c:v>-0.37197695139437631</c:v>
                </c:pt>
                <c:pt idx="2834">
                  <c:v>-0.34506065126218749</c:v>
                </c:pt>
                <c:pt idx="2835">
                  <c:v>-0.37197695139437631</c:v>
                </c:pt>
                <c:pt idx="2836">
                  <c:v>-0.36121043134150072</c:v>
                </c:pt>
                <c:pt idx="2837">
                  <c:v>-0.37736021142081405</c:v>
                </c:pt>
                <c:pt idx="2838">
                  <c:v>-0.37736021142081405</c:v>
                </c:pt>
                <c:pt idx="2839">
                  <c:v>-0.37197695139437631</c:v>
                </c:pt>
                <c:pt idx="2840">
                  <c:v>-0.37736021142081405</c:v>
                </c:pt>
                <c:pt idx="2841">
                  <c:v>-0.37736021142081405</c:v>
                </c:pt>
                <c:pt idx="2842">
                  <c:v>-0.37736021142081405</c:v>
                </c:pt>
                <c:pt idx="2843">
                  <c:v>-0.37736021142081405</c:v>
                </c:pt>
                <c:pt idx="2844">
                  <c:v>-0.36659369136793857</c:v>
                </c:pt>
                <c:pt idx="2845">
                  <c:v>-0.37736021142081405</c:v>
                </c:pt>
                <c:pt idx="2846">
                  <c:v>-0.37736021142081405</c:v>
                </c:pt>
                <c:pt idx="2847">
                  <c:v>-0.37736021142081405</c:v>
                </c:pt>
                <c:pt idx="2848">
                  <c:v>-0.38274347144725179</c:v>
                </c:pt>
                <c:pt idx="2849">
                  <c:v>-0.37197695139437631</c:v>
                </c:pt>
                <c:pt idx="2850">
                  <c:v>-0.35582717131506297</c:v>
                </c:pt>
                <c:pt idx="2851">
                  <c:v>-0.32891087118287415</c:v>
                </c:pt>
                <c:pt idx="2852">
                  <c:v>-0.36121043134150072</c:v>
                </c:pt>
                <c:pt idx="2853">
                  <c:v>-0.36659369136793857</c:v>
                </c:pt>
                <c:pt idx="2854">
                  <c:v>-0.37197695139437631</c:v>
                </c:pt>
                <c:pt idx="2855">
                  <c:v>-0.35582717131506297</c:v>
                </c:pt>
                <c:pt idx="2856">
                  <c:v>-0.33967739123574975</c:v>
                </c:pt>
                <c:pt idx="2857">
                  <c:v>-0.34506065126218749</c:v>
                </c:pt>
                <c:pt idx="2858">
                  <c:v>-0.35044391128862523</c:v>
                </c:pt>
                <c:pt idx="2859">
                  <c:v>-0.35044391128862523</c:v>
                </c:pt>
                <c:pt idx="2860">
                  <c:v>-0.33967739123574975</c:v>
                </c:pt>
                <c:pt idx="2861">
                  <c:v>-0.29122805099780985</c:v>
                </c:pt>
                <c:pt idx="2862">
                  <c:v>-0.36659369136793857</c:v>
                </c:pt>
                <c:pt idx="2863">
                  <c:v>-0.37736021142081405</c:v>
                </c:pt>
                <c:pt idx="2864">
                  <c:v>-0.36659369136793857</c:v>
                </c:pt>
                <c:pt idx="2865">
                  <c:v>-0.33967739123574975</c:v>
                </c:pt>
                <c:pt idx="2866">
                  <c:v>-0.32891087118287415</c:v>
                </c:pt>
                <c:pt idx="2867">
                  <c:v>-0.34506065126218749</c:v>
                </c:pt>
                <c:pt idx="2868">
                  <c:v>-0.36659369136793857</c:v>
                </c:pt>
                <c:pt idx="2869">
                  <c:v>-0.34506065126218749</c:v>
                </c:pt>
                <c:pt idx="2870">
                  <c:v>-0.34506065126218749</c:v>
                </c:pt>
                <c:pt idx="2871">
                  <c:v>-0.34506065126218749</c:v>
                </c:pt>
                <c:pt idx="2872">
                  <c:v>-0.35582717131506297</c:v>
                </c:pt>
                <c:pt idx="2873">
                  <c:v>-0.35582717131506297</c:v>
                </c:pt>
                <c:pt idx="2874">
                  <c:v>-0.34506065126218749</c:v>
                </c:pt>
                <c:pt idx="2875">
                  <c:v>-0.29661131102424759</c:v>
                </c:pt>
                <c:pt idx="2876">
                  <c:v>-0.36121043134150072</c:v>
                </c:pt>
                <c:pt idx="2877">
                  <c:v>-0.33429413120931201</c:v>
                </c:pt>
                <c:pt idx="2878">
                  <c:v>-0.36659369136793857</c:v>
                </c:pt>
                <c:pt idx="2879">
                  <c:v>-0.33429413120931201</c:v>
                </c:pt>
                <c:pt idx="2880">
                  <c:v>-0.37736021142081405</c:v>
                </c:pt>
                <c:pt idx="2881">
                  <c:v>-0.36659369136793857</c:v>
                </c:pt>
                <c:pt idx="2882">
                  <c:v>-0.37736021142081405</c:v>
                </c:pt>
                <c:pt idx="2883">
                  <c:v>-0.36121043134150072</c:v>
                </c:pt>
                <c:pt idx="2884">
                  <c:v>-0.36121043134150072</c:v>
                </c:pt>
                <c:pt idx="2885">
                  <c:v>-0.36659369136793857</c:v>
                </c:pt>
                <c:pt idx="2886">
                  <c:v>-0.35582717131506297</c:v>
                </c:pt>
                <c:pt idx="2887">
                  <c:v>-0.37736021142081405</c:v>
                </c:pt>
                <c:pt idx="2888">
                  <c:v>-0.36121043134150072</c:v>
                </c:pt>
                <c:pt idx="2889">
                  <c:v>-0.36121043134150072</c:v>
                </c:pt>
                <c:pt idx="2890">
                  <c:v>-0.33429413120931201</c:v>
                </c:pt>
                <c:pt idx="2891">
                  <c:v>-0.34506065126218749</c:v>
                </c:pt>
                <c:pt idx="2892">
                  <c:v>-0.36659369136793857</c:v>
                </c:pt>
                <c:pt idx="2893">
                  <c:v>-0.36659369136793857</c:v>
                </c:pt>
                <c:pt idx="2894">
                  <c:v>-0.37736021142081405</c:v>
                </c:pt>
                <c:pt idx="2895">
                  <c:v>-0.36121043134150072</c:v>
                </c:pt>
                <c:pt idx="2896">
                  <c:v>-0.36121043134150072</c:v>
                </c:pt>
                <c:pt idx="2897">
                  <c:v>-0.35044391128862523</c:v>
                </c:pt>
                <c:pt idx="2898">
                  <c:v>-0.35582717131506297</c:v>
                </c:pt>
                <c:pt idx="2899">
                  <c:v>-0.34506065126218749</c:v>
                </c:pt>
                <c:pt idx="2900">
                  <c:v>-0.35044391128862523</c:v>
                </c:pt>
                <c:pt idx="2901">
                  <c:v>-0.30199457105068533</c:v>
                </c:pt>
                <c:pt idx="2902">
                  <c:v>-0.35582717131506297</c:v>
                </c:pt>
                <c:pt idx="2903">
                  <c:v>-0.35044391128862523</c:v>
                </c:pt>
                <c:pt idx="2904">
                  <c:v>-0.36659369136793857</c:v>
                </c:pt>
                <c:pt idx="2905">
                  <c:v>-0.37736021142081405</c:v>
                </c:pt>
                <c:pt idx="2906">
                  <c:v>-0.37197695139437631</c:v>
                </c:pt>
                <c:pt idx="2907">
                  <c:v>-0.35044391128862523</c:v>
                </c:pt>
                <c:pt idx="2908">
                  <c:v>-0.36659369136793857</c:v>
                </c:pt>
                <c:pt idx="2909">
                  <c:v>-0.35582717131506297</c:v>
                </c:pt>
                <c:pt idx="2910">
                  <c:v>-0.37736021142081405</c:v>
                </c:pt>
                <c:pt idx="2911">
                  <c:v>-0.37197695139437631</c:v>
                </c:pt>
                <c:pt idx="2912">
                  <c:v>-0.31814435112999867</c:v>
                </c:pt>
                <c:pt idx="2913">
                  <c:v>-0.37736021142081405</c:v>
                </c:pt>
                <c:pt idx="2914">
                  <c:v>-0.32891087118287415</c:v>
                </c:pt>
                <c:pt idx="2915">
                  <c:v>-0.35582717131506297</c:v>
                </c:pt>
                <c:pt idx="2916">
                  <c:v>-0.33967739123574975</c:v>
                </c:pt>
                <c:pt idx="2917">
                  <c:v>-0.37736021142081405</c:v>
                </c:pt>
                <c:pt idx="2918">
                  <c:v>-0.37197695139437631</c:v>
                </c:pt>
                <c:pt idx="2919">
                  <c:v>-0.37197695139437631</c:v>
                </c:pt>
                <c:pt idx="2920">
                  <c:v>-0.37736021142081405</c:v>
                </c:pt>
                <c:pt idx="2921">
                  <c:v>-0.29661131102424759</c:v>
                </c:pt>
                <c:pt idx="2922">
                  <c:v>-0.35044391128862523</c:v>
                </c:pt>
                <c:pt idx="2923">
                  <c:v>-0.37736021142081405</c:v>
                </c:pt>
                <c:pt idx="2924">
                  <c:v>-0.35582717131506297</c:v>
                </c:pt>
                <c:pt idx="2925">
                  <c:v>-0.36659369136793857</c:v>
                </c:pt>
                <c:pt idx="2926">
                  <c:v>-0.36659369136793857</c:v>
                </c:pt>
                <c:pt idx="2927">
                  <c:v>-0.36121043134150072</c:v>
                </c:pt>
                <c:pt idx="2928">
                  <c:v>-0.36121043134150072</c:v>
                </c:pt>
                <c:pt idx="2929">
                  <c:v>-0.33967739123574975</c:v>
                </c:pt>
                <c:pt idx="2930">
                  <c:v>-0.36121043134150072</c:v>
                </c:pt>
                <c:pt idx="2931">
                  <c:v>-0.32352761115643641</c:v>
                </c:pt>
                <c:pt idx="2932">
                  <c:v>-0.35582717131506297</c:v>
                </c:pt>
                <c:pt idx="2933">
                  <c:v>-0.36659369136793857</c:v>
                </c:pt>
                <c:pt idx="2934">
                  <c:v>-0.37197695139437631</c:v>
                </c:pt>
                <c:pt idx="2935">
                  <c:v>-0.34506065126218749</c:v>
                </c:pt>
                <c:pt idx="2936">
                  <c:v>-0.35044391128862523</c:v>
                </c:pt>
                <c:pt idx="2937">
                  <c:v>-0.35582717131506297</c:v>
                </c:pt>
                <c:pt idx="2938">
                  <c:v>-0.37736021142081405</c:v>
                </c:pt>
                <c:pt idx="2939">
                  <c:v>-0.35044391128862523</c:v>
                </c:pt>
                <c:pt idx="2940">
                  <c:v>-0.37197695139437631</c:v>
                </c:pt>
                <c:pt idx="2941">
                  <c:v>-0.36659369136793857</c:v>
                </c:pt>
                <c:pt idx="2942">
                  <c:v>-0.37736021142081405</c:v>
                </c:pt>
                <c:pt idx="2943">
                  <c:v>-0.34506065126218749</c:v>
                </c:pt>
                <c:pt idx="2944">
                  <c:v>-0.37736021142081405</c:v>
                </c:pt>
                <c:pt idx="2945">
                  <c:v>-0.35582717131506297</c:v>
                </c:pt>
                <c:pt idx="2946">
                  <c:v>-0.36659369136793857</c:v>
                </c:pt>
                <c:pt idx="2947">
                  <c:v>-0.36121043134150072</c:v>
                </c:pt>
                <c:pt idx="2948">
                  <c:v>-0.32352761115643641</c:v>
                </c:pt>
                <c:pt idx="2949">
                  <c:v>-0.36121043134150072</c:v>
                </c:pt>
                <c:pt idx="2950">
                  <c:v>-0.35044391128862523</c:v>
                </c:pt>
                <c:pt idx="2951">
                  <c:v>-0.36121043134150072</c:v>
                </c:pt>
                <c:pt idx="2952">
                  <c:v>-0.32352761115643641</c:v>
                </c:pt>
                <c:pt idx="2953">
                  <c:v>-0.35582717131506297</c:v>
                </c:pt>
                <c:pt idx="2954">
                  <c:v>-0.33967739123574975</c:v>
                </c:pt>
                <c:pt idx="2955">
                  <c:v>-0.36659369136793857</c:v>
                </c:pt>
                <c:pt idx="2956">
                  <c:v>-0.35582717131506297</c:v>
                </c:pt>
                <c:pt idx="2957">
                  <c:v>-0.36121043134150072</c:v>
                </c:pt>
                <c:pt idx="2958">
                  <c:v>-0.36121043134150072</c:v>
                </c:pt>
                <c:pt idx="2959">
                  <c:v>-0.37197695139437631</c:v>
                </c:pt>
                <c:pt idx="2960">
                  <c:v>-0.35044391128862523</c:v>
                </c:pt>
                <c:pt idx="2961">
                  <c:v>-0.32352761115643641</c:v>
                </c:pt>
                <c:pt idx="2962">
                  <c:v>-0.37736021142081405</c:v>
                </c:pt>
                <c:pt idx="2963">
                  <c:v>-0.34506065126218749</c:v>
                </c:pt>
                <c:pt idx="2964">
                  <c:v>-0.37197695139437631</c:v>
                </c:pt>
                <c:pt idx="2965">
                  <c:v>-0.36659369136793857</c:v>
                </c:pt>
                <c:pt idx="2966">
                  <c:v>-0.37736021142081405</c:v>
                </c:pt>
                <c:pt idx="2967">
                  <c:v>-0.36121043134150072</c:v>
                </c:pt>
                <c:pt idx="2968">
                  <c:v>-0.36659369136793857</c:v>
                </c:pt>
                <c:pt idx="2969">
                  <c:v>-0.37197695139437631</c:v>
                </c:pt>
                <c:pt idx="2970">
                  <c:v>-0.33429413120931201</c:v>
                </c:pt>
                <c:pt idx="2971">
                  <c:v>-0.37197695139437631</c:v>
                </c:pt>
                <c:pt idx="2972">
                  <c:v>-0.35044391128862523</c:v>
                </c:pt>
                <c:pt idx="2973">
                  <c:v>-0.30737783107712308</c:v>
                </c:pt>
                <c:pt idx="2974">
                  <c:v>-0.36121043134150072</c:v>
                </c:pt>
                <c:pt idx="2975">
                  <c:v>-0.35582717131506297</c:v>
                </c:pt>
                <c:pt idx="2976">
                  <c:v>-0.36121043134150072</c:v>
                </c:pt>
                <c:pt idx="2977">
                  <c:v>-0.36659369136793857</c:v>
                </c:pt>
                <c:pt idx="2978">
                  <c:v>-0.36121043134150072</c:v>
                </c:pt>
                <c:pt idx="2979">
                  <c:v>-0.36659369136793857</c:v>
                </c:pt>
                <c:pt idx="2980">
                  <c:v>-0.36121043134150072</c:v>
                </c:pt>
                <c:pt idx="2981">
                  <c:v>-0.38274347144725179</c:v>
                </c:pt>
                <c:pt idx="2982">
                  <c:v>-0.36121043134150072</c:v>
                </c:pt>
                <c:pt idx="2983">
                  <c:v>-0.35582717131506297</c:v>
                </c:pt>
                <c:pt idx="2984">
                  <c:v>-0.36121043134150072</c:v>
                </c:pt>
                <c:pt idx="2985">
                  <c:v>-0.36121043134150072</c:v>
                </c:pt>
                <c:pt idx="2986">
                  <c:v>-0.37736021142081405</c:v>
                </c:pt>
                <c:pt idx="2987">
                  <c:v>-0.37736021142081405</c:v>
                </c:pt>
                <c:pt idx="2988">
                  <c:v>-0.37736021142081405</c:v>
                </c:pt>
                <c:pt idx="2989">
                  <c:v>-0.36659369136793857</c:v>
                </c:pt>
                <c:pt idx="2990">
                  <c:v>-0.37197695139437631</c:v>
                </c:pt>
                <c:pt idx="2991">
                  <c:v>-0.36121043134150072</c:v>
                </c:pt>
                <c:pt idx="2992">
                  <c:v>-0.35044391128862523</c:v>
                </c:pt>
                <c:pt idx="2993">
                  <c:v>-0.36121043134150072</c:v>
                </c:pt>
                <c:pt idx="2994">
                  <c:v>-0.37197695139437631</c:v>
                </c:pt>
                <c:pt idx="2995">
                  <c:v>-0.29661131102424759</c:v>
                </c:pt>
                <c:pt idx="2996">
                  <c:v>-0.28046153094493426</c:v>
                </c:pt>
                <c:pt idx="2997">
                  <c:v>-0.35582717131506297</c:v>
                </c:pt>
                <c:pt idx="2998">
                  <c:v>-0.35044391128862523</c:v>
                </c:pt>
                <c:pt idx="2999">
                  <c:v>-0.37736021142081405</c:v>
                </c:pt>
                <c:pt idx="3000">
                  <c:v>-0.35044391128862523</c:v>
                </c:pt>
                <c:pt idx="3001">
                  <c:v>-0.33967739123574975</c:v>
                </c:pt>
                <c:pt idx="3002">
                  <c:v>-0.36121043134150072</c:v>
                </c:pt>
                <c:pt idx="3003">
                  <c:v>-0.33429413120931201</c:v>
                </c:pt>
                <c:pt idx="3004">
                  <c:v>-0.36659369136793857</c:v>
                </c:pt>
                <c:pt idx="3005">
                  <c:v>-0.35044391128862523</c:v>
                </c:pt>
                <c:pt idx="3006">
                  <c:v>-0.34506065126218749</c:v>
                </c:pt>
                <c:pt idx="3007">
                  <c:v>-0.36659369136793857</c:v>
                </c:pt>
                <c:pt idx="3008">
                  <c:v>-0.35044391128862523</c:v>
                </c:pt>
                <c:pt idx="3009">
                  <c:v>-0.37197695139437631</c:v>
                </c:pt>
                <c:pt idx="3010">
                  <c:v>-0.34506065126218749</c:v>
                </c:pt>
                <c:pt idx="3011">
                  <c:v>-0.35582717131506297</c:v>
                </c:pt>
                <c:pt idx="3012">
                  <c:v>-0.37736021142081405</c:v>
                </c:pt>
                <c:pt idx="3013">
                  <c:v>-0.36121043134150072</c:v>
                </c:pt>
                <c:pt idx="3014">
                  <c:v>-0.36121043134150072</c:v>
                </c:pt>
                <c:pt idx="3015">
                  <c:v>-0.36659369136793857</c:v>
                </c:pt>
                <c:pt idx="3016">
                  <c:v>-0.35044391128862523</c:v>
                </c:pt>
                <c:pt idx="3017">
                  <c:v>-0.35582717131506297</c:v>
                </c:pt>
                <c:pt idx="3018">
                  <c:v>-0.37197695139437631</c:v>
                </c:pt>
                <c:pt idx="3019">
                  <c:v>-0.37197695139437631</c:v>
                </c:pt>
                <c:pt idx="3020">
                  <c:v>-0.33967739123574975</c:v>
                </c:pt>
                <c:pt idx="3021">
                  <c:v>-0.36121043134150072</c:v>
                </c:pt>
                <c:pt idx="3022">
                  <c:v>-0.35582717131506297</c:v>
                </c:pt>
                <c:pt idx="3023">
                  <c:v>-0.36121043134150072</c:v>
                </c:pt>
                <c:pt idx="3024">
                  <c:v>-0.35044391128862523</c:v>
                </c:pt>
                <c:pt idx="3025">
                  <c:v>-0.31276109110356093</c:v>
                </c:pt>
                <c:pt idx="3026">
                  <c:v>-0.35044391128862523</c:v>
                </c:pt>
                <c:pt idx="3027">
                  <c:v>-0.36121043134150072</c:v>
                </c:pt>
                <c:pt idx="3028">
                  <c:v>-0.35044391128862523</c:v>
                </c:pt>
                <c:pt idx="3029">
                  <c:v>-0.36121043134150072</c:v>
                </c:pt>
                <c:pt idx="3030">
                  <c:v>-0.36121043134150072</c:v>
                </c:pt>
                <c:pt idx="3031">
                  <c:v>-0.35044391128862523</c:v>
                </c:pt>
                <c:pt idx="3032">
                  <c:v>-0.35044391128862523</c:v>
                </c:pt>
                <c:pt idx="3033">
                  <c:v>-0.37197695139437631</c:v>
                </c:pt>
                <c:pt idx="3034">
                  <c:v>-0.37197695139437631</c:v>
                </c:pt>
                <c:pt idx="3035">
                  <c:v>-0.36121043134150072</c:v>
                </c:pt>
                <c:pt idx="3036">
                  <c:v>-0.36121043134150072</c:v>
                </c:pt>
                <c:pt idx="3037">
                  <c:v>-0.33429413120931201</c:v>
                </c:pt>
                <c:pt idx="3038">
                  <c:v>-0.36121043134150072</c:v>
                </c:pt>
                <c:pt idx="3039">
                  <c:v>-0.34168588279239137</c:v>
                </c:pt>
                <c:pt idx="3040">
                  <c:v>-0.35245240284526685</c:v>
                </c:pt>
                <c:pt idx="3041">
                  <c:v>-0.35783566287170465</c:v>
                </c:pt>
                <c:pt idx="3042">
                  <c:v>-0.37398544295101793</c:v>
                </c:pt>
                <c:pt idx="3043">
                  <c:v>-0.35783566287170465</c:v>
                </c:pt>
                <c:pt idx="3044">
                  <c:v>-0.35245240284526685</c:v>
                </c:pt>
                <c:pt idx="3045">
                  <c:v>-0.36321892289814239</c:v>
                </c:pt>
                <c:pt idx="3046">
                  <c:v>-0.36321892289814239</c:v>
                </c:pt>
                <c:pt idx="3047">
                  <c:v>-0.35783566287170465</c:v>
                </c:pt>
                <c:pt idx="3048">
                  <c:v>-0.35783566287170465</c:v>
                </c:pt>
                <c:pt idx="3049">
                  <c:v>-0.36321892289814239</c:v>
                </c:pt>
                <c:pt idx="3050">
                  <c:v>-0.36860218292458019</c:v>
                </c:pt>
                <c:pt idx="3051">
                  <c:v>-0.36860218292458019</c:v>
                </c:pt>
                <c:pt idx="3052">
                  <c:v>-0.35783566287170465</c:v>
                </c:pt>
                <c:pt idx="3053">
                  <c:v>-0.36860218292458019</c:v>
                </c:pt>
                <c:pt idx="3054">
                  <c:v>-0.36860218292458019</c:v>
                </c:pt>
                <c:pt idx="3055">
                  <c:v>-0.37398544295101793</c:v>
                </c:pt>
                <c:pt idx="3056">
                  <c:v>-0.33091936273951583</c:v>
                </c:pt>
                <c:pt idx="3057">
                  <c:v>-0.36321892289814239</c:v>
                </c:pt>
                <c:pt idx="3058">
                  <c:v>-0.27708676247513819</c:v>
                </c:pt>
                <c:pt idx="3059">
                  <c:v>-0.36321892289814239</c:v>
                </c:pt>
                <c:pt idx="3060">
                  <c:v>-0.37398544295101793</c:v>
                </c:pt>
                <c:pt idx="3061">
                  <c:v>-0.36321892289814239</c:v>
                </c:pt>
                <c:pt idx="3062">
                  <c:v>-0.35783566287170465</c:v>
                </c:pt>
                <c:pt idx="3063">
                  <c:v>-0.33630262276595363</c:v>
                </c:pt>
                <c:pt idx="3064">
                  <c:v>-0.36860218292458019</c:v>
                </c:pt>
                <c:pt idx="3065">
                  <c:v>-0.36860218292458019</c:v>
                </c:pt>
                <c:pt idx="3066">
                  <c:v>-0.37398544295101793</c:v>
                </c:pt>
                <c:pt idx="3067">
                  <c:v>-0.33091936273951583</c:v>
                </c:pt>
                <c:pt idx="3068">
                  <c:v>-0.36860218292458019</c:v>
                </c:pt>
                <c:pt idx="3069">
                  <c:v>-0.35245240284526685</c:v>
                </c:pt>
                <c:pt idx="3070">
                  <c:v>-0.33091936273951583</c:v>
                </c:pt>
                <c:pt idx="3071">
                  <c:v>-0.35245240284526685</c:v>
                </c:pt>
                <c:pt idx="3072">
                  <c:v>-0.35783566287170465</c:v>
                </c:pt>
                <c:pt idx="3073">
                  <c:v>-0.33630262276595363</c:v>
                </c:pt>
                <c:pt idx="3074">
                  <c:v>-0.36860218292458019</c:v>
                </c:pt>
                <c:pt idx="3075">
                  <c:v>-0.30400306260732701</c:v>
                </c:pt>
                <c:pt idx="3076">
                  <c:v>-0.37936870297745573</c:v>
                </c:pt>
                <c:pt idx="3077">
                  <c:v>-0.34706914281882911</c:v>
                </c:pt>
                <c:pt idx="3078">
                  <c:v>-0.36321892289814239</c:v>
                </c:pt>
                <c:pt idx="3079">
                  <c:v>-0.36860218292458019</c:v>
                </c:pt>
                <c:pt idx="3080">
                  <c:v>-0.38475196300389347</c:v>
                </c:pt>
                <c:pt idx="3081">
                  <c:v>-0.37398544295101793</c:v>
                </c:pt>
                <c:pt idx="3082">
                  <c:v>-0.37936870297745573</c:v>
                </c:pt>
                <c:pt idx="3083">
                  <c:v>-0.37936870297745573</c:v>
                </c:pt>
                <c:pt idx="3084">
                  <c:v>-0.33630262276595363</c:v>
                </c:pt>
                <c:pt idx="3085">
                  <c:v>-0.34706914281882911</c:v>
                </c:pt>
                <c:pt idx="3086">
                  <c:v>-0.35245240284526685</c:v>
                </c:pt>
                <c:pt idx="3087">
                  <c:v>-0.35783566287170465</c:v>
                </c:pt>
                <c:pt idx="3088">
                  <c:v>-0.34706914281882911</c:v>
                </c:pt>
                <c:pt idx="3089">
                  <c:v>-0.36321892289814239</c:v>
                </c:pt>
                <c:pt idx="3090">
                  <c:v>-0.35245240284526685</c:v>
                </c:pt>
                <c:pt idx="3091">
                  <c:v>-0.35783566287170465</c:v>
                </c:pt>
                <c:pt idx="3092">
                  <c:v>-0.33091936273951583</c:v>
                </c:pt>
                <c:pt idx="3093">
                  <c:v>-0.34706914281882911</c:v>
                </c:pt>
                <c:pt idx="3094">
                  <c:v>-0.36321892289814239</c:v>
                </c:pt>
                <c:pt idx="3095">
                  <c:v>-0.37936870297745573</c:v>
                </c:pt>
                <c:pt idx="3096">
                  <c:v>-0.34706914281882911</c:v>
                </c:pt>
                <c:pt idx="3097">
                  <c:v>-0.33091936273951583</c:v>
                </c:pt>
                <c:pt idx="3098">
                  <c:v>-0.36321892289814239</c:v>
                </c:pt>
                <c:pt idx="3099">
                  <c:v>-0.35783566287170465</c:v>
                </c:pt>
                <c:pt idx="3100">
                  <c:v>-0.36860218292458019</c:v>
                </c:pt>
                <c:pt idx="3101">
                  <c:v>-0.36860218292458019</c:v>
                </c:pt>
                <c:pt idx="3102">
                  <c:v>-0.36860218292458019</c:v>
                </c:pt>
                <c:pt idx="3103">
                  <c:v>-0.36321892289814239</c:v>
                </c:pt>
                <c:pt idx="3104">
                  <c:v>-0.36860218292458019</c:v>
                </c:pt>
                <c:pt idx="3105">
                  <c:v>-0.36860218292458019</c:v>
                </c:pt>
                <c:pt idx="3106">
                  <c:v>-0.36860218292458019</c:v>
                </c:pt>
                <c:pt idx="3107">
                  <c:v>-0.35245240284526685</c:v>
                </c:pt>
                <c:pt idx="3108">
                  <c:v>-0.36321892289814239</c:v>
                </c:pt>
                <c:pt idx="3109">
                  <c:v>-0.35783566287170465</c:v>
                </c:pt>
                <c:pt idx="3110">
                  <c:v>-0.37936870297745573</c:v>
                </c:pt>
                <c:pt idx="3111">
                  <c:v>-0.37936870297745573</c:v>
                </c:pt>
                <c:pt idx="3112">
                  <c:v>-0.36321892289814239</c:v>
                </c:pt>
                <c:pt idx="3113">
                  <c:v>-0.37398544295101793</c:v>
                </c:pt>
                <c:pt idx="3114">
                  <c:v>-0.37936870297745573</c:v>
                </c:pt>
                <c:pt idx="3115">
                  <c:v>-0.37398544295101793</c:v>
                </c:pt>
                <c:pt idx="3116">
                  <c:v>-0.36321892289814239</c:v>
                </c:pt>
                <c:pt idx="3117">
                  <c:v>-0.37398544295101793</c:v>
                </c:pt>
                <c:pt idx="3118">
                  <c:v>-0.35783566287170465</c:v>
                </c:pt>
                <c:pt idx="3119">
                  <c:v>-0.35783566287170465</c:v>
                </c:pt>
                <c:pt idx="3120">
                  <c:v>-0.34168588279239137</c:v>
                </c:pt>
                <c:pt idx="3121">
                  <c:v>-0.36321892289814239</c:v>
                </c:pt>
                <c:pt idx="3122">
                  <c:v>-0.32553610271307803</c:v>
                </c:pt>
                <c:pt idx="3123">
                  <c:v>-0.32553610271307803</c:v>
                </c:pt>
                <c:pt idx="3124">
                  <c:v>-0.33091936273951583</c:v>
                </c:pt>
                <c:pt idx="3125">
                  <c:v>-0.36860218292458019</c:v>
                </c:pt>
                <c:pt idx="3126">
                  <c:v>-0.37398544295101793</c:v>
                </c:pt>
                <c:pt idx="3127">
                  <c:v>-0.38475196300389347</c:v>
                </c:pt>
                <c:pt idx="3128">
                  <c:v>-0.37936870297745573</c:v>
                </c:pt>
                <c:pt idx="3129">
                  <c:v>-0.37936870297745573</c:v>
                </c:pt>
                <c:pt idx="3130">
                  <c:v>-0.36321892289814239</c:v>
                </c:pt>
                <c:pt idx="3131">
                  <c:v>-0.37398544295101793</c:v>
                </c:pt>
                <c:pt idx="3132">
                  <c:v>-0.35245240284526685</c:v>
                </c:pt>
                <c:pt idx="3133">
                  <c:v>-0.36321892289814239</c:v>
                </c:pt>
                <c:pt idx="3134">
                  <c:v>-0.36860218292458019</c:v>
                </c:pt>
                <c:pt idx="3135">
                  <c:v>-0.35783566287170465</c:v>
                </c:pt>
                <c:pt idx="3136">
                  <c:v>-0.37398544295101793</c:v>
                </c:pt>
                <c:pt idx="3137">
                  <c:v>-0.35783566287170465</c:v>
                </c:pt>
                <c:pt idx="3138">
                  <c:v>-0.36860218292458019</c:v>
                </c:pt>
                <c:pt idx="3139">
                  <c:v>-0.37398544295101793</c:v>
                </c:pt>
                <c:pt idx="3140">
                  <c:v>-0.36321892289814239</c:v>
                </c:pt>
                <c:pt idx="3141">
                  <c:v>-0.35783566287170465</c:v>
                </c:pt>
                <c:pt idx="3142">
                  <c:v>-0.35783566287170465</c:v>
                </c:pt>
                <c:pt idx="3143">
                  <c:v>-0.37936870297745573</c:v>
                </c:pt>
                <c:pt idx="3144">
                  <c:v>-0.33630262276595363</c:v>
                </c:pt>
                <c:pt idx="3145">
                  <c:v>-0.36321892289814239</c:v>
                </c:pt>
                <c:pt idx="3146">
                  <c:v>-0.34706914281882911</c:v>
                </c:pt>
                <c:pt idx="3147">
                  <c:v>-0.35245240284526685</c:v>
                </c:pt>
                <c:pt idx="3148">
                  <c:v>-0.37936870297745573</c:v>
                </c:pt>
                <c:pt idx="3149">
                  <c:v>-0.36860218292458019</c:v>
                </c:pt>
                <c:pt idx="3150">
                  <c:v>-0.33091936273951583</c:v>
                </c:pt>
                <c:pt idx="3151">
                  <c:v>-0.36860218292458019</c:v>
                </c:pt>
                <c:pt idx="3152">
                  <c:v>-0.37398544295101793</c:v>
                </c:pt>
                <c:pt idx="3153">
                  <c:v>-0.36321892289814239</c:v>
                </c:pt>
                <c:pt idx="3154">
                  <c:v>-0.36321892289814239</c:v>
                </c:pt>
                <c:pt idx="3155">
                  <c:v>-0.34706914281882911</c:v>
                </c:pt>
                <c:pt idx="3156">
                  <c:v>-0.37398544295101793</c:v>
                </c:pt>
                <c:pt idx="3157">
                  <c:v>-0.37936870297745573</c:v>
                </c:pt>
                <c:pt idx="3158">
                  <c:v>-0.35783566287170465</c:v>
                </c:pt>
                <c:pt idx="3159">
                  <c:v>-0.32553610271307803</c:v>
                </c:pt>
                <c:pt idx="3160">
                  <c:v>-0.28247002250157593</c:v>
                </c:pt>
                <c:pt idx="3161">
                  <c:v>-0.37936870297745573</c:v>
                </c:pt>
                <c:pt idx="3162">
                  <c:v>-0.32015284268664029</c:v>
                </c:pt>
                <c:pt idx="3163">
                  <c:v>-0.34168588279239137</c:v>
                </c:pt>
                <c:pt idx="3164">
                  <c:v>-0.37398544295101793</c:v>
                </c:pt>
                <c:pt idx="3165">
                  <c:v>-0.35245240284526685</c:v>
                </c:pt>
                <c:pt idx="3166">
                  <c:v>-0.32553610271307803</c:v>
                </c:pt>
                <c:pt idx="3167">
                  <c:v>-0.34706914281882911</c:v>
                </c:pt>
                <c:pt idx="3168">
                  <c:v>-0.32015284268664029</c:v>
                </c:pt>
                <c:pt idx="3169">
                  <c:v>-0.33630262276595363</c:v>
                </c:pt>
                <c:pt idx="3170">
                  <c:v>-0.35245240284526685</c:v>
                </c:pt>
                <c:pt idx="3171">
                  <c:v>-0.37398544295101793</c:v>
                </c:pt>
                <c:pt idx="3172">
                  <c:v>-0.37936870297745573</c:v>
                </c:pt>
                <c:pt idx="3173">
                  <c:v>-0.35245240284526685</c:v>
                </c:pt>
                <c:pt idx="3174">
                  <c:v>-0.35245240284526685</c:v>
                </c:pt>
                <c:pt idx="3175">
                  <c:v>-0.37936870297745573</c:v>
                </c:pt>
                <c:pt idx="3176">
                  <c:v>-0.36321892289814239</c:v>
                </c:pt>
                <c:pt idx="3177">
                  <c:v>-0.36860218292458019</c:v>
                </c:pt>
                <c:pt idx="3178">
                  <c:v>-0.36860218292458019</c:v>
                </c:pt>
                <c:pt idx="3179">
                  <c:v>-0.34168588279239137</c:v>
                </c:pt>
                <c:pt idx="3180">
                  <c:v>-0.36860218292458019</c:v>
                </c:pt>
                <c:pt idx="3181">
                  <c:v>-0.36321892289814239</c:v>
                </c:pt>
                <c:pt idx="3182">
                  <c:v>-0.37936870297745573</c:v>
                </c:pt>
                <c:pt idx="3183">
                  <c:v>-0.35245240284526685</c:v>
                </c:pt>
                <c:pt idx="3184">
                  <c:v>-0.37398544295101793</c:v>
                </c:pt>
                <c:pt idx="3185">
                  <c:v>-0.35245240284526685</c:v>
                </c:pt>
                <c:pt idx="3186">
                  <c:v>-0.35245240284526685</c:v>
                </c:pt>
                <c:pt idx="3187">
                  <c:v>-0.34168588279239137</c:v>
                </c:pt>
                <c:pt idx="3188">
                  <c:v>-0.36321892289814239</c:v>
                </c:pt>
                <c:pt idx="3189">
                  <c:v>-0.33091936273951583</c:v>
                </c:pt>
                <c:pt idx="3190">
                  <c:v>-0.35245240284526685</c:v>
                </c:pt>
                <c:pt idx="3191">
                  <c:v>-0.36860218292458019</c:v>
                </c:pt>
                <c:pt idx="3192">
                  <c:v>-0.36321892289814239</c:v>
                </c:pt>
                <c:pt idx="3193">
                  <c:v>-0.36860218292458019</c:v>
                </c:pt>
                <c:pt idx="3194">
                  <c:v>-0.36321892289814239</c:v>
                </c:pt>
                <c:pt idx="3195">
                  <c:v>-0.37936870297745573</c:v>
                </c:pt>
                <c:pt idx="3196">
                  <c:v>-0.33091936273951583</c:v>
                </c:pt>
                <c:pt idx="3197">
                  <c:v>-0.36860218292458019</c:v>
                </c:pt>
                <c:pt idx="3198">
                  <c:v>-0.36860218292458019</c:v>
                </c:pt>
                <c:pt idx="3199">
                  <c:v>-0.34706914281882911</c:v>
                </c:pt>
                <c:pt idx="3200">
                  <c:v>-0.36321892289814239</c:v>
                </c:pt>
                <c:pt idx="3201">
                  <c:v>-0.35783566287170465</c:v>
                </c:pt>
                <c:pt idx="3202">
                  <c:v>-0.35245240284526685</c:v>
                </c:pt>
                <c:pt idx="3203">
                  <c:v>-0.37398544295101793</c:v>
                </c:pt>
                <c:pt idx="3204">
                  <c:v>-0.36321892289814239</c:v>
                </c:pt>
                <c:pt idx="3205">
                  <c:v>-0.32553610271307803</c:v>
                </c:pt>
                <c:pt idx="3206">
                  <c:v>-0.33630262276595363</c:v>
                </c:pt>
                <c:pt idx="3207">
                  <c:v>-0.29861980258088927</c:v>
                </c:pt>
                <c:pt idx="3208">
                  <c:v>-0.37398544295101793</c:v>
                </c:pt>
                <c:pt idx="3209">
                  <c:v>-0.35245240284526685</c:v>
                </c:pt>
                <c:pt idx="3210">
                  <c:v>-0.36860218292458019</c:v>
                </c:pt>
                <c:pt idx="3211">
                  <c:v>-0.34168588279239137</c:v>
                </c:pt>
                <c:pt idx="3212">
                  <c:v>-0.35245240284526685</c:v>
                </c:pt>
                <c:pt idx="3213">
                  <c:v>-0.37936870297745573</c:v>
                </c:pt>
                <c:pt idx="3214">
                  <c:v>-0.36321892289814239</c:v>
                </c:pt>
                <c:pt idx="3215">
                  <c:v>-0.35245240284526685</c:v>
                </c:pt>
                <c:pt idx="3216">
                  <c:v>-0.35245240284526685</c:v>
                </c:pt>
                <c:pt idx="3217">
                  <c:v>-0.36321892289814239</c:v>
                </c:pt>
                <c:pt idx="3218">
                  <c:v>-0.36321892289814239</c:v>
                </c:pt>
                <c:pt idx="3219">
                  <c:v>-0.36860218292458019</c:v>
                </c:pt>
                <c:pt idx="3220">
                  <c:v>-0.37936870297745573</c:v>
                </c:pt>
                <c:pt idx="3221">
                  <c:v>-0.34706914281882911</c:v>
                </c:pt>
                <c:pt idx="3222">
                  <c:v>-0.38475196300389347</c:v>
                </c:pt>
                <c:pt idx="3223">
                  <c:v>-0.36860218292458019</c:v>
                </c:pt>
                <c:pt idx="3224">
                  <c:v>-0.33091936273951583</c:v>
                </c:pt>
                <c:pt idx="3225">
                  <c:v>-0.37398544295101793</c:v>
                </c:pt>
                <c:pt idx="3226">
                  <c:v>-0.35245240284526685</c:v>
                </c:pt>
                <c:pt idx="3227">
                  <c:v>-0.36321892289814239</c:v>
                </c:pt>
                <c:pt idx="3228">
                  <c:v>-0.37936870297745573</c:v>
                </c:pt>
                <c:pt idx="3229">
                  <c:v>-0.37936870297745573</c:v>
                </c:pt>
                <c:pt idx="3230">
                  <c:v>-0.35783566287170465</c:v>
                </c:pt>
                <c:pt idx="3231">
                  <c:v>-0.37936870297745573</c:v>
                </c:pt>
                <c:pt idx="3232">
                  <c:v>-0.36860218292458019</c:v>
                </c:pt>
                <c:pt idx="3233">
                  <c:v>-0.35245240284526685</c:v>
                </c:pt>
                <c:pt idx="3234">
                  <c:v>-0.36860218292458019</c:v>
                </c:pt>
                <c:pt idx="3235">
                  <c:v>-0.35245240284526685</c:v>
                </c:pt>
                <c:pt idx="3236">
                  <c:v>-0.34706914281882911</c:v>
                </c:pt>
                <c:pt idx="3237">
                  <c:v>-0.34706914281882911</c:v>
                </c:pt>
                <c:pt idx="3238">
                  <c:v>-0.37398544295101793</c:v>
                </c:pt>
                <c:pt idx="3239">
                  <c:v>-0.36321892289814239</c:v>
                </c:pt>
                <c:pt idx="3240">
                  <c:v>-0.34706914281882911</c:v>
                </c:pt>
                <c:pt idx="3241">
                  <c:v>-0.36860218292458019</c:v>
                </c:pt>
                <c:pt idx="3242">
                  <c:v>-0.32015284268664029</c:v>
                </c:pt>
                <c:pt idx="3243">
                  <c:v>-0.35783566287170465</c:v>
                </c:pt>
                <c:pt idx="3244">
                  <c:v>-0.37398544295101793</c:v>
                </c:pt>
                <c:pt idx="3245">
                  <c:v>-0.27708676247513819</c:v>
                </c:pt>
                <c:pt idx="3246">
                  <c:v>-0.37398544295101793</c:v>
                </c:pt>
                <c:pt idx="3247">
                  <c:v>-0.36321892289814239</c:v>
                </c:pt>
                <c:pt idx="3248">
                  <c:v>-0.36321892289814239</c:v>
                </c:pt>
                <c:pt idx="3249">
                  <c:v>-0.37936870297745573</c:v>
                </c:pt>
                <c:pt idx="3250">
                  <c:v>-0.36321892289814239</c:v>
                </c:pt>
                <c:pt idx="3251">
                  <c:v>-0.34706914281882911</c:v>
                </c:pt>
                <c:pt idx="3252">
                  <c:v>-0.37936870297745573</c:v>
                </c:pt>
                <c:pt idx="3253">
                  <c:v>-0.36321892289814239</c:v>
                </c:pt>
                <c:pt idx="3254">
                  <c:v>-0.34706914281882911</c:v>
                </c:pt>
                <c:pt idx="3255">
                  <c:v>-0.35245240284526685</c:v>
                </c:pt>
                <c:pt idx="3256">
                  <c:v>-0.34706914281882911</c:v>
                </c:pt>
                <c:pt idx="3257">
                  <c:v>-0.37398544295101793</c:v>
                </c:pt>
                <c:pt idx="3258">
                  <c:v>-0.33630262276595363</c:v>
                </c:pt>
                <c:pt idx="3259">
                  <c:v>-0.35245240284526685</c:v>
                </c:pt>
                <c:pt idx="3260">
                  <c:v>-0.33630262276595363</c:v>
                </c:pt>
                <c:pt idx="3261">
                  <c:v>-0.34706914281882911</c:v>
                </c:pt>
                <c:pt idx="3262">
                  <c:v>-0.29323654255445153</c:v>
                </c:pt>
                <c:pt idx="3263">
                  <c:v>-0.37398544295101793</c:v>
                </c:pt>
                <c:pt idx="3264">
                  <c:v>-0.35783566287170465</c:v>
                </c:pt>
                <c:pt idx="3265">
                  <c:v>-0.37398544295101793</c:v>
                </c:pt>
                <c:pt idx="3266">
                  <c:v>-0.37936870297745573</c:v>
                </c:pt>
                <c:pt idx="3267">
                  <c:v>-0.37398544295101793</c:v>
                </c:pt>
                <c:pt idx="3268">
                  <c:v>-0.36860218292458019</c:v>
                </c:pt>
                <c:pt idx="3269">
                  <c:v>-0.36321892289814239</c:v>
                </c:pt>
                <c:pt idx="3270">
                  <c:v>-0.35783566287170465</c:v>
                </c:pt>
                <c:pt idx="3271">
                  <c:v>-0.36860218292458019</c:v>
                </c:pt>
                <c:pt idx="3272">
                  <c:v>-0.34168588279239137</c:v>
                </c:pt>
                <c:pt idx="3273">
                  <c:v>-0.34706914281882911</c:v>
                </c:pt>
                <c:pt idx="3274">
                  <c:v>-0.32015284268664029</c:v>
                </c:pt>
                <c:pt idx="3275">
                  <c:v>-0.30400306260732701</c:v>
                </c:pt>
                <c:pt idx="3276">
                  <c:v>-0.37398544295101793</c:v>
                </c:pt>
                <c:pt idx="3277">
                  <c:v>-0.35245240284526685</c:v>
                </c:pt>
                <c:pt idx="3278">
                  <c:v>-0.36321892289814239</c:v>
                </c:pt>
                <c:pt idx="3279">
                  <c:v>-0.35783566287170465</c:v>
                </c:pt>
                <c:pt idx="3280">
                  <c:v>-0.2717035024487004</c:v>
                </c:pt>
                <c:pt idx="3281">
                  <c:v>-0.35783566287170465</c:v>
                </c:pt>
                <c:pt idx="3282">
                  <c:v>-0.34706914281882911</c:v>
                </c:pt>
                <c:pt idx="3283">
                  <c:v>-0.35245240284526685</c:v>
                </c:pt>
                <c:pt idx="3284">
                  <c:v>-0.35783566287170465</c:v>
                </c:pt>
                <c:pt idx="3285">
                  <c:v>-0.36860218292458019</c:v>
                </c:pt>
                <c:pt idx="3286">
                  <c:v>-0.36860218292458019</c:v>
                </c:pt>
                <c:pt idx="3287">
                  <c:v>-0.36860218292458019</c:v>
                </c:pt>
                <c:pt idx="3288">
                  <c:v>-0.36321892289814239</c:v>
                </c:pt>
                <c:pt idx="3289">
                  <c:v>-0.35245240284526685</c:v>
                </c:pt>
                <c:pt idx="3290">
                  <c:v>-0.37398544295101793</c:v>
                </c:pt>
                <c:pt idx="3291">
                  <c:v>-0.36860218292458019</c:v>
                </c:pt>
                <c:pt idx="3292">
                  <c:v>-0.36321892289814239</c:v>
                </c:pt>
                <c:pt idx="3293">
                  <c:v>-0.37398544295101793</c:v>
                </c:pt>
                <c:pt idx="3294">
                  <c:v>-0.36321892289814239</c:v>
                </c:pt>
                <c:pt idx="3295">
                  <c:v>-0.37936870297745573</c:v>
                </c:pt>
                <c:pt idx="3296">
                  <c:v>-0.36860218292458019</c:v>
                </c:pt>
                <c:pt idx="3297">
                  <c:v>-0.36860218292458019</c:v>
                </c:pt>
                <c:pt idx="3298">
                  <c:v>-0.35245240284526685</c:v>
                </c:pt>
                <c:pt idx="3299">
                  <c:v>-0.36321892289814239</c:v>
                </c:pt>
                <c:pt idx="3300">
                  <c:v>-0.36321892289814239</c:v>
                </c:pt>
                <c:pt idx="3301">
                  <c:v>-0.36860218292458019</c:v>
                </c:pt>
                <c:pt idx="3302">
                  <c:v>-0.35245240284526685</c:v>
                </c:pt>
                <c:pt idx="3303">
                  <c:v>-0.37936870297745573</c:v>
                </c:pt>
                <c:pt idx="3304">
                  <c:v>-0.37398544295101793</c:v>
                </c:pt>
                <c:pt idx="3305">
                  <c:v>-0.32553610271307803</c:v>
                </c:pt>
                <c:pt idx="3306">
                  <c:v>-0.37936870297745573</c:v>
                </c:pt>
                <c:pt idx="3307">
                  <c:v>-0.37398544295101793</c:v>
                </c:pt>
                <c:pt idx="3308">
                  <c:v>-0.35245240284526685</c:v>
                </c:pt>
                <c:pt idx="3309">
                  <c:v>-0.37398544295101793</c:v>
                </c:pt>
                <c:pt idx="3310">
                  <c:v>-0.34168588279239137</c:v>
                </c:pt>
                <c:pt idx="3311">
                  <c:v>-0.34706914281882911</c:v>
                </c:pt>
                <c:pt idx="3312">
                  <c:v>-0.34706914281882911</c:v>
                </c:pt>
                <c:pt idx="3313">
                  <c:v>-0.37398544295101793</c:v>
                </c:pt>
                <c:pt idx="3314">
                  <c:v>-0.35783566287170465</c:v>
                </c:pt>
                <c:pt idx="3315">
                  <c:v>-0.37936870297745573</c:v>
                </c:pt>
                <c:pt idx="3316">
                  <c:v>-0.35245240284526685</c:v>
                </c:pt>
                <c:pt idx="3317">
                  <c:v>-0.32015284268664029</c:v>
                </c:pt>
                <c:pt idx="3318">
                  <c:v>-0.37936870297745573</c:v>
                </c:pt>
                <c:pt idx="3319">
                  <c:v>-0.35783566287170465</c:v>
                </c:pt>
                <c:pt idx="3320">
                  <c:v>-0.33630262276595363</c:v>
                </c:pt>
                <c:pt idx="3321">
                  <c:v>-0.34706914281882911</c:v>
                </c:pt>
                <c:pt idx="3322">
                  <c:v>-0.37398544295101793</c:v>
                </c:pt>
                <c:pt idx="3323">
                  <c:v>-0.37398544295101793</c:v>
                </c:pt>
                <c:pt idx="3324">
                  <c:v>-0.36860218292458019</c:v>
                </c:pt>
                <c:pt idx="3325">
                  <c:v>-0.36321892289814239</c:v>
                </c:pt>
                <c:pt idx="3326">
                  <c:v>-0.35783566287170465</c:v>
                </c:pt>
                <c:pt idx="3327">
                  <c:v>-0.33091936273951583</c:v>
                </c:pt>
                <c:pt idx="3328">
                  <c:v>-0.34706914281882911</c:v>
                </c:pt>
                <c:pt idx="3329">
                  <c:v>-0.33630262276595363</c:v>
                </c:pt>
                <c:pt idx="3330">
                  <c:v>-0.35783566287170465</c:v>
                </c:pt>
                <c:pt idx="3331">
                  <c:v>-0.36860218292458019</c:v>
                </c:pt>
                <c:pt idx="3332">
                  <c:v>-0.36860218292458019</c:v>
                </c:pt>
                <c:pt idx="3333">
                  <c:v>-0.34706914281882911</c:v>
                </c:pt>
                <c:pt idx="3334">
                  <c:v>-0.37398544295101793</c:v>
                </c:pt>
                <c:pt idx="3335">
                  <c:v>-0.34706914281882911</c:v>
                </c:pt>
                <c:pt idx="3336">
                  <c:v>-0.35245240284526685</c:v>
                </c:pt>
                <c:pt idx="3337">
                  <c:v>-0.32015284268664029</c:v>
                </c:pt>
                <c:pt idx="3338">
                  <c:v>-0.35245240284526685</c:v>
                </c:pt>
                <c:pt idx="3339">
                  <c:v>-0.37398544295101793</c:v>
                </c:pt>
                <c:pt idx="3340">
                  <c:v>-0.37398544295101793</c:v>
                </c:pt>
                <c:pt idx="3341">
                  <c:v>-0.35245240284526685</c:v>
                </c:pt>
                <c:pt idx="3342">
                  <c:v>-0.36860218292458019</c:v>
                </c:pt>
                <c:pt idx="3343">
                  <c:v>-0.34706914281882911</c:v>
                </c:pt>
                <c:pt idx="3344">
                  <c:v>-0.35245240284526685</c:v>
                </c:pt>
                <c:pt idx="3345">
                  <c:v>-0.34168588279239137</c:v>
                </c:pt>
                <c:pt idx="3346">
                  <c:v>-0.36860218292458019</c:v>
                </c:pt>
                <c:pt idx="3347">
                  <c:v>-0.33630262276595363</c:v>
                </c:pt>
                <c:pt idx="3348">
                  <c:v>-0.34706914281882911</c:v>
                </c:pt>
                <c:pt idx="3349">
                  <c:v>-0.35783566287170465</c:v>
                </c:pt>
                <c:pt idx="3350">
                  <c:v>-0.35783566287170465</c:v>
                </c:pt>
                <c:pt idx="3351">
                  <c:v>-0.35245240284526685</c:v>
                </c:pt>
                <c:pt idx="3352">
                  <c:v>-0.31476958266020255</c:v>
                </c:pt>
                <c:pt idx="3353">
                  <c:v>-0.37398544295101793</c:v>
                </c:pt>
                <c:pt idx="3354">
                  <c:v>-0.36321892289814239</c:v>
                </c:pt>
                <c:pt idx="3355">
                  <c:v>-0.36321892289814239</c:v>
                </c:pt>
                <c:pt idx="3356">
                  <c:v>-0.37398544295101793</c:v>
                </c:pt>
                <c:pt idx="3357">
                  <c:v>-0.35245240284526685</c:v>
                </c:pt>
                <c:pt idx="3358">
                  <c:v>-0.35783566287170465</c:v>
                </c:pt>
                <c:pt idx="3359">
                  <c:v>-0.37936870297745573</c:v>
                </c:pt>
                <c:pt idx="3360">
                  <c:v>-0.35783566287170465</c:v>
                </c:pt>
                <c:pt idx="3361">
                  <c:v>-0.32015284268664029</c:v>
                </c:pt>
                <c:pt idx="3362">
                  <c:v>-0.36860218292458019</c:v>
                </c:pt>
                <c:pt idx="3363">
                  <c:v>-0.34706914281882911</c:v>
                </c:pt>
                <c:pt idx="3364">
                  <c:v>-0.36321892289814239</c:v>
                </c:pt>
                <c:pt idx="3365">
                  <c:v>-0.35783566287170465</c:v>
                </c:pt>
                <c:pt idx="3366">
                  <c:v>-0.36860218292458019</c:v>
                </c:pt>
                <c:pt idx="3367">
                  <c:v>-0.34706914281882911</c:v>
                </c:pt>
                <c:pt idx="3368">
                  <c:v>-0.34706914281882911</c:v>
                </c:pt>
                <c:pt idx="3369">
                  <c:v>-0.37936870297745573</c:v>
                </c:pt>
                <c:pt idx="3370">
                  <c:v>-0.35245240284526685</c:v>
                </c:pt>
                <c:pt idx="3371">
                  <c:v>-0.36321892289814239</c:v>
                </c:pt>
                <c:pt idx="3372">
                  <c:v>-0.36321892289814239</c:v>
                </c:pt>
                <c:pt idx="3373">
                  <c:v>-0.35245240284526685</c:v>
                </c:pt>
                <c:pt idx="3374">
                  <c:v>-0.35783566287170465</c:v>
                </c:pt>
                <c:pt idx="3375">
                  <c:v>-0.37398544295101793</c:v>
                </c:pt>
                <c:pt idx="3376">
                  <c:v>-0.36860218292458019</c:v>
                </c:pt>
                <c:pt idx="3377">
                  <c:v>-0.35783566287170465</c:v>
                </c:pt>
                <c:pt idx="3378">
                  <c:v>-0.35245240284526685</c:v>
                </c:pt>
                <c:pt idx="3379">
                  <c:v>-0.34706914281882911</c:v>
                </c:pt>
                <c:pt idx="3380">
                  <c:v>-0.35245240284526685</c:v>
                </c:pt>
                <c:pt idx="3381">
                  <c:v>-0.34168588279239137</c:v>
                </c:pt>
                <c:pt idx="3382">
                  <c:v>-0.36860218292458019</c:v>
                </c:pt>
                <c:pt idx="3383">
                  <c:v>-0.34168588279239137</c:v>
                </c:pt>
                <c:pt idx="3384">
                  <c:v>-0.35783566287170465</c:v>
                </c:pt>
                <c:pt idx="3385">
                  <c:v>-0.36860218292458019</c:v>
                </c:pt>
                <c:pt idx="3386">
                  <c:v>-0.36321892289814239</c:v>
                </c:pt>
                <c:pt idx="3387">
                  <c:v>-0.30400306260732701</c:v>
                </c:pt>
                <c:pt idx="3388">
                  <c:v>-0.36321892289814239</c:v>
                </c:pt>
                <c:pt idx="3389">
                  <c:v>-0.35783566287170465</c:v>
                </c:pt>
                <c:pt idx="3390">
                  <c:v>-0.37398544295101793</c:v>
                </c:pt>
                <c:pt idx="3391">
                  <c:v>-0.35245240284526685</c:v>
                </c:pt>
                <c:pt idx="3392">
                  <c:v>-0.25017046234294937</c:v>
                </c:pt>
                <c:pt idx="3393">
                  <c:v>-0.36321892289814239</c:v>
                </c:pt>
                <c:pt idx="3394">
                  <c:v>-0.37936870297745573</c:v>
                </c:pt>
                <c:pt idx="3395">
                  <c:v>-0.37398544295101793</c:v>
                </c:pt>
                <c:pt idx="3396">
                  <c:v>-0.34168588279239137</c:v>
                </c:pt>
                <c:pt idx="3397">
                  <c:v>-0.36321892289814239</c:v>
                </c:pt>
                <c:pt idx="3398">
                  <c:v>-0.37398544295101793</c:v>
                </c:pt>
                <c:pt idx="3399">
                  <c:v>-0.34706914281882911</c:v>
                </c:pt>
                <c:pt idx="3400">
                  <c:v>-0.35783566287170465</c:v>
                </c:pt>
                <c:pt idx="3401">
                  <c:v>-0.36860218292458014</c:v>
                </c:pt>
                <c:pt idx="3402">
                  <c:v>-0.36321892289814239</c:v>
                </c:pt>
                <c:pt idx="3403">
                  <c:v>-0.37398544295101793</c:v>
                </c:pt>
                <c:pt idx="3404">
                  <c:v>-0.36321892289814239</c:v>
                </c:pt>
                <c:pt idx="3405">
                  <c:v>-0.30938632263376475</c:v>
                </c:pt>
                <c:pt idx="3406">
                  <c:v>-0.37398544295101793</c:v>
                </c:pt>
                <c:pt idx="3407">
                  <c:v>-0.35245240284526685</c:v>
                </c:pt>
                <c:pt idx="3408">
                  <c:v>-0.38475196300389347</c:v>
                </c:pt>
                <c:pt idx="3409">
                  <c:v>-0.34706914281882911</c:v>
                </c:pt>
                <c:pt idx="3410">
                  <c:v>-0.36860218292458019</c:v>
                </c:pt>
                <c:pt idx="3411">
                  <c:v>-0.37398544295101793</c:v>
                </c:pt>
                <c:pt idx="3412">
                  <c:v>-0.30938632263376475</c:v>
                </c:pt>
                <c:pt idx="3413">
                  <c:v>-0.34168588279239137</c:v>
                </c:pt>
                <c:pt idx="3414">
                  <c:v>-0.37398544295101793</c:v>
                </c:pt>
                <c:pt idx="3415">
                  <c:v>-0.36321892289814239</c:v>
                </c:pt>
                <c:pt idx="3416">
                  <c:v>-0.36321892289814239</c:v>
                </c:pt>
                <c:pt idx="3417">
                  <c:v>-0.32553610271307803</c:v>
                </c:pt>
                <c:pt idx="3418">
                  <c:v>-0.35245240284526685</c:v>
                </c:pt>
                <c:pt idx="3419">
                  <c:v>-0.35245240284526685</c:v>
                </c:pt>
                <c:pt idx="3420">
                  <c:v>-0.35783566287170465</c:v>
                </c:pt>
                <c:pt idx="3421">
                  <c:v>-0.36321892289814239</c:v>
                </c:pt>
                <c:pt idx="3422">
                  <c:v>-0.35783566287170465</c:v>
                </c:pt>
                <c:pt idx="3423">
                  <c:v>-0.29861980258088927</c:v>
                </c:pt>
                <c:pt idx="3424">
                  <c:v>-0.36321892289814239</c:v>
                </c:pt>
                <c:pt idx="3425">
                  <c:v>-0.36321892289814239</c:v>
                </c:pt>
                <c:pt idx="3426">
                  <c:v>-0.37398544295101793</c:v>
                </c:pt>
                <c:pt idx="3427">
                  <c:v>-0.35783566287170465</c:v>
                </c:pt>
                <c:pt idx="3428">
                  <c:v>-0.34168588279239137</c:v>
                </c:pt>
                <c:pt idx="3429">
                  <c:v>-0.35783566287170465</c:v>
                </c:pt>
                <c:pt idx="3430">
                  <c:v>-0.37398544295101793</c:v>
                </c:pt>
                <c:pt idx="3431">
                  <c:v>-0.35783566287170465</c:v>
                </c:pt>
                <c:pt idx="3432">
                  <c:v>-0.36321892289814239</c:v>
                </c:pt>
                <c:pt idx="3433">
                  <c:v>-0.33091936273951583</c:v>
                </c:pt>
                <c:pt idx="3434">
                  <c:v>-0.34168588279239137</c:v>
                </c:pt>
                <c:pt idx="3435">
                  <c:v>-0.35783566287170465</c:v>
                </c:pt>
                <c:pt idx="3436">
                  <c:v>-0.36321892289814239</c:v>
                </c:pt>
                <c:pt idx="3437">
                  <c:v>-0.36321892289814239</c:v>
                </c:pt>
                <c:pt idx="3438">
                  <c:v>-0.36860218292458019</c:v>
                </c:pt>
                <c:pt idx="3439">
                  <c:v>-0.35245240284526685</c:v>
                </c:pt>
                <c:pt idx="3440">
                  <c:v>-0.34168588279239137</c:v>
                </c:pt>
                <c:pt idx="3441">
                  <c:v>-0.35783566287170465</c:v>
                </c:pt>
                <c:pt idx="3442">
                  <c:v>-0.36321892289814239</c:v>
                </c:pt>
                <c:pt idx="3443">
                  <c:v>-0.34706914281882911</c:v>
                </c:pt>
                <c:pt idx="3444">
                  <c:v>-0.35783566287170465</c:v>
                </c:pt>
                <c:pt idx="3445">
                  <c:v>-0.36860218292458019</c:v>
                </c:pt>
                <c:pt idx="3446">
                  <c:v>-0.34168588279239137</c:v>
                </c:pt>
                <c:pt idx="3447">
                  <c:v>-0.37936870297745573</c:v>
                </c:pt>
                <c:pt idx="3448">
                  <c:v>-0.37398544295101793</c:v>
                </c:pt>
                <c:pt idx="3449">
                  <c:v>-0.36321892289814239</c:v>
                </c:pt>
                <c:pt idx="3450">
                  <c:v>-0.36321892289814239</c:v>
                </c:pt>
                <c:pt idx="3451">
                  <c:v>-0.36321892289814239</c:v>
                </c:pt>
                <c:pt idx="3452">
                  <c:v>-0.36321892289814239</c:v>
                </c:pt>
                <c:pt idx="3453">
                  <c:v>-0.37936870297745573</c:v>
                </c:pt>
                <c:pt idx="3454">
                  <c:v>-0.36321892289814239</c:v>
                </c:pt>
                <c:pt idx="3455">
                  <c:v>-0.37936870297745573</c:v>
                </c:pt>
                <c:pt idx="3456">
                  <c:v>-0.35783566287170465</c:v>
                </c:pt>
                <c:pt idx="3457">
                  <c:v>-0.34168588279239137</c:v>
                </c:pt>
                <c:pt idx="3458">
                  <c:v>-0.3524524028452668</c:v>
                </c:pt>
                <c:pt idx="3459">
                  <c:v>-0.36321892289814239</c:v>
                </c:pt>
                <c:pt idx="3460">
                  <c:v>-0.37398544295101793</c:v>
                </c:pt>
                <c:pt idx="3461">
                  <c:v>-0.37398544295101793</c:v>
                </c:pt>
                <c:pt idx="3462">
                  <c:v>-0.37398544295101793</c:v>
                </c:pt>
                <c:pt idx="3463">
                  <c:v>-0.36321892289814239</c:v>
                </c:pt>
                <c:pt idx="3464">
                  <c:v>-0.38475196300389347</c:v>
                </c:pt>
                <c:pt idx="3465">
                  <c:v>-0.37936870297745573</c:v>
                </c:pt>
                <c:pt idx="3466">
                  <c:v>-0.37398544295101793</c:v>
                </c:pt>
                <c:pt idx="3467">
                  <c:v>-0.36321892289814239</c:v>
                </c:pt>
                <c:pt idx="3468">
                  <c:v>-0.36860218292458019</c:v>
                </c:pt>
                <c:pt idx="3469">
                  <c:v>-0.36321892289814239</c:v>
                </c:pt>
                <c:pt idx="3470">
                  <c:v>-0.37936870297745573</c:v>
                </c:pt>
                <c:pt idx="3471">
                  <c:v>-0.2717035024487004</c:v>
                </c:pt>
                <c:pt idx="3472">
                  <c:v>-0.34706914281882911</c:v>
                </c:pt>
                <c:pt idx="3473">
                  <c:v>-0.35245240284526685</c:v>
                </c:pt>
                <c:pt idx="3474">
                  <c:v>-0.36321892289814239</c:v>
                </c:pt>
                <c:pt idx="3475">
                  <c:v>-0.35245240284526685</c:v>
                </c:pt>
                <c:pt idx="3476">
                  <c:v>-0.37398544295101793</c:v>
                </c:pt>
                <c:pt idx="3477">
                  <c:v>-0.30938632263376475</c:v>
                </c:pt>
                <c:pt idx="3478">
                  <c:v>-0.34706914281882911</c:v>
                </c:pt>
                <c:pt idx="3479">
                  <c:v>-0.36321892289814239</c:v>
                </c:pt>
                <c:pt idx="3480">
                  <c:v>-0.34168588279239137</c:v>
                </c:pt>
                <c:pt idx="3481">
                  <c:v>-0.32553610271307803</c:v>
                </c:pt>
                <c:pt idx="3482">
                  <c:v>-0.37398544295101793</c:v>
                </c:pt>
                <c:pt idx="3483">
                  <c:v>-0.37398544295101793</c:v>
                </c:pt>
                <c:pt idx="3484">
                  <c:v>-0.33091936273951583</c:v>
                </c:pt>
                <c:pt idx="3485">
                  <c:v>-0.35245240284526685</c:v>
                </c:pt>
                <c:pt idx="3486">
                  <c:v>-0.35783566287170465</c:v>
                </c:pt>
                <c:pt idx="3487">
                  <c:v>-0.37398544295101793</c:v>
                </c:pt>
                <c:pt idx="3488">
                  <c:v>-0.33630262276595363</c:v>
                </c:pt>
                <c:pt idx="3489">
                  <c:v>-0.36321892289814239</c:v>
                </c:pt>
                <c:pt idx="3490">
                  <c:v>-0.34706914281882911</c:v>
                </c:pt>
                <c:pt idx="3491">
                  <c:v>-0.36321892289814239</c:v>
                </c:pt>
                <c:pt idx="3492">
                  <c:v>-0.37936870297745573</c:v>
                </c:pt>
                <c:pt idx="3493">
                  <c:v>-0.36860218292458019</c:v>
                </c:pt>
                <c:pt idx="3494">
                  <c:v>-0.36860218292458019</c:v>
                </c:pt>
                <c:pt idx="3495">
                  <c:v>-0.36860218292458019</c:v>
                </c:pt>
                <c:pt idx="3496">
                  <c:v>-0.36321892289814239</c:v>
                </c:pt>
                <c:pt idx="3497">
                  <c:v>-0.37398544295101793</c:v>
                </c:pt>
                <c:pt idx="3498">
                  <c:v>-0.34706914281882911</c:v>
                </c:pt>
                <c:pt idx="3499">
                  <c:v>-0.35245240284526685</c:v>
                </c:pt>
                <c:pt idx="3500">
                  <c:v>-0.37936870297745573</c:v>
                </c:pt>
                <c:pt idx="3501">
                  <c:v>-0.35245240284526685</c:v>
                </c:pt>
                <c:pt idx="3502">
                  <c:v>-0.36321892289814239</c:v>
                </c:pt>
                <c:pt idx="3503">
                  <c:v>-0.25017046234294937</c:v>
                </c:pt>
                <c:pt idx="3504">
                  <c:v>-0.35245240284526685</c:v>
                </c:pt>
                <c:pt idx="3505">
                  <c:v>-0.37936870297745573</c:v>
                </c:pt>
                <c:pt idx="3506">
                  <c:v>-0.37936870297745573</c:v>
                </c:pt>
                <c:pt idx="3507">
                  <c:v>-0.37398544295101793</c:v>
                </c:pt>
                <c:pt idx="3508">
                  <c:v>-0.36860218292458019</c:v>
                </c:pt>
                <c:pt idx="3509">
                  <c:v>-0.37398544295101793</c:v>
                </c:pt>
                <c:pt idx="3510">
                  <c:v>-0.35783566287170465</c:v>
                </c:pt>
                <c:pt idx="3511">
                  <c:v>-0.37936870297745573</c:v>
                </c:pt>
                <c:pt idx="3512">
                  <c:v>-0.35783566287170465</c:v>
                </c:pt>
                <c:pt idx="3513">
                  <c:v>-0.29861980258088927</c:v>
                </c:pt>
                <c:pt idx="3514">
                  <c:v>-0.37936870297745573</c:v>
                </c:pt>
                <c:pt idx="3515">
                  <c:v>-0.36860218292458019</c:v>
                </c:pt>
                <c:pt idx="3516">
                  <c:v>-0.32015284268664029</c:v>
                </c:pt>
                <c:pt idx="3517">
                  <c:v>-0.36860218292458019</c:v>
                </c:pt>
                <c:pt idx="3518">
                  <c:v>-0.35245240284526685</c:v>
                </c:pt>
                <c:pt idx="3519">
                  <c:v>-0.37398544295101793</c:v>
                </c:pt>
                <c:pt idx="3520">
                  <c:v>-0.37398544295101793</c:v>
                </c:pt>
                <c:pt idx="3521">
                  <c:v>-0.36321892289814239</c:v>
                </c:pt>
                <c:pt idx="3522">
                  <c:v>-0.37936870297745573</c:v>
                </c:pt>
                <c:pt idx="3523">
                  <c:v>-0.36860218292458019</c:v>
                </c:pt>
                <c:pt idx="3524">
                  <c:v>-0.26632024242226265</c:v>
                </c:pt>
                <c:pt idx="3525">
                  <c:v>-0.37398544295101793</c:v>
                </c:pt>
                <c:pt idx="3526">
                  <c:v>-0.34168588279239137</c:v>
                </c:pt>
                <c:pt idx="3527">
                  <c:v>-0.37398544295101793</c:v>
                </c:pt>
                <c:pt idx="3528">
                  <c:v>-0.36321892289814239</c:v>
                </c:pt>
                <c:pt idx="3529">
                  <c:v>-0.37398544295101793</c:v>
                </c:pt>
                <c:pt idx="3530">
                  <c:v>-0.34706914281882911</c:v>
                </c:pt>
                <c:pt idx="3531">
                  <c:v>-0.2717035024487004</c:v>
                </c:pt>
                <c:pt idx="3532">
                  <c:v>-0.36860218292458019</c:v>
                </c:pt>
                <c:pt idx="3533">
                  <c:v>-0.35783566287170465</c:v>
                </c:pt>
                <c:pt idx="3534">
                  <c:v>-0.35245240284526685</c:v>
                </c:pt>
                <c:pt idx="3535">
                  <c:v>-0.36321892289814239</c:v>
                </c:pt>
                <c:pt idx="3536">
                  <c:v>-0.36860218292458019</c:v>
                </c:pt>
                <c:pt idx="3537">
                  <c:v>-0.36860218292458019</c:v>
                </c:pt>
                <c:pt idx="3538">
                  <c:v>-0.37398544295101793</c:v>
                </c:pt>
                <c:pt idx="3539">
                  <c:v>-0.35783566287170465</c:v>
                </c:pt>
                <c:pt idx="3540">
                  <c:v>-0.34706914281882911</c:v>
                </c:pt>
                <c:pt idx="3541">
                  <c:v>-0.34706914281882911</c:v>
                </c:pt>
                <c:pt idx="3542">
                  <c:v>-0.36321892289814239</c:v>
                </c:pt>
                <c:pt idx="3543">
                  <c:v>-0.36860218292458019</c:v>
                </c:pt>
                <c:pt idx="3544">
                  <c:v>-0.36860218292458019</c:v>
                </c:pt>
                <c:pt idx="3545">
                  <c:v>-0.35783566287170465</c:v>
                </c:pt>
                <c:pt idx="3546">
                  <c:v>-0.34168588279239137</c:v>
                </c:pt>
                <c:pt idx="3547">
                  <c:v>-0.34706914281882911</c:v>
                </c:pt>
                <c:pt idx="3548">
                  <c:v>-0.36860218292458019</c:v>
                </c:pt>
                <c:pt idx="3549">
                  <c:v>-0.36860218292458019</c:v>
                </c:pt>
                <c:pt idx="3550">
                  <c:v>-0.36860218292458019</c:v>
                </c:pt>
                <c:pt idx="3551">
                  <c:v>-0.37936870297745573</c:v>
                </c:pt>
                <c:pt idx="3552">
                  <c:v>-0.36321892289814239</c:v>
                </c:pt>
                <c:pt idx="3553">
                  <c:v>-0.37398544295101793</c:v>
                </c:pt>
                <c:pt idx="3554">
                  <c:v>-0.36860218292458019</c:v>
                </c:pt>
                <c:pt idx="3555">
                  <c:v>-0.35245240284526685</c:v>
                </c:pt>
                <c:pt idx="3556">
                  <c:v>-0.37936870297745573</c:v>
                </c:pt>
                <c:pt idx="3557">
                  <c:v>-0.37936870297745573</c:v>
                </c:pt>
                <c:pt idx="3558">
                  <c:v>-0.35245240284526685</c:v>
                </c:pt>
                <c:pt idx="3559">
                  <c:v>-0.36860218292458019</c:v>
                </c:pt>
                <c:pt idx="3560">
                  <c:v>-0.34168588279239137</c:v>
                </c:pt>
                <c:pt idx="3561">
                  <c:v>-0.36321892289814239</c:v>
                </c:pt>
                <c:pt idx="3562">
                  <c:v>-0.37936870297745573</c:v>
                </c:pt>
                <c:pt idx="3563">
                  <c:v>-0.32553610271307803</c:v>
                </c:pt>
                <c:pt idx="3564">
                  <c:v>-0.33091936273951583</c:v>
                </c:pt>
                <c:pt idx="3565">
                  <c:v>-0.36860218292458019</c:v>
                </c:pt>
                <c:pt idx="3566">
                  <c:v>-0.35783566287170465</c:v>
                </c:pt>
                <c:pt idx="3567">
                  <c:v>-0.36860218292458019</c:v>
                </c:pt>
                <c:pt idx="3568">
                  <c:v>-0.32553610271307803</c:v>
                </c:pt>
                <c:pt idx="3569">
                  <c:v>-0.36321892289814239</c:v>
                </c:pt>
                <c:pt idx="3570">
                  <c:v>-0.36321892289814239</c:v>
                </c:pt>
                <c:pt idx="3571">
                  <c:v>-0.36860218292458019</c:v>
                </c:pt>
                <c:pt idx="3572">
                  <c:v>-0.36860218292458019</c:v>
                </c:pt>
                <c:pt idx="3573">
                  <c:v>-0.36860218292458019</c:v>
                </c:pt>
                <c:pt idx="3574">
                  <c:v>-0.35783566287170465</c:v>
                </c:pt>
                <c:pt idx="3575">
                  <c:v>-0.36860218292458019</c:v>
                </c:pt>
                <c:pt idx="3576">
                  <c:v>-0.30400306260732701</c:v>
                </c:pt>
                <c:pt idx="3577">
                  <c:v>-0.36860218292458019</c:v>
                </c:pt>
                <c:pt idx="3578">
                  <c:v>-0.36860218292458019</c:v>
                </c:pt>
                <c:pt idx="3579">
                  <c:v>-0.36321892289814239</c:v>
                </c:pt>
                <c:pt idx="3580">
                  <c:v>-0.35245240284526685</c:v>
                </c:pt>
                <c:pt idx="3581">
                  <c:v>-0.36860218292458019</c:v>
                </c:pt>
                <c:pt idx="3582">
                  <c:v>-0.36321892289814239</c:v>
                </c:pt>
                <c:pt idx="3583">
                  <c:v>-0.37936870297745573</c:v>
                </c:pt>
                <c:pt idx="3584">
                  <c:v>-0.36860218292458019</c:v>
                </c:pt>
                <c:pt idx="3585">
                  <c:v>-0.33630262276595363</c:v>
                </c:pt>
                <c:pt idx="3586">
                  <c:v>-0.37398544295101793</c:v>
                </c:pt>
                <c:pt idx="3587">
                  <c:v>-0.34168588279239137</c:v>
                </c:pt>
                <c:pt idx="3588">
                  <c:v>-0.36321892289814239</c:v>
                </c:pt>
                <c:pt idx="3589">
                  <c:v>-0.36321892289814239</c:v>
                </c:pt>
                <c:pt idx="3590">
                  <c:v>-0.36860218292458019</c:v>
                </c:pt>
                <c:pt idx="3591">
                  <c:v>-0.35783566287170465</c:v>
                </c:pt>
                <c:pt idx="3592">
                  <c:v>-0.34168588279239137</c:v>
                </c:pt>
                <c:pt idx="3593">
                  <c:v>-0.35783566287170465</c:v>
                </c:pt>
                <c:pt idx="3594">
                  <c:v>-0.36321892289814239</c:v>
                </c:pt>
                <c:pt idx="3595">
                  <c:v>-0.35245240284526685</c:v>
                </c:pt>
                <c:pt idx="3596">
                  <c:v>-0.35245240284526685</c:v>
                </c:pt>
                <c:pt idx="3597">
                  <c:v>-0.37398544295101793</c:v>
                </c:pt>
                <c:pt idx="3598">
                  <c:v>-0.37936870297745573</c:v>
                </c:pt>
                <c:pt idx="3599">
                  <c:v>-0.36321892289814239</c:v>
                </c:pt>
                <c:pt idx="3600">
                  <c:v>-0.34168588279239137</c:v>
                </c:pt>
                <c:pt idx="3601">
                  <c:v>-0.35783566287170465</c:v>
                </c:pt>
                <c:pt idx="3602">
                  <c:v>-0.37936870297745573</c:v>
                </c:pt>
                <c:pt idx="3603">
                  <c:v>-0.36860218292458019</c:v>
                </c:pt>
                <c:pt idx="3604">
                  <c:v>-0.35783566287170465</c:v>
                </c:pt>
                <c:pt idx="3605">
                  <c:v>-0.35783566287170465</c:v>
                </c:pt>
                <c:pt idx="3606">
                  <c:v>-0.36860218292458019</c:v>
                </c:pt>
                <c:pt idx="3607">
                  <c:v>-0.36860218292458019</c:v>
                </c:pt>
                <c:pt idx="3608">
                  <c:v>-0.36860218292458019</c:v>
                </c:pt>
                <c:pt idx="3609">
                  <c:v>-0.35245240284526685</c:v>
                </c:pt>
                <c:pt idx="3610">
                  <c:v>-0.32553610271307803</c:v>
                </c:pt>
                <c:pt idx="3611">
                  <c:v>-0.36321892289814239</c:v>
                </c:pt>
                <c:pt idx="3612">
                  <c:v>-0.33630262276595363</c:v>
                </c:pt>
                <c:pt idx="3613">
                  <c:v>-0.33091936273951583</c:v>
                </c:pt>
                <c:pt idx="3614">
                  <c:v>-0.36860218292458019</c:v>
                </c:pt>
                <c:pt idx="3615">
                  <c:v>-0.38475196300389347</c:v>
                </c:pt>
                <c:pt idx="3616">
                  <c:v>-0.36860218292458019</c:v>
                </c:pt>
                <c:pt idx="3617">
                  <c:v>-0.36860218292458019</c:v>
                </c:pt>
                <c:pt idx="3618">
                  <c:v>-0.36321892289814239</c:v>
                </c:pt>
                <c:pt idx="3619">
                  <c:v>-0.35984415442834633</c:v>
                </c:pt>
                <c:pt idx="3620">
                  <c:v>-0.36522741445478407</c:v>
                </c:pt>
                <c:pt idx="3621">
                  <c:v>-0.37061067448122181</c:v>
                </c:pt>
                <c:pt idx="3622">
                  <c:v>-0.37599393450765956</c:v>
                </c:pt>
                <c:pt idx="3623">
                  <c:v>-0.35984415442834633</c:v>
                </c:pt>
                <c:pt idx="3624">
                  <c:v>-0.36522741445478407</c:v>
                </c:pt>
                <c:pt idx="3625">
                  <c:v>-0.37599393450765956</c:v>
                </c:pt>
                <c:pt idx="3626">
                  <c:v>-0.36522741445478407</c:v>
                </c:pt>
                <c:pt idx="3627">
                  <c:v>-0.35446089440190848</c:v>
                </c:pt>
                <c:pt idx="3628">
                  <c:v>-0.35984415442834633</c:v>
                </c:pt>
                <c:pt idx="3629">
                  <c:v>-0.38137719453409741</c:v>
                </c:pt>
                <c:pt idx="3630">
                  <c:v>-0.36522741445478407</c:v>
                </c:pt>
                <c:pt idx="3631">
                  <c:v>-0.37061067448122181</c:v>
                </c:pt>
                <c:pt idx="3632">
                  <c:v>-0.33292785429615751</c:v>
                </c:pt>
                <c:pt idx="3633">
                  <c:v>-0.35446089440190848</c:v>
                </c:pt>
                <c:pt idx="3634">
                  <c:v>-0.32216133424328192</c:v>
                </c:pt>
                <c:pt idx="3635">
                  <c:v>-0.34907763437547074</c:v>
                </c:pt>
                <c:pt idx="3636">
                  <c:v>-0.27371199400534202</c:v>
                </c:pt>
                <c:pt idx="3637">
                  <c:v>-0.38676045456053515</c:v>
                </c:pt>
                <c:pt idx="3638">
                  <c:v>-0.32754459426971966</c:v>
                </c:pt>
                <c:pt idx="3639">
                  <c:v>-0.37061067448122181</c:v>
                </c:pt>
                <c:pt idx="3640">
                  <c:v>-0.37061067448122181</c:v>
                </c:pt>
                <c:pt idx="3641">
                  <c:v>-0.36522741445478407</c:v>
                </c:pt>
                <c:pt idx="3642">
                  <c:v>-0.29524503411109321</c:v>
                </c:pt>
                <c:pt idx="3643">
                  <c:v>-0.35984415442834633</c:v>
                </c:pt>
                <c:pt idx="3644">
                  <c:v>-0.33831111432259525</c:v>
                </c:pt>
                <c:pt idx="3645">
                  <c:v>-0.26294547395246654</c:v>
                </c:pt>
                <c:pt idx="3646">
                  <c:v>-0.35984415442834633</c:v>
                </c:pt>
                <c:pt idx="3647">
                  <c:v>-0.37061067448122181</c:v>
                </c:pt>
                <c:pt idx="3648">
                  <c:v>-0.38137719453409741</c:v>
                </c:pt>
                <c:pt idx="3649">
                  <c:v>-0.32754459426971966</c:v>
                </c:pt>
                <c:pt idx="3650">
                  <c:v>-0.37061067448122181</c:v>
                </c:pt>
                <c:pt idx="3651">
                  <c:v>-0.35984415442834633</c:v>
                </c:pt>
                <c:pt idx="3652">
                  <c:v>-0.34907763437547074</c:v>
                </c:pt>
                <c:pt idx="3653">
                  <c:v>-0.34907763437547074</c:v>
                </c:pt>
                <c:pt idx="3654">
                  <c:v>-0.35446089440190848</c:v>
                </c:pt>
                <c:pt idx="3655">
                  <c:v>-0.34907763437547074</c:v>
                </c:pt>
                <c:pt idx="3656">
                  <c:v>-0.36522741445478407</c:v>
                </c:pt>
                <c:pt idx="3657">
                  <c:v>-0.37061067448122181</c:v>
                </c:pt>
                <c:pt idx="3658">
                  <c:v>-0.37599393450765956</c:v>
                </c:pt>
                <c:pt idx="3659">
                  <c:v>-0.37061067448122181</c:v>
                </c:pt>
                <c:pt idx="3660">
                  <c:v>-0.36522741445478407</c:v>
                </c:pt>
                <c:pt idx="3661">
                  <c:v>-0.37061067448122181</c:v>
                </c:pt>
                <c:pt idx="3662">
                  <c:v>-0.37061067448122181</c:v>
                </c:pt>
                <c:pt idx="3663">
                  <c:v>-0.34369437434903299</c:v>
                </c:pt>
                <c:pt idx="3664">
                  <c:v>-0.37599393450765956</c:v>
                </c:pt>
                <c:pt idx="3665">
                  <c:v>-0.35984415442834633</c:v>
                </c:pt>
                <c:pt idx="3666">
                  <c:v>-0.32754459426971966</c:v>
                </c:pt>
                <c:pt idx="3667">
                  <c:v>-0.35446089440190848</c:v>
                </c:pt>
                <c:pt idx="3668">
                  <c:v>-0.33831111432259525</c:v>
                </c:pt>
                <c:pt idx="3669">
                  <c:v>-0.34907763437547074</c:v>
                </c:pt>
                <c:pt idx="3670">
                  <c:v>-0.36522741445478407</c:v>
                </c:pt>
                <c:pt idx="3671">
                  <c:v>-0.37599393450765956</c:v>
                </c:pt>
                <c:pt idx="3672">
                  <c:v>-0.37599393450765956</c:v>
                </c:pt>
                <c:pt idx="3673">
                  <c:v>-0.36522741445478407</c:v>
                </c:pt>
                <c:pt idx="3674">
                  <c:v>-0.37061067448122181</c:v>
                </c:pt>
                <c:pt idx="3675">
                  <c:v>-0.36522741445478407</c:v>
                </c:pt>
                <c:pt idx="3676">
                  <c:v>-0.35446089440190848</c:v>
                </c:pt>
                <c:pt idx="3677">
                  <c:v>-0.36522741445478407</c:v>
                </c:pt>
                <c:pt idx="3678">
                  <c:v>-0.35984415442834633</c:v>
                </c:pt>
                <c:pt idx="3679">
                  <c:v>-0.36522741445478407</c:v>
                </c:pt>
                <c:pt idx="3680">
                  <c:v>-0.37599393450765956</c:v>
                </c:pt>
                <c:pt idx="3681">
                  <c:v>-0.34369437434903299</c:v>
                </c:pt>
                <c:pt idx="3682">
                  <c:v>-0.33292785429615751</c:v>
                </c:pt>
                <c:pt idx="3683">
                  <c:v>-0.34907763437547074</c:v>
                </c:pt>
                <c:pt idx="3684">
                  <c:v>-0.34369437434903299</c:v>
                </c:pt>
                <c:pt idx="3685">
                  <c:v>-0.37599393450765956</c:v>
                </c:pt>
                <c:pt idx="3686">
                  <c:v>-0.36522741445478407</c:v>
                </c:pt>
                <c:pt idx="3687">
                  <c:v>-0.32216133424328192</c:v>
                </c:pt>
                <c:pt idx="3688">
                  <c:v>-0.36522741445478407</c:v>
                </c:pt>
                <c:pt idx="3689">
                  <c:v>-0.37599393450765956</c:v>
                </c:pt>
                <c:pt idx="3690">
                  <c:v>-0.37061067448122181</c:v>
                </c:pt>
                <c:pt idx="3691">
                  <c:v>-0.37061067448122181</c:v>
                </c:pt>
                <c:pt idx="3692">
                  <c:v>-0.36522741445478407</c:v>
                </c:pt>
                <c:pt idx="3693">
                  <c:v>-0.35446089440190848</c:v>
                </c:pt>
                <c:pt idx="3694">
                  <c:v>-0.36522741445478407</c:v>
                </c:pt>
                <c:pt idx="3695">
                  <c:v>-0.36522741445478407</c:v>
                </c:pt>
                <c:pt idx="3696">
                  <c:v>-0.37061067448122181</c:v>
                </c:pt>
                <c:pt idx="3697">
                  <c:v>-0.38137719453409741</c:v>
                </c:pt>
                <c:pt idx="3698">
                  <c:v>-0.37599393450765956</c:v>
                </c:pt>
                <c:pt idx="3699">
                  <c:v>-0.37599393450765956</c:v>
                </c:pt>
                <c:pt idx="3700">
                  <c:v>-0.36522741445478407</c:v>
                </c:pt>
                <c:pt idx="3701">
                  <c:v>-0.35446089440190848</c:v>
                </c:pt>
                <c:pt idx="3702">
                  <c:v>-0.36522741445478407</c:v>
                </c:pt>
                <c:pt idx="3703">
                  <c:v>-0.35446089440190848</c:v>
                </c:pt>
                <c:pt idx="3704">
                  <c:v>-0.36522741445478407</c:v>
                </c:pt>
                <c:pt idx="3705">
                  <c:v>-0.32754459426971966</c:v>
                </c:pt>
                <c:pt idx="3706">
                  <c:v>-0.35984415442834633</c:v>
                </c:pt>
                <c:pt idx="3707">
                  <c:v>-0.35984415442834633</c:v>
                </c:pt>
                <c:pt idx="3708">
                  <c:v>-0.34907763437547074</c:v>
                </c:pt>
                <c:pt idx="3709">
                  <c:v>-0.35446089440190848</c:v>
                </c:pt>
                <c:pt idx="3710">
                  <c:v>-0.35446089440190848</c:v>
                </c:pt>
                <c:pt idx="3711">
                  <c:v>-0.32754459426971966</c:v>
                </c:pt>
                <c:pt idx="3712">
                  <c:v>-0.37061067448122181</c:v>
                </c:pt>
                <c:pt idx="3713">
                  <c:v>-0.37599393450765956</c:v>
                </c:pt>
                <c:pt idx="3714">
                  <c:v>-0.35984415442834633</c:v>
                </c:pt>
                <c:pt idx="3715">
                  <c:v>-0.32216133424328192</c:v>
                </c:pt>
                <c:pt idx="3716">
                  <c:v>-0.37061067448122181</c:v>
                </c:pt>
                <c:pt idx="3717">
                  <c:v>-0.30601155416396869</c:v>
                </c:pt>
                <c:pt idx="3718">
                  <c:v>-0.38137719453409741</c:v>
                </c:pt>
                <c:pt idx="3719">
                  <c:v>-0.35984415442834633</c:v>
                </c:pt>
                <c:pt idx="3720">
                  <c:v>-0.38137719453409741</c:v>
                </c:pt>
                <c:pt idx="3721">
                  <c:v>-0.37061067448122181</c:v>
                </c:pt>
                <c:pt idx="3722">
                  <c:v>-0.36522741445478407</c:v>
                </c:pt>
                <c:pt idx="3723">
                  <c:v>-0.37061067448122181</c:v>
                </c:pt>
                <c:pt idx="3724">
                  <c:v>-0.35984415442834633</c:v>
                </c:pt>
                <c:pt idx="3725">
                  <c:v>-0.37599393450765956</c:v>
                </c:pt>
                <c:pt idx="3726">
                  <c:v>-0.31677807421684417</c:v>
                </c:pt>
                <c:pt idx="3727">
                  <c:v>-0.37599393450765956</c:v>
                </c:pt>
                <c:pt idx="3728">
                  <c:v>-0.37061067448122181</c:v>
                </c:pt>
                <c:pt idx="3729">
                  <c:v>-0.35984415442834633</c:v>
                </c:pt>
                <c:pt idx="3730">
                  <c:v>-0.33831111432259525</c:v>
                </c:pt>
                <c:pt idx="3731">
                  <c:v>-0.35984415442834633</c:v>
                </c:pt>
                <c:pt idx="3732">
                  <c:v>-0.34907763437547074</c:v>
                </c:pt>
                <c:pt idx="3733">
                  <c:v>-0.37061067448122181</c:v>
                </c:pt>
                <c:pt idx="3734">
                  <c:v>-0.37061067448122181</c:v>
                </c:pt>
                <c:pt idx="3735">
                  <c:v>-0.36522741445478407</c:v>
                </c:pt>
                <c:pt idx="3736">
                  <c:v>-0.36522741445478407</c:v>
                </c:pt>
                <c:pt idx="3737">
                  <c:v>-0.34369437434903299</c:v>
                </c:pt>
                <c:pt idx="3738">
                  <c:v>-0.37061067448122181</c:v>
                </c:pt>
                <c:pt idx="3739">
                  <c:v>-0.30601155416396869</c:v>
                </c:pt>
                <c:pt idx="3740">
                  <c:v>-0.35446089440190848</c:v>
                </c:pt>
                <c:pt idx="3741">
                  <c:v>-0.37599393450765956</c:v>
                </c:pt>
                <c:pt idx="3742">
                  <c:v>-0.38137719453409741</c:v>
                </c:pt>
                <c:pt idx="3743">
                  <c:v>-0.37599393450765956</c:v>
                </c:pt>
                <c:pt idx="3744">
                  <c:v>-0.34907763437547074</c:v>
                </c:pt>
                <c:pt idx="3745">
                  <c:v>-0.38137719453409741</c:v>
                </c:pt>
                <c:pt idx="3746">
                  <c:v>-0.35446089440190848</c:v>
                </c:pt>
                <c:pt idx="3747">
                  <c:v>-0.34907763437547074</c:v>
                </c:pt>
                <c:pt idx="3748">
                  <c:v>-0.36522741445478407</c:v>
                </c:pt>
                <c:pt idx="3749">
                  <c:v>-0.35984415442834633</c:v>
                </c:pt>
                <c:pt idx="3750">
                  <c:v>-0.37061067448122181</c:v>
                </c:pt>
                <c:pt idx="3751">
                  <c:v>-0.38137719453409741</c:v>
                </c:pt>
                <c:pt idx="3752">
                  <c:v>-0.34907763437547074</c:v>
                </c:pt>
                <c:pt idx="3753">
                  <c:v>-0.33831111432259525</c:v>
                </c:pt>
                <c:pt idx="3754">
                  <c:v>-0.35446089440190848</c:v>
                </c:pt>
                <c:pt idx="3755">
                  <c:v>-0.21987939374096446</c:v>
                </c:pt>
                <c:pt idx="3756">
                  <c:v>-0.35984415442834633</c:v>
                </c:pt>
                <c:pt idx="3757">
                  <c:v>-0.37061067448122181</c:v>
                </c:pt>
                <c:pt idx="3758">
                  <c:v>-0.32216133424328192</c:v>
                </c:pt>
                <c:pt idx="3759">
                  <c:v>-0.33292785429615751</c:v>
                </c:pt>
                <c:pt idx="3760">
                  <c:v>-0.37599393450765956</c:v>
                </c:pt>
                <c:pt idx="3761">
                  <c:v>-0.35984415442834633</c:v>
                </c:pt>
                <c:pt idx="3762">
                  <c:v>-0.33831111432259525</c:v>
                </c:pt>
                <c:pt idx="3763">
                  <c:v>-0.35446089440190848</c:v>
                </c:pt>
                <c:pt idx="3764">
                  <c:v>-0.36522741445478407</c:v>
                </c:pt>
                <c:pt idx="3765">
                  <c:v>-0.37599393450765956</c:v>
                </c:pt>
                <c:pt idx="3766">
                  <c:v>-0.37599393450765956</c:v>
                </c:pt>
                <c:pt idx="3767">
                  <c:v>-0.37599393450765956</c:v>
                </c:pt>
                <c:pt idx="3768">
                  <c:v>-0.29524503411109321</c:v>
                </c:pt>
                <c:pt idx="3769">
                  <c:v>-0.37061067448122181</c:v>
                </c:pt>
                <c:pt idx="3770">
                  <c:v>-0.33292785429615751</c:v>
                </c:pt>
                <c:pt idx="3771">
                  <c:v>-0.35446089440190848</c:v>
                </c:pt>
                <c:pt idx="3772">
                  <c:v>-0.35984415442834633</c:v>
                </c:pt>
                <c:pt idx="3773">
                  <c:v>-0.37599393450765956</c:v>
                </c:pt>
                <c:pt idx="3774">
                  <c:v>-0.34369437434903299</c:v>
                </c:pt>
                <c:pt idx="3775">
                  <c:v>-0.38137719453409741</c:v>
                </c:pt>
                <c:pt idx="3776">
                  <c:v>-0.35446089440190848</c:v>
                </c:pt>
                <c:pt idx="3777">
                  <c:v>-0.37061067448122181</c:v>
                </c:pt>
                <c:pt idx="3778">
                  <c:v>-0.37599393450765956</c:v>
                </c:pt>
                <c:pt idx="3779">
                  <c:v>-0.35446089440190848</c:v>
                </c:pt>
                <c:pt idx="3780">
                  <c:v>-0.37061067448122181</c:v>
                </c:pt>
                <c:pt idx="3781">
                  <c:v>-0.35984415442834633</c:v>
                </c:pt>
                <c:pt idx="3782">
                  <c:v>-0.37599393450765956</c:v>
                </c:pt>
                <c:pt idx="3783">
                  <c:v>-0.38137719453409741</c:v>
                </c:pt>
                <c:pt idx="3784">
                  <c:v>-0.36522741445478407</c:v>
                </c:pt>
                <c:pt idx="3785">
                  <c:v>-0.27909525403177987</c:v>
                </c:pt>
                <c:pt idx="3786">
                  <c:v>-0.37061067448122181</c:v>
                </c:pt>
                <c:pt idx="3787">
                  <c:v>-0.32216133424328192</c:v>
                </c:pt>
                <c:pt idx="3788">
                  <c:v>-0.34907763437547074</c:v>
                </c:pt>
                <c:pt idx="3789">
                  <c:v>-0.36522741445478407</c:v>
                </c:pt>
                <c:pt idx="3790">
                  <c:v>-0.33292785429615751</c:v>
                </c:pt>
                <c:pt idx="3791">
                  <c:v>-0.37599393450765956</c:v>
                </c:pt>
                <c:pt idx="3792">
                  <c:v>-0.37599393450765956</c:v>
                </c:pt>
                <c:pt idx="3793">
                  <c:v>-0.37599393450765956</c:v>
                </c:pt>
                <c:pt idx="3794">
                  <c:v>-0.38676045456053515</c:v>
                </c:pt>
                <c:pt idx="3795">
                  <c:v>-0.38676045456053515</c:v>
                </c:pt>
                <c:pt idx="3796">
                  <c:v>-0.33292785429615751</c:v>
                </c:pt>
                <c:pt idx="3797">
                  <c:v>-0.36522741445478407</c:v>
                </c:pt>
                <c:pt idx="3798">
                  <c:v>-0.35984415442834633</c:v>
                </c:pt>
                <c:pt idx="3799">
                  <c:v>-0.34369437434903299</c:v>
                </c:pt>
                <c:pt idx="3800">
                  <c:v>-0.37061067448122181</c:v>
                </c:pt>
                <c:pt idx="3801">
                  <c:v>-0.33831111432259525</c:v>
                </c:pt>
                <c:pt idx="3802">
                  <c:v>-0.36522741445478407</c:v>
                </c:pt>
                <c:pt idx="3803">
                  <c:v>-0.35984415442834633</c:v>
                </c:pt>
                <c:pt idx="3804">
                  <c:v>-0.35446089440190848</c:v>
                </c:pt>
                <c:pt idx="3805">
                  <c:v>-0.31677807421684417</c:v>
                </c:pt>
                <c:pt idx="3806">
                  <c:v>-0.37599393450765956</c:v>
                </c:pt>
                <c:pt idx="3807">
                  <c:v>-0.37599393450765956</c:v>
                </c:pt>
                <c:pt idx="3808">
                  <c:v>-0.34369437434903299</c:v>
                </c:pt>
                <c:pt idx="3809">
                  <c:v>-0.36522741445478407</c:v>
                </c:pt>
                <c:pt idx="3810">
                  <c:v>-0.36522741445478407</c:v>
                </c:pt>
                <c:pt idx="3811">
                  <c:v>-0.37599393450765956</c:v>
                </c:pt>
                <c:pt idx="3812">
                  <c:v>-0.35984415442834633</c:v>
                </c:pt>
                <c:pt idx="3813">
                  <c:v>-0.37061067448122181</c:v>
                </c:pt>
                <c:pt idx="3814">
                  <c:v>-0.35446089440190848</c:v>
                </c:pt>
                <c:pt idx="3815">
                  <c:v>-0.32754459426971966</c:v>
                </c:pt>
                <c:pt idx="3816">
                  <c:v>-0.37061067448122181</c:v>
                </c:pt>
                <c:pt idx="3817">
                  <c:v>-0.36522741445478407</c:v>
                </c:pt>
                <c:pt idx="3818">
                  <c:v>-0.37061067448122181</c:v>
                </c:pt>
                <c:pt idx="3819">
                  <c:v>-0.35984415442834633</c:v>
                </c:pt>
                <c:pt idx="3820">
                  <c:v>-0.36522741445478407</c:v>
                </c:pt>
                <c:pt idx="3821">
                  <c:v>-0.37599393450765956</c:v>
                </c:pt>
                <c:pt idx="3822">
                  <c:v>-0.37599393450765956</c:v>
                </c:pt>
                <c:pt idx="3823">
                  <c:v>-0.37599393450765956</c:v>
                </c:pt>
                <c:pt idx="3824">
                  <c:v>-0.35984415442834633</c:v>
                </c:pt>
                <c:pt idx="3825">
                  <c:v>-0.37599393450765956</c:v>
                </c:pt>
                <c:pt idx="3826">
                  <c:v>-0.36522741445478407</c:v>
                </c:pt>
                <c:pt idx="3827">
                  <c:v>-0.31139481419040643</c:v>
                </c:pt>
                <c:pt idx="3828">
                  <c:v>-0.36522741445478407</c:v>
                </c:pt>
                <c:pt idx="3829">
                  <c:v>-0.37599393450765956</c:v>
                </c:pt>
                <c:pt idx="3830">
                  <c:v>-0.37061067448122181</c:v>
                </c:pt>
                <c:pt idx="3831">
                  <c:v>-0.36522741445478407</c:v>
                </c:pt>
                <c:pt idx="3832">
                  <c:v>-0.36522741445478407</c:v>
                </c:pt>
                <c:pt idx="3833">
                  <c:v>-0.37061067448122181</c:v>
                </c:pt>
                <c:pt idx="3834">
                  <c:v>-0.37599393450765956</c:v>
                </c:pt>
                <c:pt idx="3835">
                  <c:v>-0.34907763437547074</c:v>
                </c:pt>
                <c:pt idx="3836">
                  <c:v>-0.35446089440190848</c:v>
                </c:pt>
                <c:pt idx="3837">
                  <c:v>-0.37599393450765956</c:v>
                </c:pt>
                <c:pt idx="3838">
                  <c:v>-0.37061067448122181</c:v>
                </c:pt>
                <c:pt idx="3839">
                  <c:v>-0.36522741445478407</c:v>
                </c:pt>
                <c:pt idx="3840">
                  <c:v>-0.37599393450765956</c:v>
                </c:pt>
                <c:pt idx="3841">
                  <c:v>-0.37061067448122181</c:v>
                </c:pt>
                <c:pt idx="3842">
                  <c:v>-0.36522741445478407</c:v>
                </c:pt>
                <c:pt idx="3843">
                  <c:v>-0.37599393450765956</c:v>
                </c:pt>
                <c:pt idx="3844">
                  <c:v>-0.33831111432259525</c:v>
                </c:pt>
                <c:pt idx="3845">
                  <c:v>-0.35446089440190848</c:v>
                </c:pt>
                <c:pt idx="3846">
                  <c:v>-0.37061067448122181</c:v>
                </c:pt>
                <c:pt idx="3847">
                  <c:v>-0.31677807421684417</c:v>
                </c:pt>
                <c:pt idx="3848">
                  <c:v>-0.33831111432259525</c:v>
                </c:pt>
                <c:pt idx="3849">
                  <c:v>-0.36522741445478407</c:v>
                </c:pt>
                <c:pt idx="3850">
                  <c:v>-0.35984415442834633</c:v>
                </c:pt>
                <c:pt idx="3851">
                  <c:v>-0.36522741445478407</c:v>
                </c:pt>
                <c:pt idx="3852">
                  <c:v>-0.36522741445478407</c:v>
                </c:pt>
                <c:pt idx="3853">
                  <c:v>-0.36522741445478407</c:v>
                </c:pt>
                <c:pt idx="3854">
                  <c:v>-0.38137719453409741</c:v>
                </c:pt>
                <c:pt idx="3855">
                  <c:v>-0.33292785429615751</c:v>
                </c:pt>
                <c:pt idx="3856">
                  <c:v>-0.37061067448122181</c:v>
                </c:pt>
                <c:pt idx="3857">
                  <c:v>-0.34369437434903299</c:v>
                </c:pt>
                <c:pt idx="3858">
                  <c:v>-0.33831111432259525</c:v>
                </c:pt>
                <c:pt idx="3859">
                  <c:v>-0.34369437434903299</c:v>
                </c:pt>
                <c:pt idx="3860">
                  <c:v>-0.27909525403177987</c:v>
                </c:pt>
                <c:pt idx="3861">
                  <c:v>-0.37061067448122181</c:v>
                </c:pt>
                <c:pt idx="3862">
                  <c:v>-0.34907763437547074</c:v>
                </c:pt>
                <c:pt idx="3863">
                  <c:v>-0.36522741445478407</c:v>
                </c:pt>
                <c:pt idx="3864">
                  <c:v>-0.35984415442834633</c:v>
                </c:pt>
                <c:pt idx="3865">
                  <c:v>-0.37599393450765956</c:v>
                </c:pt>
                <c:pt idx="3866">
                  <c:v>-0.38137719453409741</c:v>
                </c:pt>
                <c:pt idx="3867">
                  <c:v>-0.38137719453409741</c:v>
                </c:pt>
                <c:pt idx="3868">
                  <c:v>-0.38137719453409741</c:v>
                </c:pt>
                <c:pt idx="3869">
                  <c:v>-0.37061067448122181</c:v>
                </c:pt>
                <c:pt idx="3870">
                  <c:v>-0.37061067448122181</c:v>
                </c:pt>
                <c:pt idx="3871">
                  <c:v>-0.35984415442834633</c:v>
                </c:pt>
                <c:pt idx="3872">
                  <c:v>-0.35446089440190848</c:v>
                </c:pt>
                <c:pt idx="3873">
                  <c:v>-0.35446089440190848</c:v>
                </c:pt>
                <c:pt idx="3874">
                  <c:v>-0.34907763437547074</c:v>
                </c:pt>
                <c:pt idx="3875">
                  <c:v>-0.32216133424328192</c:v>
                </c:pt>
                <c:pt idx="3876">
                  <c:v>-0.35446089440190848</c:v>
                </c:pt>
                <c:pt idx="3877">
                  <c:v>-0.36522741445478407</c:v>
                </c:pt>
                <c:pt idx="3878">
                  <c:v>-0.37599393450765956</c:v>
                </c:pt>
                <c:pt idx="3879">
                  <c:v>-0.36522741445478407</c:v>
                </c:pt>
                <c:pt idx="3880">
                  <c:v>-0.37061067448122181</c:v>
                </c:pt>
                <c:pt idx="3881">
                  <c:v>-0.37599393450765956</c:v>
                </c:pt>
                <c:pt idx="3882">
                  <c:v>-0.38137719453409741</c:v>
                </c:pt>
                <c:pt idx="3883">
                  <c:v>-0.32216133424328192</c:v>
                </c:pt>
                <c:pt idx="3884">
                  <c:v>-0.37061067448122181</c:v>
                </c:pt>
                <c:pt idx="3885">
                  <c:v>-0.35984415442834633</c:v>
                </c:pt>
                <c:pt idx="3886">
                  <c:v>-0.37061067448122181</c:v>
                </c:pt>
                <c:pt idx="3887">
                  <c:v>-0.36522741445478407</c:v>
                </c:pt>
                <c:pt idx="3888">
                  <c:v>-0.31677807421684417</c:v>
                </c:pt>
                <c:pt idx="3889">
                  <c:v>-0.35446089440190848</c:v>
                </c:pt>
                <c:pt idx="3890">
                  <c:v>-0.38137719453409741</c:v>
                </c:pt>
                <c:pt idx="3891">
                  <c:v>-0.37061067448122181</c:v>
                </c:pt>
                <c:pt idx="3892">
                  <c:v>-0.38137719453409741</c:v>
                </c:pt>
                <c:pt idx="3893">
                  <c:v>-0.35446089440190848</c:v>
                </c:pt>
                <c:pt idx="3894">
                  <c:v>-0.38137719453409741</c:v>
                </c:pt>
                <c:pt idx="3895">
                  <c:v>-0.37061067448122181</c:v>
                </c:pt>
                <c:pt idx="3896">
                  <c:v>-0.35984415442834633</c:v>
                </c:pt>
                <c:pt idx="3897">
                  <c:v>-0.35446089440190848</c:v>
                </c:pt>
                <c:pt idx="3898">
                  <c:v>-0.35984415442834633</c:v>
                </c:pt>
                <c:pt idx="3899">
                  <c:v>-0.35984415442834633</c:v>
                </c:pt>
                <c:pt idx="3900">
                  <c:v>-0.33831111432259525</c:v>
                </c:pt>
                <c:pt idx="3901">
                  <c:v>-0.32754459426971966</c:v>
                </c:pt>
                <c:pt idx="3902">
                  <c:v>-0.37599393450765956</c:v>
                </c:pt>
                <c:pt idx="3903">
                  <c:v>-0.36522741445478407</c:v>
                </c:pt>
                <c:pt idx="3904">
                  <c:v>-0.36522741445478407</c:v>
                </c:pt>
                <c:pt idx="3905">
                  <c:v>-0.37599393450765956</c:v>
                </c:pt>
                <c:pt idx="3906">
                  <c:v>-0.32754459426971966</c:v>
                </c:pt>
                <c:pt idx="3907">
                  <c:v>-0.37599393450765956</c:v>
                </c:pt>
                <c:pt idx="3908">
                  <c:v>-0.37599393450765956</c:v>
                </c:pt>
                <c:pt idx="3909">
                  <c:v>-0.37061067448122181</c:v>
                </c:pt>
                <c:pt idx="3910">
                  <c:v>-0.36522741445478407</c:v>
                </c:pt>
                <c:pt idx="3911">
                  <c:v>-0.37061067448122181</c:v>
                </c:pt>
                <c:pt idx="3912">
                  <c:v>-0.36522741445478407</c:v>
                </c:pt>
                <c:pt idx="3913">
                  <c:v>-0.37061067448122181</c:v>
                </c:pt>
                <c:pt idx="3914">
                  <c:v>-0.35984415442834633</c:v>
                </c:pt>
                <c:pt idx="3915">
                  <c:v>-0.36522741445478407</c:v>
                </c:pt>
                <c:pt idx="3916">
                  <c:v>-0.36522741445478407</c:v>
                </c:pt>
                <c:pt idx="3917">
                  <c:v>-0.38137719453409741</c:v>
                </c:pt>
                <c:pt idx="3918">
                  <c:v>-0.38137719453409741</c:v>
                </c:pt>
                <c:pt idx="3919">
                  <c:v>-0.35984415442834633</c:v>
                </c:pt>
                <c:pt idx="3920">
                  <c:v>-0.37599393450765956</c:v>
                </c:pt>
                <c:pt idx="3921">
                  <c:v>-0.35984415442834633</c:v>
                </c:pt>
                <c:pt idx="3922">
                  <c:v>-0.35984415442834633</c:v>
                </c:pt>
                <c:pt idx="3923">
                  <c:v>-0.37061067448122181</c:v>
                </c:pt>
                <c:pt idx="3924">
                  <c:v>-0.35984415442834633</c:v>
                </c:pt>
                <c:pt idx="3925">
                  <c:v>-0.37599393450765956</c:v>
                </c:pt>
                <c:pt idx="3926">
                  <c:v>-0.37599393450765956</c:v>
                </c:pt>
                <c:pt idx="3927">
                  <c:v>-0.37599393450765956</c:v>
                </c:pt>
                <c:pt idx="3928">
                  <c:v>-0.35984415442834633</c:v>
                </c:pt>
                <c:pt idx="3929">
                  <c:v>-0.38137719453409741</c:v>
                </c:pt>
                <c:pt idx="3930">
                  <c:v>-0.30062829413753095</c:v>
                </c:pt>
                <c:pt idx="3931">
                  <c:v>-0.27371199400534202</c:v>
                </c:pt>
                <c:pt idx="3932">
                  <c:v>-0.36522741445478407</c:v>
                </c:pt>
                <c:pt idx="3933">
                  <c:v>-0.36522741445478407</c:v>
                </c:pt>
                <c:pt idx="3934">
                  <c:v>-0.32754459426971966</c:v>
                </c:pt>
                <c:pt idx="3935">
                  <c:v>-0.28986177408465535</c:v>
                </c:pt>
                <c:pt idx="3936">
                  <c:v>-0.35446089440190848</c:v>
                </c:pt>
                <c:pt idx="3937">
                  <c:v>-0.33292785429615751</c:v>
                </c:pt>
                <c:pt idx="3938">
                  <c:v>-0.34369437434903299</c:v>
                </c:pt>
                <c:pt idx="3939">
                  <c:v>-0.33292785429615751</c:v>
                </c:pt>
                <c:pt idx="3940">
                  <c:v>-0.35446089440190848</c:v>
                </c:pt>
                <c:pt idx="3941">
                  <c:v>-0.37061067448122181</c:v>
                </c:pt>
                <c:pt idx="3942">
                  <c:v>-0.32754459426971966</c:v>
                </c:pt>
                <c:pt idx="3943">
                  <c:v>-0.35984415442834633</c:v>
                </c:pt>
                <c:pt idx="3944">
                  <c:v>-0.37061067448122181</c:v>
                </c:pt>
                <c:pt idx="3945">
                  <c:v>-0.34907763437547074</c:v>
                </c:pt>
                <c:pt idx="3946">
                  <c:v>-0.30062829413753095</c:v>
                </c:pt>
                <c:pt idx="3947">
                  <c:v>-0.35984415442834633</c:v>
                </c:pt>
                <c:pt idx="3948">
                  <c:v>-0.36522741445478407</c:v>
                </c:pt>
                <c:pt idx="3949">
                  <c:v>-0.35446089440190848</c:v>
                </c:pt>
                <c:pt idx="3950">
                  <c:v>-0.35984415442834633</c:v>
                </c:pt>
                <c:pt idx="3951">
                  <c:v>-0.35984415442834633</c:v>
                </c:pt>
                <c:pt idx="3952">
                  <c:v>-0.34907763437547074</c:v>
                </c:pt>
                <c:pt idx="3953">
                  <c:v>-0.36522741445478407</c:v>
                </c:pt>
                <c:pt idx="3954">
                  <c:v>-0.34369437434903299</c:v>
                </c:pt>
                <c:pt idx="3955">
                  <c:v>-0.36522741445478407</c:v>
                </c:pt>
                <c:pt idx="3956">
                  <c:v>-0.35446089440190848</c:v>
                </c:pt>
                <c:pt idx="3957">
                  <c:v>-0.36522741445478407</c:v>
                </c:pt>
                <c:pt idx="3958">
                  <c:v>-0.33831111432259525</c:v>
                </c:pt>
                <c:pt idx="3959">
                  <c:v>-0.34907763437547074</c:v>
                </c:pt>
                <c:pt idx="3960">
                  <c:v>-0.35446089440190848</c:v>
                </c:pt>
                <c:pt idx="3961">
                  <c:v>-0.37061067448122181</c:v>
                </c:pt>
                <c:pt idx="3962">
                  <c:v>-0.31139481419040643</c:v>
                </c:pt>
                <c:pt idx="3963">
                  <c:v>-0.37599393450765956</c:v>
                </c:pt>
                <c:pt idx="3964">
                  <c:v>-0.35984415442834633</c:v>
                </c:pt>
                <c:pt idx="3965">
                  <c:v>-0.36522741445478407</c:v>
                </c:pt>
                <c:pt idx="3966">
                  <c:v>-0.37599393450765956</c:v>
                </c:pt>
                <c:pt idx="3967">
                  <c:v>-0.35984415442834633</c:v>
                </c:pt>
                <c:pt idx="3968">
                  <c:v>-0.33831111432259525</c:v>
                </c:pt>
                <c:pt idx="3969">
                  <c:v>-0.37061067448122181</c:v>
                </c:pt>
                <c:pt idx="3970">
                  <c:v>-0.38137719453409741</c:v>
                </c:pt>
                <c:pt idx="3971">
                  <c:v>-0.35446089440190848</c:v>
                </c:pt>
                <c:pt idx="3972">
                  <c:v>-0.35984415442834633</c:v>
                </c:pt>
                <c:pt idx="3973">
                  <c:v>-0.31139481419040643</c:v>
                </c:pt>
                <c:pt idx="3974">
                  <c:v>-0.34369437434903299</c:v>
                </c:pt>
                <c:pt idx="3975">
                  <c:v>-0.34907763437547074</c:v>
                </c:pt>
                <c:pt idx="3976">
                  <c:v>-0.35984415442834633</c:v>
                </c:pt>
                <c:pt idx="3977">
                  <c:v>-0.33831111432259525</c:v>
                </c:pt>
                <c:pt idx="3978">
                  <c:v>-0.35446089440190848</c:v>
                </c:pt>
                <c:pt idx="3979">
                  <c:v>-0.38137719453409741</c:v>
                </c:pt>
                <c:pt idx="3980">
                  <c:v>-0.37061067448122181</c:v>
                </c:pt>
                <c:pt idx="3981">
                  <c:v>-0.37061067448122181</c:v>
                </c:pt>
                <c:pt idx="3982">
                  <c:v>-0.35446089440190848</c:v>
                </c:pt>
                <c:pt idx="3983">
                  <c:v>-0.35446089440190848</c:v>
                </c:pt>
                <c:pt idx="3984">
                  <c:v>-0.36522741445478407</c:v>
                </c:pt>
                <c:pt idx="3985">
                  <c:v>-0.36522741445478407</c:v>
                </c:pt>
                <c:pt idx="3986">
                  <c:v>-0.37599393450765956</c:v>
                </c:pt>
                <c:pt idx="3987">
                  <c:v>-0.37599393450765956</c:v>
                </c:pt>
                <c:pt idx="3988">
                  <c:v>-0.35446089440190848</c:v>
                </c:pt>
                <c:pt idx="3989">
                  <c:v>-0.34369437434903299</c:v>
                </c:pt>
                <c:pt idx="3990">
                  <c:v>-0.35446089440190848</c:v>
                </c:pt>
                <c:pt idx="3991">
                  <c:v>-0.32754459426971966</c:v>
                </c:pt>
                <c:pt idx="3992">
                  <c:v>-0.36522741445478407</c:v>
                </c:pt>
                <c:pt idx="3993">
                  <c:v>-0.35984415442834633</c:v>
                </c:pt>
                <c:pt idx="3994">
                  <c:v>-0.35984415442834633</c:v>
                </c:pt>
                <c:pt idx="3995">
                  <c:v>-0.36522741445478407</c:v>
                </c:pt>
                <c:pt idx="3996">
                  <c:v>-0.36522741445478407</c:v>
                </c:pt>
                <c:pt idx="3997">
                  <c:v>-0.36522741445478407</c:v>
                </c:pt>
                <c:pt idx="3998">
                  <c:v>-0.38137719453409741</c:v>
                </c:pt>
                <c:pt idx="3999">
                  <c:v>-0.37061067448122181</c:v>
                </c:pt>
                <c:pt idx="4000">
                  <c:v>-0.34907763437547074</c:v>
                </c:pt>
                <c:pt idx="4001">
                  <c:v>-0.35984415442834633</c:v>
                </c:pt>
                <c:pt idx="4002">
                  <c:v>-0.35984415442834633</c:v>
                </c:pt>
                <c:pt idx="4003">
                  <c:v>-0.38137719453409741</c:v>
                </c:pt>
                <c:pt idx="4004">
                  <c:v>-0.35446089440190848</c:v>
                </c:pt>
                <c:pt idx="4005">
                  <c:v>-0.37599393450765956</c:v>
                </c:pt>
                <c:pt idx="4006">
                  <c:v>-0.37061067448122181</c:v>
                </c:pt>
                <c:pt idx="4007">
                  <c:v>-0.35446089440190848</c:v>
                </c:pt>
                <c:pt idx="4008">
                  <c:v>-0.36522741445478407</c:v>
                </c:pt>
                <c:pt idx="4009">
                  <c:v>-0.33831111432259525</c:v>
                </c:pt>
                <c:pt idx="4010">
                  <c:v>-0.35446089440190848</c:v>
                </c:pt>
                <c:pt idx="4011">
                  <c:v>-0.37599393450765956</c:v>
                </c:pt>
                <c:pt idx="4012">
                  <c:v>-0.37599393450765956</c:v>
                </c:pt>
                <c:pt idx="4013">
                  <c:v>-0.37599393450765956</c:v>
                </c:pt>
                <c:pt idx="4014">
                  <c:v>-0.38137719453409741</c:v>
                </c:pt>
                <c:pt idx="4015">
                  <c:v>-0.36522741445478407</c:v>
                </c:pt>
                <c:pt idx="4016">
                  <c:v>-0.35984415442834633</c:v>
                </c:pt>
                <c:pt idx="4017">
                  <c:v>-0.34907763437547074</c:v>
                </c:pt>
                <c:pt idx="4018">
                  <c:v>-0.36522741445478407</c:v>
                </c:pt>
                <c:pt idx="4019">
                  <c:v>-0.37061067448122181</c:v>
                </c:pt>
                <c:pt idx="4020">
                  <c:v>-0.37599393450765956</c:v>
                </c:pt>
                <c:pt idx="4021">
                  <c:v>-0.36522741445478407</c:v>
                </c:pt>
                <c:pt idx="4022">
                  <c:v>-0.37599393450765956</c:v>
                </c:pt>
                <c:pt idx="4023">
                  <c:v>-0.37599393450765956</c:v>
                </c:pt>
                <c:pt idx="4024">
                  <c:v>-0.34369437434903299</c:v>
                </c:pt>
                <c:pt idx="4025">
                  <c:v>-0.37599393450765956</c:v>
                </c:pt>
                <c:pt idx="4026">
                  <c:v>-0.35984415442834633</c:v>
                </c:pt>
                <c:pt idx="4027">
                  <c:v>-0.38137719453409741</c:v>
                </c:pt>
                <c:pt idx="4028">
                  <c:v>-0.38137719453409741</c:v>
                </c:pt>
                <c:pt idx="4029">
                  <c:v>-0.35446089440190848</c:v>
                </c:pt>
                <c:pt idx="4030">
                  <c:v>-0.37599393450765956</c:v>
                </c:pt>
                <c:pt idx="4031">
                  <c:v>-0.38137719453409741</c:v>
                </c:pt>
                <c:pt idx="4032">
                  <c:v>-0.37061067448122181</c:v>
                </c:pt>
                <c:pt idx="4033">
                  <c:v>-0.33292785429615751</c:v>
                </c:pt>
                <c:pt idx="4034">
                  <c:v>-0.35446089440190848</c:v>
                </c:pt>
                <c:pt idx="4035">
                  <c:v>-0.34907763437547074</c:v>
                </c:pt>
                <c:pt idx="4036">
                  <c:v>-0.38676045456053515</c:v>
                </c:pt>
                <c:pt idx="4037">
                  <c:v>-0.37599393450765956</c:v>
                </c:pt>
                <c:pt idx="4038">
                  <c:v>-0.31677807421684417</c:v>
                </c:pt>
                <c:pt idx="4039">
                  <c:v>-0.30062829413753095</c:v>
                </c:pt>
                <c:pt idx="4040">
                  <c:v>-0.31677807421684417</c:v>
                </c:pt>
                <c:pt idx="4041">
                  <c:v>-0.37061067448122181</c:v>
                </c:pt>
                <c:pt idx="4042">
                  <c:v>-0.36522741445478407</c:v>
                </c:pt>
                <c:pt idx="4043">
                  <c:v>-0.37599393450765956</c:v>
                </c:pt>
                <c:pt idx="4044">
                  <c:v>-0.36522741445478407</c:v>
                </c:pt>
                <c:pt idx="4045">
                  <c:v>-0.37599393450765956</c:v>
                </c:pt>
                <c:pt idx="4046">
                  <c:v>-0.38137719453409741</c:v>
                </c:pt>
                <c:pt idx="4047">
                  <c:v>-0.27909525403177987</c:v>
                </c:pt>
                <c:pt idx="4048">
                  <c:v>-0.35446089440190848</c:v>
                </c:pt>
                <c:pt idx="4049">
                  <c:v>-0.35984415442834633</c:v>
                </c:pt>
                <c:pt idx="4050">
                  <c:v>-0.34369437434903299</c:v>
                </c:pt>
                <c:pt idx="4051">
                  <c:v>-0.36522741445478407</c:v>
                </c:pt>
                <c:pt idx="4052">
                  <c:v>-0.33292785429615751</c:v>
                </c:pt>
                <c:pt idx="4053">
                  <c:v>-0.34369437434903299</c:v>
                </c:pt>
                <c:pt idx="4054">
                  <c:v>-0.34907763437547074</c:v>
                </c:pt>
                <c:pt idx="4055">
                  <c:v>-0.34907763437547074</c:v>
                </c:pt>
                <c:pt idx="4056">
                  <c:v>-0.36522741445478407</c:v>
                </c:pt>
                <c:pt idx="4057">
                  <c:v>-0.37599393450765956</c:v>
                </c:pt>
                <c:pt idx="4058">
                  <c:v>-0.34907763437547074</c:v>
                </c:pt>
                <c:pt idx="4059">
                  <c:v>-0.33831111432259525</c:v>
                </c:pt>
                <c:pt idx="4060">
                  <c:v>-0.34369437434903299</c:v>
                </c:pt>
                <c:pt idx="4061">
                  <c:v>-0.35984415442834633</c:v>
                </c:pt>
                <c:pt idx="4062">
                  <c:v>-0.37599393450765956</c:v>
                </c:pt>
                <c:pt idx="4063">
                  <c:v>-0.37061067448122181</c:v>
                </c:pt>
                <c:pt idx="4064">
                  <c:v>-0.36522741445478407</c:v>
                </c:pt>
                <c:pt idx="4065">
                  <c:v>-0.36522741445478407</c:v>
                </c:pt>
                <c:pt idx="4066">
                  <c:v>-0.37061067448122181</c:v>
                </c:pt>
                <c:pt idx="4067">
                  <c:v>-0.37599393450765956</c:v>
                </c:pt>
                <c:pt idx="4068">
                  <c:v>-0.37061067448122181</c:v>
                </c:pt>
                <c:pt idx="4069">
                  <c:v>-0.36522741445478407</c:v>
                </c:pt>
                <c:pt idx="4070">
                  <c:v>-0.34369437434903299</c:v>
                </c:pt>
                <c:pt idx="4071">
                  <c:v>-0.32754459426971966</c:v>
                </c:pt>
                <c:pt idx="4072">
                  <c:v>-0.37061067448122181</c:v>
                </c:pt>
                <c:pt idx="4073">
                  <c:v>-0.35984415442834633</c:v>
                </c:pt>
                <c:pt idx="4074">
                  <c:v>-0.34369437434903299</c:v>
                </c:pt>
                <c:pt idx="4075">
                  <c:v>-0.36522741445478407</c:v>
                </c:pt>
                <c:pt idx="4076">
                  <c:v>-0.35984415442834633</c:v>
                </c:pt>
                <c:pt idx="4077">
                  <c:v>-0.34907763437547074</c:v>
                </c:pt>
                <c:pt idx="4078">
                  <c:v>-0.33831111432259525</c:v>
                </c:pt>
                <c:pt idx="4079">
                  <c:v>-0.37599393450765956</c:v>
                </c:pt>
                <c:pt idx="4080">
                  <c:v>-0.33292785429615751</c:v>
                </c:pt>
                <c:pt idx="4081">
                  <c:v>-0.38137719453409741</c:v>
                </c:pt>
                <c:pt idx="4082">
                  <c:v>-0.35446089440190848</c:v>
                </c:pt>
                <c:pt idx="4083">
                  <c:v>-0.35984415442834633</c:v>
                </c:pt>
                <c:pt idx="4084">
                  <c:v>-0.33831111432259525</c:v>
                </c:pt>
                <c:pt idx="4085">
                  <c:v>-0.35984415442834633</c:v>
                </c:pt>
                <c:pt idx="4086">
                  <c:v>-0.37599393450765956</c:v>
                </c:pt>
                <c:pt idx="4087">
                  <c:v>-0.34369437434903299</c:v>
                </c:pt>
                <c:pt idx="4088">
                  <c:v>-0.37061067448122181</c:v>
                </c:pt>
                <c:pt idx="4089">
                  <c:v>-0.34907763437547074</c:v>
                </c:pt>
                <c:pt idx="4090">
                  <c:v>-0.34907763437547074</c:v>
                </c:pt>
                <c:pt idx="4091">
                  <c:v>-0.38137719453409741</c:v>
                </c:pt>
                <c:pt idx="4092">
                  <c:v>-0.28447851405821761</c:v>
                </c:pt>
                <c:pt idx="4093">
                  <c:v>-0.38676045456053515</c:v>
                </c:pt>
                <c:pt idx="4094">
                  <c:v>-0.35984415442834633</c:v>
                </c:pt>
                <c:pt idx="4095">
                  <c:v>-0.37599393450765956</c:v>
                </c:pt>
                <c:pt idx="4096">
                  <c:v>-0.37599393450765956</c:v>
                </c:pt>
                <c:pt idx="4097">
                  <c:v>-0.32216133424328192</c:v>
                </c:pt>
                <c:pt idx="4098">
                  <c:v>-0.36522741445478407</c:v>
                </c:pt>
                <c:pt idx="4099">
                  <c:v>-0.34369437434903299</c:v>
                </c:pt>
                <c:pt idx="4100">
                  <c:v>-0.34369437434903299</c:v>
                </c:pt>
                <c:pt idx="4101">
                  <c:v>-0.34907763437547074</c:v>
                </c:pt>
                <c:pt idx="4102">
                  <c:v>-0.34907763437547074</c:v>
                </c:pt>
                <c:pt idx="4103">
                  <c:v>-0.33292785429615751</c:v>
                </c:pt>
                <c:pt idx="4104">
                  <c:v>-0.30062829413753095</c:v>
                </c:pt>
                <c:pt idx="4105">
                  <c:v>-0.34907763437547074</c:v>
                </c:pt>
                <c:pt idx="4106">
                  <c:v>-0.35984415442834633</c:v>
                </c:pt>
                <c:pt idx="4107">
                  <c:v>-0.37599393450765956</c:v>
                </c:pt>
                <c:pt idx="4108">
                  <c:v>-0.35984415442834633</c:v>
                </c:pt>
                <c:pt idx="4109">
                  <c:v>-0.36522741445478407</c:v>
                </c:pt>
                <c:pt idx="4110">
                  <c:v>-0.37061067448122181</c:v>
                </c:pt>
                <c:pt idx="4111">
                  <c:v>-0.36522741445478407</c:v>
                </c:pt>
                <c:pt idx="4112">
                  <c:v>-0.37599393450765956</c:v>
                </c:pt>
                <c:pt idx="4113">
                  <c:v>-0.34907763437547074</c:v>
                </c:pt>
                <c:pt idx="4114">
                  <c:v>-0.35446089440190848</c:v>
                </c:pt>
                <c:pt idx="4115">
                  <c:v>-0.34369437434903299</c:v>
                </c:pt>
                <c:pt idx="4116">
                  <c:v>-0.37061067448122181</c:v>
                </c:pt>
                <c:pt idx="4117">
                  <c:v>-0.35446089440190848</c:v>
                </c:pt>
                <c:pt idx="4118">
                  <c:v>-0.35446089440190848</c:v>
                </c:pt>
                <c:pt idx="4119">
                  <c:v>-0.33292785429615751</c:v>
                </c:pt>
                <c:pt idx="4120">
                  <c:v>-0.31139481419040643</c:v>
                </c:pt>
                <c:pt idx="4121">
                  <c:v>-0.35984415442834633</c:v>
                </c:pt>
                <c:pt idx="4122">
                  <c:v>-0.31677807421684417</c:v>
                </c:pt>
                <c:pt idx="4123">
                  <c:v>-0.37061067448122181</c:v>
                </c:pt>
                <c:pt idx="4124">
                  <c:v>-0.35984415442834633</c:v>
                </c:pt>
                <c:pt idx="4125">
                  <c:v>-0.33831111432259525</c:v>
                </c:pt>
                <c:pt idx="4126">
                  <c:v>-0.36522741445478407</c:v>
                </c:pt>
                <c:pt idx="4127">
                  <c:v>-0.36522741445478407</c:v>
                </c:pt>
                <c:pt idx="4128">
                  <c:v>-0.38137719453409741</c:v>
                </c:pt>
                <c:pt idx="4129">
                  <c:v>-0.30601155416396869</c:v>
                </c:pt>
                <c:pt idx="4130">
                  <c:v>-0.33831111432259525</c:v>
                </c:pt>
                <c:pt idx="4131">
                  <c:v>-0.35446089440190848</c:v>
                </c:pt>
                <c:pt idx="4132">
                  <c:v>-0.37599393450765956</c:v>
                </c:pt>
                <c:pt idx="4133">
                  <c:v>-0.37061067448122181</c:v>
                </c:pt>
                <c:pt idx="4134">
                  <c:v>-0.35984415442834633</c:v>
                </c:pt>
                <c:pt idx="4135">
                  <c:v>-0.37599393450765956</c:v>
                </c:pt>
                <c:pt idx="4136">
                  <c:v>-0.33292785429615751</c:v>
                </c:pt>
                <c:pt idx="4137">
                  <c:v>-0.35984415442834633</c:v>
                </c:pt>
                <c:pt idx="4138">
                  <c:v>-0.38137719453409741</c:v>
                </c:pt>
                <c:pt idx="4139">
                  <c:v>-0.37599393450765956</c:v>
                </c:pt>
                <c:pt idx="4140">
                  <c:v>-0.32216133424328192</c:v>
                </c:pt>
                <c:pt idx="4141">
                  <c:v>-0.37599393450765956</c:v>
                </c:pt>
                <c:pt idx="4142">
                  <c:v>-0.35446089440190848</c:v>
                </c:pt>
                <c:pt idx="4143">
                  <c:v>-0.38137719453409741</c:v>
                </c:pt>
                <c:pt idx="4144">
                  <c:v>-0.35984415442834633</c:v>
                </c:pt>
                <c:pt idx="4145">
                  <c:v>-0.37599393450765956</c:v>
                </c:pt>
                <c:pt idx="4146">
                  <c:v>-0.37061067448122181</c:v>
                </c:pt>
                <c:pt idx="4147">
                  <c:v>-0.37061067448122181</c:v>
                </c:pt>
                <c:pt idx="4148">
                  <c:v>-0.34907763437547074</c:v>
                </c:pt>
                <c:pt idx="4149">
                  <c:v>-0.35446089440190848</c:v>
                </c:pt>
                <c:pt idx="4150">
                  <c:v>-0.35446089440190848</c:v>
                </c:pt>
                <c:pt idx="4151">
                  <c:v>-0.26832873397890428</c:v>
                </c:pt>
                <c:pt idx="4152">
                  <c:v>-0.38137719453409741</c:v>
                </c:pt>
                <c:pt idx="4153">
                  <c:v>-0.37061067448122181</c:v>
                </c:pt>
                <c:pt idx="4154">
                  <c:v>-0.34369437434903299</c:v>
                </c:pt>
                <c:pt idx="4155">
                  <c:v>-0.37061067448122181</c:v>
                </c:pt>
                <c:pt idx="4156">
                  <c:v>-0.35984415442834633</c:v>
                </c:pt>
                <c:pt idx="4157">
                  <c:v>-0.34369437434903299</c:v>
                </c:pt>
                <c:pt idx="4158">
                  <c:v>-0.38137719453409741</c:v>
                </c:pt>
                <c:pt idx="4159">
                  <c:v>-0.37599393450765956</c:v>
                </c:pt>
                <c:pt idx="4160">
                  <c:v>-0.33831111432259525</c:v>
                </c:pt>
                <c:pt idx="4161">
                  <c:v>-0.36522741445478407</c:v>
                </c:pt>
                <c:pt idx="4162">
                  <c:v>-0.38137719453409741</c:v>
                </c:pt>
                <c:pt idx="4163">
                  <c:v>-0.34907763437547074</c:v>
                </c:pt>
                <c:pt idx="4164">
                  <c:v>-0.36522741445478407</c:v>
                </c:pt>
                <c:pt idx="4165">
                  <c:v>-0.35984415442834633</c:v>
                </c:pt>
                <c:pt idx="4166">
                  <c:v>-0.37061067448122181</c:v>
                </c:pt>
                <c:pt idx="4167">
                  <c:v>-0.35984415442834633</c:v>
                </c:pt>
                <c:pt idx="4168">
                  <c:v>-0.34907763437547074</c:v>
                </c:pt>
                <c:pt idx="4169">
                  <c:v>-0.37599393450765956</c:v>
                </c:pt>
                <c:pt idx="4170">
                  <c:v>-0.37061067448122181</c:v>
                </c:pt>
                <c:pt idx="4171">
                  <c:v>-0.35984415442834633</c:v>
                </c:pt>
                <c:pt idx="4172">
                  <c:v>-0.35446089440190848</c:v>
                </c:pt>
                <c:pt idx="4173">
                  <c:v>-0.38137719453409741</c:v>
                </c:pt>
                <c:pt idx="4174">
                  <c:v>-0.37061067448122181</c:v>
                </c:pt>
                <c:pt idx="4175">
                  <c:v>-0.38137719453409741</c:v>
                </c:pt>
                <c:pt idx="4176">
                  <c:v>-0.36522741445478407</c:v>
                </c:pt>
                <c:pt idx="4177">
                  <c:v>-0.34369437434903299</c:v>
                </c:pt>
                <c:pt idx="4178">
                  <c:v>-0.34907763437547074</c:v>
                </c:pt>
                <c:pt idx="4179">
                  <c:v>-0.36522741445478407</c:v>
                </c:pt>
                <c:pt idx="4180">
                  <c:v>-0.37061067448122181</c:v>
                </c:pt>
                <c:pt idx="4181">
                  <c:v>-0.35984415442834633</c:v>
                </c:pt>
                <c:pt idx="4182">
                  <c:v>-0.38137719453409741</c:v>
                </c:pt>
                <c:pt idx="4183">
                  <c:v>-0.37061067448122181</c:v>
                </c:pt>
                <c:pt idx="4184">
                  <c:v>-0.37061067448122181</c:v>
                </c:pt>
                <c:pt idx="4185">
                  <c:v>-0.35446089440190848</c:v>
                </c:pt>
                <c:pt idx="4186">
                  <c:v>-0.37599393450765956</c:v>
                </c:pt>
                <c:pt idx="4187">
                  <c:v>-0.36522741445478407</c:v>
                </c:pt>
                <c:pt idx="4188">
                  <c:v>-0.37599393450765956</c:v>
                </c:pt>
                <c:pt idx="4189">
                  <c:v>-0.34907763437547074</c:v>
                </c:pt>
                <c:pt idx="4190">
                  <c:v>-0.37599393450765956</c:v>
                </c:pt>
                <c:pt idx="4191">
                  <c:v>-0.34907763437547074</c:v>
                </c:pt>
                <c:pt idx="4192">
                  <c:v>-0.35446089440190848</c:v>
                </c:pt>
                <c:pt idx="4193">
                  <c:v>-0.37061067448122181</c:v>
                </c:pt>
                <c:pt idx="4194">
                  <c:v>-0.37061067448122181</c:v>
                </c:pt>
                <c:pt idx="4195">
                  <c:v>-0.36522741445478407</c:v>
                </c:pt>
                <c:pt idx="4196">
                  <c:v>-0.35984415442834633</c:v>
                </c:pt>
                <c:pt idx="4197">
                  <c:v>-0.38137719453409741</c:v>
                </c:pt>
                <c:pt idx="4198">
                  <c:v>-0.38137719453409741</c:v>
                </c:pt>
                <c:pt idx="4199">
                  <c:v>-0.38137719453409741</c:v>
                </c:pt>
                <c:pt idx="4200">
                  <c:v>-0.34369437434903299</c:v>
                </c:pt>
                <c:pt idx="4201">
                  <c:v>-0.33831111432259525</c:v>
                </c:pt>
                <c:pt idx="4202">
                  <c:v>-0.37061067448122181</c:v>
                </c:pt>
                <c:pt idx="4203">
                  <c:v>-0.37599393450765956</c:v>
                </c:pt>
                <c:pt idx="4204">
                  <c:v>-0.34907763437547074</c:v>
                </c:pt>
                <c:pt idx="4205">
                  <c:v>-0.34907763437547074</c:v>
                </c:pt>
                <c:pt idx="4206">
                  <c:v>-0.34369437434903299</c:v>
                </c:pt>
                <c:pt idx="4207">
                  <c:v>-0.36522741445478407</c:v>
                </c:pt>
                <c:pt idx="4208">
                  <c:v>-0.35984415442834633</c:v>
                </c:pt>
                <c:pt idx="4209">
                  <c:v>-0.36522741445478407</c:v>
                </c:pt>
                <c:pt idx="4210">
                  <c:v>-0.36522741445478407</c:v>
                </c:pt>
                <c:pt idx="4211">
                  <c:v>-0.35984415442834633</c:v>
                </c:pt>
                <c:pt idx="4212">
                  <c:v>-0.34369437434903299</c:v>
                </c:pt>
                <c:pt idx="4213">
                  <c:v>-0.35984415442834633</c:v>
                </c:pt>
                <c:pt idx="4214">
                  <c:v>-0.37599393450765956</c:v>
                </c:pt>
                <c:pt idx="4215">
                  <c:v>-0.31139481419040643</c:v>
                </c:pt>
                <c:pt idx="4216">
                  <c:v>-0.35984415442834633</c:v>
                </c:pt>
                <c:pt idx="4217">
                  <c:v>-0.33292785429615751</c:v>
                </c:pt>
                <c:pt idx="4218">
                  <c:v>-0.37599393450765956</c:v>
                </c:pt>
                <c:pt idx="4219">
                  <c:v>-0.35984415442834633</c:v>
                </c:pt>
                <c:pt idx="4220">
                  <c:v>-0.26294547395246654</c:v>
                </c:pt>
                <c:pt idx="4221">
                  <c:v>-0.35984415442834633</c:v>
                </c:pt>
                <c:pt idx="4222">
                  <c:v>-0.35446089440190848</c:v>
                </c:pt>
                <c:pt idx="4223">
                  <c:v>-0.32754459426971966</c:v>
                </c:pt>
                <c:pt idx="4224">
                  <c:v>-0.37599393450765956</c:v>
                </c:pt>
                <c:pt idx="4225">
                  <c:v>-0.37061067448122181</c:v>
                </c:pt>
                <c:pt idx="4226">
                  <c:v>-0.28986177408465535</c:v>
                </c:pt>
                <c:pt idx="4227">
                  <c:v>-0.35446089440190848</c:v>
                </c:pt>
                <c:pt idx="4228">
                  <c:v>-0.33831111432259525</c:v>
                </c:pt>
                <c:pt idx="4229">
                  <c:v>-0.36522741445478407</c:v>
                </c:pt>
                <c:pt idx="4230">
                  <c:v>-0.38137719453409741</c:v>
                </c:pt>
                <c:pt idx="4231">
                  <c:v>-0.35984415442834633</c:v>
                </c:pt>
                <c:pt idx="4232">
                  <c:v>-0.36522741445478407</c:v>
                </c:pt>
                <c:pt idx="4233">
                  <c:v>-0.37599393450765956</c:v>
                </c:pt>
                <c:pt idx="4234">
                  <c:v>-0.33292785429615751</c:v>
                </c:pt>
                <c:pt idx="4235">
                  <c:v>-0.33292785429615751</c:v>
                </c:pt>
                <c:pt idx="4236">
                  <c:v>-0.35984415442834633</c:v>
                </c:pt>
                <c:pt idx="4237">
                  <c:v>-0.34907763437547074</c:v>
                </c:pt>
                <c:pt idx="4238">
                  <c:v>-0.36522741445478407</c:v>
                </c:pt>
                <c:pt idx="4239">
                  <c:v>-0.32754459426971966</c:v>
                </c:pt>
                <c:pt idx="4240">
                  <c:v>-0.38137719453409741</c:v>
                </c:pt>
                <c:pt idx="4241">
                  <c:v>-0.36522741445478407</c:v>
                </c:pt>
                <c:pt idx="4242">
                  <c:v>-0.35984415442834633</c:v>
                </c:pt>
                <c:pt idx="4243">
                  <c:v>-0.37599393450765956</c:v>
                </c:pt>
                <c:pt idx="4244">
                  <c:v>-0.37599393450765956</c:v>
                </c:pt>
                <c:pt idx="4245">
                  <c:v>-0.16805528503322847</c:v>
                </c:pt>
                <c:pt idx="4246">
                  <c:v>-0.35646938595855016</c:v>
                </c:pt>
                <c:pt idx="4247">
                  <c:v>-0.37800242606430123</c:v>
                </c:pt>
                <c:pt idx="4248">
                  <c:v>-0.36723590601142569</c:v>
                </c:pt>
                <c:pt idx="4249">
                  <c:v>-0.37261916603786349</c:v>
                </c:pt>
                <c:pt idx="4250">
                  <c:v>-0.37800242606430123</c:v>
                </c:pt>
                <c:pt idx="4251">
                  <c:v>-0.34570286590567467</c:v>
                </c:pt>
                <c:pt idx="4252">
                  <c:v>-0.37800242606430123</c:v>
                </c:pt>
                <c:pt idx="4253">
                  <c:v>-0.35646938595855016</c:v>
                </c:pt>
                <c:pt idx="4254">
                  <c:v>-0.33493634585279913</c:v>
                </c:pt>
                <c:pt idx="4255">
                  <c:v>-0.35108612593211241</c:v>
                </c:pt>
                <c:pt idx="4256">
                  <c:v>-0.35646938595855016</c:v>
                </c:pt>
                <c:pt idx="4257">
                  <c:v>-0.36185264598498795</c:v>
                </c:pt>
                <c:pt idx="4258">
                  <c:v>-0.35646938595855016</c:v>
                </c:pt>
                <c:pt idx="4259">
                  <c:v>-0.37261916603786349</c:v>
                </c:pt>
                <c:pt idx="4260">
                  <c:v>-0.28648700561485924</c:v>
                </c:pt>
                <c:pt idx="4261">
                  <c:v>-0.35646938595855016</c:v>
                </c:pt>
                <c:pt idx="4262">
                  <c:v>-0.35646938595855016</c:v>
                </c:pt>
                <c:pt idx="4263">
                  <c:v>-0.36185264598498795</c:v>
                </c:pt>
                <c:pt idx="4264">
                  <c:v>-0.37800242606430123</c:v>
                </c:pt>
                <c:pt idx="4265">
                  <c:v>-0.38876894611717677</c:v>
                </c:pt>
                <c:pt idx="4266">
                  <c:v>-0.36185264598498795</c:v>
                </c:pt>
                <c:pt idx="4267">
                  <c:v>-0.37800242606430123</c:v>
                </c:pt>
                <c:pt idx="4268">
                  <c:v>-0.36723590601142569</c:v>
                </c:pt>
                <c:pt idx="4269">
                  <c:v>-0.35108612593211241</c:v>
                </c:pt>
                <c:pt idx="4270">
                  <c:v>-0.37261916603786349</c:v>
                </c:pt>
                <c:pt idx="4271">
                  <c:v>-0.37800242606430123</c:v>
                </c:pt>
                <c:pt idx="4272">
                  <c:v>-0.37800242606430123</c:v>
                </c:pt>
                <c:pt idx="4273">
                  <c:v>-0.35646938595855016</c:v>
                </c:pt>
                <c:pt idx="4274">
                  <c:v>-0.36723590601142569</c:v>
                </c:pt>
                <c:pt idx="4275">
                  <c:v>-0.35646938595855016</c:v>
                </c:pt>
                <c:pt idx="4276">
                  <c:v>-0.36185264598498795</c:v>
                </c:pt>
                <c:pt idx="4277">
                  <c:v>-0.38338568609073903</c:v>
                </c:pt>
                <c:pt idx="4278">
                  <c:v>-0.32955308582636134</c:v>
                </c:pt>
                <c:pt idx="4279">
                  <c:v>-0.37261916603786349</c:v>
                </c:pt>
                <c:pt idx="4280">
                  <c:v>-0.32955308582636134</c:v>
                </c:pt>
                <c:pt idx="4281">
                  <c:v>-0.37800242606430123</c:v>
                </c:pt>
                <c:pt idx="4282">
                  <c:v>-0.35108612593211241</c:v>
                </c:pt>
                <c:pt idx="4283">
                  <c:v>-0.36723590601142569</c:v>
                </c:pt>
                <c:pt idx="4284">
                  <c:v>-0.37261916603786349</c:v>
                </c:pt>
                <c:pt idx="4285">
                  <c:v>-0.37261916603786349</c:v>
                </c:pt>
                <c:pt idx="4286">
                  <c:v>-0.33493634585279913</c:v>
                </c:pt>
                <c:pt idx="4287">
                  <c:v>-0.37261916603786344</c:v>
                </c:pt>
                <c:pt idx="4288">
                  <c:v>-0.31878656577348585</c:v>
                </c:pt>
                <c:pt idx="4289">
                  <c:v>-0.34570286590567467</c:v>
                </c:pt>
                <c:pt idx="4290">
                  <c:v>-0.36185264598498795</c:v>
                </c:pt>
                <c:pt idx="4291">
                  <c:v>-0.36723590601142569</c:v>
                </c:pt>
                <c:pt idx="4292">
                  <c:v>-0.32955308582636134</c:v>
                </c:pt>
                <c:pt idx="4293">
                  <c:v>-0.37261916603786349</c:v>
                </c:pt>
                <c:pt idx="4294">
                  <c:v>-0.34570286590567467</c:v>
                </c:pt>
                <c:pt idx="4295">
                  <c:v>-0.36185264598498795</c:v>
                </c:pt>
                <c:pt idx="4296">
                  <c:v>-0.34570286590567467</c:v>
                </c:pt>
                <c:pt idx="4297">
                  <c:v>-0.35108612593211241</c:v>
                </c:pt>
                <c:pt idx="4298">
                  <c:v>-0.37261916603786349</c:v>
                </c:pt>
                <c:pt idx="4299">
                  <c:v>-0.36723590601142569</c:v>
                </c:pt>
                <c:pt idx="4300">
                  <c:v>-0.37261916603786349</c:v>
                </c:pt>
                <c:pt idx="4301">
                  <c:v>-0.37800242606430123</c:v>
                </c:pt>
                <c:pt idx="4302">
                  <c:v>-0.37261916603786349</c:v>
                </c:pt>
                <c:pt idx="4303">
                  <c:v>-0.37261916603786349</c:v>
                </c:pt>
                <c:pt idx="4304">
                  <c:v>-0.24342092540335714</c:v>
                </c:pt>
                <c:pt idx="4305">
                  <c:v>-0.35646938595855016</c:v>
                </c:pt>
                <c:pt idx="4306">
                  <c:v>-0.38338568609073903</c:v>
                </c:pt>
                <c:pt idx="4307">
                  <c:v>-0.35108612593211241</c:v>
                </c:pt>
                <c:pt idx="4308">
                  <c:v>-0.37800242606430123</c:v>
                </c:pt>
                <c:pt idx="4309">
                  <c:v>-0.34031960587923693</c:v>
                </c:pt>
                <c:pt idx="4310">
                  <c:v>-0.35646938595855016</c:v>
                </c:pt>
                <c:pt idx="4311">
                  <c:v>-0.32955308582636134</c:v>
                </c:pt>
                <c:pt idx="4312">
                  <c:v>-0.28648700561485924</c:v>
                </c:pt>
                <c:pt idx="4313">
                  <c:v>-0.38876894611717677</c:v>
                </c:pt>
                <c:pt idx="4314">
                  <c:v>-0.35646938595855016</c:v>
                </c:pt>
                <c:pt idx="4315">
                  <c:v>-0.34031960587923693</c:v>
                </c:pt>
                <c:pt idx="4316">
                  <c:v>-0.34570286590567467</c:v>
                </c:pt>
                <c:pt idx="4317">
                  <c:v>-0.37800242606430123</c:v>
                </c:pt>
                <c:pt idx="4318">
                  <c:v>-0.36723590601142569</c:v>
                </c:pt>
                <c:pt idx="4319">
                  <c:v>-0.34031960587923693</c:v>
                </c:pt>
                <c:pt idx="4320">
                  <c:v>-0.34570286590567467</c:v>
                </c:pt>
                <c:pt idx="4321">
                  <c:v>-0.36185264598498795</c:v>
                </c:pt>
                <c:pt idx="4322">
                  <c:v>-0.38876894611717677</c:v>
                </c:pt>
                <c:pt idx="4323">
                  <c:v>-0.35646938595855016</c:v>
                </c:pt>
                <c:pt idx="4324">
                  <c:v>-0.35108612593211241</c:v>
                </c:pt>
                <c:pt idx="4325">
                  <c:v>-0.33493634585279913</c:v>
                </c:pt>
                <c:pt idx="4326">
                  <c:v>-0.37261916603786349</c:v>
                </c:pt>
                <c:pt idx="4327">
                  <c:v>-0.34570286590567467</c:v>
                </c:pt>
                <c:pt idx="4328">
                  <c:v>-0.35646938595855016</c:v>
                </c:pt>
                <c:pt idx="4329">
                  <c:v>-0.3187865657734858</c:v>
                </c:pt>
                <c:pt idx="4330">
                  <c:v>-0.37800242606430123</c:v>
                </c:pt>
                <c:pt idx="4331">
                  <c:v>-0.35646938595855016</c:v>
                </c:pt>
                <c:pt idx="4332">
                  <c:v>-0.36185264598498795</c:v>
                </c:pt>
                <c:pt idx="4333">
                  <c:v>-0.32955308582636134</c:v>
                </c:pt>
                <c:pt idx="4334">
                  <c:v>-0.31878656577348585</c:v>
                </c:pt>
                <c:pt idx="4335">
                  <c:v>-0.37261916603786349</c:v>
                </c:pt>
                <c:pt idx="4336">
                  <c:v>-0.30802004572061031</c:v>
                </c:pt>
                <c:pt idx="4337">
                  <c:v>-0.36723590601142569</c:v>
                </c:pt>
                <c:pt idx="4338">
                  <c:v>-0.36723590601142569</c:v>
                </c:pt>
                <c:pt idx="4339">
                  <c:v>-0.37800242606430123</c:v>
                </c:pt>
                <c:pt idx="4340">
                  <c:v>-0.37261916603786349</c:v>
                </c:pt>
                <c:pt idx="4341">
                  <c:v>-0.36723590601142569</c:v>
                </c:pt>
                <c:pt idx="4342">
                  <c:v>-0.37261916603786349</c:v>
                </c:pt>
                <c:pt idx="4343">
                  <c:v>-0.37800242606430123</c:v>
                </c:pt>
                <c:pt idx="4344">
                  <c:v>-0.37800242606430123</c:v>
                </c:pt>
                <c:pt idx="4345">
                  <c:v>-0.36185264598498795</c:v>
                </c:pt>
                <c:pt idx="4346">
                  <c:v>-0.34031960587923693</c:v>
                </c:pt>
                <c:pt idx="4347">
                  <c:v>-0.37261916603786349</c:v>
                </c:pt>
                <c:pt idx="4348">
                  <c:v>-0.33493634585279913</c:v>
                </c:pt>
                <c:pt idx="4349">
                  <c:v>-0.37800242606430123</c:v>
                </c:pt>
                <c:pt idx="4350">
                  <c:v>-0.37800242606430123</c:v>
                </c:pt>
                <c:pt idx="4351">
                  <c:v>-0.36185264598498795</c:v>
                </c:pt>
                <c:pt idx="4352">
                  <c:v>-0.29187026564129703</c:v>
                </c:pt>
                <c:pt idx="4353">
                  <c:v>-0.33493634585279913</c:v>
                </c:pt>
                <c:pt idx="4354">
                  <c:v>-0.33493634585279913</c:v>
                </c:pt>
                <c:pt idx="4355">
                  <c:v>-0.37261916603786349</c:v>
                </c:pt>
                <c:pt idx="4356">
                  <c:v>-0.36185264598498795</c:v>
                </c:pt>
                <c:pt idx="4357">
                  <c:v>-0.35646938595855016</c:v>
                </c:pt>
                <c:pt idx="4358">
                  <c:v>-0.34031960587923693</c:v>
                </c:pt>
                <c:pt idx="4359">
                  <c:v>-0.31878656577348585</c:v>
                </c:pt>
                <c:pt idx="4360">
                  <c:v>-0.35108612593211241</c:v>
                </c:pt>
                <c:pt idx="4361">
                  <c:v>-0.37261916603786349</c:v>
                </c:pt>
                <c:pt idx="4362">
                  <c:v>-0.32416982579992359</c:v>
                </c:pt>
                <c:pt idx="4363">
                  <c:v>-0.32955308582636134</c:v>
                </c:pt>
                <c:pt idx="4364">
                  <c:v>-0.36723590601142569</c:v>
                </c:pt>
                <c:pt idx="4365">
                  <c:v>-0.38338568609073903</c:v>
                </c:pt>
                <c:pt idx="4366">
                  <c:v>-0.36723590601142569</c:v>
                </c:pt>
                <c:pt idx="4367">
                  <c:v>-0.36185264598498795</c:v>
                </c:pt>
                <c:pt idx="4368">
                  <c:v>-0.37261916603786349</c:v>
                </c:pt>
                <c:pt idx="4369">
                  <c:v>-0.37261916603786349</c:v>
                </c:pt>
                <c:pt idx="4370">
                  <c:v>-0.37800242606430123</c:v>
                </c:pt>
                <c:pt idx="4371">
                  <c:v>-0.35108612593211241</c:v>
                </c:pt>
                <c:pt idx="4372">
                  <c:v>-0.35108612593211241</c:v>
                </c:pt>
                <c:pt idx="4373">
                  <c:v>-0.37800242606430123</c:v>
                </c:pt>
                <c:pt idx="4374">
                  <c:v>-0.34031960587923693</c:v>
                </c:pt>
                <c:pt idx="4375">
                  <c:v>-0.36723590601142569</c:v>
                </c:pt>
                <c:pt idx="4376">
                  <c:v>-0.36185264598498795</c:v>
                </c:pt>
                <c:pt idx="4377">
                  <c:v>-0.34570286590567467</c:v>
                </c:pt>
                <c:pt idx="4378">
                  <c:v>-0.38338568609073903</c:v>
                </c:pt>
                <c:pt idx="4379">
                  <c:v>-0.36185264598498795</c:v>
                </c:pt>
                <c:pt idx="4380">
                  <c:v>-0.35646938595855016</c:v>
                </c:pt>
                <c:pt idx="4381">
                  <c:v>-0.37800242606430123</c:v>
                </c:pt>
                <c:pt idx="4382">
                  <c:v>-0.37800242606430123</c:v>
                </c:pt>
                <c:pt idx="4383">
                  <c:v>-0.36185264598498795</c:v>
                </c:pt>
                <c:pt idx="4384">
                  <c:v>-0.37261916603786349</c:v>
                </c:pt>
                <c:pt idx="4385">
                  <c:v>-0.33493634585279913</c:v>
                </c:pt>
                <c:pt idx="4386">
                  <c:v>-0.36723590601142569</c:v>
                </c:pt>
                <c:pt idx="4387">
                  <c:v>-0.34570286590567467</c:v>
                </c:pt>
                <c:pt idx="4388">
                  <c:v>-0.37261916603786349</c:v>
                </c:pt>
                <c:pt idx="4389">
                  <c:v>-0.34570286590567467</c:v>
                </c:pt>
                <c:pt idx="4390">
                  <c:v>-0.35646938595855016</c:v>
                </c:pt>
                <c:pt idx="4391">
                  <c:v>-0.36723590601142569</c:v>
                </c:pt>
                <c:pt idx="4392">
                  <c:v>-0.29725352566773483</c:v>
                </c:pt>
                <c:pt idx="4393">
                  <c:v>-0.29725352566773483</c:v>
                </c:pt>
                <c:pt idx="4394">
                  <c:v>-0.30263678569417257</c:v>
                </c:pt>
                <c:pt idx="4395">
                  <c:v>-0.37261916603786349</c:v>
                </c:pt>
                <c:pt idx="4396">
                  <c:v>-0.36185264598498795</c:v>
                </c:pt>
                <c:pt idx="4397">
                  <c:v>-0.37800242606430123</c:v>
                </c:pt>
                <c:pt idx="4398">
                  <c:v>-0.32955308582636134</c:v>
                </c:pt>
                <c:pt idx="4399">
                  <c:v>-0.37261916603786349</c:v>
                </c:pt>
                <c:pt idx="4400">
                  <c:v>-0.36723590601142569</c:v>
                </c:pt>
                <c:pt idx="4401">
                  <c:v>-0.36185264598498795</c:v>
                </c:pt>
                <c:pt idx="4402">
                  <c:v>-0.30263678569417257</c:v>
                </c:pt>
                <c:pt idx="4403">
                  <c:v>-0.30263678569417257</c:v>
                </c:pt>
                <c:pt idx="4404">
                  <c:v>-0.37261916603786349</c:v>
                </c:pt>
                <c:pt idx="4405">
                  <c:v>-0.32955308582636134</c:v>
                </c:pt>
                <c:pt idx="4406">
                  <c:v>-0.31340330574704806</c:v>
                </c:pt>
                <c:pt idx="4407">
                  <c:v>-0.34570286590567467</c:v>
                </c:pt>
                <c:pt idx="4408">
                  <c:v>-0.36185264598498795</c:v>
                </c:pt>
                <c:pt idx="4409">
                  <c:v>-0.37800242606430123</c:v>
                </c:pt>
                <c:pt idx="4410">
                  <c:v>-0.36723590601142569</c:v>
                </c:pt>
                <c:pt idx="4411">
                  <c:v>-0.38338568609073903</c:v>
                </c:pt>
                <c:pt idx="4412">
                  <c:v>-0.34031960587923693</c:v>
                </c:pt>
                <c:pt idx="4413">
                  <c:v>-0.36723590601142569</c:v>
                </c:pt>
                <c:pt idx="4414">
                  <c:v>-0.36723590601142569</c:v>
                </c:pt>
                <c:pt idx="4415">
                  <c:v>-0.36185264598498795</c:v>
                </c:pt>
                <c:pt idx="4416">
                  <c:v>-0.37261916603786349</c:v>
                </c:pt>
                <c:pt idx="4417">
                  <c:v>-0.37800242606430123</c:v>
                </c:pt>
                <c:pt idx="4418">
                  <c:v>-0.35646938595855016</c:v>
                </c:pt>
                <c:pt idx="4419">
                  <c:v>-0.35646938595855016</c:v>
                </c:pt>
                <c:pt idx="4420">
                  <c:v>-0.34031960587923693</c:v>
                </c:pt>
                <c:pt idx="4421">
                  <c:v>-0.36723590601142569</c:v>
                </c:pt>
                <c:pt idx="4422">
                  <c:v>-0.36185264598498795</c:v>
                </c:pt>
                <c:pt idx="4423">
                  <c:v>-0.28110374558842149</c:v>
                </c:pt>
                <c:pt idx="4424">
                  <c:v>-0.36723590601142569</c:v>
                </c:pt>
                <c:pt idx="4425">
                  <c:v>-0.36185264598498795</c:v>
                </c:pt>
                <c:pt idx="4426">
                  <c:v>-0.37800242606430123</c:v>
                </c:pt>
                <c:pt idx="4427">
                  <c:v>-0.36723590601142569</c:v>
                </c:pt>
                <c:pt idx="4428">
                  <c:v>-0.35646938595855016</c:v>
                </c:pt>
                <c:pt idx="4429">
                  <c:v>-0.38338568609073903</c:v>
                </c:pt>
                <c:pt idx="4430">
                  <c:v>-0.31340330574704806</c:v>
                </c:pt>
                <c:pt idx="4431">
                  <c:v>-0.38338568609073903</c:v>
                </c:pt>
                <c:pt idx="4432">
                  <c:v>-0.37261916603786349</c:v>
                </c:pt>
                <c:pt idx="4433">
                  <c:v>-0.36723590601142569</c:v>
                </c:pt>
                <c:pt idx="4434">
                  <c:v>-0.37800242606430123</c:v>
                </c:pt>
                <c:pt idx="4435">
                  <c:v>-0.38338568609073903</c:v>
                </c:pt>
                <c:pt idx="4436">
                  <c:v>-0.35646938595855016</c:v>
                </c:pt>
                <c:pt idx="4437">
                  <c:v>-0.35646938595855016</c:v>
                </c:pt>
                <c:pt idx="4438">
                  <c:v>-0.34031960587923693</c:v>
                </c:pt>
                <c:pt idx="4439">
                  <c:v>-0.37261916603786349</c:v>
                </c:pt>
                <c:pt idx="4440">
                  <c:v>-0.35108612593211241</c:v>
                </c:pt>
                <c:pt idx="4441">
                  <c:v>-0.37800242606430123</c:v>
                </c:pt>
                <c:pt idx="4442">
                  <c:v>-0.36723590601142569</c:v>
                </c:pt>
                <c:pt idx="4443">
                  <c:v>-0.37261916603786349</c:v>
                </c:pt>
                <c:pt idx="4444">
                  <c:v>-0.36723590601142569</c:v>
                </c:pt>
                <c:pt idx="4445">
                  <c:v>-0.37800242606430123</c:v>
                </c:pt>
                <c:pt idx="4446">
                  <c:v>-0.36723590601142569</c:v>
                </c:pt>
                <c:pt idx="4447">
                  <c:v>-0.36723590601142569</c:v>
                </c:pt>
                <c:pt idx="4448">
                  <c:v>-0.34570286590567467</c:v>
                </c:pt>
                <c:pt idx="4449">
                  <c:v>-0.37800242606430123</c:v>
                </c:pt>
                <c:pt idx="4450">
                  <c:v>-0.34570286590567467</c:v>
                </c:pt>
                <c:pt idx="4451">
                  <c:v>-0.36185264598498795</c:v>
                </c:pt>
                <c:pt idx="4452">
                  <c:v>-0.36723590601142569</c:v>
                </c:pt>
                <c:pt idx="4453">
                  <c:v>-0.36723590601142569</c:v>
                </c:pt>
                <c:pt idx="4454">
                  <c:v>-0.31878656577348585</c:v>
                </c:pt>
                <c:pt idx="4455">
                  <c:v>-0.35646938595855016</c:v>
                </c:pt>
                <c:pt idx="4456">
                  <c:v>-0.35646938595855016</c:v>
                </c:pt>
                <c:pt idx="4457">
                  <c:v>-0.35646938595855016</c:v>
                </c:pt>
                <c:pt idx="4458">
                  <c:v>-0.36185264598498795</c:v>
                </c:pt>
                <c:pt idx="4459">
                  <c:v>-0.35108612593211241</c:v>
                </c:pt>
                <c:pt idx="4460">
                  <c:v>-0.37261916603786349</c:v>
                </c:pt>
                <c:pt idx="4461">
                  <c:v>-0.36185264598498795</c:v>
                </c:pt>
                <c:pt idx="4462">
                  <c:v>-0.35646938595855016</c:v>
                </c:pt>
                <c:pt idx="4463">
                  <c:v>-0.34570286590567467</c:v>
                </c:pt>
                <c:pt idx="4464">
                  <c:v>-0.36185264598498795</c:v>
                </c:pt>
                <c:pt idx="4465">
                  <c:v>-0.35646938595855016</c:v>
                </c:pt>
                <c:pt idx="4466">
                  <c:v>-0.36723590601142569</c:v>
                </c:pt>
                <c:pt idx="4467">
                  <c:v>-0.38338568609073903</c:v>
                </c:pt>
                <c:pt idx="4468">
                  <c:v>-0.34570286590567467</c:v>
                </c:pt>
                <c:pt idx="4469">
                  <c:v>-0.36185264598498795</c:v>
                </c:pt>
                <c:pt idx="4470">
                  <c:v>-0.35646938595855016</c:v>
                </c:pt>
                <c:pt idx="4471">
                  <c:v>-0.37261916603786349</c:v>
                </c:pt>
                <c:pt idx="4472">
                  <c:v>-0.37800242606430123</c:v>
                </c:pt>
                <c:pt idx="4473">
                  <c:v>-0.37800242606430123</c:v>
                </c:pt>
                <c:pt idx="4474">
                  <c:v>-0.37261916603786349</c:v>
                </c:pt>
                <c:pt idx="4475">
                  <c:v>-0.36185264598498795</c:v>
                </c:pt>
                <c:pt idx="4476">
                  <c:v>-0.36723590601142569</c:v>
                </c:pt>
                <c:pt idx="4477">
                  <c:v>-0.35646938595855016</c:v>
                </c:pt>
                <c:pt idx="4478">
                  <c:v>-0.37800242606430123</c:v>
                </c:pt>
                <c:pt idx="4479">
                  <c:v>-0.37261916603786349</c:v>
                </c:pt>
                <c:pt idx="4480">
                  <c:v>-0.34031960587923693</c:v>
                </c:pt>
                <c:pt idx="4481">
                  <c:v>-0.31340330574704806</c:v>
                </c:pt>
                <c:pt idx="4482">
                  <c:v>-0.37261916603786349</c:v>
                </c:pt>
                <c:pt idx="4483">
                  <c:v>-0.37261916603786349</c:v>
                </c:pt>
                <c:pt idx="4484">
                  <c:v>-0.36185264598498795</c:v>
                </c:pt>
                <c:pt idx="4485">
                  <c:v>-0.34570286590567467</c:v>
                </c:pt>
                <c:pt idx="4486">
                  <c:v>-0.36185264598498795</c:v>
                </c:pt>
                <c:pt idx="4487">
                  <c:v>-0.36185264598498795</c:v>
                </c:pt>
                <c:pt idx="4488">
                  <c:v>-0.34031960587923693</c:v>
                </c:pt>
                <c:pt idx="4489">
                  <c:v>-0.31340330574704806</c:v>
                </c:pt>
                <c:pt idx="4490">
                  <c:v>-0.29725352566773483</c:v>
                </c:pt>
                <c:pt idx="4491">
                  <c:v>-0.37800242606430123</c:v>
                </c:pt>
                <c:pt idx="4492">
                  <c:v>-0.36185264598498795</c:v>
                </c:pt>
                <c:pt idx="4493">
                  <c:v>-0.37800242606430123</c:v>
                </c:pt>
                <c:pt idx="4494">
                  <c:v>-0.38338568609073903</c:v>
                </c:pt>
                <c:pt idx="4495">
                  <c:v>-0.37261916603786349</c:v>
                </c:pt>
                <c:pt idx="4496">
                  <c:v>-0.33493634585279913</c:v>
                </c:pt>
                <c:pt idx="4497">
                  <c:v>-0.34031960587923693</c:v>
                </c:pt>
                <c:pt idx="4498">
                  <c:v>-0.31878656577348585</c:v>
                </c:pt>
                <c:pt idx="4499">
                  <c:v>-0.36723590601142569</c:v>
                </c:pt>
                <c:pt idx="4500">
                  <c:v>-0.36723590601142569</c:v>
                </c:pt>
                <c:pt idx="4501">
                  <c:v>-0.35108612593211241</c:v>
                </c:pt>
                <c:pt idx="4502">
                  <c:v>-0.37800242606430123</c:v>
                </c:pt>
                <c:pt idx="4503">
                  <c:v>-0.37261916603786349</c:v>
                </c:pt>
                <c:pt idx="4504">
                  <c:v>-0.32416982579992359</c:v>
                </c:pt>
                <c:pt idx="4505">
                  <c:v>-0.35646938595855016</c:v>
                </c:pt>
                <c:pt idx="4506">
                  <c:v>-0.37261916603786349</c:v>
                </c:pt>
                <c:pt idx="4507">
                  <c:v>-0.32955308582636134</c:v>
                </c:pt>
                <c:pt idx="4508">
                  <c:v>-0.36185264598498795</c:v>
                </c:pt>
                <c:pt idx="4509">
                  <c:v>-0.32416982579992359</c:v>
                </c:pt>
                <c:pt idx="4510">
                  <c:v>-0.32416982579992359</c:v>
                </c:pt>
                <c:pt idx="4511">
                  <c:v>-0.37261916603786349</c:v>
                </c:pt>
                <c:pt idx="4512">
                  <c:v>-0.30802004572061031</c:v>
                </c:pt>
                <c:pt idx="4513">
                  <c:v>-0.35646938595855016</c:v>
                </c:pt>
                <c:pt idx="4514">
                  <c:v>-0.35646938595855016</c:v>
                </c:pt>
                <c:pt idx="4515">
                  <c:v>-0.32955308582636134</c:v>
                </c:pt>
                <c:pt idx="4516">
                  <c:v>-0.37261916603786349</c:v>
                </c:pt>
                <c:pt idx="4517">
                  <c:v>-0.35646938595855016</c:v>
                </c:pt>
                <c:pt idx="4518">
                  <c:v>-0.32416982579992359</c:v>
                </c:pt>
                <c:pt idx="4519">
                  <c:v>-0.37800242606430123</c:v>
                </c:pt>
                <c:pt idx="4520">
                  <c:v>-0.36723590601142569</c:v>
                </c:pt>
                <c:pt idx="4521">
                  <c:v>-0.37800242606430123</c:v>
                </c:pt>
                <c:pt idx="4522">
                  <c:v>-0.35108612593211241</c:v>
                </c:pt>
                <c:pt idx="4523">
                  <c:v>-0.34031960587923693</c:v>
                </c:pt>
                <c:pt idx="4524">
                  <c:v>-0.35646938595855016</c:v>
                </c:pt>
                <c:pt idx="4525">
                  <c:v>-0.37800242606430123</c:v>
                </c:pt>
                <c:pt idx="4526">
                  <c:v>-0.35108612593211241</c:v>
                </c:pt>
                <c:pt idx="4527">
                  <c:v>-0.34570286590567467</c:v>
                </c:pt>
                <c:pt idx="4528">
                  <c:v>-0.34570286590567467</c:v>
                </c:pt>
                <c:pt idx="4529">
                  <c:v>-0.37800242606430123</c:v>
                </c:pt>
                <c:pt idx="4530">
                  <c:v>-0.34570286590567467</c:v>
                </c:pt>
                <c:pt idx="4531">
                  <c:v>-0.35646938595855016</c:v>
                </c:pt>
                <c:pt idx="4532">
                  <c:v>-0.35646938595855016</c:v>
                </c:pt>
                <c:pt idx="4533">
                  <c:v>-0.35108612593211241</c:v>
                </c:pt>
                <c:pt idx="4534">
                  <c:v>-0.33493634585279913</c:v>
                </c:pt>
                <c:pt idx="4535">
                  <c:v>-0.35646938595855016</c:v>
                </c:pt>
                <c:pt idx="4536">
                  <c:v>-0.30802004572061031</c:v>
                </c:pt>
                <c:pt idx="4537">
                  <c:v>-0.34570286590567467</c:v>
                </c:pt>
                <c:pt idx="4538">
                  <c:v>-0.36185264598498795</c:v>
                </c:pt>
                <c:pt idx="4539">
                  <c:v>-0.36185264598498795</c:v>
                </c:pt>
                <c:pt idx="4540">
                  <c:v>-0.38338568609073903</c:v>
                </c:pt>
                <c:pt idx="4541">
                  <c:v>-0.35646938595855016</c:v>
                </c:pt>
                <c:pt idx="4542">
                  <c:v>-0.31340330574704806</c:v>
                </c:pt>
                <c:pt idx="4543">
                  <c:v>-0.35646938595855016</c:v>
                </c:pt>
                <c:pt idx="4544">
                  <c:v>-0.31878656577348585</c:v>
                </c:pt>
                <c:pt idx="4545">
                  <c:v>-0.30263678569417257</c:v>
                </c:pt>
                <c:pt idx="4546">
                  <c:v>-0.35108612593211241</c:v>
                </c:pt>
                <c:pt idx="4547">
                  <c:v>-0.35108612593211241</c:v>
                </c:pt>
                <c:pt idx="4548">
                  <c:v>-0.36723590601142569</c:v>
                </c:pt>
                <c:pt idx="4549">
                  <c:v>-0.32416982579992359</c:v>
                </c:pt>
                <c:pt idx="4550">
                  <c:v>-0.37261916603786349</c:v>
                </c:pt>
                <c:pt idx="4551">
                  <c:v>-0.34570286590567467</c:v>
                </c:pt>
                <c:pt idx="4552">
                  <c:v>-0.36185264598498795</c:v>
                </c:pt>
                <c:pt idx="4553">
                  <c:v>-0.36723590601142569</c:v>
                </c:pt>
                <c:pt idx="4554">
                  <c:v>-0.36185264598498795</c:v>
                </c:pt>
                <c:pt idx="4555">
                  <c:v>-0.31340330574704806</c:v>
                </c:pt>
                <c:pt idx="4556">
                  <c:v>-0.36185264598498795</c:v>
                </c:pt>
                <c:pt idx="4557">
                  <c:v>-0.35646938595855016</c:v>
                </c:pt>
                <c:pt idx="4558">
                  <c:v>-0.38001091762094291</c:v>
                </c:pt>
                <c:pt idx="4559">
                  <c:v>-0.38539417764738065</c:v>
                </c:pt>
                <c:pt idx="4560">
                  <c:v>-0.29926201722437645</c:v>
                </c:pt>
                <c:pt idx="4561">
                  <c:v>-0.35309461748875409</c:v>
                </c:pt>
                <c:pt idx="4562">
                  <c:v>-0.36924439756806732</c:v>
                </c:pt>
                <c:pt idx="4563">
                  <c:v>-0.35847787751519183</c:v>
                </c:pt>
                <c:pt idx="4564">
                  <c:v>-0.36924439756806732</c:v>
                </c:pt>
                <c:pt idx="4565">
                  <c:v>-0.35309461748875409</c:v>
                </c:pt>
                <c:pt idx="4566">
                  <c:v>-0.35847787751519183</c:v>
                </c:pt>
                <c:pt idx="4567">
                  <c:v>-0.38539417764738065</c:v>
                </c:pt>
                <c:pt idx="4568">
                  <c:v>3.4500104414764948E-2</c:v>
                </c:pt>
                <c:pt idx="4569">
                  <c:v>-0.36386113754162958</c:v>
                </c:pt>
                <c:pt idx="4570">
                  <c:v>-0.34771135746231635</c:v>
                </c:pt>
                <c:pt idx="4571">
                  <c:v>-0.35847787751519183</c:v>
                </c:pt>
                <c:pt idx="4572">
                  <c:v>-0.36924439756806732</c:v>
                </c:pt>
                <c:pt idx="4573">
                  <c:v>-0.37462765759450517</c:v>
                </c:pt>
                <c:pt idx="4574">
                  <c:v>-0.32079505733012753</c:v>
                </c:pt>
                <c:pt idx="4575">
                  <c:v>-0.38001091762094291</c:v>
                </c:pt>
                <c:pt idx="4576">
                  <c:v>-0.34232809743587861</c:v>
                </c:pt>
                <c:pt idx="4577">
                  <c:v>-0.36386113754162958</c:v>
                </c:pt>
                <c:pt idx="4578">
                  <c:v>-0.34232809743587861</c:v>
                </c:pt>
                <c:pt idx="4579">
                  <c:v>-0.33156157738300301</c:v>
                </c:pt>
                <c:pt idx="4580">
                  <c:v>-0.34771135746231635</c:v>
                </c:pt>
                <c:pt idx="4581">
                  <c:v>-0.36386113754162958</c:v>
                </c:pt>
                <c:pt idx="4582">
                  <c:v>-0.35847787751519183</c:v>
                </c:pt>
                <c:pt idx="4583">
                  <c:v>-0.37462765759450517</c:v>
                </c:pt>
                <c:pt idx="4584">
                  <c:v>-0.38539417764738065</c:v>
                </c:pt>
                <c:pt idx="4585">
                  <c:v>-0.35847787751519183</c:v>
                </c:pt>
                <c:pt idx="4586">
                  <c:v>-0.35847787751519183</c:v>
                </c:pt>
                <c:pt idx="4587">
                  <c:v>-0.38539417764738065</c:v>
                </c:pt>
                <c:pt idx="4588">
                  <c:v>-0.36924439756806732</c:v>
                </c:pt>
                <c:pt idx="4589">
                  <c:v>-0.33694483740944076</c:v>
                </c:pt>
                <c:pt idx="4590">
                  <c:v>-0.38001091762094291</c:v>
                </c:pt>
                <c:pt idx="4591">
                  <c:v>-0.35309461748875409</c:v>
                </c:pt>
                <c:pt idx="4592">
                  <c:v>-0.37462765759450517</c:v>
                </c:pt>
                <c:pt idx="4593">
                  <c:v>-0.26157919703931215</c:v>
                </c:pt>
                <c:pt idx="4594">
                  <c:v>-0.38539417764738065</c:v>
                </c:pt>
                <c:pt idx="4595">
                  <c:v>-0.36386113754162958</c:v>
                </c:pt>
                <c:pt idx="4596">
                  <c:v>-0.37462765759450517</c:v>
                </c:pt>
                <c:pt idx="4597">
                  <c:v>-0.35309461748875409</c:v>
                </c:pt>
                <c:pt idx="4598">
                  <c:v>-0.36924439756806732</c:v>
                </c:pt>
                <c:pt idx="4599">
                  <c:v>-0.36924439756806732</c:v>
                </c:pt>
                <c:pt idx="4600">
                  <c:v>-0.33694483740944076</c:v>
                </c:pt>
                <c:pt idx="4601">
                  <c:v>-0.36386113754162958</c:v>
                </c:pt>
                <c:pt idx="4602">
                  <c:v>-0.36924439756806732</c:v>
                </c:pt>
                <c:pt idx="4603">
                  <c:v>-0.32079505733012753</c:v>
                </c:pt>
                <c:pt idx="4604">
                  <c:v>-0.36386113754162958</c:v>
                </c:pt>
                <c:pt idx="4605">
                  <c:v>-0.38001091762094291</c:v>
                </c:pt>
                <c:pt idx="4606">
                  <c:v>-0.38539417764738065</c:v>
                </c:pt>
                <c:pt idx="4607">
                  <c:v>-0.36924439756806732</c:v>
                </c:pt>
                <c:pt idx="4608">
                  <c:v>-0.38539417764738065</c:v>
                </c:pt>
                <c:pt idx="4609">
                  <c:v>-0.35847787751519183</c:v>
                </c:pt>
                <c:pt idx="4610">
                  <c:v>-0.29387875719793871</c:v>
                </c:pt>
                <c:pt idx="4611">
                  <c:v>-0.38001091762094291</c:v>
                </c:pt>
                <c:pt idx="4612">
                  <c:v>-0.35847787751519183</c:v>
                </c:pt>
                <c:pt idx="4613">
                  <c:v>-0.35309461748875409</c:v>
                </c:pt>
                <c:pt idx="4614">
                  <c:v>-0.36386113754162958</c:v>
                </c:pt>
                <c:pt idx="4615">
                  <c:v>-0.37462765759450517</c:v>
                </c:pt>
                <c:pt idx="4616">
                  <c:v>-0.37462765759450517</c:v>
                </c:pt>
                <c:pt idx="4617">
                  <c:v>-0.36386113754162958</c:v>
                </c:pt>
                <c:pt idx="4618">
                  <c:v>-0.37462765759450517</c:v>
                </c:pt>
                <c:pt idx="4619">
                  <c:v>-0.30464527725081419</c:v>
                </c:pt>
                <c:pt idx="4620">
                  <c:v>-0.36924439756806732</c:v>
                </c:pt>
                <c:pt idx="4621">
                  <c:v>-0.34232809743587861</c:v>
                </c:pt>
                <c:pt idx="4622">
                  <c:v>-0.38001091762094291</c:v>
                </c:pt>
                <c:pt idx="4623">
                  <c:v>-0.36386113754162958</c:v>
                </c:pt>
                <c:pt idx="4624">
                  <c:v>-0.32617831735656527</c:v>
                </c:pt>
                <c:pt idx="4625">
                  <c:v>-0.38001091762094291</c:v>
                </c:pt>
                <c:pt idx="4626">
                  <c:v>-0.32617831735656527</c:v>
                </c:pt>
                <c:pt idx="4627">
                  <c:v>-0.33156157738300301</c:v>
                </c:pt>
                <c:pt idx="4628">
                  <c:v>-0.36386113754162958</c:v>
                </c:pt>
                <c:pt idx="4629">
                  <c:v>-0.36386113754162958</c:v>
                </c:pt>
                <c:pt idx="4630">
                  <c:v>-0.35309461748875409</c:v>
                </c:pt>
                <c:pt idx="4631">
                  <c:v>-0.35309461748875409</c:v>
                </c:pt>
                <c:pt idx="4632">
                  <c:v>-0.37462765759450517</c:v>
                </c:pt>
                <c:pt idx="4633">
                  <c:v>-0.35847787751519183</c:v>
                </c:pt>
                <c:pt idx="4634">
                  <c:v>-0.35847787751519183</c:v>
                </c:pt>
                <c:pt idx="4635">
                  <c:v>-0.35309461748875409</c:v>
                </c:pt>
                <c:pt idx="4636">
                  <c:v>-0.32617831735656527</c:v>
                </c:pt>
                <c:pt idx="4637">
                  <c:v>-0.35847787751519183</c:v>
                </c:pt>
                <c:pt idx="4638">
                  <c:v>-0.33694483740944076</c:v>
                </c:pt>
                <c:pt idx="4639">
                  <c:v>-0.36924439756806732</c:v>
                </c:pt>
                <c:pt idx="4640">
                  <c:v>-0.35309461748875409</c:v>
                </c:pt>
                <c:pt idx="4641">
                  <c:v>-0.37462765759450517</c:v>
                </c:pt>
                <c:pt idx="4642">
                  <c:v>-0.34232809743587861</c:v>
                </c:pt>
                <c:pt idx="4643">
                  <c:v>-0.33156157738300301</c:v>
                </c:pt>
                <c:pt idx="4644">
                  <c:v>-0.36386113754162958</c:v>
                </c:pt>
                <c:pt idx="4645">
                  <c:v>-0.38001091762094291</c:v>
                </c:pt>
                <c:pt idx="4646">
                  <c:v>-0.34771135746231635</c:v>
                </c:pt>
                <c:pt idx="4647">
                  <c:v>-0.36924439756806732</c:v>
                </c:pt>
                <c:pt idx="4648">
                  <c:v>-0.37462765759450517</c:v>
                </c:pt>
                <c:pt idx="4649">
                  <c:v>-0.38001091762094291</c:v>
                </c:pt>
                <c:pt idx="4650">
                  <c:v>-0.35847787751519183</c:v>
                </c:pt>
                <c:pt idx="4651">
                  <c:v>-0.37462765759450517</c:v>
                </c:pt>
                <c:pt idx="4652">
                  <c:v>-0.38539417764738065</c:v>
                </c:pt>
                <c:pt idx="4653">
                  <c:v>-0.36386113754162958</c:v>
                </c:pt>
                <c:pt idx="4654">
                  <c:v>-0.38001091762094291</c:v>
                </c:pt>
                <c:pt idx="4655">
                  <c:v>-0.36386113754162958</c:v>
                </c:pt>
                <c:pt idx="4656">
                  <c:v>-0.35847787751519183</c:v>
                </c:pt>
                <c:pt idx="4657">
                  <c:v>-0.32079505733012753</c:v>
                </c:pt>
                <c:pt idx="4658">
                  <c:v>-0.37462765759450517</c:v>
                </c:pt>
                <c:pt idx="4659">
                  <c:v>-0.35847787751519183</c:v>
                </c:pt>
                <c:pt idx="4660">
                  <c:v>-0.34232809743587861</c:v>
                </c:pt>
                <c:pt idx="4661">
                  <c:v>-0.36924439756806732</c:v>
                </c:pt>
                <c:pt idx="4662">
                  <c:v>-0.37462765759450517</c:v>
                </c:pt>
                <c:pt idx="4663">
                  <c:v>-0.33694483740944076</c:v>
                </c:pt>
                <c:pt idx="4664">
                  <c:v>-0.36386113754162958</c:v>
                </c:pt>
                <c:pt idx="4665">
                  <c:v>-0.36924439756806732</c:v>
                </c:pt>
                <c:pt idx="4666">
                  <c:v>-0.37462765759450517</c:v>
                </c:pt>
                <c:pt idx="4667">
                  <c:v>-0.35309461748875409</c:v>
                </c:pt>
                <c:pt idx="4668">
                  <c:v>-0.37462765759450517</c:v>
                </c:pt>
                <c:pt idx="4669">
                  <c:v>-0.38539417764738065</c:v>
                </c:pt>
                <c:pt idx="4670">
                  <c:v>-0.35847787751519183</c:v>
                </c:pt>
                <c:pt idx="4671">
                  <c:v>-0.35309461748875409</c:v>
                </c:pt>
                <c:pt idx="4672">
                  <c:v>-0.33694483740944076</c:v>
                </c:pt>
                <c:pt idx="4673">
                  <c:v>-0.29926201722437645</c:v>
                </c:pt>
                <c:pt idx="4674">
                  <c:v>-0.35309461748875409</c:v>
                </c:pt>
                <c:pt idx="4675">
                  <c:v>-0.36924439756806732</c:v>
                </c:pt>
                <c:pt idx="4676">
                  <c:v>-0.34232809743587861</c:v>
                </c:pt>
                <c:pt idx="4677">
                  <c:v>-0.3907774376738184</c:v>
                </c:pt>
                <c:pt idx="4678">
                  <c:v>-0.34232809743587861</c:v>
                </c:pt>
                <c:pt idx="4679">
                  <c:v>-0.37462765759450517</c:v>
                </c:pt>
                <c:pt idx="4680">
                  <c:v>-0.36386113754162958</c:v>
                </c:pt>
                <c:pt idx="4681">
                  <c:v>-0.36924439756806732</c:v>
                </c:pt>
                <c:pt idx="4682">
                  <c:v>-0.37462765759450517</c:v>
                </c:pt>
                <c:pt idx="4683">
                  <c:v>-0.34232809743587861</c:v>
                </c:pt>
                <c:pt idx="4684">
                  <c:v>-0.36924439756806732</c:v>
                </c:pt>
                <c:pt idx="4685">
                  <c:v>-0.38001091762094291</c:v>
                </c:pt>
                <c:pt idx="4686">
                  <c:v>-0.36386113754162958</c:v>
                </c:pt>
                <c:pt idx="4687">
                  <c:v>-0.33156157738300301</c:v>
                </c:pt>
                <c:pt idx="4688">
                  <c:v>-0.36924439756806732</c:v>
                </c:pt>
                <c:pt idx="4689">
                  <c:v>-0.36924439756806732</c:v>
                </c:pt>
                <c:pt idx="4690">
                  <c:v>-0.33694483740944076</c:v>
                </c:pt>
                <c:pt idx="4691">
                  <c:v>-0.31541179730368968</c:v>
                </c:pt>
                <c:pt idx="4692">
                  <c:v>-0.36924439756806732</c:v>
                </c:pt>
                <c:pt idx="4693">
                  <c:v>-0.33694483740944076</c:v>
                </c:pt>
                <c:pt idx="4694">
                  <c:v>-0.37462765759450517</c:v>
                </c:pt>
                <c:pt idx="4695">
                  <c:v>-0.26157919703931215</c:v>
                </c:pt>
                <c:pt idx="4696">
                  <c:v>-0.37462765759450517</c:v>
                </c:pt>
                <c:pt idx="4697">
                  <c:v>-0.33156157738300301</c:v>
                </c:pt>
                <c:pt idx="4698">
                  <c:v>-0.36924439756806732</c:v>
                </c:pt>
                <c:pt idx="4699">
                  <c:v>-0.35847787751519183</c:v>
                </c:pt>
                <c:pt idx="4700">
                  <c:v>-0.34232809743587861</c:v>
                </c:pt>
                <c:pt idx="4701">
                  <c:v>-0.31002853727725194</c:v>
                </c:pt>
                <c:pt idx="4702">
                  <c:v>-0.32079505733012748</c:v>
                </c:pt>
                <c:pt idx="4703">
                  <c:v>-0.34771135746231635</c:v>
                </c:pt>
                <c:pt idx="4704">
                  <c:v>-0.37462765759450517</c:v>
                </c:pt>
                <c:pt idx="4705">
                  <c:v>-0.35847787751519183</c:v>
                </c:pt>
                <c:pt idx="4706">
                  <c:v>-0.36924439756806732</c:v>
                </c:pt>
                <c:pt idx="4707">
                  <c:v>-0.35847787751519183</c:v>
                </c:pt>
                <c:pt idx="4708">
                  <c:v>-0.36924439756806732</c:v>
                </c:pt>
                <c:pt idx="4709">
                  <c:v>-0.38001091762094291</c:v>
                </c:pt>
                <c:pt idx="4710">
                  <c:v>-0.31541179730368968</c:v>
                </c:pt>
                <c:pt idx="4711">
                  <c:v>-0.34232809743587861</c:v>
                </c:pt>
                <c:pt idx="4712">
                  <c:v>-0.38001091762094291</c:v>
                </c:pt>
                <c:pt idx="4713">
                  <c:v>-0.38539417764738065</c:v>
                </c:pt>
                <c:pt idx="4714">
                  <c:v>-0.36924439756806732</c:v>
                </c:pt>
                <c:pt idx="4715">
                  <c:v>-0.36924439756806732</c:v>
                </c:pt>
                <c:pt idx="4716">
                  <c:v>-0.35309461748875409</c:v>
                </c:pt>
                <c:pt idx="4717">
                  <c:v>-0.26157919703931215</c:v>
                </c:pt>
                <c:pt idx="4718">
                  <c:v>-0.26696245706574989</c:v>
                </c:pt>
                <c:pt idx="4719">
                  <c:v>-0.35309461748875409</c:v>
                </c:pt>
                <c:pt idx="4720">
                  <c:v>-0.36924439756806732</c:v>
                </c:pt>
                <c:pt idx="4721">
                  <c:v>-0.34771135746231635</c:v>
                </c:pt>
                <c:pt idx="4722">
                  <c:v>-0.37462765759450517</c:v>
                </c:pt>
                <c:pt idx="4723">
                  <c:v>-0.36924439756806732</c:v>
                </c:pt>
                <c:pt idx="4724">
                  <c:v>-0.35847787751519183</c:v>
                </c:pt>
                <c:pt idx="4725">
                  <c:v>-0.38001091762094291</c:v>
                </c:pt>
                <c:pt idx="4726">
                  <c:v>-0.38001091762094291</c:v>
                </c:pt>
                <c:pt idx="4727">
                  <c:v>-0.36924439756806732</c:v>
                </c:pt>
                <c:pt idx="4728">
                  <c:v>-0.36924439756806732</c:v>
                </c:pt>
                <c:pt idx="4729">
                  <c:v>-0.37462765759450517</c:v>
                </c:pt>
                <c:pt idx="4730">
                  <c:v>-0.33694483740944076</c:v>
                </c:pt>
                <c:pt idx="4731">
                  <c:v>-0.36386113754162958</c:v>
                </c:pt>
                <c:pt idx="4732">
                  <c:v>-0.32079505733012753</c:v>
                </c:pt>
                <c:pt idx="4733">
                  <c:v>-0.36924439756806732</c:v>
                </c:pt>
                <c:pt idx="4734">
                  <c:v>-0.36386113754162958</c:v>
                </c:pt>
                <c:pt idx="4735">
                  <c:v>-0.35847787751519183</c:v>
                </c:pt>
                <c:pt idx="4736">
                  <c:v>-0.38001091762094291</c:v>
                </c:pt>
                <c:pt idx="4737">
                  <c:v>-0.35309461748875409</c:v>
                </c:pt>
                <c:pt idx="4738">
                  <c:v>-0.35309461748875409</c:v>
                </c:pt>
                <c:pt idx="4739">
                  <c:v>-0.36924439756806732</c:v>
                </c:pt>
                <c:pt idx="4740">
                  <c:v>-0.34771135746231635</c:v>
                </c:pt>
                <c:pt idx="4741">
                  <c:v>-0.38001091762094291</c:v>
                </c:pt>
                <c:pt idx="4742">
                  <c:v>-0.37462765759450517</c:v>
                </c:pt>
                <c:pt idx="4743">
                  <c:v>-0.35309461748875409</c:v>
                </c:pt>
                <c:pt idx="4744">
                  <c:v>-0.34771135746231635</c:v>
                </c:pt>
                <c:pt idx="4745">
                  <c:v>-0.34232809743587861</c:v>
                </c:pt>
                <c:pt idx="4746">
                  <c:v>-0.34232809743587861</c:v>
                </c:pt>
                <c:pt idx="4747">
                  <c:v>-0.35309461748875409</c:v>
                </c:pt>
                <c:pt idx="4748">
                  <c:v>-0.34232809743587861</c:v>
                </c:pt>
                <c:pt idx="4749">
                  <c:v>-0.2884954971715008</c:v>
                </c:pt>
                <c:pt idx="4750">
                  <c:v>-0.34771135746231635</c:v>
                </c:pt>
                <c:pt idx="4751">
                  <c:v>-0.34232809743587861</c:v>
                </c:pt>
                <c:pt idx="4752">
                  <c:v>-0.33694483740944076</c:v>
                </c:pt>
                <c:pt idx="4753">
                  <c:v>-0.37462765759450517</c:v>
                </c:pt>
                <c:pt idx="4754">
                  <c:v>-0.36386113754162958</c:v>
                </c:pt>
                <c:pt idx="4755">
                  <c:v>-0.32079505733012753</c:v>
                </c:pt>
                <c:pt idx="4756">
                  <c:v>-0.33694483740944076</c:v>
                </c:pt>
                <c:pt idx="4757">
                  <c:v>-0.36386113754162958</c:v>
                </c:pt>
                <c:pt idx="4758">
                  <c:v>-0.38001091762094291</c:v>
                </c:pt>
                <c:pt idx="4759">
                  <c:v>-0.26157919703931215</c:v>
                </c:pt>
                <c:pt idx="4760">
                  <c:v>-0.38539417764738065</c:v>
                </c:pt>
                <c:pt idx="4761">
                  <c:v>-0.33694483740944076</c:v>
                </c:pt>
                <c:pt idx="4762">
                  <c:v>-0.32617831735656527</c:v>
                </c:pt>
                <c:pt idx="4763">
                  <c:v>-0.35309461748875409</c:v>
                </c:pt>
                <c:pt idx="4764">
                  <c:v>-0.38001091762094291</c:v>
                </c:pt>
                <c:pt idx="4765">
                  <c:v>-0.31002853727725194</c:v>
                </c:pt>
                <c:pt idx="4766">
                  <c:v>-0.35847787751519183</c:v>
                </c:pt>
                <c:pt idx="4767">
                  <c:v>-0.32079505733012753</c:v>
                </c:pt>
                <c:pt idx="4768">
                  <c:v>-0.38539417764738065</c:v>
                </c:pt>
                <c:pt idx="4769">
                  <c:v>-0.37462765759450517</c:v>
                </c:pt>
                <c:pt idx="4770">
                  <c:v>-0.37462765759450517</c:v>
                </c:pt>
                <c:pt idx="4771">
                  <c:v>-0.34771135746231635</c:v>
                </c:pt>
                <c:pt idx="4772">
                  <c:v>-0.37462765759450517</c:v>
                </c:pt>
                <c:pt idx="4773">
                  <c:v>-0.36386113754162958</c:v>
                </c:pt>
                <c:pt idx="4774">
                  <c:v>-0.35847787751519183</c:v>
                </c:pt>
                <c:pt idx="4775">
                  <c:v>-0.35309461748875409</c:v>
                </c:pt>
                <c:pt idx="4776">
                  <c:v>-0.36386113754162958</c:v>
                </c:pt>
                <c:pt idx="4777">
                  <c:v>-0.36386113754162958</c:v>
                </c:pt>
                <c:pt idx="4778">
                  <c:v>-0.35309461748875409</c:v>
                </c:pt>
                <c:pt idx="4779">
                  <c:v>-0.34771135746231635</c:v>
                </c:pt>
                <c:pt idx="4780">
                  <c:v>-0.35847787751519183</c:v>
                </c:pt>
                <c:pt idx="4781">
                  <c:v>-0.36386113754162958</c:v>
                </c:pt>
                <c:pt idx="4782">
                  <c:v>-0.37462765759450517</c:v>
                </c:pt>
                <c:pt idx="4783">
                  <c:v>-0.37462765759450517</c:v>
                </c:pt>
                <c:pt idx="4784">
                  <c:v>-0.37462765759450517</c:v>
                </c:pt>
                <c:pt idx="4785">
                  <c:v>-0.35847787751519183</c:v>
                </c:pt>
                <c:pt idx="4786">
                  <c:v>-0.33694483740944076</c:v>
                </c:pt>
                <c:pt idx="4787">
                  <c:v>-0.38539417764738065</c:v>
                </c:pt>
                <c:pt idx="4788">
                  <c:v>-0.33694483740944076</c:v>
                </c:pt>
                <c:pt idx="4789">
                  <c:v>-0.29387875719793866</c:v>
                </c:pt>
                <c:pt idx="4790">
                  <c:v>-0.34771135746231635</c:v>
                </c:pt>
                <c:pt idx="4791">
                  <c:v>-0.33156157738300301</c:v>
                </c:pt>
                <c:pt idx="4792">
                  <c:v>-0.36386113754162958</c:v>
                </c:pt>
                <c:pt idx="4793">
                  <c:v>-0.35309461748875409</c:v>
                </c:pt>
                <c:pt idx="4794">
                  <c:v>-0.30464527725081419</c:v>
                </c:pt>
                <c:pt idx="4795">
                  <c:v>-0.34771135746231635</c:v>
                </c:pt>
                <c:pt idx="4796">
                  <c:v>-0.34771135746231635</c:v>
                </c:pt>
                <c:pt idx="4797">
                  <c:v>-0.33694483740944076</c:v>
                </c:pt>
                <c:pt idx="4798">
                  <c:v>-0.35309461748875409</c:v>
                </c:pt>
                <c:pt idx="4799">
                  <c:v>-0.36386113754162958</c:v>
                </c:pt>
                <c:pt idx="4800">
                  <c:v>-0.36924439756806732</c:v>
                </c:pt>
                <c:pt idx="4801">
                  <c:v>-0.33694483740944076</c:v>
                </c:pt>
                <c:pt idx="4802">
                  <c:v>-0.29387875719793871</c:v>
                </c:pt>
                <c:pt idx="4803">
                  <c:v>-0.29926201722437645</c:v>
                </c:pt>
                <c:pt idx="4804">
                  <c:v>-0.36386113754162958</c:v>
                </c:pt>
                <c:pt idx="4805">
                  <c:v>-0.34971984901895797</c:v>
                </c:pt>
                <c:pt idx="4806">
                  <c:v>-0.36586962909827125</c:v>
                </c:pt>
                <c:pt idx="4807">
                  <c:v>-0.37663614915114679</c:v>
                </c:pt>
                <c:pt idx="4808">
                  <c:v>-0.36586962909827125</c:v>
                </c:pt>
                <c:pt idx="4809">
                  <c:v>-0.371252889124709</c:v>
                </c:pt>
                <c:pt idx="4810">
                  <c:v>-0.34971984901895797</c:v>
                </c:pt>
                <c:pt idx="4811">
                  <c:v>-0.31742028886033136</c:v>
                </c:pt>
                <c:pt idx="4812">
                  <c:v>-0.35510310904539572</c:v>
                </c:pt>
                <c:pt idx="4813">
                  <c:v>-0.38740266920402233</c:v>
                </c:pt>
                <c:pt idx="4814">
                  <c:v>-0.33895332896608243</c:v>
                </c:pt>
                <c:pt idx="4815">
                  <c:v>-0.36048636907183346</c:v>
                </c:pt>
                <c:pt idx="4816">
                  <c:v>-0.38201940917758453</c:v>
                </c:pt>
                <c:pt idx="4817">
                  <c:v>-0.34433658899252023</c:v>
                </c:pt>
                <c:pt idx="4818">
                  <c:v>-0.24205464849020264</c:v>
                </c:pt>
                <c:pt idx="4819">
                  <c:v>-0.31203702883389361</c:v>
                </c:pt>
                <c:pt idx="4820">
                  <c:v>-0.31203702883389361</c:v>
                </c:pt>
                <c:pt idx="4821">
                  <c:v>-0.35510310904539566</c:v>
                </c:pt>
                <c:pt idx="4822">
                  <c:v>-0.37663614915114679</c:v>
                </c:pt>
                <c:pt idx="4823">
                  <c:v>-0.34971984901895797</c:v>
                </c:pt>
                <c:pt idx="4824">
                  <c:v>-0.37663614915114679</c:v>
                </c:pt>
                <c:pt idx="4825">
                  <c:v>-0.371252889124709</c:v>
                </c:pt>
                <c:pt idx="4826">
                  <c:v>-0.37663614915114679</c:v>
                </c:pt>
                <c:pt idx="4827">
                  <c:v>-0.38740266920402233</c:v>
                </c:pt>
                <c:pt idx="4828">
                  <c:v>-0.34433658899252023</c:v>
                </c:pt>
                <c:pt idx="4829">
                  <c:v>-0.35510310904539572</c:v>
                </c:pt>
                <c:pt idx="4830">
                  <c:v>-0.371252889124709</c:v>
                </c:pt>
                <c:pt idx="4831">
                  <c:v>-0.35510310904539572</c:v>
                </c:pt>
                <c:pt idx="4832">
                  <c:v>-0.371252889124709</c:v>
                </c:pt>
                <c:pt idx="4833">
                  <c:v>-0.38740266920402233</c:v>
                </c:pt>
                <c:pt idx="4834">
                  <c:v>-0.36048636907183346</c:v>
                </c:pt>
                <c:pt idx="4835">
                  <c:v>-0.38740266920402233</c:v>
                </c:pt>
                <c:pt idx="4836">
                  <c:v>-0.371252889124709</c:v>
                </c:pt>
                <c:pt idx="4837">
                  <c:v>-0.34433658899252023</c:v>
                </c:pt>
                <c:pt idx="4838">
                  <c:v>-0.37663614915114679</c:v>
                </c:pt>
                <c:pt idx="4839">
                  <c:v>-0.37663614915114679</c:v>
                </c:pt>
                <c:pt idx="4840">
                  <c:v>-0.371252889124709</c:v>
                </c:pt>
                <c:pt idx="4841">
                  <c:v>-0.371252889124709</c:v>
                </c:pt>
                <c:pt idx="4842">
                  <c:v>-0.32280354888676915</c:v>
                </c:pt>
                <c:pt idx="4843">
                  <c:v>-0.33895332896608243</c:v>
                </c:pt>
                <c:pt idx="4844">
                  <c:v>-0.34971984901895797</c:v>
                </c:pt>
                <c:pt idx="4845">
                  <c:v>-0.37663614915114679</c:v>
                </c:pt>
                <c:pt idx="4846">
                  <c:v>-0.37663614915114679</c:v>
                </c:pt>
                <c:pt idx="4847">
                  <c:v>-0.31742028886033136</c:v>
                </c:pt>
                <c:pt idx="4848">
                  <c:v>-0.18283878819938726</c:v>
                </c:pt>
                <c:pt idx="4849">
                  <c:v>-0.37663614915114679</c:v>
                </c:pt>
                <c:pt idx="4850">
                  <c:v>-0.37663614915114679</c:v>
                </c:pt>
                <c:pt idx="4851">
                  <c:v>-0.36586962909827125</c:v>
                </c:pt>
                <c:pt idx="4852">
                  <c:v>-0.38201940917758453</c:v>
                </c:pt>
                <c:pt idx="4853">
                  <c:v>-0.38201940917758453</c:v>
                </c:pt>
                <c:pt idx="4854">
                  <c:v>-0.34971984901895797</c:v>
                </c:pt>
                <c:pt idx="4855">
                  <c:v>-0.38201940917758453</c:v>
                </c:pt>
                <c:pt idx="4856">
                  <c:v>-0.38201940917758453</c:v>
                </c:pt>
                <c:pt idx="4857">
                  <c:v>-0.371252889124709</c:v>
                </c:pt>
                <c:pt idx="4858">
                  <c:v>-0.39278592923046007</c:v>
                </c:pt>
                <c:pt idx="4859">
                  <c:v>-0.36048636907183346</c:v>
                </c:pt>
                <c:pt idx="4860">
                  <c:v>-0.37663614915114679</c:v>
                </c:pt>
                <c:pt idx="4861">
                  <c:v>-0.33895332896608243</c:v>
                </c:pt>
                <c:pt idx="4862">
                  <c:v>-0.36586962909827125</c:v>
                </c:pt>
                <c:pt idx="4863">
                  <c:v>-0.37663614915114679</c:v>
                </c:pt>
                <c:pt idx="4864">
                  <c:v>-0.38201940917758453</c:v>
                </c:pt>
                <c:pt idx="4865">
                  <c:v>-0.371252889124709</c:v>
                </c:pt>
                <c:pt idx="4866">
                  <c:v>-0.38201940917758453</c:v>
                </c:pt>
                <c:pt idx="4867">
                  <c:v>-0.371252889124709</c:v>
                </c:pt>
                <c:pt idx="4868">
                  <c:v>-0.38201940917758453</c:v>
                </c:pt>
                <c:pt idx="4869">
                  <c:v>-0.34433658899252023</c:v>
                </c:pt>
                <c:pt idx="4870">
                  <c:v>-0.36586962909827125</c:v>
                </c:pt>
                <c:pt idx="4871">
                  <c:v>-0.34433658899252018</c:v>
                </c:pt>
                <c:pt idx="4872">
                  <c:v>-0.30665376880745587</c:v>
                </c:pt>
                <c:pt idx="4873">
                  <c:v>-0.34433658899252023</c:v>
                </c:pt>
                <c:pt idx="4874">
                  <c:v>-0.36586962909827125</c:v>
                </c:pt>
                <c:pt idx="4875">
                  <c:v>-0.34971984901895797</c:v>
                </c:pt>
                <c:pt idx="4876">
                  <c:v>-0.35510310904539572</c:v>
                </c:pt>
                <c:pt idx="4877">
                  <c:v>-0.36586962909827125</c:v>
                </c:pt>
                <c:pt idx="4878">
                  <c:v>-0.36586962909827125</c:v>
                </c:pt>
                <c:pt idx="4879">
                  <c:v>-0.371252889124709</c:v>
                </c:pt>
                <c:pt idx="4880">
                  <c:v>-0.33357006893964464</c:v>
                </c:pt>
                <c:pt idx="4881">
                  <c:v>-0.36048636907183346</c:v>
                </c:pt>
                <c:pt idx="4882">
                  <c:v>-0.34433658899252023</c:v>
                </c:pt>
                <c:pt idx="4883">
                  <c:v>-0.35510310904539572</c:v>
                </c:pt>
                <c:pt idx="4884">
                  <c:v>-0.37663614915114679</c:v>
                </c:pt>
                <c:pt idx="4885">
                  <c:v>-0.37663614915114679</c:v>
                </c:pt>
                <c:pt idx="4886">
                  <c:v>-0.38201940917758453</c:v>
                </c:pt>
                <c:pt idx="4887">
                  <c:v>-0.35510310904539572</c:v>
                </c:pt>
                <c:pt idx="4888">
                  <c:v>-0.37663614915114679</c:v>
                </c:pt>
                <c:pt idx="4889">
                  <c:v>-0.37663614915114679</c:v>
                </c:pt>
                <c:pt idx="4890">
                  <c:v>-0.36586962909827125</c:v>
                </c:pt>
                <c:pt idx="4891">
                  <c:v>-0.3281868089132069</c:v>
                </c:pt>
                <c:pt idx="4892">
                  <c:v>-0.36586962909827125</c:v>
                </c:pt>
                <c:pt idx="4893">
                  <c:v>-0.34433658899252023</c:v>
                </c:pt>
                <c:pt idx="4894">
                  <c:v>-0.34971984901895797</c:v>
                </c:pt>
                <c:pt idx="4895">
                  <c:v>-0.36048636907183346</c:v>
                </c:pt>
                <c:pt idx="4896">
                  <c:v>-0.34433658899252023</c:v>
                </c:pt>
                <c:pt idx="4897">
                  <c:v>-0.31203702883389361</c:v>
                </c:pt>
                <c:pt idx="4898">
                  <c:v>-0.36586962909827125</c:v>
                </c:pt>
                <c:pt idx="4899">
                  <c:v>-0.35510310904539572</c:v>
                </c:pt>
                <c:pt idx="4900">
                  <c:v>-0.39278592923046007</c:v>
                </c:pt>
                <c:pt idx="4901">
                  <c:v>-0.38740266920402233</c:v>
                </c:pt>
                <c:pt idx="4902">
                  <c:v>-0.38740266920402233</c:v>
                </c:pt>
                <c:pt idx="4903">
                  <c:v>-0.36586962909827125</c:v>
                </c:pt>
                <c:pt idx="4904">
                  <c:v>-0.37663614915114679</c:v>
                </c:pt>
                <c:pt idx="4905">
                  <c:v>-0.38740266920402233</c:v>
                </c:pt>
                <c:pt idx="4906">
                  <c:v>-0.35510310904539572</c:v>
                </c:pt>
                <c:pt idx="4907">
                  <c:v>-0.36586962909827125</c:v>
                </c:pt>
                <c:pt idx="4908">
                  <c:v>-0.2366713884637649</c:v>
                </c:pt>
                <c:pt idx="4909">
                  <c:v>-0.37663614915114679</c:v>
                </c:pt>
                <c:pt idx="4910">
                  <c:v>-0.36048636907183346</c:v>
                </c:pt>
                <c:pt idx="4911">
                  <c:v>-0.36586962909827125</c:v>
                </c:pt>
                <c:pt idx="4912">
                  <c:v>-0.29050398872814254</c:v>
                </c:pt>
                <c:pt idx="4913">
                  <c:v>-0.36586962909827125</c:v>
                </c:pt>
                <c:pt idx="4914">
                  <c:v>-0.34971984901895797</c:v>
                </c:pt>
                <c:pt idx="4915">
                  <c:v>-0.371252889124709</c:v>
                </c:pt>
                <c:pt idx="4916">
                  <c:v>-0.36048636907183346</c:v>
                </c:pt>
                <c:pt idx="4917">
                  <c:v>-0.33357006893964464</c:v>
                </c:pt>
                <c:pt idx="4918">
                  <c:v>-0.35510310904539572</c:v>
                </c:pt>
                <c:pt idx="4919">
                  <c:v>-0.37663614915114679</c:v>
                </c:pt>
                <c:pt idx="4920">
                  <c:v>-0.3281868089132069</c:v>
                </c:pt>
                <c:pt idx="4921">
                  <c:v>-0.38740266920402233</c:v>
                </c:pt>
                <c:pt idx="4922">
                  <c:v>-0.37663614915114679</c:v>
                </c:pt>
                <c:pt idx="4923">
                  <c:v>-0.34971984901895797</c:v>
                </c:pt>
                <c:pt idx="4924">
                  <c:v>-0.38201940917758453</c:v>
                </c:pt>
                <c:pt idx="4925">
                  <c:v>-0.38740266920402233</c:v>
                </c:pt>
                <c:pt idx="4926">
                  <c:v>-0.37663614915114679</c:v>
                </c:pt>
                <c:pt idx="4927">
                  <c:v>-0.3281868089132069</c:v>
                </c:pt>
                <c:pt idx="4928">
                  <c:v>-0.38740266920402233</c:v>
                </c:pt>
                <c:pt idx="4929">
                  <c:v>-0.371252889124709</c:v>
                </c:pt>
                <c:pt idx="4930">
                  <c:v>-0.30127050878101813</c:v>
                </c:pt>
                <c:pt idx="4931">
                  <c:v>-0.34971984901895797</c:v>
                </c:pt>
                <c:pt idx="4932">
                  <c:v>-0.33895332896608243</c:v>
                </c:pt>
                <c:pt idx="4933">
                  <c:v>-0.36586962909827125</c:v>
                </c:pt>
                <c:pt idx="4934">
                  <c:v>-0.32280354888676915</c:v>
                </c:pt>
                <c:pt idx="4935">
                  <c:v>-0.37663614915114679</c:v>
                </c:pt>
                <c:pt idx="4936">
                  <c:v>-0.36048636907183346</c:v>
                </c:pt>
                <c:pt idx="4937">
                  <c:v>-0.31742028886033136</c:v>
                </c:pt>
                <c:pt idx="4938">
                  <c:v>-0.3281868089132069</c:v>
                </c:pt>
                <c:pt idx="4939">
                  <c:v>-0.3281868089132069</c:v>
                </c:pt>
                <c:pt idx="4940">
                  <c:v>-0.33895332896608243</c:v>
                </c:pt>
                <c:pt idx="4941">
                  <c:v>-0.36048636907183346</c:v>
                </c:pt>
                <c:pt idx="4942">
                  <c:v>-0.38740266920402233</c:v>
                </c:pt>
                <c:pt idx="4943">
                  <c:v>-0.38740266920402233</c:v>
                </c:pt>
                <c:pt idx="4944">
                  <c:v>-0.34433658899252023</c:v>
                </c:pt>
                <c:pt idx="4945">
                  <c:v>-0.36048636907183346</c:v>
                </c:pt>
                <c:pt idx="4946">
                  <c:v>-0.29588724875458033</c:v>
                </c:pt>
                <c:pt idx="4947">
                  <c:v>-0.38740266920402233</c:v>
                </c:pt>
                <c:pt idx="4948">
                  <c:v>-0.36586962909827125</c:v>
                </c:pt>
                <c:pt idx="4949">
                  <c:v>-0.38201940917758453</c:v>
                </c:pt>
                <c:pt idx="4950">
                  <c:v>-0.36586962909827125</c:v>
                </c:pt>
                <c:pt idx="4951">
                  <c:v>-0.35510310904539572</c:v>
                </c:pt>
                <c:pt idx="4952">
                  <c:v>-0.38201940917758453</c:v>
                </c:pt>
                <c:pt idx="4953">
                  <c:v>-0.34971984901895797</c:v>
                </c:pt>
                <c:pt idx="4954">
                  <c:v>-0.34433658899252023</c:v>
                </c:pt>
                <c:pt idx="4955">
                  <c:v>-0.3281868089132069</c:v>
                </c:pt>
                <c:pt idx="4956">
                  <c:v>-0.32280354888676915</c:v>
                </c:pt>
                <c:pt idx="4957">
                  <c:v>-0.36048636907183346</c:v>
                </c:pt>
                <c:pt idx="4958">
                  <c:v>-0.371252889124709</c:v>
                </c:pt>
                <c:pt idx="4959">
                  <c:v>-0.36048636907183346</c:v>
                </c:pt>
                <c:pt idx="4960">
                  <c:v>-0.36586962909827125</c:v>
                </c:pt>
                <c:pt idx="4961">
                  <c:v>-0.36586962909827125</c:v>
                </c:pt>
                <c:pt idx="4962">
                  <c:v>-0.31742028886033136</c:v>
                </c:pt>
                <c:pt idx="4963">
                  <c:v>-0.36586962909827125</c:v>
                </c:pt>
                <c:pt idx="4964">
                  <c:v>-0.34971984901895797</c:v>
                </c:pt>
                <c:pt idx="4965">
                  <c:v>-0.371252889124709</c:v>
                </c:pt>
                <c:pt idx="4966">
                  <c:v>-0.30327900033765981</c:v>
                </c:pt>
                <c:pt idx="4967">
                  <c:v>-0.36249486062847514</c:v>
                </c:pt>
                <c:pt idx="4968">
                  <c:v>-0.26559618015259545</c:v>
                </c:pt>
                <c:pt idx="4969">
                  <c:v>-0.36249486062847514</c:v>
                </c:pt>
                <c:pt idx="4970">
                  <c:v>-0.35172834057559965</c:v>
                </c:pt>
                <c:pt idx="4971">
                  <c:v>-0.35711160060203739</c:v>
                </c:pt>
                <c:pt idx="4972">
                  <c:v>-0.25482966009971991</c:v>
                </c:pt>
                <c:pt idx="4973">
                  <c:v>-0.35172834057559965</c:v>
                </c:pt>
                <c:pt idx="4974">
                  <c:v>-0.35711160060203739</c:v>
                </c:pt>
                <c:pt idx="4975">
                  <c:v>-0.35711160060203739</c:v>
                </c:pt>
                <c:pt idx="4976">
                  <c:v>-0.38941116076066401</c:v>
                </c:pt>
                <c:pt idx="4977">
                  <c:v>-0.32481204044341083</c:v>
                </c:pt>
                <c:pt idx="4978">
                  <c:v>-0.35172834057559965</c:v>
                </c:pt>
                <c:pt idx="4979">
                  <c:v>-0.36249486062847514</c:v>
                </c:pt>
                <c:pt idx="4980">
                  <c:v>-0.36787812065491293</c:v>
                </c:pt>
                <c:pt idx="4981">
                  <c:v>-0.35711160060203739</c:v>
                </c:pt>
                <c:pt idx="4982">
                  <c:v>-0.38402790073422621</c:v>
                </c:pt>
                <c:pt idx="4983">
                  <c:v>-0.38941116076066401</c:v>
                </c:pt>
                <c:pt idx="4984">
                  <c:v>-0.37864464070778847</c:v>
                </c:pt>
                <c:pt idx="4985">
                  <c:v>-0.37326138068135067</c:v>
                </c:pt>
                <c:pt idx="4986">
                  <c:v>-0.35711160060203739</c:v>
                </c:pt>
                <c:pt idx="4987">
                  <c:v>-0.38402790073422621</c:v>
                </c:pt>
                <c:pt idx="4988">
                  <c:v>-0.34634508054916191</c:v>
                </c:pt>
                <c:pt idx="4989">
                  <c:v>-0.35711160060203739</c:v>
                </c:pt>
                <c:pt idx="4990">
                  <c:v>-0.36249486062847514</c:v>
                </c:pt>
                <c:pt idx="4991">
                  <c:v>-0.35711160060203739</c:v>
                </c:pt>
                <c:pt idx="4992">
                  <c:v>-0.31942878041697303</c:v>
                </c:pt>
                <c:pt idx="4993">
                  <c:v>-0.34634508054916191</c:v>
                </c:pt>
                <c:pt idx="4994">
                  <c:v>-0.37864464070778847</c:v>
                </c:pt>
                <c:pt idx="4995">
                  <c:v>-0.37864464070778847</c:v>
                </c:pt>
                <c:pt idx="4996">
                  <c:v>-0.34096182052272411</c:v>
                </c:pt>
                <c:pt idx="4997">
                  <c:v>-0.37864464070778847</c:v>
                </c:pt>
                <c:pt idx="4998">
                  <c:v>-0.37864464070778847</c:v>
                </c:pt>
                <c:pt idx="4999">
                  <c:v>-0.36787812065491293</c:v>
                </c:pt>
                <c:pt idx="5000">
                  <c:v>-0.37326138068135067</c:v>
                </c:pt>
                <c:pt idx="5001">
                  <c:v>-0.37326138068135067</c:v>
                </c:pt>
                <c:pt idx="5002">
                  <c:v>-0.33019530046984857</c:v>
                </c:pt>
                <c:pt idx="5003">
                  <c:v>-0.38402790073422621</c:v>
                </c:pt>
                <c:pt idx="5004">
                  <c:v>-0.36249486062847514</c:v>
                </c:pt>
                <c:pt idx="5005">
                  <c:v>-0.37864464070778847</c:v>
                </c:pt>
                <c:pt idx="5006">
                  <c:v>-0.38402790073422621</c:v>
                </c:pt>
                <c:pt idx="5007">
                  <c:v>-0.34096182052272411</c:v>
                </c:pt>
                <c:pt idx="5008">
                  <c:v>-0.38941116076066401</c:v>
                </c:pt>
                <c:pt idx="5009">
                  <c:v>-0.29789574031122201</c:v>
                </c:pt>
                <c:pt idx="5010">
                  <c:v>-0.36249486062847514</c:v>
                </c:pt>
                <c:pt idx="5011">
                  <c:v>-0.34634508054916191</c:v>
                </c:pt>
                <c:pt idx="5012">
                  <c:v>-0.37864464070778847</c:v>
                </c:pt>
                <c:pt idx="5013">
                  <c:v>-0.37326138068135067</c:v>
                </c:pt>
                <c:pt idx="5014">
                  <c:v>-0.37864464070778847</c:v>
                </c:pt>
                <c:pt idx="5015">
                  <c:v>-0.36249486062847514</c:v>
                </c:pt>
                <c:pt idx="5016">
                  <c:v>-0.37864464070778847</c:v>
                </c:pt>
                <c:pt idx="5017">
                  <c:v>-0.37864464070778847</c:v>
                </c:pt>
                <c:pt idx="5018">
                  <c:v>-0.33019530046984857</c:v>
                </c:pt>
                <c:pt idx="5019">
                  <c:v>-0.37864464070778847</c:v>
                </c:pt>
                <c:pt idx="5020">
                  <c:v>-0.35172834057559965</c:v>
                </c:pt>
                <c:pt idx="5021">
                  <c:v>-0.38402790073422621</c:v>
                </c:pt>
                <c:pt idx="5022">
                  <c:v>-0.35172834057559965</c:v>
                </c:pt>
                <c:pt idx="5023">
                  <c:v>-0.38402790073422621</c:v>
                </c:pt>
                <c:pt idx="5024">
                  <c:v>-0.37864464070778847</c:v>
                </c:pt>
                <c:pt idx="5025">
                  <c:v>-0.35172834057559965</c:v>
                </c:pt>
                <c:pt idx="5026">
                  <c:v>-0.34096182052272411</c:v>
                </c:pt>
                <c:pt idx="5027">
                  <c:v>-0.33019530046984857</c:v>
                </c:pt>
                <c:pt idx="5028">
                  <c:v>-0.33557856049628632</c:v>
                </c:pt>
                <c:pt idx="5029">
                  <c:v>-0.37326138068135067</c:v>
                </c:pt>
                <c:pt idx="5030">
                  <c:v>-0.26021292012615765</c:v>
                </c:pt>
                <c:pt idx="5031">
                  <c:v>-0.33019530046984857</c:v>
                </c:pt>
                <c:pt idx="5032">
                  <c:v>-0.36249486062847514</c:v>
                </c:pt>
                <c:pt idx="5033">
                  <c:v>-0.36249486062847514</c:v>
                </c:pt>
                <c:pt idx="5034">
                  <c:v>-0.37326138068135067</c:v>
                </c:pt>
                <c:pt idx="5035">
                  <c:v>-0.38402790073422621</c:v>
                </c:pt>
                <c:pt idx="5036">
                  <c:v>-0.35172834057559965</c:v>
                </c:pt>
                <c:pt idx="5037">
                  <c:v>-0.34096182052272411</c:v>
                </c:pt>
                <c:pt idx="5038">
                  <c:v>-0.35172834057559965</c:v>
                </c:pt>
                <c:pt idx="5039">
                  <c:v>-0.38402790073422621</c:v>
                </c:pt>
                <c:pt idx="5040">
                  <c:v>-0.30866226036409755</c:v>
                </c:pt>
                <c:pt idx="5041">
                  <c:v>-0.36787812065491293</c:v>
                </c:pt>
                <c:pt idx="5042">
                  <c:v>-0.35711160060203739</c:v>
                </c:pt>
                <c:pt idx="5043">
                  <c:v>-0.35711160060203739</c:v>
                </c:pt>
                <c:pt idx="5044">
                  <c:v>-0.37326138068135067</c:v>
                </c:pt>
                <c:pt idx="5045">
                  <c:v>-0.36787812065491293</c:v>
                </c:pt>
                <c:pt idx="5046">
                  <c:v>-0.36787812065491293</c:v>
                </c:pt>
                <c:pt idx="5047">
                  <c:v>-0.38941116076066401</c:v>
                </c:pt>
                <c:pt idx="5048">
                  <c:v>-0.37326138068135067</c:v>
                </c:pt>
                <c:pt idx="5049">
                  <c:v>-0.35711160060203739</c:v>
                </c:pt>
                <c:pt idx="5050">
                  <c:v>-0.37864464070778847</c:v>
                </c:pt>
                <c:pt idx="5051">
                  <c:v>-0.37326138068135067</c:v>
                </c:pt>
                <c:pt idx="5052">
                  <c:v>-0.34634508054916191</c:v>
                </c:pt>
                <c:pt idx="5053">
                  <c:v>-0.36787812065491293</c:v>
                </c:pt>
                <c:pt idx="5054">
                  <c:v>-0.35711160060203739</c:v>
                </c:pt>
                <c:pt idx="5055">
                  <c:v>-0.36787812065491293</c:v>
                </c:pt>
                <c:pt idx="5056">
                  <c:v>-0.35711160060203739</c:v>
                </c:pt>
                <c:pt idx="5057">
                  <c:v>-0.34634508054916191</c:v>
                </c:pt>
                <c:pt idx="5058">
                  <c:v>-0.37864464070778847</c:v>
                </c:pt>
                <c:pt idx="5059">
                  <c:v>-0.33019530046984857</c:v>
                </c:pt>
                <c:pt idx="5060">
                  <c:v>-0.33019530046984857</c:v>
                </c:pt>
                <c:pt idx="5061">
                  <c:v>-0.37326138068135067</c:v>
                </c:pt>
                <c:pt idx="5062">
                  <c:v>-0.38941116076066401</c:v>
                </c:pt>
                <c:pt idx="5063">
                  <c:v>-0.30327900033765981</c:v>
                </c:pt>
                <c:pt idx="5064">
                  <c:v>-0.35172834057559965</c:v>
                </c:pt>
                <c:pt idx="5065">
                  <c:v>-0.37864464070778847</c:v>
                </c:pt>
                <c:pt idx="5066">
                  <c:v>-0.33557856049628632</c:v>
                </c:pt>
                <c:pt idx="5067">
                  <c:v>-0.37326138068135067</c:v>
                </c:pt>
                <c:pt idx="5068">
                  <c:v>-0.31942878041697303</c:v>
                </c:pt>
                <c:pt idx="5069">
                  <c:v>-0.29789574031122201</c:v>
                </c:pt>
                <c:pt idx="5070">
                  <c:v>-0.38402790073422621</c:v>
                </c:pt>
                <c:pt idx="5071">
                  <c:v>-0.36249486062847514</c:v>
                </c:pt>
                <c:pt idx="5072">
                  <c:v>-0.38402790073422621</c:v>
                </c:pt>
                <c:pt idx="5073">
                  <c:v>-0.35711160060203739</c:v>
                </c:pt>
                <c:pt idx="5074">
                  <c:v>-0.37864464070778847</c:v>
                </c:pt>
                <c:pt idx="5075">
                  <c:v>-0.37326138068135067</c:v>
                </c:pt>
                <c:pt idx="5076">
                  <c:v>-0.35172834057559965</c:v>
                </c:pt>
                <c:pt idx="5077">
                  <c:v>-0.36787812065491293</c:v>
                </c:pt>
                <c:pt idx="5078">
                  <c:v>-0.29789574031122201</c:v>
                </c:pt>
                <c:pt idx="5079">
                  <c:v>-0.37326138068135067</c:v>
                </c:pt>
                <c:pt idx="5080">
                  <c:v>-0.31942878041697303</c:v>
                </c:pt>
                <c:pt idx="5081">
                  <c:v>-0.36787812065491293</c:v>
                </c:pt>
                <c:pt idx="5082">
                  <c:v>-0.33019530046984857</c:v>
                </c:pt>
                <c:pt idx="5083">
                  <c:v>-0.34634508054916191</c:v>
                </c:pt>
                <c:pt idx="5084">
                  <c:v>-0.34634508054916191</c:v>
                </c:pt>
                <c:pt idx="5085">
                  <c:v>-0.37326138068135067</c:v>
                </c:pt>
                <c:pt idx="5086">
                  <c:v>-0.36787812065491293</c:v>
                </c:pt>
                <c:pt idx="5087">
                  <c:v>-0.36787812065491293</c:v>
                </c:pt>
                <c:pt idx="5088">
                  <c:v>-0.36249486062847514</c:v>
                </c:pt>
                <c:pt idx="5089">
                  <c:v>-0.35711160060203739</c:v>
                </c:pt>
                <c:pt idx="5090">
                  <c:v>-0.29789574031122201</c:v>
                </c:pt>
                <c:pt idx="5091">
                  <c:v>-0.35912009215867902</c:v>
                </c:pt>
                <c:pt idx="5092">
                  <c:v>-0.36450335218511676</c:v>
                </c:pt>
                <c:pt idx="5093">
                  <c:v>-0.35373683213224127</c:v>
                </c:pt>
                <c:pt idx="5094">
                  <c:v>-0.38603639229086784</c:v>
                </c:pt>
                <c:pt idx="5095">
                  <c:v>-0.35912009215867902</c:v>
                </c:pt>
                <c:pt idx="5096">
                  <c:v>-0.35373683213224127</c:v>
                </c:pt>
                <c:pt idx="5097">
                  <c:v>-0.35912009215867902</c:v>
                </c:pt>
                <c:pt idx="5098">
                  <c:v>-0.38603639229086784</c:v>
                </c:pt>
                <c:pt idx="5099">
                  <c:v>-0.36450335218511676</c:v>
                </c:pt>
                <c:pt idx="5100">
                  <c:v>-0.36988661221155456</c:v>
                </c:pt>
                <c:pt idx="5101">
                  <c:v>-0.34835357210580353</c:v>
                </c:pt>
                <c:pt idx="5102">
                  <c:v>-0.34835357210580353</c:v>
                </c:pt>
                <c:pt idx="5103">
                  <c:v>-0.36450335218511676</c:v>
                </c:pt>
                <c:pt idx="5104">
                  <c:v>-0.36450335218511676</c:v>
                </c:pt>
                <c:pt idx="5105">
                  <c:v>-0.39141965231730563</c:v>
                </c:pt>
                <c:pt idx="5106">
                  <c:v>-0.38603639229086784</c:v>
                </c:pt>
                <c:pt idx="5107">
                  <c:v>-0.34297031207936574</c:v>
                </c:pt>
                <c:pt idx="5108">
                  <c:v>-0.36988661221155456</c:v>
                </c:pt>
                <c:pt idx="5109">
                  <c:v>-0.39141965231730563</c:v>
                </c:pt>
                <c:pt idx="5110">
                  <c:v>-0.36450335218511676</c:v>
                </c:pt>
                <c:pt idx="5111">
                  <c:v>-0.35912009215867902</c:v>
                </c:pt>
                <c:pt idx="5112">
                  <c:v>-0.33758705205292794</c:v>
                </c:pt>
                <c:pt idx="5113">
                  <c:v>-0.38603639229086784</c:v>
                </c:pt>
                <c:pt idx="5114">
                  <c:v>-0.39141965231730563</c:v>
                </c:pt>
                <c:pt idx="5115">
                  <c:v>-0.35912009215867902</c:v>
                </c:pt>
                <c:pt idx="5116">
                  <c:v>-0.38065313226443009</c:v>
                </c:pt>
                <c:pt idx="5117">
                  <c:v>-0.38603639229086784</c:v>
                </c:pt>
                <c:pt idx="5118">
                  <c:v>-0.33758705205292794</c:v>
                </c:pt>
                <c:pt idx="5119">
                  <c:v>-0.38603639229086784</c:v>
                </c:pt>
                <c:pt idx="5120">
                  <c:v>-0.34297031207936574</c:v>
                </c:pt>
                <c:pt idx="5121">
                  <c:v>-0.35373683213224127</c:v>
                </c:pt>
                <c:pt idx="5122">
                  <c:v>-0.31067075192073917</c:v>
                </c:pt>
                <c:pt idx="5123">
                  <c:v>-0.31067075192073912</c:v>
                </c:pt>
                <c:pt idx="5124">
                  <c:v>-0.38603639229086784</c:v>
                </c:pt>
                <c:pt idx="5125">
                  <c:v>-0.3322037920264902</c:v>
                </c:pt>
                <c:pt idx="5126">
                  <c:v>-0.3322037920264902</c:v>
                </c:pt>
                <c:pt idx="5127">
                  <c:v>-0.34835357210580353</c:v>
                </c:pt>
                <c:pt idx="5128">
                  <c:v>-0.36450335218511676</c:v>
                </c:pt>
                <c:pt idx="5129">
                  <c:v>-0.36988661221155456</c:v>
                </c:pt>
                <c:pt idx="5130">
                  <c:v>-0.39141965231730563</c:v>
                </c:pt>
                <c:pt idx="5131">
                  <c:v>-0.35912009215867902</c:v>
                </c:pt>
                <c:pt idx="5132">
                  <c:v>-0.34835357210580353</c:v>
                </c:pt>
                <c:pt idx="5133">
                  <c:v>-0.34835357210580353</c:v>
                </c:pt>
                <c:pt idx="5134">
                  <c:v>-0.38065313226443009</c:v>
                </c:pt>
                <c:pt idx="5135">
                  <c:v>-0.35912009215867902</c:v>
                </c:pt>
                <c:pt idx="5136">
                  <c:v>-0.3752698722379923</c:v>
                </c:pt>
                <c:pt idx="5137">
                  <c:v>-0.26760467170923707</c:v>
                </c:pt>
                <c:pt idx="5138">
                  <c:v>-0.32682053200005245</c:v>
                </c:pt>
                <c:pt idx="5139">
                  <c:v>-0.38603639229086784</c:v>
                </c:pt>
                <c:pt idx="5140">
                  <c:v>-0.39141965231730563</c:v>
                </c:pt>
                <c:pt idx="5141">
                  <c:v>-0.39141965231730563</c:v>
                </c:pt>
                <c:pt idx="5142">
                  <c:v>-0.38065313226443009</c:v>
                </c:pt>
                <c:pt idx="5143">
                  <c:v>-0.3322037920264902</c:v>
                </c:pt>
                <c:pt idx="5144">
                  <c:v>-0.36450335218511676</c:v>
                </c:pt>
                <c:pt idx="5145">
                  <c:v>-0.36988661221155456</c:v>
                </c:pt>
                <c:pt idx="5146">
                  <c:v>-0.35912009215867902</c:v>
                </c:pt>
                <c:pt idx="5147">
                  <c:v>-0.38065313226443009</c:v>
                </c:pt>
                <c:pt idx="5148">
                  <c:v>-0.38603639229086784</c:v>
                </c:pt>
                <c:pt idx="5149">
                  <c:v>-0.36988661221155456</c:v>
                </c:pt>
                <c:pt idx="5150">
                  <c:v>-0.34835357210580353</c:v>
                </c:pt>
                <c:pt idx="5151">
                  <c:v>-0.36988661221155456</c:v>
                </c:pt>
                <c:pt idx="5152">
                  <c:v>-0.33758705205292794</c:v>
                </c:pt>
                <c:pt idx="5153">
                  <c:v>-0.3752698722379923</c:v>
                </c:pt>
                <c:pt idx="5154">
                  <c:v>-0.38603639229086784</c:v>
                </c:pt>
                <c:pt idx="5155">
                  <c:v>-0.38603639229086784</c:v>
                </c:pt>
                <c:pt idx="5156">
                  <c:v>-0.34297031207936574</c:v>
                </c:pt>
                <c:pt idx="5157">
                  <c:v>-0.38065313226443009</c:v>
                </c:pt>
                <c:pt idx="5158">
                  <c:v>-0.36988661221155456</c:v>
                </c:pt>
                <c:pt idx="5159">
                  <c:v>-0.38603639229086784</c:v>
                </c:pt>
                <c:pt idx="5160">
                  <c:v>-0.31605401194717692</c:v>
                </c:pt>
                <c:pt idx="5161">
                  <c:v>-0.3752698722379923</c:v>
                </c:pt>
                <c:pt idx="5162">
                  <c:v>-0.36450335218511676</c:v>
                </c:pt>
                <c:pt idx="5163">
                  <c:v>-0.3752698722379923</c:v>
                </c:pt>
                <c:pt idx="5164">
                  <c:v>-0.33758705205292794</c:v>
                </c:pt>
                <c:pt idx="5165">
                  <c:v>-0.31067075192073917</c:v>
                </c:pt>
                <c:pt idx="5166">
                  <c:v>-0.3322037920264902</c:v>
                </c:pt>
                <c:pt idx="5167">
                  <c:v>-0.36450335218511676</c:v>
                </c:pt>
                <c:pt idx="5168">
                  <c:v>-0.35912009215867902</c:v>
                </c:pt>
                <c:pt idx="5169">
                  <c:v>-0.36450335218511676</c:v>
                </c:pt>
                <c:pt idx="5170">
                  <c:v>-0.39141965231730563</c:v>
                </c:pt>
                <c:pt idx="5171">
                  <c:v>-0.38603639229086784</c:v>
                </c:pt>
                <c:pt idx="5172">
                  <c:v>-0.3752698722379923</c:v>
                </c:pt>
                <c:pt idx="5173">
                  <c:v>-0.34835357210580353</c:v>
                </c:pt>
                <c:pt idx="5174">
                  <c:v>-0.34297031207936574</c:v>
                </c:pt>
                <c:pt idx="5175">
                  <c:v>-0.33758705205292794</c:v>
                </c:pt>
                <c:pt idx="5176">
                  <c:v>-0.38065313226443009</c:v>
                </c:pt>
                <c:pt idx="5177">
                  <c:v>-0.35373683213224127</c:v>
                </c:pt>
                <c:pt idx="5178">
                  <c:v>-0.38065313226443009</c:v>
                </c:pt>
                <c:pt idx="5179">
                  <c:v>-0.29990423186786364</c:v>
                </c:pt>
                <c:pt idx="5180">
                  <c:v>-0.35912009215867902</c:v>
                </c:pt>
                <c:pt idx="5181">
                  <c:v>-0.34297031207936574</c:v>
                </c:pt>
                <c:pt idx="5182">
                  <c:v>-0.32682053200005245</c:v>
                </c:pt>
                <c:pt idx="5183">
                  <c:v>-0.3752698722379923</c:v>
                </c:pt>
                <c:pt idx="5184">
                  <c:v>-0.35912009215867902</c:v>
                </c:pt>
                <c:pt idx="5185">
                  <c:v>-0.35373683213224127</c:v>
                </c:pt>
                <c:pt idx="5186">
                  <c:v>-0.35373683213224127</c:v>
                </c:pt>
                <c:pt idx="5187">
                  <c:v>-0.38065313226443009</c:v>
                </c:pt>
                <c:pt idx="5188">
                  <c:v>-0.39141965231730563</c:v>
                </c:pt>
                <c:pt idx="5189">
                  <c:v>-0.29990423186786364</c:v>
                </c:pt>
                <c:pt idx="5190">
                  <c:v>-0.34835357210580353</c:v>
                </c:pt>
                <c:pt idx="5191">
                  <c:v>-0.3752698722379923</c:v>
                </c:pt>
                <c:pt idx="5192">
                  <c:v>-0.35373683213224127</c:v>
                </c:pt>
                <c:pt idx="5193">
                  <c:v>-0.3752698722379923</c:v>
                </c:pt>
                <c:pt idx="5194">
                  <c:v>-0.36988661221155456</c:v>
                </c:pt>
                <c:pt idx="5195">
                  <c:v>-0.34297031207936574</c:v>
                </c:pt>
                <c:pt idx="5196">
                  <c:v>-0.3752698722379923</c:v>
                </c:pt>
                <c:pt idx="5197">
                  <c:v>-0.26760467170923707</c:v>
                </c:pt>
                <c:pt idx="5198">
                  <c:v>-0.32682053200005245</c:v>
                </c:pt>
                <c:pt idx="5199">
                  <c:v>-0.36450335218511676</c:v>
                </c:pt>
                <c:pt idx="5200">
                  <c:v>-0.36988661221155456</c:v>
                </c:pt>
                <c:pt idx="5201">
                  <c:v>-0.3752698722379923</c:v>
                </c:pt>
                <c:pt idx="5202">
                  <c:v>-0.32143727197361466</c:v>
                </c:pt>
                <c:pt idx="5203">
                  <c:v>-0.36988661221155456</c:v>
                </c:pt>
                <c:pt idx="5204">
                  <c:v>-0.35373683213224127</c:v>
                </c:pt>
                <c:pt idx="5205">
                  <c:v>-0.36988661221155456</c:v>
                </c:pt>
                <c:pt idx="5206">
                  <c:v>-0.31605401194717692</c:v>
                </c:pt>
                <c:pt idx="5207">
                  <c:v>-0.3322037920264902</c:v>
                </c:pt>
                <c:pt idx="5208">
                  <c:v>-0.38804488384750951</c:v>
                </c:pt>
                <c:pt idx="5209">
                  <c:v>-0.35574532368888295</c:v>
                </c:pt>
                <c:pt idx="5210">
                  <c:v>-0.36112858371532069</c:v>
                </c:pt>
                <c:pt idx="5211">
                  <c:v>-0.36112858371532069</c:v>
                </c:pt>
                <c:pt idx="5212">
                  <c:v>-0.39342814387394731</c:v>
                </c:pt>
                <c:pt idx="5213">
                  <c:v>-0.35574532368888295</c:v>
                </c:pt>
                <c:pt idx="5214">
                  <c:v>-0.39342814387394731</c:v>
                </c:pt>
                <c:pt idx="5215">
                  <c:v>-0.27499642329231649</c:v>
                </c:pt>
                <c:pt idx="5216">
                  <c:v>-0.37189510376819623</c:v>
                </c:pt>
                <c:pt idx="5217">
                  <c:v>-0.35574532368888295</c:v>
                </c:pt>
                <c:pt idx="5218">
                  <c:v>-0.35574532368888295</c:v>
                </c:pt>
                <c:pt idx="5219">
                  <c:v>-0.28576294334519192</c:v>
                </c:pt>
                <c:pt idx="5220">
                  <c:v>-0.37189510376819623</c:v>
                </c:pt>
                <c:pt idx="5221">
                  <c:v>-0.36112858371532069</c:v>
                </c:pt>
                <c:pt idx="5222">
                  <c:v>-0.36112858371532069</c:v>
                </c:pt>
                <c:pt idx="5223">
                  <c:v>-0.38804488384750951</c:v>
                </c:pt>
                <c:pt idx="5224">
                  <c:v>-0.36651184374175844</c:v>
                </c:pt>
                <c:pt idx="5225">
                  <c:v>-0.36112858371532069</c:v>
                </c:pt>
                <c:pt idx="5226">
                  <c:v>-0.38266162382107177</c:v>
                </c:pt>
                <c:pt idx="5227">
                  <c:v>-0.32882902355669413</c:v>
                </c:pt>
                <c:pt idx="5228">
                  <c:v>-0.33959554360956962</c:v>
                </c:pt>
                <c:pt idx="5229">
                  <c:v>-0.33959554360956962</c:v>
                </c:pt>
                <c:pt idx="5230">
                  <c:v>-0.36112858371532064</c:v>
                </c:pt>
                <c:pt idx="5231">
                  <c:v>-0.36651184374175844</c:v>
                </c:pt>
                <c:pt idx="5232">
                  <c:v>-0.37189510376819623</c:v>
                </c:pt>
                <c:pt idx="5233">
                  <c:v>-0.28037968331875424</c:v>
                </c:pt>
                <c:pt idx="5234">
                  <c:v>-0.35574532368888295</c:v>
                </c:pt>
                <c:pt idx="5235">
                  <c:v>-0.38266162382107177</c:v>
                </c:pt>
                <c:pt idx="5236">
                  <c:v>-0.37727836379463398</c:v>
                </c:pt>
                <c:pt idx="5237">
                  <c:v>-0.39342814387394731</c:v>
                </c:pt>
                <c:pt idx="5238">
                  <c:v>-0.36651184374175844</c:v>
                </c:pt>
                <c:pt idx="5239">
                  <c:v>-0.38804488384750951</c:v>
                </c:pt>
                <c:pt idx="5240">
                  <c:v>-0.37727836379463398</c:v>
                </c:pt>
                <c:pt idx="5241">
                  <c:v>-0.30729598345094306</c:v>
                </c:pt>
                <c:pt idx="5242">
                  <c:v>-0.35574532368888295</c:v>
                </c:pt>
                <c:pt idx="5243">
                  <c:v>-0.37727836379463398</c:v>
                </c:pt>
                <c:pt idx="5244">
                  <c:v>-0.37189510376819623</c:v>
                </c:pt>
                <c:pt idx="5245">
                  <c:v>-0.34497880363600741</c:v>
                </c:pt>
                <c:pt idx="5246">
                  <c:v>-0.37727836379463398</c:v>
                </c:pt>
                <c:pt idx="5247">
                  <c:v>-0.34497880363600741</c:v>
                </c:pt>
                <c:pt idx="5248">
                  <c:v>-0.37727836379463398</c:v>
                </c:pt>
                <c:pt idx="5249">
                  <c:v>-0.36651184374175844</c:v>
                </c:pt>
                <c:pt idx="5250">
                  <c:v>-0.36112858371532069</c:v>
                </c:pt>
                <c:pt idx="5251">
                  <c:v>-0.35036206366244521</c:v>
                </c:pt>
                <c:pt idx="5252">
                  <c:v>-0.37189510376819623</c:v>
                </c:pt>
                <c:pt idx="5253">
                  <c:v>-0.37189510376819623</c:v>
                </c:pt>
                <c:pt idx="5254">
                  <c:v>-0.36651184374175844</c:v>
                </c:pt>
                <c:pt idx="5255">
                  <c:v>-0.33421228358313188</c:v>
                </c:pt>
                <c:pt idx="5256">
                  <c:v>-0.26422990323944096</c:v>
                </c:pt>
                <c:pt idx="5257">
                  <c:v>-0.35036206366244521</c:v>
                </c:pt>
                <c:pt idx="5258">
                  <c:v>-0.36112858371532069</c:v>
                </c:pt>
                <c:pt idx="5259">
                  <c:v>-0.37189510376819623</c:v>
                </c:pt>
                <c:pt idx="5260">
                  <c:v>-0.37189510376819623</c:v>
                </c:pt>
                <c:pt idx="5261">
                  <c:v>-0.32882902355669413</c:v>
                </c:pt>
                <c:pt idx="5262">
                  <c:v>-0.34497880363600741</c:v>
                </c:pt>
                <c:pt idx="5263">
                  <c:v>-0.30191272342450531</c:v>
                </c:pt>
                <c:pt idx="5264">
                  <c:v>-0.38266162382107177</c:v>
                </c:pt>
                <c:pt idx="5265">
                  <c:v>-0.28037968331875424</c:v>
                </c:pt>
                <c:pt idx="5266">
                  <c:v>-0.33421228358313188</c:v>
                </c:pt>
                <c:pt idx="5267">
                  <c:v>-0.33959554360956962</c:v>
                </c:pt>
                <c:pt idx="5268">
                  <c:v>-0.32882902355669413</c:v>
                </c:pt>
                <c:pt idx="5269">
                  <c:v>-0.34497880363600741</c:v>
                </c:pt>
                <c:pt idx="5270">
                  <c:v>2.1082878161760583E-2</c:v>
                </c:pt>
                <c:pt idx="5271">
                  <c:v>-0.33421228358313188</c:v>
                </c:pt>
                <c:pt idx="5272">
                  <c:v>-0.33959554360956962</c:v>
                </c:pt>
                <c:pt idx="5273">
                  <c:v>-0.34160403516621124</c:v>
                </c:pt>
                <c:pt idx="5274">
                  <c:v>-0.35237055521908683</c:v>
                </c:pt>
                <c:pt idx="5275">
                  <c:v>-0.34698729519264904</c:v>
                </c:pt>
                <c:pt idx="5276">
                  <c:v>-0.29853795495470914</c:v>
                </c:pt>
                <c:pt idx="5277">
                  <c:v>-0.36852033529840006</c:v>
                </c:pt>
                <c:pt idx="5278">
                  <c:v>-0.3792868553512756</c:v>
                </c:pt>
                <c:pt idx="5279">
                  <c:v>-0.36852033529840006</c:v>
                </c:pt>
                <c:pt idx="5280">
                  <c:v>-0.3846701153777134</c:v>
                </c:pt>
                <c:pt idx="5281">
                  <c:v>-0.32007099506046022</c:v>
                </c:pt>
                <c:pt idx="5282">
                  <c:v>-0.39543663543058893</c:v>
                </c:pt>
                <c:pt idx="5283">
                  <c:v>-0.3792868553512756</c:v>
                </c:pt>
                <c:pt idx="5284">
                  <c:v>-0.35237055521908683</c:v>
                </c:pt>
                <c:pt idx="5285">
                  <c:v>-0.36313707527196232</c:v>
                </c:pt>
                <c:pt idx="5286">
                  <c:v>-0.37390359532483786</c:v>
                </c:pt>
                <c:pt idx="5287">
                  <c:v>-0.35775381524552458</c:v>
                </c:pt>
                <c:pt idx="5288">
                  <c:v>-0.27700491484895812</c:v>
                </c:pt>
                <c:pt idx="5289">
                  <c:v>-0.3792868553512756</c:v>
                </c:pt>
                <c:pt idx="5290">
                  <c:v>-0.3792868553512756</c:v>
                </c:pt>
                <c:pt idx="5291">
                  <c:v>-0.34160403516621124</c:v>
                </c:pt>
                <c:pt idx="5292">
                  <c:v>-0.2877714349018336</c:v>
                </c:pt>
                <c:pt idx="5293">
                  <c:v>-0.3846701153777134</c:v>
                </c:pt>
                <c:pt idx="5294">
                  <c:v>-0.37390359532483786</c:v>
                </c:pt>
                <c:pt idx="5295">
                  <c:v>-0.36852033529840006</c:v>
                </c:pt>
                <c:pt idx="5296">
                  <c:v>-0.33083751511333576</c:v>
                </c:pt>
                <c:pt idx="5297">
                  <c:v>-0.32545425508689796</c:v>
                </c:pt>
                <c:pt idx="5298">
                  <c:v>-0.3362207751397735</c:v>
                </c:pt>
                <c:pt idx="5299">
                  <c:v>-0.35775381524552458</c:v>
                </c:pt>
                <c:pt idx="5300">
                  <c:v>-0.39543663543058893</c:v>
                </c:pt>
                <c:pt idx="5301">
                  <c:v>-0.37390359532483786</c:v>
                </c:pt>
                <c:pt idx="5302">
                  <c:v>-0.39005337540415114</c:v>
                </c:pt>
                <c:pt idx="5303">
                  <c:v>-0.35775381524552458</c:v>
                </c:pt>
                <c:pt idx="5304">
                  <c:v>-0.35775381524552458</c:v>
                </c:pt>
                <c:pt idx="5305">
                  <c:v>-0.34698729519264904</c:v>
                </c:pt>
                <c:pt idx="5306">
                  <c:v>-0.35775381524552458</c:v>
                </c:pt>
                <c:pt idx="5307">
                  <c:v>-0.39005337540415114</c:v>
                </c:pt>
                <c:pt idx="5308">
                  <c:v>-0.32545425508689796</c:v>
                </c:pt>
                <c:pt idx="5309">
                  <c:v>-0.25008861471676924</c:v>
                </c:pt>
                <c:pt idx="5310">
                  <c:v>-0.3846701153777134</c:v>
                </c:pt>
                <c:pt idx="5311">
                  <c:v>-0.35775381524552458</c:v>
                </c:pt>
                <c:pt idx="5312">
                  <c:v>-0.37390359532483786</c:v>
                </c:pt>
                <c:pt idx="5313">
                  <c:v>-0.33083751511333576</c:v>
                </c:pt>
                <c:pt idx="5314">
                  <c:v>-0.32007099506046022</c:v>
                </c:pt>
                <c:pt idx="5315">
                  <c:v>-0.3362207751397735</c:v>
                </c:pt>
                <c:pt idx="5316">
                  <c:v>-0.37390359532483786</c:v>
                </c:pt>
                <c:pt idx="5317">
                  <c:v>-0.39543663543058893</c:v>
                </c:pt>
                <c:pt idx="5318">
                  <c:v>-0.32007099506046022</c:v>
                </c:pt>
                <c:pt idx="5319">
                  <c:v>-0.36852033529840006</c:v>
                </c:pt>
                <c:pt idx="5320">
                  <c:v>-0.35237055521908683</c:v>
                </c:pt>
                <c:pt idx="5321">
                  <c:v>-0.35775381524552458</c:v>
                </c:pt>
                <c:pt idx="5322">
                  <c:v>-0.32545425508689796</c:v>
                </c:pt>
                <c:pt idx="5323">
                  <c:v>-0.35775381524552458</c:v>
                </c:pt>
                <c:pt idx="5324">
                  <c:v>-0.32545425508689796</c:v>
                </c:pt>
                <c:pt idx="5325">
                  <c:v>-0.35237055521908683</c:v>
                </c:pt>
                <c:pt idx="5326">
                  <c:v>-0.3792868553512756</c:v>
                </c:pt>
                <c:pt idx="5327">
                  <c:v>-0.3846701153777134</c:v>
                </c:pt>
                <c:pt idx="5328">
                  <c:v>-0.39005337540415114</c:v>
                </c:pt>
                <c:pt idx="5329">
                  <c:v>-0.35775381524552458</c:v>
                </c:pt>
                <c:pt idx="5330">
                  <c:v>-0.35237055521908683</c:v>
                </c:pt>
                <c:pt idx="5331">
                  <c:v>-0.35237055521908683</c:v>
                </c:pt>
                <c:pt idx="5332">
                  <c:v>-0.36313707527196232</c:v>
                </c:pt>
                <c:pt idx="5333">
                  <c:v>-0.36852033529840006</c:v>
                </c:pt>
                <c:pt idx="5334">
                  <c:v>-0.33083751511333576</c:v>
                </c:pt>
                <c:pt idx="5335">
                  <c:v>-0.33083751511333576</c:v>
                </c:pt>
                <c:pt idx="5336">
                  <c:v>-0.37390359532483786</c:v>
                </c:pt>
                <c:pt idx="5337">
                  <c:v>-0.3792868553512756</c:v>
                </c:pt>
                <c:pt idx="5338">
                  <c:v>-0.36313707527196232</c:v>
                </c:pt>
                <c:pt idx="5339">
                  <c:v>-0.37390359532483786</c:v>
                </c:pt>
                <c:pt idx="5340">
                  <c:v>-0.35775381524552458</c:v>
                </c:pt>
                <c:pt idx="5341">
                  <c:v>-0.39206186696079276</c:v>
                </c:pt>
                <c:pt idx="5342">
                  <c:v>-0.34899578674929072</c:v>
                </c:pt>
                <c:pt idx="5343">
                  <c:v>-0.37591208688147953</c:v>
                </c:pt>
                <c:pt idx="5344">
                  <c:v>-0.38667860693435502</c:v>
                </c:pt>
                <c:pt idx="5345">
                  <c:v>-0.3597623068021662</c:v>
                </c:pt>
                <c:pt idx="5346">
                  <c:v>-0.38667860693435502</c:v>
                </c:pt>
                <c:pt idx="5347">
                  <c:v>-0.37052882685504168</c:v>
                </c:pt>
                <c:pt idx="5348">
                  <c:v>-0.34899578674929072</c:v>
                </c:pt>
                <c:pt idx="5349">
                  <c:v>-0.36514556682860394</c:v>
                </c:pt>
                <c:pt idx="5350">
                  <c:v>-0.33822926669641512</c:v>
                </c:pt>
                <c:pt idx="5351">
                  <c:v>-0.31669622659066415</c:v>
                </c:pt>
                <c:pt idx="5352">
                  <c:v>-0.34899578674929072</c:v>
                </c:pt>
                <c:pt idx="5353">
                  <c:v>-0.35437904677572846</c:v>
                </c:pt>
                <c:pt idx="5354">
                  <c:v>-0.37591208688147953</c:v>
                </c:pt>
                <c:pt idx="5355">
                  <c:v>-0.38129534690791728</c:v>
                </c:pt>
                <c:pt idx="5356">
                  <c:v>-0.38667860693435502</c:v>
                </c:pt>
                <c:pt idx="5357">
                  <c:v>-0.37591208688147953</c:v>
                </c:pt>
                <c:pt idx="5358">
                  <c:v>-0.34899578674929072</c:v>
                </c:pt>
                <c:pt idx="5359">
                  <c:v>-0.34899578674929072</c:v>
                </c:pt>
                <c:pt idx="5360">
                  <c:v>-0.37052882685504168</c:v>
                </c:pt>
                <c:pt idx="5361">
                  <c:v>-0.35437904677572846</c:v>
                </c:pt>
                <c:pt idx="5362">
                  <c:v>-0.3597623068021662</c:v>
                </c:pt>
                <c:pt idx="5363">
                  <c:v>-0.37052882685504168</c:v>
                </c:pt>
                <c:pt idx="5364">
                  <c:v>-0.37052882685504168</c:v>
                </c:pt>
                <c:pt idx="5365">
                  <c:v>-0.37052882685504168</c:v>
                </c:pt>
                <c:pt idx="5366">
                  <c:v>-0.34899578674929072</c:v>
                </c:pt>
                <c:pt idx="5367">
                  <c:v>-0.33284600666997738</c:v>
                </c:pt>
                <c:pt idx="5368">
                  <c:v>-0.33822926669641512</c:v>
                </c:pt>
                <c:pt idx="5369">
                  <c:v>-0.39206186696079276</c:v>
                </c:pt>
                <c:pt idx="5370">
                  <c:v>-0.3220794866171019</c:v>
                </c:pt>
                <c:pt idx="5371">
                  <c:v>-0.37052882685504168</c:v>
                </c:pt>
                <c:pt idx="5372">
                  <c:v>-0.32746274664353964</c:v>
                </c:pt>
                <c:pt idx="5373">
                  <c:v>-0.38129534690791728</c:v>
                </c:pt>
                <c:pt idx="5374">
                  <c:v>-0.3597623068021662</c:v>
                </c:pt>
                <c:pt idx="5375">
                  <c:v>-0.39744512698723061</c:v>
                </c:pt>
                <c:pt idx="5376">
                  <c:v>-0.34361252672285286</c:v>
                </c:pt>
                <c:pt idx="5377">
                  <c:v>-0.36514556682860394</c:v>
                </c:pt>
                <c:pt idx="5378">
                  <c:v>-0.38129534690791728</c:v>
                </c:pt>
                <c:pt idx="5379">
                  <c:v>-0.33822926669641512</c:v>
                </c:pt>
                <c:pt idx="5380">
                  <c:v>3.8598935154228339E-2</c:v>
                </c:pt>
                <c:pt idx="5381">
                  <c:v>-0.3220794866171019</c:v>
                </c:pt>
                <c:pt idx="5382">
                  <c:v>-0.38129534690791728</c:v>
                </c:pt>
                <c:pt idx="5383">
                  <c:v>-0.37591208688147953</c:v>
                </c:pt>
                <c:pt idx="5384">
                  <c:v>-0.31332145812086803</c:v>
                </c:pt>
                <c:pt idx="5385">
                  <c:v>-0.37253731841168336</c:v>
                </c:pt>
                <c:pt idx="5386">
                  <c:v>-0.34562101827949454</c:v>
                </c:pt>
                <c:pt idx="5387">
                  <c:v>-0.39407035851743444</c:v>
                </c:pt>
                <c:pt idx="5388">
                  <c:v>-0.35638753833237014</c:v>
                </c:pt>
                <c:pt idx="5389">
                  <c:v>-0.37253731841168336</c:v>
                </c:pt>
                <c:pt idx="5390">
                  <c:v>-0.39407035851743444</c:v>
                </c:pt>
                <c:pt idx="5391">
                  <c:v>-0.3402377582530568</c:v>
                </c:pt>
                <c:pt idx="5392">
                  <c:v>-0.3833038384645589</c:v>
                </c:pt>
                <c:pt idx="5393">
                  <c:v>-0.37253731841168336</c:v>
                </c:pt>
                <c:pt idx="5394">
                  <c:v>-0.31332145812086803</c:v>
                </c:pt>
                <c:pt idx="5395">
                  <c:v>-0.35100427830593234</c:v>
                </c:pt>
                <c:pt idx="5396">
                  <c:v>-0.3833038384645589</c:v>
                </c:pt>
                <c:pt idx="5397">
                  <c:v>-0.31870471814730578</c:v>
                </c:pt>
                <c:pt idx="5398">
                  <c:v>-0.34562101827949454</c:v>
                </c:pt>
                <c:pt idx="5399">
                  <c:v>-0.35638753833237014</c:v>
                </c:pt>
                <c:pt idx="5400">
                  <c:v>-0.3886870984909967</c:v>
                </c:pt>
                <c:pt idx="5401">
                  <c:v>-0.34562101827949454</c:v>
                </c:pt>
                <c:pt idx="5402">
                  <c:v>-0.34562101827949454</c:v>
                </c:pt>
                <c:pt idx="5403">
                  <c:v>-0.36715405838524562</c:v>
                </c:pt>
                <c:pt idx="5404">
                  <c:v>-0.36715405838524562</c:v>
                </c:pt>
                <c:pt idx="5405">
                  <c:v>-0.34562101827949454</c:v>
                </c:pt>
                <c:pt idx="5406">
                  <c:v>-0.37253731841168336</c:v>
                </c:pt>
                <c:pt idx="5407">
                  <c:v>-0.34562101827949454</c:v>
                </c:pt>
                <c:pt idx="5408">
                  <c:v>-0.19488973753923713</c:v>
                </c:pt>
                <c:pt idx="5409">
                  <c:v>-0.31332145812086803</c:v>
                </c:pt>
                <c:pt idx="5410">
                  <c:v>-0.37792057843812116</c:v>
                </c:pt>
                <c:pt idx="5411">
                  <c:v>-0.3886870984909967</c:v>
                </c:pt>
                <c:pt idx="5412">
                  <c:v>-0.35638753833237014</c:v>
                </c:pt>
                <c:pt idx="5413">
                  <c:v>-0.37253731841168336</c:v>
                </c:pt>
                <c:pt idx="5414">
                  <c:v>-0.39945361854387224</c:v>
                </c:pt>
                <c:pt idx="5415">
                  <c:v>-0.30255493806799244</c:v>
                </c:pt>
                <c:pt idx="5416">
                  <c:v>-0.37792057843812116</c:v>
                </c:pt>
                <c:pt idx="5417">
                  <c:v>-0.35638753833237014</c:v>
                </c:pt>
                <c:pt idx="5418">
                  <c:v>-0.36715405838524562</c:v>
                </c:pt>
                <c:pt idx="5419">
                  <c:v>-0.3833038384645589</c:v>
                </c:pt>
                <c:pt idx="5420">
                  <c:v>-0.31332145812086803</c:v>
                </c:pt>
                <c:pt idx="5421">
                  <c:v>-0.36177079835880788</c:v>
                </c:pt>
                <c:pt idx="5422">
                  <c:v>-0.40146211010051386</c:v>
                </c:pt>
                <c:pt idx="5423">
                  <c:v>-0.3691625499418873</c:v>
                </c:pt>
                <c:pt idx="5424">
                  <c:v>-0.3691625499418873</c:v>
                </c:pt>
                <c:pt idx="5425">
                  <c:v>-0.11614932869931238</c:v>
                </c:pt>
                <c:pt idx="5426">
                  <c:v>-0.38531233002120052</c:v>
                </c:pt>
                <c:pt idx="5427">
                  <c:v>-0.35839602988901181</c:v>
                </c:pt>
                <c:pt idx="5428">
                  <c:v>-0.32609646973038514</c:v>
                </c:pt>
                <c:pt idx="5429">
                  <c:v>-0.35839602988901181</c:v>
                </c:pt>
                <c:pt idx="5430">
                  <c:v>-0.36377928991544956</c:v>
                </c:pt>
                <c:pt idx="5431">
                  <c:v>-7.846650851424801E-2</c:v>
                </c:pt>
                <c:pt idx="5432">
                  <c:v>-0.28841364954532084</c:v>
                </c:pt>
                <c:pt idx="5433">
                  <c:v>-0.37992906999476278</c:v>
                </c:pt>
                <c:pt idx="5434">
                  <c:v>-0.3691625499418873</c:v>
                </c:pt>
                <c:pt idx="5435">
                  <c:v>-0.3691625499418873</c:v>
                </c:pt>
                <c:pt idx="5436">
                  <c:v>-0.35839602988901181</c:v>
                </c:pt>
                <c:pt idx="5437">
                  <c:v>-0.2830303895188831</c:v>
                </c:pt>
                <c:pt idx="5438">
                  <c:v>-0.21304800917519215</c:v>
                </c:pt>
                <c:pt idx="5439">
                  <c:v>-0.31532994967750966</c:v>
                </c:pt>
                <c:pt idx="5440">
                  <c:v>-0.22381452922806755</c:v>
                </c:pt>
                <c:pt idx="5441">
                  <c:v>-0.34224624980969848</c:v>
                </c:pt>
                <c:pt idx="5442">
                  <c:v>-0.33147972975682288</c:v>
                </c:pt>
                <c:pt idx="5443">
                  <c:v>-0.27764712949244535</c:v>
                </c:pt>
                <c:pt idx="5444">
                  <c:v>-0.3207132097039474</c:v>
                </c:pt>
                <c:pt idx="5445">
                  <c:v>-0.37454580996832504</c:v>
                </c:pt>
                <c:pt idx="5446">
                  <c:v>-0.3873208215778422</c:v>
                </c:pt>
                <c:pt idx="5447">
                  <c:v>-0.3873208215778422</c:v>
                </c:pt>
                <c:pt idx="5448">
                  <c:v>-0.35502126141921564</c:v>
                </c:pt>
                <c:pt idx="5449">
                  <c:v>-0.24735606089046033</c:v>
                </c:pt>
                <c:pt idx="5450">
                  <c:v>-0.31195518120771348</c:v>
                </c:pt>
                <c:pt idx="5451">
                  <c:v>-0.3442547413663401</c:v>
                </c:pt>
                <c:pt idx="5452">
                  <c:v>-0.37655430152496666</c:v>
                </c:pt>
                <c:pt idx="5453">
                  <c:v>-0.36040452144565344</c:v>
                </c:pt>
                <c:pt idx="5454">
                  <c:v>-0.19890672065252046</c:v>
                </c:pt>
                <c:pt idx="5455">
                  <c:v>-0.30657192118127569</c:v>
                </c:pt>
                <c:pt idx="5456">
                  <c:v>-0.36578778147209118</c:v>
                </c:pt>
                <c:pt idx="5457">
                  <c:v>-0.36578778147209118</c:v>
                </c:pt>
                <c:pt idx="5458">
                  <c:v>-0.36040452144565344</c:v>
                </c:pt>
                <c:pt idx="5459">
                  <c:v>-0.3873208215778422</c:v>
                </c:pt>
                <c:pt idx="5460">
                  <c:v>-0.28503888107552466</c:v>
                </c:pt>
                <c:pt idx="5461">
                  <c:v>-0.33348822131346456</c:v>
                </c:pt>
                <c:pt idx="5462">
                  <c:v>-0.29042214110196246</c:v>
                </c:pt>
                <c:pt idx="5463">
                  <c:v>-0.37655430152496666</c:v>
                </c:pt>
                <c:pt idx="5464">
                  <c:v>-0.36040452144565344</c:v>
                </c:pt>
                <c:pt idx="5465">
                  <c:v>-0.32272170126058908</c:v>
                </c:pt>
                <c:pt idx="5466">
                  <c:v>-0.39270408160428</c:v>
                </c:pt>
                <c:pt idx="5467">
                  <c:v>-0.33887148133990236</c:v>
                </c:pt>
                <c:pt idx="5468">
                  <c:v>-0.37856279308160828</c:v>
                </c:pt>
                <c:pt idx="5469">
                  <c:v>-0.38932931313448388</c:v>
                </c:pt>
                <c:pt idx="5470">
                  <c:v>-0.21168173226203765</c:v>
                </c:pt>
                <c:pt idx="5471">
                  <c:v>-0.39471257316092162</c:v>
                </c:pt>
                <c:pt idx="5472">
                  <c:v>-0.34626323292298172</c:v>
                </c:pt>
                <c:pt idx="5473">
                  <c:v>-0.29243063265860408</c:v>
                </c:pt>
                <c:pt idx="5474">
                  <c:v>-0.31934693279079301</c:v>
                </c:pt>
                <c:pt idx="5475">
                  <c:v>-0.35164649294941946</c:v>
                </c:pt>
                <c:pt idx="5476">
                  <c:v>-0.3301134528436685</c:v>
                </c:pt>
                <c:pt idx="5477">
                  <c:v>-0.3677962730287328</c:v>
                </c:pt>
                <c:pt idx="5478">
                  <c:v>-0.3677962730287328</c:v>
                </c:pt>
                <c:pt idx="5479">
                  <c:v>-0.1901486921562866</c:v>
                </c:pt>
                <c:pt idx="5480">
                  <c:v>-0.39471257316092162</c:v>
                </c:pt>
                <c:pt idx="5481">
                  <c:v>-0.36241301300229506</c:v>
                </c:pt>
                <c:pt idx="5482">
                  <c:v>-0.28704737263216634</c:v>
                </c:pt>
                <c:pt idx="5483">
                  <c:v>-0.36442150455893674</c:v>
                </c:pt>
                <c:pt idx="5484">
                  <c:v>-0.38057128463824996</c:v>
                </c:pt>
                <c:pt idx="5485">
                  <c:v>-0.37518802461181222</c:v>
                </c:pt>
                <c:pt idx="5486">
                  <c:v>-0.11140828331636175</c:v>
                </c:pt>
                <c:pt idx="5487">
                  <c:v>-0.34288846445318566</c:v>
                </c:pt>
                <c:pt idx="5488">
                  <c:v>-0.3913378046911255</c:v>
                </c:pt>
                <c:pt idx="5489">
                  <c:v>-0.34288846445318566</c:v>
                </c:pt>
                <c:pt idx="5490">
                  <c:v>-0.1813906636600528</c:v>
                </c:pt>
                <c:pt idx="5491">
                  <c:v>-0.3967210647175633</c:v>
                </c:pt>
                <c:pt idx="5492">
                  <c:v>-0.3482717244796234</c:v>
                </c:pt>
                <c:pt idx="5493">
                  <c:v>-0.3482717244796234</c:v>
                </c:pt>
                <c:pt idx="5494">
                  <c:v>-0.36442150455893668</c:v>
                </c:pt>
                <c:pt idx="5495">
                  <c:v>-0.2998223842416835</c:v>
                </c:pt>
                <c:pt idx="5496">
                  <c:v>-0.40210432474400104</c:v>
                </c:pt>
                <c:pt idx="5497">
                  <c:v>-0.3913378046911255</c:v>
                </c:pt>
                <c:pt idx="5498">
                  <c:v>-0.40949607632708052</c:v>
                </c:pt>
                <c:pt idx="5499">
                  <c:v>-0.37181325614201616</c:v>
                </c:pt>
                <c:pt idx="5500">
                  <c:v>-0.30721413582476292</c:v>
                </c:pt>
                <c:pt idx="5501">
                  <c:v>-0.3771965161684539</c:v>
                </c:pt>
                <c:pt idx="5502">
                  <c:v>-0.35767196761934439</c:v>
                </c:pt>
                <c:pt idx="5503">
                  <c:v>-0.3092226273814046</c:v>
                </c:pt>
                <c:pt idx="5504">
                  <c:v>-0.3522887075929067</c:v>
                </c:pt>
                <c:pt idx="5505">
                  <c:v>-0.40612130785728434</c:v>
                </c:pt>
                <c:pt idx="5506">
                  <c:v>-0.24124873859435533</c:v>
                </c:pt>
                <c:pt idx="5507">
                  <c:v>-0.35429719914954833</c:v>
                </c:pt>
                <c:pt idx="5508">
                  <c:v>-0.33276415904379736</c:v>
                </c:pt>
                <c:pt idx="5509">
                  <c:v>-0.37044697922886166</c:v>
                </c:pt>
                <c:pt idx="5510">
                  <c:v>-0.32199763899092176</c:v>
                </c:pt>
                <c:pt idx="5511">
                  <c:v>-0.38121349928173714</c:v>
                </c:pt>
                <c:pt idx="5512">
                  <c:v>-0.39198001933461274</c:v>
                </c:pt>
                <c:pt idx="5513">
                  <c:v>-0.39398851089125436</c:v>
                </c:pt>
                <c:pt idx="5514">
                  <c:v>-0.32938939057400124</c:v>
                </c:pt>
                <c:pt idx="5515">
                  <c:v>-0.36908070231570722</c:v>
                </c:pt>
                <c:pt idx="5516">
                  <c:v>-0.35293092223639394</c:v>
                </c:pt>
                <c:pt idx="5517">
                  <c:v>-0.3852304823950205</c:v>
                </c:pt>
                <c:pt idx="5518">
                  <c:v>-0.29371506194557856</c:v>
                </c:pt>
                <c:pt idx="5519">
                  <c:v>-0.32601462210420512</c:v>
                </c:pt>
                <c:pt idx="5520">
                  <c:v>-0.36908070231570722</c:v>
                </c:pt>
                <c:pt idx="5521">
                  <c:v>-0.31524810205132958</c:v>
                </c:pt>
                <c:pt idx="5522">
                  <c:v>-0.3603226738194733</c:v>
                </c:pt>
                <c:pt idx="5523">
                  <c:v>-0.41415527408385094</c:v>
                </c:pt>
                <c:pt idx="5524">
                  <c:v>-0.18805835297346485</c:v>
                </c:pt>
                <c:pt idx="5525">
                  <c:v>-0.32263985363440895</c:v>
                </c:pt>
                <c:pt idx="5526">
                  <c:v>-0.24189095323784246</c:v>
                </c:pt>
                <c:pt idx="5527">
                  <c:v>-0.29773204505886175</c:v>
                </c:pt>
                <c:pt idx="5528">
                  <c:v>-0.30311530508529955</c:v>
                </c:pt>
                <c:pt idx="5529">
                  <c:v>-0.23176664782845416</c:v>
                </c:pt>
                <c:pt idx="5530">
                  <c:v>-0.21561686774914085</c:v>
                </c:pt>
                <c:pt idx="5531">
                  <c:v>-0.40065620020466647</c:v>
                </c:pt>
                <c:pt idx="5532">
                  <c:v>-0.37912316009891545</c:v>
                </c:pt>
                <c:pt idx="5533">
                  <c:v>-0.15704322210181271</c:v>
                </c:pt>
                <c:pt idx="5534">
                  <c:v>-0.31854102289494551</c:v>
                </c:pt>
                <c:pt idx="5535">
                  <c:v>-0.41744819492746699</c:v>
                </c:pt>
                <c:pt idx="5536">
                  <c:v>-0.30978299439871176</c:v>
                </c:pt>
                <c:pt idx="5537">
                  <c:v>-0.31918323753843281</c:v>
                </c:pt>
                <c:pt idx="5538">
                  <c:v>-0.32994975759130823</c:v>
                </c:pt>
                <c:pt idx="5539">
                  <c:v>-0.34071627764418383</c:v>
                </c:pt>
                <c:pt idx="5540">
                  <c:v>-0.15631915983214534</c:v>
                </c:pt>
                <c:pt idx="5541">
                  <c:v>-0.26800134347418392</c:v>
                </c:pt>
                <c:pt idx="5542">
                  <c:v>-0.41535785574464523</c:v>
                </c:pt>
                <c:pt idx="5543">
                  <c:v>-0.38506678714266035</c:v>
                </c:pt>
                <c:pt idx="5544">
                  <c:v>9.7663666558637077E-2</c:v>
                </c:pt>
                <c:pt idx="5545">
                  <c:v>0.37470950522068519</c:v>
                </c:pt>
              </c:numCache>
            </c:numRef>
          </c:xVal>
          <c:yVal>
            <c:numRef>
              <c:f>'3d scatterplotV1_1b.xls'!new2_ys</c:f>
              <c:numCache>
                <c:formatCode>General</c:formatCode>
                <c:ptCount val="5546"/>
                <c:pt idx="0">
                  <c:v>-0.31304523609032292</c:v>
                </c:pt>
                <c:pt idx="1">
                  <c:v>-0.2878176256377234</c:v>
                </c:pt>
                <c:pt idx="2">
                  <c:v>-0.31364656852661033</c:v>
                </c:pt>
                <c:pt idx="3">
                  <c:v>-0.3188032799594987</c:v>
                </c:pt>
                <c:pt idx="4">
                  <c:v>-0.1256279790689524</c:v>
                </c:pt>
                <c:pt idx="5">
                  <c:v>-0.30879052331186568</c:v>
                </c:pt>
                <c:pt idx="6">
                  <c:v>-0.28175891555040389</c:v>
                </c:pt>
                <c:pt idx="7">
                  <c:v>-0.31394723474475406</c:v>
                </c:pt>
                <c:pt idx="8">
                  <c:v>-0.3045358105334085</c:v>
                </c:pt>
                <c:pt idx="9">
                  <c:v>-0.31910394617764237</c:v>
                </c:pt>
                <c:pt idx="10">
                  <c:v>-0.29967976531866386</c:v>
                </c:pt>
                <c:pt idx="11">
                  <c:v>-0.3315674182948703</c:v>
                </c:pt>
                <c:pt idx="12">
                  <c:v>-0.31424790096289779</c:v>
                </c:pt>
                <c:pt idx="13">
                  <c:v>-0.28145824933226021</c:v>
                </c:pt>
                <c:pt idx="14">
                  <c:v>-0.32275732651981215</c:v>
                </c:pt>
                <c:pt idx="15">
                  <c:v>-0.32275732651981215</c:v>
                </c:pt>
                <c:pt idx="16">
                  <c:v>-0.33186808451301397</c:v>
                </c:pt>
                <c:pt idx="17">
                  <c:v>-0.33126675207672657</c:v>
                </c:pt>
                <c:pt idx="18">
                  <c:v>-0.32731270551641312</c:v>
                </c:pt>
                <c:pt idx="19">
                  <c:v>-0.31304523609032292</c:v>
                </c:pt>
                <c:pt idx="20">
                  <c:v>-0.30513714296969596</c:v>
                </c:pt>
                <c:pt idx="21">
                  <c:v>-0.31760061508692383</c:v>
                </c:pt>
                <c:pt idx="22">
                  <c:v>-0.3039344780971211</c:v>
                </c:pt>
                <c:pt idx="23">
                  <c:v>-0.32215599408352474</c:v>
                </c:pt>
                <c:pt idx="24">
                  <c:v>-0.30028109775495126</c:v>
                </c:pt>
                <c:pt idx="25">
                  <c:v>-0.21828427581613469</c:v>
                </c:pt>
                <c:pt idx="26">
                  <c:v>-0.3060391416241271</c:v>
                </c:pt>
                <c:pt idx="27">
                  <c:v>-0.33612279729147126</c:v>
                </c:pt>
                <c:pt idx="28">
                  <c:v>-0.29632705119463776</c:v>
                </c:pt>
                <c:pt idx="29">
                  <c:v>-0.3188032799594987</c:v>
                </c:pt>
                <c:pt idx="30">
                  <c:v>-0.2741514886479206</c:v>
                </c:pt>
                <c:pt idx="31">
                  <c:v>-0.29602638497649408</c:v>
                </c:pt>
                <c:pt idx="32">
                  <c:v>-0.27810553520823411</c:v>
                </c:pt>
                <c:pt idx="33">
                  <c:v>-0.34037751006992845</c:v>
                </c:pt>
                <c:pt idx="34">
                  <c:v>-0.30423514431526483</c:v>
                </c:pt>
                <c:pt idx="35">
                  <c:v>-0.31790128130506756</c:v>
                </c:pt>
                <c:pt idx="36">
                  <c:v>-0.31910394617764237</c:v>
                </c:pt>
                <c:pt idx="37">
                  <c:v>-0.32701203929826944</c:v>
                </c:pt>
                <c:pt idx="38">
                  <c:v>-0.33186808451301397</c:v>
                </c:pt>
                <c:pt idx="39">
                  <c:v>-0.3045358105334085</c:v>
                </c:pt>
                <c:pt idx="40">
                  <c:v>-0.32671137308012571</c:v>
                </c:pt>
                <c:pt idx="41">
                  <c:v>-0.22769570002748024</c:v>
                </c:pt>
                <c:pt idx="42">
                  <c:v>-0.31334590230846665</c:v>
                </c:pt>
                <c:pt idx="43">
                  <c:v>-0.30848985709372195</c:v>
                </c:pt>
                <c:pt idx="44">
                  <c:v>-0.29632705119463776</c:v>
                </c:pt>
                <c:pt idx="45">
                  <c:v>-0.32215599408352474</c:v>
                </c:pt>
                <c:pt idx="46">
                  <c:v>-0.29237300463432431</c:v>
                </c:pt>
                <c:pt idx="47">
                  <c:v>-0.3060391416241271</c:v>
                </c:pt>
                <c:pt idx="48">
                  <c:v>-0.3321687507311577</c:v>
                </c:pt>
                <c:pt idx="49">
                  <c:v>-0.33186808451301397</c:v>
                </c:pt>
                <c:pt idx="50">
                  <c:v>-0.29602638497649408</c:v>
                </c:pt>
                <c:pt idx="51">
                  <c:v>-0.33126675207672657</c:v>
                </c:pt>
                <c:pt idx="52">
                  <c:v>-0.33672412972775867</c:v>
                </c:pt>
                <c:pt idx="53">
                  <c:v>-0.28266091420483508</c:v>
                </c:pt>
                <c:pt idx="54">
                  <c:v>-0.31514989961732892</c:v>
                </c:pt>
                <c:pt idx="55">
                  <c:v>-0.27294882377534574</c:v>
                </c:pt>
                <c:pt idx="56">
                  <c:v>-0.30969252196629682</c:v>
                </c:pt>
                <c:pt idx="57">
                  <c:v>-0.2680927785606011</c:v>
                </c:pt>
                <c:pt idx="58">
                  <c:v>-0.26899477721503229</c:v>
                </c:pt>
                <c:pt idx="59">
                  <c:v>-0.30603913392826765</c:v>
                </c:pt>
                <c:pt idx="60">
                  <c:v>-0.30268641980424155</c:v>
                </c:pt>
                <c:pt idx="61">
                  <c:v>-0.31575122435775693</c:v>
                </c:pt>
                <c:pt idx="62">
                  <c:v>-0.32486198235095876</c:v>
                </c:pt>
                <c:pt idx="63">
                  <c:v>-0.30208508736795414</c:v>
                </c:pt>
                <c:pt idx="64">
                  <c:v>-0.32971802756570345</c:v>
                </c:pt>
                <c:pt idx="65">
                  <c:v>-0.31029384670672477</c:v>
                </c:pt>
                <c:pt idx="66">
                  <c:v>-0.32941736134755972</c:v>
                </c:pt>
                <c:pt idx="67">
                  <c:v>-0.29237299693846486</c:v>
                </c:pt>
                <c:pt idx="68">
                  <c:v>-0.32150926822693271</c:v>
                </c:pt>
                <c:pt idx="69">
                  <c:v>-0.27655681069721083</c:v>
                </c:pt>
                <c:pt idx="70">
                  <c:v>-0.28962161525072627</c:v>
                </c:pt>
                <c:pt idx="71">
                  <c:v>-0.30178442114981041</c:v>
                </c:pt>
                <c:pt idx="72">
                  <c:v>-0.28932094903258254</c:v>
                </c:pt>
                <c:pt idx="73">
                  <c:v>-0.31635255679404434</c:v>
                </c:pt>
                <c:pt idx="74">
                  <c:v>-0.29357566181103972</c:v>
                </c:pt>
                <c:pt idx="75">
                  <c:v>-0.28902028281443881</c:v>
                </c:pt>
                <c:pt idx="76">
                  <c:v>-0.33427340656230431</c:v>
                </c:pt>
                <c:pt idx="77">
                  <c:v>-0.3114965115792997</c:v>
                </c:pt>
                <c:pt idx="78">
                  <c:v>-0.33973078421333636</c:v>
                </c:pt>
                <c:pt idx="79">
                  <c:v>-0.34368483077364986</c:v>
                </c:pt>
                <c:pt idx="80">
                  <c:v>-0.32030660335435779</c:v>
                </c:pt>
                <c:pt idx="81">
                  <c:v>-0.32941736134755972</c:v>
                </c:pt>
                <c:pt idx="82">
                  <c:v>-0.33792678690447409</c:v>
                </c:pt>
                <c:pt idx="83">
                  <c:v>-0.32486198235095876</c:v>
                </c:pt>
                <c:pt idx="84">
                  <c:v>-0.31239851023373078</c:v>
                </c:pt>
                <c:pt idx="85">
                  <c:v>-0.28992228146886995</c:v>
                </c:pt>
                <c:pt idx="86">
                  <c:v>-0.31575122435775693</c:v>
                </c:pt>
                <c:pt idx="87">
                  <c:v>-0.33792678690447409</c:v>
                </c:pt>
                <c:pt idx="88">
                  <c:v>-0.26564205539514674</c:v>
                </c:pt>
                <c:pt idx="89">
                  <c:v>-0.28566756869041277</c:v>
                </c:pt>
                <c:pt idx="90">
                  <c:v>-0.33517540521673539</c:v>
                </c:pt>
                <c:pt idx="91">
                  <c:v>-0.31239851023373078</c:v>
                </c:pt>
                <c:pt idx="92">
                  <c:v>-0.32941736134755972</c:v>
                </c:pt>
                <c:pt idx="93">
                  <c:v>-0.30268641980424155</c:v>
                </c:pt>
                <c:pt idx="94">
                  <c:v>-0.32911669512941599</c:v>
                </c:pt>
                <c:pt idx="95">
                  <c:v>-0.31605189057590066</c:v>
                </c:pt>
                <c:pt idx="96">
                  <c:v>-0.31029384670672477</c:v>
                </c:pt>
                <c:pt idx="97">
                  <c:v>-0.29417699424732713</c:v>
                </c:pt>
                <c:pt idx="98">
                  <c:v>-0.26259000748926442</c:v>
                </c:pt>
                <c:pt idx="99">
                  <c:v>-0.31605189057590066</c:v>
                </c:pt>
                <c:pt idx="100">
                  <c:v>-0.31970527091807044</c:v>
                </c:pt>
                <c:pt idx="101">
                  <c:v>-0.30694113258269884</c:v>
                </c:pt>
                <c:pt idx="102">
                  <c:v>-0.32090793579064525</c:v>
                </c:pt>
                <c:pt idx="103">
                  <c:v>-0.3154505581396132</c:v>
                </c:pt>
                <c:pt idx="104">
                  <c:v>-0.33912945177704895</c:v>
                </c:pt>
                <c:pt idx="105">
                  <c:v>-0.29357566181103972</c:v>
                </c:pt>
                <c:pt idx="106">
                  <c:v>-0.29813104080764063</c:v>
                </c:pt>
                <c:pt idx="107">
                  <c:v>-0.33517540521673539</c:v>
                </c:pt>
                <c:pt idx="108">
                  <c:v>-0.33337140790787312</c:v>
                </c:pt>
                <c:pt idx="109">
                  <c:v>-0.29843170702578437</c:v>
                </c:pt>
                <c:pt idx="110">
                  <c:v>-0.3154505581396132</c:v>
                </c:pt>
                <c:pt idx="111">
                  <c:v>-0.27960885860309326</c:v>
                </c:pt>
                <c:pt idx="112">
                  <c:v>-0.30208508736795414</c:v>
                </c:pt>
                <c:pt idx="113">
                  <c:v>-0.31970527091807044</c:v>
                </c:pt>
                <c:pt idx="114">
                  <c:v>-0.29417699424732713</c:v>
                </c:pt>
                <c:pt idx="115">
                  <c:v>-0.33001869378384713</c:v>
                </c:pt>
                <c:pt idx="116">
                  <c:v>-0.30664046636455511</c:v>
                </c:pt>
                <c:pt idx="117">
                  <c:v>-0.33822745312261782</c:v>
                </c:pt>
                <c:pt idx="118">
                  <c:v>-0.30268641980424155</c:v>
                </c:pt>
                <c:pt idx="119">
                  <c:v>-0.29357566181103972</c:v>
                </c:pt>
                <c:pt idx="120">
                  <c:v>-0.31239851023373078</c:v>
                </c:pt>
                <c:pt idx="121">
                  <c:v>-0.33092069243827826</c:v>
                </c:pt>
                <c:pt idx="122">
                  <c:v>-0.29477832668361459</c:v>
                </c:pt>
                <c:pt idx="123">
                  <c:v>-0.32941736134755972</c:v>
                </c:pt>
                <c:pt idx="124">
                  <c:v>-0.32516264856910249</c:v>
                </c:pt>
                <c:pt idx="125">
                  <c:v>-0.30664046636455511</c:v>
                </c:pt>
                <c:pt idx="126">
                  <c:v>-0.3105945129248685</c:v>
                </c:pt>
                <c:pt idx="127">
                  <c:v>-0.3303193600019908</c:v>
                </c:pt>
                <c:pt idx="128">
                  <c:v>-0.3242606499146713</c:v>
                </c:pt>
                <c:pt idx="129">
                  <c:v>-0.28811828416000768</c:v>
                </c:pt>
                <c:pt idx="130">
                  <c:v>-0.33427340656230431</c:v>
                </c:pt>
                <c:pt idx="131">
                  <c:v>-0.31665322301218801</c:v>
                </c:pt>
                <c:pt idx="132">
                  <c:v>-0.30238575358609787</c:v>
                </c:pt>
                <c:pt idx="133">
                  <c:v>-0.33337140790787312</c:v>
                </c:pt>
                <c:pt idx="134">
                  <c:v>-0.32060726957250152</c:v>
                </c:pt>
                <c:pt idx="135">
                  <c:v>-0.30573846771012392</c:v>
                </c:pt>
                <c:pt idx="136">
                  <c:v>-0.25197591840534395</c:v>
                </c:pt>
                <c:pt idx="137">
                  <c:v>-0.30633980014641138</c:v>
                </c:pt>
                <c:pt idx="138">
                  <c:v>-0.2972290421532095</c:v>
                </c:pt>
                <c:pt idx="139">
                  <c:v>-0.33487473899859166</c:v>
                </c:pt>
                <c:pt idx="140">
                  <c:v>-0.32060726957250152</c:v>
                </c:pt>
                <c:pt idx="141">
                  <c:v>-0.32486198235095876</c:v>
                </c:pt>
                <c:pt idx="142">
                  <c:v>-0.32030660335435779</c:v>
                </c:pt>
                <c:pt idx="143">
                  <c:v>-0.33882878555890528</c:v>
                </c:pt>
                <c:pt idx="144">
                  <c:v>-0.21003012305705929</c:v>
                </c:pt>
                <c:pt idx="145">
                  <c:v>-0.30844446367341738</c:v>
                </c:pt>
                <c:pt idx="146">
                  <c:v>-0.27415148095206121</c:v>
                </c:pt>
                <c:pt idx="147">
                  <c:v>-0.30754246501898619</c:v>
                </c:pt>
                <c:pt idx="148">
                  <c:v>-0.344586829428081</c:v>
                </c:pt>
                <c:pt idx="149">
                  <c:v>-0.287817617941864</c:v>
                </c:pt>
                <c:pt idx="150">
                  <c:v>-0.33457407278044798</c:v>
                </c:pt>
                <c:pt idx="151">
                  <c:v>-0.32090793579064525</c:v>
                </c:pt>
                <c:pt idx="152">
                  <c:v>-0.33457407278044798</c:v>
                </c:pt>
                <c:pt idx="153">
                  <c:v>-0.3114965115792997</c:v>
                </c:pt>
                <c:pt idx="154">
                  <c:v>-7.7924132155632542E-2</c:v>
                </c:pt>
                <c:pt idx="155">
                  <c:v>-0.32971802756570345</c:v>
                </c:pt>
                <c:pt idx="156">
                  <c:v>-0.17724047142642171</c:v>
                </c:pt>
                <c:pt idx="157">
                  <c:v>-0.3242606499146713</c:v>
                </c:pt>
                <c:pt idx="158">
                  <c:v>-0.3242606499146713</c:v>
                </c:pt>
                <c:pt idx="159">
                  <c:v>-0.28811828416000768</c:v>
                </c:pt>
                <c:pt idx="160">
                  <c:v>-0.30208508736795414</c:v>
                </c:pt>
                <c:pt idx="161">
                  <c:v>-0.3154505581396132</c:v>
                </c:pt>
                <c:pt idx="162">
                  <c:v>-0.31605189057590066</c:v>
                </c:pt>
                <c:pt idx="163">
                  <c:v>-0.3303193600019908</c:v>
                </c:pt>
                <c:pt idx="164">
                  <c:v>-0.26564205539514674</c:v>
                </c:pt>
                <c:pt idx="165">
                  <c:v>-0.33427340656230431</c:v>
                </c:pt>
                <c:pt idx="166">
                  <c:v>-0.28841895037815135</c:v>
                </c:pt>
                <c:pt idx="167">
                  <c:v>-0.30664046636455511</c:v>
                </c:pt>
                <c:pt idx="168">
                  <c:v>-0.33792678690447409</c:v>
                </c:pt>
                <c:pt idx="169">
                  <c:v>-0.33792678690447409</c:v>
                </c:pt>
                <c:pt idx="170">
                  <c:v>-0.32486198235095876</c:v>
                </c:pt>
                <c:pt idx="171">
                  <c:v>-0.31299984267001824</c:v>
                </c:pt>
                <c:pt idx="172">
                  <c:v>-0.33397274034416058</c:v>
                </c:pt>
                <c:pt idx="173">
                  <c:v>-0.3114965115792997</c:v>
                </c:pt>
                <c:pt idx="174">
                  <c:v>-0.33882878555890528</c:v>
                </c:pt>
                <c:pt idx="175">
                  <c:v>-0.22034354592283598</c:v>
                </c:pt>
                <c:pt idx="176">
                  <c:v>-0.30664046636455511</c:v>
                </c:pt>
                <c:pt idx="177">
                  <c:v>-0.2972290421532095</c:v>
                </c:pt>
                <c:pt idx="178">
                  <c:v>-0.27475281338834856</c:v>
                </c:pt>
                <c:pt idx="179">
                  <c:v>-0.29237299693846486</c:v>
                </c:pt>
                <c:pt idx="180">
                  <c:v>-0.27990952482123693</c:v>
                </c:pt>
                <c:pt idx="181">
                  <c:v>-0.32456131613281503</c:v>
                </c:pt>
                <c:pt idx="182">
                  <c:v>-0.33001869378384713</c:v>
                </c:pt>
                <c:pt idx="183">
                  <c:v>-0.32941736134755972</c:v>
                </c:pt>
                <c:pt idx="184">
                  <c:v>-0.3242606499146713</c:v>
                </c:pt>
                <c:pt idx="185">
                  <c:v>-0.33367207412601685</c:v>
                </c:pt>
                <c:pt idx="186">
                  <c:v>-0.29297432937475232</c:v>
                </c:pt>
                <c:pt idx="187">
                  <c:v>-0.32941736134755972</c:v>
                </c:pt>
                <c:pt idx="188">
                  <c:v>-0.30664046636455511</c:v>
                </c:pt>
                <c:pt idx="189">
                  <c:v>-0.33337140790787312</c:v>
                </c:pt>
                <c:pt idx="190">
                  <c:v>-0.30573846771012392</c:v>
                </c:pt>
                <c:pt idx="191">
                  <c:v>-0.33792678690447409</c:v>
                </c:pt>
                <c:pt idx="192">
                  <c:v>-0.33367207412601685</c:v>
                </c:pt>
                <c:pt idx="193">
                  <c:v>-0.33307074168972939</c:v>
                </c:pt>
                <c:pt idx="194">
                  <c:v>-0.32030660335435779</c:v>
                </c:pt>
                <c:pt idx="195">
                  <c:v>-0.32941736134755972</c:v>
                </c:pt>
                <c:pt idx="196">
                  <c:v>-0.31605189057590066</c:v>
                </c:pt>
                <c:pt idx="197">
                  <c:v>-0.33367207412601685</c:v>
                </c:pt>
                <c:pt idx="198">
                  <c:v>-0.32516264856910249</c:v>
                </c:pt>
                <c:pt idx="199">
                  <c:v>-0.3242606499146713</c:v>
                </c:pt>
                <c:pt idx="200">
                  <c:v>-0.28326223894526303</c:v>
                </c:pt>
                <c:pt idx="201">
                  <c:v>-0.2844649038178379</c:v>
                </c:pt>
                <c:pt idx="202">
                  <c:v>-0.30754246501898619</c:v>
                </c:pt>
                <c:pt idx="203">
                  <c:v>-0.32881602891127226</c:v>
                </c:pt>
                <c:pt idx="204">
                  <c:v>-0.2972290421532095</c:v>
                </c:pt>
                <c:pt idx="205">
                  <c:v>-0.28902028281443881</c:v>
                </c:pt>
                <c:pt idx="206">
                  <c:v>-0.31089517914301223</c:v>
                </c:pt>
                <c:pt idx="207">
                  <c:v>-0.30724179880084251</c:v>
                </c:pt>
                <c:pt idx="208">
                  <c:v>-0.22494431064388218</c:v>
                </c:pt>
                <c:pt idx="209">
                  <c:v>-0.31605189057590066</c:v>
                </c:pt>
                <c:pt idx="210">
                  <c:v>-0.33367207412601685</c:v>
                </c:pt>
                <c:pt idx="211">
                  <c:v>-0.32030660335435779</c:v>
                </c:pt>
                <c:pt idx="212">
                  <c:v>-0.30664046636455511</c:v>
                </c:pt>
                <c:pt idx="213">
                  <c:v>-0.30633980014641138</c:v>
                </c:pt>
                <c:pt idx="214">
                  <c:v>-0.27290343035504105</c:v>
                </c:pt>
                <c:pt idx="215">
                  <c:v>-0.3154505581396132</c:v>
                </c:pt>
                <c:pt idx="216">
                  <c:v>-0.33457407278044798</c:v>
                </c:pt>
                <c:pt idx="217">
                  <c:v>-0.32516264856910249</c:v>
                </c:pt>
                <c:pt idx="218">
                  <c:v>-0.30178442114981041</c:v>
                </c:pt>
                <c:pt idx="219">
                  <c:v>-0.2483225380631742</c:v>
                </c:pt>
                <c:pt idx="220">
                  <c:v>-0.31970527091807044</c:v>
                </c:pt>
                <c:pt idx="221">
                  <c:v>-0.30178442114981041</c:v>
                </c:pt>
                <c:pt idx="222">
                  <c:v>-0.30268641980424155</c:v>
                </c:pt>
                <c:pt idx="223">
                  <c:v>-0.33337140790787312</c:v>
                </c:pt>
                <c:pt idx="224">
                  <c:v>-0.31119584536115596</c:v>
                </c:pt>
                <c:pt idx="225">
                  <c:v>-0.29237299693846486</c:v>
                </c:pt>
                <c:pt idx="226">
                  <c:v>-0.32911669512941599</c:v>
                </c:pt>
                <c:pt idx="227">
                  <c:v>-0.27960885860309326</c:v>
                </c:pt>
                <c:pt idx="228">
                  <c:v>-0.3154505581396132</c:v>
                </c:pt>
                <c:pt idx="229">
                  <c:v>-0.31119584536115596</c:v>
                </c:pt>
                <c:pt idx="230">
                  <c:v>-0.31575122435775693</c:v>
                </c:pt>
                <c:pt idx="231">
                  <c:v>-0.32911669512941599</c:v>
                </c:pt>
                <c:pt idx="232">
                  <c:v>-0.31119584536115596</c:v>
                </c:pt>
                <c:pt idx="233">
                  <c:v>-0.33397274034416058</c:v>
                </c:pt>
                <c:pt idx="234">
                  <c:v>-0.32546331478724616</c:v>
                </c:pt>
                <c:pt idx="235">
                  <c:v>-0.33397274034416058</c:v>
                </c:pt>
                <c:pt idx="236">
                  <c:v>-0.23190501938563277</c:v>
                </c:pt>
                <c:pt idx="237">
                  <c:v>-0.32000593713621411</c:v>
                </c:pt>
                <c:pt idx="238">
                  <c:v>-0.29297432937475232</c:v>
                </c:pt>
                <c:pt idx="239">
                  <c:v>-0.30238575358609787</c:v>
                </c:pt>
                <c:pt idx="240">
                  <c:v>-0.31970527091807044</c:v>
                </c:pt>
                <c:pt idx="241">
                  <c:v>-0.32546331478724616</c:v>
                </c:pt>
                <c:pt idx="242">
                  <c:v>-0.33367207412601685</c:v>
                </c:pt>
                <c:pt idx="243">
                  <c:v>-0.30178442114981041</c:v>
                </c:pt>
                <c:pt idx="244">
                  <c:v>-0.30328775224052895</c:v>
                </c:pt>
                <c:pt idx="245">
                  <c:v>-0.26078601018040215</c:v>
                </c:pt>
                <c:pt idx="246">
                  <c:v>-0.30358841845867268</c:v>
                </c:pt>
                <c:pt idx="247">
                  <c:v>-0.27960885860309326</c:v>
                </c:pt>
                <c:pt idx="248">
                  <c:v>-0.2938763280291834</c:v>
                </c:pt>
                <c:pt idx="249">
                  <c:v>-0.32881602891127226</c:v>
                </c:pt>
                <c:pt idx="250">
                  <c:v>-0.27930819238494953</c:v>
                </c:pt>
                <c:pt idx="251">
                  <c:v>-0.29692837593506582</c:v>
                </c:pt>
                <c:pt idx="252">
                  <c:v>-0.32060726957250152</c:v>
                </c:pt>
                <c:pt idx="253">
                  <c:v>-0.33337140790787312</c:v>
                </c:pt>
                <c:pt idx="254">
                  <c:v>-0.16537833174548114</c:v>
                </c:pt>
                <c:pt idx="255">
                  <c:v>-0.33397274034416058</c:v>
                </c:pt>
                <c:pt idx="256">
                  <c:v>-0.25408058193234995</c:v>
                </c:pt>
                <c:pt idx="257">
                  <c:v>-0.32881602891127226</c:v>
                </c:pt>
                <c:pt idx="258">
                  <c:v>-0.31089517914301223</c:v>
                </c:pt>
                <c:pt idx="259">
                  <c:v>-0.23830978141554124</c:v>
                </c:pt>
                <c:pt idx="260">
                  <c:v>-0.32911669512941599</c:v>
                </c:pt>
                <c:pt idx="261">
                  <c:v>-0.3105945129248685</c:v>
                </c:pt>
                <c:pt idx="262">
                  <c:v>-0.32060726957250152</c:v>
                </c:pt>
                <c:pt idx="263">
                  <c:v>-0.32881602891127226</c:v>
                </c:pt>
                <c:pt idx="264">
                  <c:v>-0.32000593713621411</c:v>
                </c:pt>
                <c:pt idx="265">
                  <c:v>-0.32486198235095876</c:v>
                </c:pt>
                <c:pt idx="266">
                  <c:v>-0.31119584536115596</c:v>
                </c:pt>
                <c:pt idx="267">
                  <c:v>-0.33337140790787312</c:v>
                </c:pt>
                <c:pt idx="268">
                  <c:v>-0.32000593713621411</c:v>
                </c:pt>
                <c:pt idx="269">
                  <c:v>-0.33367207412601685</c:v>
                </c:pt>
                <c:pt idx="270">
                  <c:v>-0.32911669512941599</c:v>
                </c:pt>
                <c:pt idx="271">
                  <c:v>-0.33337140790787312</c:v>
                </c:pt>
                <c:pt idx="272">
                  <c:v>-0.29813104080764063</c:v>
                </c:pt>
                <c:pt idx="273">
                  <c:v>-0.29327499559289605</c:v>
                </c:pt>
                <c:pt idx="274">
                  <c:v>-0.33337140790787312</c:v>
                </c:pt>
                <c:pt idx="275">
                  <c:v>-0.31635255679404434</c:v>
                </c:pt>
                <c:pt idx="276">
                  <c:v>-0.29477832668361459</c:v>
                </c:pt>
                <c:pt idx="277">
                  <c:v>-0.33367207412601685</c:v>
                </c:pt>
                <c:pt idx="278">
                  <c:v>-0.33397274034416058</c:v>
                </c:pt>
                <c:pt idx="279">
                  <c:v>-0.32030660335435779</c:v>
                </c:pt>
                <c:pt idx="280">
                  <c:v>-0.32000593713621411</c:v>
                </c:pt>
                <c:pt idx="281">
                  <c:v>-0.33822745312261782</c:v>
                </c:pt>
                <c:pt idx="282">
                  <c:v>-0.32395998369652756</c:v>
                </c:pt>
                <c:pt idx="283">
                  <c:v>-0.32486198235095876</c:v>
                </c:pt>
                <c:pt idx="284">
                  <c:v>-0.32941736134755972</c:v>
                </c:pt>
                <c:pt idx="285">
                  <c:v>-0.31575122435775693</c:v>
                </c:pt>
                <c:pt idx="286">
                  <c:v>-0.32911669512941599</c:v>
                </c:pt>
                <c:pt idx="287">
                  <c:v>-0.32971802756570345</c:v>
                </c:pt>
                <c:pt idx="288">
                  <c:v>-0.31635255679404434</c:v>
                </c:pt>
                <c:pt idx="289">
                  <c:v>-0.31330050888816197</c:v>
                </c:pt>
                <c:pt idx="290">
                  <c:v>-0.3105945129248685</c:v>
                </c:pt>
                <c:pt idx="291">
                  <c:v>-0.26744605270400901</c:v>
                </c:pt>
                <c:pt idx="292">
                  <c:v>-0.26289067370740815</c:v>
                </c:pt>
                <c:pt idx="293">
                  <c:v>-0.29327499559289605</c:v>
                </c:pt>
                <c:pt idx="294">
                  <c:v>-0.29752970837135317</c:v>
                </c:pt>
                <c:pt idx="295">
                  <c:v>-0.2723020979187537</c:v>
                </c:pt>
                <c:pt idx="296">
                  <c:v>-0.32486198235095876</c:v>
                </c:pt>
                <c:pt idx="297">
                  <c:v>-0.33367207412601685</c:v>
                </c:pt>
                <c:pt idx="298">
                  <c:v>-0.32486198235095876</c:v>
                </c:pt>
                <c:pt idx="299">
                  <c:v>-0.3114965115792997</c:v>
                </c:pt>
                <c:pt idx="300">
                  <c:v>-0.32486198235095876</c:v>
                </c:pt>
                <c:pt idx="301">
                  <c:v>-0.33427340656230431</c:v>
                </c:pt>
                <c:pt idx="302">
                  <c:v>-0.32120860200878898</c:v>
                </c:pt>
                <c:pt idx="303">
                  <c:v>-0.31665322301218801</c:v>
                </c:pt>
                <c:pt idx="304">
                  <c:v>-0.27415148095206121</c:v>
                </c:pt>
                <c:pt idx="305">
                  <c:v>-0.30694113258269884</c:v>
                </c:pt>
                <c:pt idx="306">
                  <c:v>-0.32881602891127226</c:v>
                </c:pt>
                <c:pt idx="307">
                  <c:v>-0.32941736134755972</c:v>
                </c:pt>
                <c:pt idx="308">
                  <c:v>-0.29813104080764063</c:v>
                </c:pt>
                <c:pt idx="309">
                  <c:v>-0.29357566181103972</c:v>
                </c:pt>
                <c:pt idx="310">
                  <c:v>-0.32060726957250152</c:v>
                </c:pt>
                <c:pt idx="311">
                  <c:v>-0.29933370568021544</c:v>
                </c:pt>
                <c:pt idx="312">
                  <c:v>-0.27930819238494953</c:v>
                </c:pt>
                <c:pt idx="313">
                  <c:v>-0.31089517914301223</c:v>
                </c:pt>
                <c:pt idx="314">
                  <c:v>-0.34003145043148009</c:v>
                </c:pt>
                <c:pt idx="315">
                  <c:v>-0.32486198235095876</c:v>
                </c:pt>
                <c:pt idx="316">
                  <c:v>-0.29752970837135317</c:v>
                </c:pt>
                <c:pt idx="317">
                  <c:v>-0.25623063118380118</c:v>
                </c:pt>
                <c:pt idx="318">
                  <c:v>-0.32971802756570345</c:v>
                </c:pt>
                <c:pt idx="319">
                  <c:v>-0.30603913392826765</c:v>
                </c:pt>
                <c:pt idx="320">
                  <c:v>-0.2701974343917477</c:v>
                </c:pt>
                <c:pt idx="321">
                  <c:v>-0.32000593713621411</c:v>
                </c:pt>
                <c:pt idx="322">
                  <c:v>-0.32486198235095876</c:v>
                </c:pt>
                <c:pt idx="323">
                  <c:v>-0.32881602891127226</c:v>
                </c:pt>
                <c:pt idx="324">
                  <c:v>-0.32881602891127226</c:v>
                </c:pt>
                <c:pt idx="325">
                  <c:v>-0.33367207412601685</c:v>
                </c:pt>
                <c:pt idx="326">
                  <c:v>-0.32881602891127226</c:v>
                </c:pt>
                <c:pt idx="327">
                  <c:v>-0.3105945129248685</c:v>
                </c:pt>
                <c:pt idx="328">
                  <c:v>-0.33337140790787312</c:v>
                </c:pt>
                <c:pt idx="329">
                  <c:v>-0.25197591840534395</c:v>
                </c:pt>
                <c:pt idx="330">
                  <c:v>-0.30633980014641138</c:v>
                </c:pt>
                <c:pt idx="331">
                  <c:v>-0.31179717779744337</c:v>
                </c:pt>
                <c:pt idx="332">
                  <c:v>-0.33337140790787312</c:v>
                </c:pt>
                <c:pt idx="333">
                  <c:v>-0.33367207412601685</c:v>
                </c:pt>
                <c:pt idx="334">
                  <c:v>-0.33822745312261782</c:v>
                </c:pt>
                <c:pt idx="335">
                  <c:v>-0.2978303745894969</c:v>
                </c:pt>
                <c:pt idx="336">
                  <c:v>-0.2938763280291834</c:v>
                </c:pt>
                <c:pt idx="337">
                  <c:v>-0.28811828416000768</c:v>
                </c:pt>
                <c:pt idx="338">
                  <c:v>-0.31514989192146947</c:v>
                </c:pt>
                <c:pt idx="339">
                  <c:v>-0.32395998369652756</c:v>
                </c:pt>
                <c:pt idx="340">
                  <c:v>-0.32456131613281503</c:v>
                </c:pt>
                <c:pt idx="341">
                  <c:v>-0.30178442114981041</c:v>
                </c:pt>
                <c:pt idx="342">
                  <c:v>-0.33792678690447409</c:v>
                </c:pt>
                <c:pt idx="343">
                  <c:v>-0.33397274034416058</c:v>
                </c:pt>
                <c:pt idx="344">
                  <c:v>-0.1168178795980348</c:v>
                </c:pt>
                <c:pt idx="345">
                  <c:v>-0.32971802756570345</c:v>
                </c:pt>
                <c:pt idx="346">
                  <c:v>-0.28962161525072627</c:v>
                </c:pt>
                <c:pt idx="347">
                  <c:v>-0.32941736134755972</c:v>
                </c:pt>
                <c:pt idx="348">
                  <c:v>-0.28021019103938061</c:v>
                </c:pt>
                <c:pt idx="349">
                  <c:v>-0.27655681069721083</c:v>
                </c:pt>
                <c:pt idx="350">
                  <c:v>-0.30784313123712992</c:v>
                </c:pt>
                <c:pt idx="351">
                  <c:v>-0.30603913392826765</c:v>
                </c:pt>
                <c:pt idx="352">
                  <c:v>-0.3154505581396132</c:v>
                </c:pt>
                <c:pt idx="353">
                  <c:v>-0.2972290421532095</c:v>
                </c:pt>
                <c:pt idx="354">
                  <c:v>-0.28326223894526303</c:v>
                </c:pt>
                <c:pt idx="355">
                  <c:v>-0.31119584536115596</c:v>
                </c:pt>
                <c:pt idx="356">
                  <c:v>-0.29477832668361459</c:v>
                </c:pt>
                <c:pt idx="357">
                  <c:v>-0.32030660335435779</c:v>
                </c:pt>
                <c:pt idx="358">
                  <c:v>-0.32060726957250152</c:v>
                </c:pt>
                <c:pt idx="359">
                  <c:v>-0.30694113258269884</c:v>
                </c:pt>
                <c:pt idx="360">
                  <c:v>-0.33822745312261782</c:v>
                </c:pt>
                <c:pt idx="361">
                  <c:v>-0.32395998369652756</c:v>
                </c:pt>
                <c:pt idx="362">
                  <c:v>-0.27535414582463602</c:v>
                </c:pt>
                <c:pt idx="363">
                  <c:v>-0.32456131613281503</c:v>
                </c:pt>
                <c:pt idx="364">
                  <c:v>-0.32000593713621411</c:v>
                </c:pt>
                <c:pt idx="365">
                  <c:v>-0.33943011799519263</c:v>
                </c:pt>
                <c:pt idx="366">
                  <c:v>-0.33367207412601685</c:v>
                </c:pt>
                <c:pt idx="367">
                  <c:v>-0.30208508736795414</c:v>
                </c:pt>
                <c:pt idx="368">
                  <c:v>-0.31119584536115596</c:v>
                </c:pt>
                <c:pt idx="369">
                  <c:v>-0.33822745312261782</c:v>
                </c:pt>
                <c:pt idx="370">
                  <c:v>-0.28416423759969422</c:v>
                </c:pt>
                <c:pt idx="371">
                  <c:v>-0.31970527091807044</c:v>
                </c:pt>
                <c:pt idx="372">
                  <c:v>-0.29327499559289605</c:v>
                </c:pt>
                <c:pt idx="373">
                  <c:v>-0.287817617941864</c:v>
                </c:pt>
                <c:pt idx="374">
                  <c:v>-0.31605189057590066</c:v>
                </c:pt>
                <c:pt idx="375">
                  <c:v>-0.30633980014641138</c:v>
                </c:pt>
                <c:pt idx="376">
                  <c:v>-0.32395998369652756</c:v>
                </c:pt>
                <c:pt idx="377">
                  <c:v>-0.33367207412601685</c:v>
                </c:pt>
                <c:pt idx="378">
                  <c:v>-0.29692837593506582</c:v>
                </c:pt>
                <c:pt idx="379">
                  <c:v>-0.29267366315660859</c:v>
                </c:pt>
                <c:pt idx="380">
                  <c:v>-0.30238575358609787</c:v>
                </c:pt>
                <c:pt idx="381">
                  <c:v>-0.29237299693846486</c:v>
                </c:pt>
                <c:pt idx="382">
                  <c:v>-0.28021019103938061</c:v>
                </c:pt>
                <c:pt idx="383">
                  <c:v>-0.33367207412601685</c:v>
                </c:pt>
                <c:pt idx="384">
                  <c:v>-0.3242606499146713</c:v>
                </c:pt>
                <c:pt idx="385">
                  <c:v>-0.33822745312261782</c:v>
                </c:pt>
                <c:pt idx="386">
                  <c:v>-0.28902028281443881</c:v>
                </c:pt>
                <c:pt idx="387">
                  <c:v>-0.25197591840534395</c:v>
                </c:pt>
                <c:pt idx="388">
                  <c:v>-0.29692837593506582</c:v>
                </c:pt>
                <c:pt idx="389">
                  <c:v>-0.32000593713621411</c:v>
                </c:pt>
                <c:pt idx="390">
                  <c:v>-0.24286516041214215</c:v>
                </c:pt>
                <c:pt idx="391">
                  <c:v>-0.29297432937475232</c:v>
                </c:pt>
                <c:pt idx="392">
                  <c:v>-0.33122135865642199</c:v>
                </c:pt>
                <c:pt idx="393">
                  <c:v>-0.32851536269312853</c:v>
                </c:pt>
                <c:pt idx="394">
                  <c:v>-0.3242606499146713</c:v>
                </c:pt>
                <c:pt idx="395">
                  <c:v>-0.32456131613281503</c:v>
                </c:pt>
                <c:pt idx="396">
                  <c:v>-0.3154505581396132</c:v>
                </c:pt>
                <c:pt idx="397">
                  <c:v>-0.30208508736795414</c:v>
                </c:pt>
                <c:pt idx="398">
                  <c:v>-0.3114965115792997</c:v>
                </c:pt>
                <c:pt idx="399">
                  <c:v>-0.32971802756570345</c:v>
                </c:pt>
                <c:pt idx="400">
                  <c:v>-0.29327499559289605</c:v>
                </c:pt>
                <c:pt idx="401">
                  <c:v>-0.31209784401558704</c:v>
                </c:pt>
                <c:pt idx="402">
                  <c:v>-0.2790075261668058</c:v>
                </c:pt>
                <c:pt idx="403">
                  <c:v>-0.30238575358609787</c:v>
                </c:pt>
                <c:pt idx="404">
                  <c:v>-0.30633980014641138</c:v>
                </c:pt>
                <c:pt idx="405">
                  <c:v>-0.32516264856910249</c:v>
                </c:pt>
                <c:pt idx="406">
                  <c:v>-0.3114965115792997</c:v>
                </c:pt>
                <c:pt idx="407">
                  <c:v>-0.27475281338834856</c:v>
                </c:pt>
                <c:pt idx="408">
                  <c:v>-0.31575122435775693</c:v>
                </c:pt>
                <c:pt idx="409">
                  <c:v>-0.33001869378384713</c:v>
                </c:pt>
                <c:pt idx="410">
                  <c:v>-0.31119584536115596</c:v>
                </c:pt>
                <c:pt idx="411">
                  <c:v>-0.33337140790787312</c:v>
                </c:pt>
                <c:pt idx="412">
                  <c:v>-0.20397141296973983</c:v>
                </c:pt>
                <c:pt idx="413">
                  <c:v>-0.30178442114981041</c:v>
                </c:pt>
                <c:pt idx="414">
                  <c:v>-0.31575122435775693</c:v>
                </c:pt>
                <c:pt idx="415">
                  <c:v>-0.30148375493166668</c:v>
                </c:pt>
                <c:pt idx="416">
                  <c:v>-0.30268641980424155</c:v>
                </c:pt>
                <c:pt idx="417">
                  <c:v>-0.32911669512941599</c:v>
                </c:pt>
                <c:pt idx="418">
                  <c:v>-0.33001869378384713</c:v>
                </c:pt>
                <c:pt idx="419">
                  <c:v>-0.2972290421532095</c:v>
                </c:pt>
                <c:pt idx="420">
                  <c:v>-0.33427340656230431</c:v>
                </c:pt>
                <c:pt idx="421">
                  <c:v>-0.33943011799519263</c:v>
                </c:pt>
                <c:pt idx="422">
                  <c:v>-0.3114965115792997</c:v>
                </c:pt>
                <c:pt idx="423">
                  <c:v>-0.33943011799519263</c:v>
                </c:pt>
                <c:pt idx="424">
                  <c:v>-0.29327499559289605</c:v>
                </c:pt>
                <c:pt idx="425">
                  <c:v>-0.30724179880084251</c:v>
                </c:pt>
                <c:pt idx="426">
                  <c:v>-0.33367207412601685</c:v>
                </c:pt>
                <c:pt idx="427">
                  <c:v>-0.33882878555890528</c:v>
                </c:pt>
                <c:pt idx="428">
                  <c:v>-0.22189226273799981</c:v>
                </c:pt>
                <c:pt idx="429">
                  <c:v>-0.28476557003598157</c:v>
                </c:pt>
                <c:pt idx="430">
                  <c:v>-0.29537965911990199</c:v>
                </c:pt>
                <c:pt idx="431">
                  <c:v>-0.31575122435775693</c:v>
                </c:pt>
                <c:pt idx="432">
                  <c:v>-0.32000593713621411</c:v>
                </c:pt>
                <c:pt idx="433">
                  <c:v>-0.33487473899859166</c:v>
                </c:pt>
                <c:pt idx="434">
                  <c:v>-0.26379267236183923</c:v>
                </c:pt>
                <c:pt idx="435">
                  <c:v>-0.32000593713621411</c:v>
                </c:pt>
                <c:pt idx="436">
                  <c:v>-0.24436849150286072</c:v>
                </c:pt>
                <c:pt idx="437">
                  <c:v>-0.31785588788476293</c:v>
                </c:pt>
                <c:pt idx="438">
                  <c:v>-0.33882878555890528</c:v>
                </c:pt>
                <c:pt idx="439">
                  <c:v>-0.30724179880084251</c:v>
                </c:pt>
                <c:pt idx="440">
                  <c:v>-0.32971802756570345</c:v>
                </c:pt>
                <c:pt idx="441">
                  <c:v>-0.32911669512941599</c:v>
                </c:pt>
                <c:pt idx="442">
                  <c:v>-0.31299984267001824</c:v>
                </c:pt>
                <c:pt idx="443">
                  <c:v>-0.29237299693846486</c:v>
                </c:pt>
                <c:pt idx="444">
                  <c:v>-0.32395998369652756</c:v>
                </c:pt>
                <c:pt idx="445">
                  <c:v>-0.32546331478724616</c:v>
                </c:pt>
                <c:pt idx="446">
                  <c:v>-0.28811828416000768</c:v>
                </c:pt>
                <c:pt idx="447">
                  <c:v>-0.30633980014641138</c:v>
                </c:pt>
                <c:pt idx="448">
                  <c:v>-0.2978303745894969</c:v>
                </c:pt>
                <c:pt idx="449">
                  <c:v>-0.31514989192146947</c:v>
                </c:pt>
                <c:pt idx="450">
                  <c:v>-0.2987323732439281</c:v>
                </c:pt>
                <c:pt idx="451">
                  <c:v>-0.28841895037815135</c:v>
                </c:pt>
                <c:pt idx="452">
                  <c:v>-0.27445214717020489</c:v>
                </c:pt>
                <c:pt idx="453">
                  <c:v>-0.27475281338834856</c:v>
                </c:pt>
                <c:pt idx="454">
                  <c:v>-0.28476557003598157</c:v>
                </c:pt>
                <c:pt idx="455">
                  <c:v>-0.26684472026772155</c:v>
                </c:pt>
                <c:pt idx="456">
                  <c:v>-0.27990952482123693</c:v>
                </c:pt>
                <c:pt idx="457">
                  <c:v>-0.31089517914301223</c:v>
                </c:pt>
                <c:pt idx="458">
                  <c:v>-0.2978303745894969</c:v>
                </c:pt>
                <c:pt idx="459">
                  <c:v>-0.32881602891127226</c:v>
                </c:pt>
                <c:pt idx="460">
                  <c:v>-0.26078601018040215</c:v>
                </c:pt>
                <c:pt idx="461">
                  <c:v>-0.30664046636455511</c:v>
                </c:pt>
                <c:pt idx="462">
                  <c:v>-0.30784313123712992</c:v>
                </c:pt>
                <c:pt idx="463">
                  <c:v>-0.30633980014641138</c:v>
                </c:pt>
                <c:pt idx="464">
                  <c:v>-0.24892387049946163</c:v>
                </c:pt>
                <c:pt idx="465">
                  <c:v>-0.3114965115792997</c:v>
                </c:pt>
                <c:pt idx="466">
                  <c:v>-0.30633980014641138</c:v>
                </c:pt>
                <c:pt idx="467">
                  <c:v>-0.2850662362541253</c:v>
                </c:pt>
                <c:pt idx="468">
                  <c:v>-0.32971802756570345</c:v>
                </c:pt>
                <c:pt idx="469">
                  <c:v>-0.15721495813115574</c:v>
                </c:pt>
                <c:pt idx="470">
                  <c:v>-0.28992228146886995</c:v>
                </c:pt>
                <c:pt idx="471">
                  <c:v>-0.26474005674071555</c:v>
                </c:pt>
                <c:pt idx="472">
                  <c:v>-0.29692837593506582</c:v>
                </c:pt>
                <c:pt idx="473">
                  <c:v>-0.3175552216666192</c:v>
                </c:pt>
                <c:pt idx="474">
                  <c:v>-0.32060726957250152</c:v>
                </c:pt>
                <c:pt idx="475">
                  <c:v>-0.29813104080764063</c:v>
                </c:pt>
                <c:pt idx="476">
                  <c:v>-0.30844446367341738</c:v>
                </c:pt>
                <c:pt idx="477">
                  <c:v>-0.27990952482123693</c:v>
                </c:pt>
                <c:pt idx="478">
                  <c:v>-0.32911669512941599</c:v>
                </c:pt>
                <c:pt idx="479">
                  <c:v>-0.24772120562688679</c:v>
                </c:pt>
                <c:pt idx="480">
                  <c:v>-0.18605056320147983</c:v>
                </c:pt>
                <c:pt idx="481">
                  <c:v>-0.32911669512941599</c:v>
                </c:pt>
                <c:pt idx="482">
                  <c:v>-0.30694113258269884</c:v>
                </c:pt>
                <c:pt idx="483">
                  <c:v>-0.27475281338834856</c:v>
                </c:pt>
                <c:pt idx="484">
                  <c:v>-0.30208508736795414</c:v>
                </c:pt>
                <c:pt idx="485">
                  <c:v>-0.32666597196396163</c:v>
                </c:pt>
                <c:pt idx="486">
                  <c:v>-0.29537965142404254</c:v>
                </c:pt>
                <c:pt idx="487">
                  <c:v>-0.29112493864558536</c:v>
                </c:pt>
                <c:pt idx="488">
                  <c:v>-0.33667872861159454</c:v>
                </c:pt>
                <c:pt idx="489">
                  <c:v>-0.29688298251476114</c:v>
                </c:pt>
                <c:pt idx="490">
                  <c:v>-0.30844445597755799</c:v>
                </c:pt>
                <c:pt idx="491">
                  <c:v>-0.30328774454466956</c:v>
                </c:pt>
                <c:pt idx="492">
                  <c:v>-0.31845721262519089</c:v>
                </c:pt>
                <c:pt idx="493">
                  <c:v>-0.29933369798435605</c:v>
                </c:pt>
                <c:pt idx="494">
                  <c:v>-0.28321684552495835</c:v>
                </c:pt>
                <c:pt idx="495">
                  <c:v>-0.27290342265918166</c:v>
                </c:pt>
                <c:pt idx="496">
                  <c:v>-0.31330050119230252</c:v>
                </c:pt>
                <c:pt idx="497">
                  <c:v>-0.31845721262519089</c:v>
                </c:pt>
                <c:pt idx="498">
                  <c:v>-0.26349199844783611</c:v>
                </c:pt>
                <c:pt idx="499">
                  <c:v>-8.0976172365655463E-2</c:v>
                </c:pt>
                <c:pt idx="500">
                  <c:v>-0.3312213509605626</c:v>
                </c:pt>
                <c:pt idx="501">
                  <c:v>-0.31269916875601511</c:v>
                </c:pt>
                <c:pt idx="502">
                  <c:v>-0.3263653057458179</c:v>
                </c:pt>
                <c:pt idx="503">
                  <c:v>-0.29477831898775519</c:v>
                </c:pt>
                <c:pt idx="504">
                  <c:v>-0.33152201717870627</c:v>
                </c:pt>
                <c:pt idx="505">
                  <c:v>-0.30358841076281329</c:v>
                </c:pt>
                <c:pt idx="506">
                  <c:v>-0.33182268339684995</c:v>
                </c:pt>
                <c:pt idx="507">
                  <c:v>-0.33092068474241887</c:v>
                </c:pt>
                <c:pt idx="508">
                  <c:v>-0.30844445597755799</c:v>
                </c:pt>
                <c:pt idx="509">
                  <c:v>-0.30874512219570166</c:v>
                </c:pt>
                <c:pt idx="510">
                  <c:v>-0.26804737744443696</c:v>
                </c:pt>
                <c:pt idx="511">
                  <c:v>-0.30294169260208059</c:v>
                </c:pt>
                <c:pt idx="512">
                  <c:v>-0.31420249984673365</c:v>
                </c:pt>
                <c:pt idx="513">
                  <c:v>-0.31390183362858992</c:v>
                </c:pt>
                <c:pt idx="514">
                  <c:v>-0.29598098386033</c:v>
                </c:pt>
                <c:pt idx="515">
                  <c:v>-0.31935921127962202</c:v>
                </c:pt>
                <c:pt idx="516">
                  <c:v>-0.32907130170911125</c:v>
                </c:pt>
                <c:pt idx="517">
                  <c:v>-0.3224112591855044</c:v>
                </c:pt>
                <c:pt idx="518">
                  <c:v>-0.30023569663878719</c:v>
                </c:pt>
                <c:pt idx="519">
                  <c:v>-0.26955070853515556</c:v>
                </c:pt>
                <c:pt idx="520">
                  <c:v>-0.34093344139005177</c:v>
                </c:pt>
                <c:pt idx="521">
                  <c:v>-0.3312213509605626</c:v>
                </c:pt>
                <c:pt idx="522">
                  <c:v>-0.32726730440024898</c:v>
                </c:pt>
                <c:pt idx="523">
                  <c:v>-0.26804737744443696</c:v>
                </c:pt>
                <c:pt idx="524">
                  <c:v>-0.30358841076281329</c:v>
                </c:pt>
                <c:pt idx="525">
                  <c:v>-0.30449040941724437</c:v>
                </c:pt>
                <c:pt idx="526">
                  <c:v>-0.25863595323309146</c:v>
                </c:pt>
                <c:pt idx="527">
                  <c:v>-0.32211059296736066</c:v>
                </c:pt>
                <c:pt idx="528">
                  <c:v>-0.3263653057458179</c:v>
                </c:pt>
                <c:pt idx="529">
                  <c:v>-0.29082427242744169</c:v>
                </c:pt>
                <c:pt idx="530">
                  <c:v>-0.33092068474241887</c:v>
                </c:pt>
                <c:pt idx="531">
                  <c:v>-0.32361392405807921</c:v>
                </c:pt>
                <c:pt idx="532">
                  <c:v>-0.32606463952767417</c:v>
                </c:pt>
                <c:pt idx="533">
                  <c:v>-0.28201418065238348</c:v>
                </c:pt>
                <c:pt idx="534">
                  <c:v>-0.24131643590111895</c:v>
                </c:pt>
                <c:pt idx="535">
                  <c:v>-0.335175397520876</c:v>
                </c:pt>
                <c:pt idx="536">
                  <c:v>-0.30449040941724437</c:v>
                </c:pt>
                <c:pt idx="537">
                  <c:v>-0.27655680300135144</c:v>
                </c:pt>
                <c:pt idx="538">
                  <c:v>-0.28141284821609608</c:v>
                </c:pt>
                <c:pt idx="539">
                  <c:v>-0.34093344139005177</c:v>
                </c:pt>
                <c:pt idx="540">
                  <c:v>-0.30904578841384533</c:v>
                </c:pt>
                <c:pt idx="541">
                  <c:v>-0.28566756099455337</c:v>
                </c:pt>
                <c:pt idx="542">
                  <c:v>-0.32816930305468017</c:v>
                </c:pt>
                <c:pt idx="543">
                  <c:v>-0.30449040941724437</c:v>
                </c:pt>
                <c:pt idx="544">
                  <c:v>-0.28596822721269705</c:v>
                </c:pt>
                <c:pt idx="545">
                  <c:v>-0.3412341076081955</c:v>
                </c:pt>
                <c:pt idx="546">
                  <c:v>-0.29447765276961146</c:v>
                </c:pt>
                <c:pt idx="547">
                  <c:v>-0.30904578841384533</c:v>
                </c:pt>
                <c:pt idx="548">
                  <c:v>-0.27625613678320771</c:v>
                </c:pt>
                <c:pt idx="549">
                  <c:v>-0.29993503042064351</c:v>
                </c:pt>
                <c:pt idx="550">
                  <c:v>-0.34093344139005177</c:v>
                </c:pt>
                <c:pt idx="551">
                  <c:v>-0.30844445597755799</c:v>
                </c:pt>
                <c:pt idx="552">
                  <c:v>-0.33607739617530713</c:v>
                </c:pt>
                <c:pt idx="553">
                  <c:v>-0.33577672995716346</c:v>
                </c:pt>
                <c:pt idx="554">
                  <c:v>-0.31725454775261608</c:v>
                </c:pt>
                <c:pt idx="555">
                  <c:v>-0.31330050119230252</c:v>
                </c:pt>
                <c:pt idx="556">
                  <c:v>-0.32696663818210531</c:v>
                </c:pt>
                <c:pt idx="557">
                  <c:v>-0.30844445597755799</c:v>
                </c:pt>
                <c:pt idx="558">
                  <c:v>-0.27260275644103793</c:v>
                </c:pt>
                <c:pt idx="559">
                  <c:v>-0.28201418065238348</c:v>
                </c:pt>
                <c:pt idx="560">
                  <c:v>-0.31269916875601511</c:v>
                </c:pt>
                <c:pt idx="561">
                  <c:v>-0.27926279896464484</c:v>
                </c:pt>
                <c:pt idx="562">
                  <c:v>-0.28596822721269705</c:v>
                </c:pt>
                <c:pt idx="563">
                  <c:v>-0.31330050119230252</c:v>
                </c:pt>
                <c:pt idx="564">
                  <c:v>-0.31785588018890348</c:v>
                </c:pt>
                <c:pt idx="565">
                  <c:v>-0.29903303176621232</c:v>
                </c:pt>
                <c:pt idx="566">
                  <c:v>-0.30053636285693092</c:v>
                </c:pt>
                <c:pt idx="567">
                  <c:v>-0.31420249984673365</c:v>
                </c:pt>
                <c:pt idx="568">
                  <c:v>-0.32696663818210531</c:v>
                </c:pt>
                <c:pt idx="569">
                  <c:v>-0.31269916875601511</c:v>
                </c:pt>
                <c:pt idx="570">
                  <c:v>-0.29022293999115423</c:v>
                </c:pt>
                <c:pt idx="571">
                  <c:v>-0.32877063549096758</c:v>
                </c:pt>
                <c:pt idx="572">
                  <c:v>-0.30934645463198907</c:v>
                </c:pt>
                <c:pt idx="573">
                  <c:v>-0.31269916875601511</c:v>
                </c:pt>
                <c:pt idx="574">
                  <c:v>-0.28566756099455337</c:v>
                </c:pt>
                <c:pt idx="575">
                  <c:v>-0.29933369798435605</c:v>
                </c:pt>
                <c:pt idx="576">
                  <c:v>-0.31785588018890348</c:v>
                </c:pt>
                <c:pt idx="577">
                  <c:v>-0.29537965142404254</c:v>
                </c:pt>
                <c:pt idx="578">
                  <c:v>-0.26013928432381</c:v>
                </c:pt>
                <c:pt idx="579">
                  <c:v>-0.28687022586712818</c:v>
                </c:pt>
                <c:pt idx="580">
                  <c:v>-0.24071510346483152</c:v>
                </c:pt>
                <c:pt idx="581">
                  <c:v>-0.3224112591855044</c:v>
                </c:pt>
                <c:pt idx="582">
                  <c:v>-0.30874512219570166</c:v>
                </c:pt>
                <c:pt idx="583">
                  <c:v>-0.30418974319910069</c:v>
                </c:pt>
                <c:pt idx="584">
                  <c:v>-0.29963436420249978</c:v>
                </c:pt>
                <c:pt idx="585">
                  <c:v>-0.30934645463198907</c:v>
                </c:pt>
                <c:pt idx="586">
                  <c:v>-0.33547606373901973</c:v>
                </c:pt>
                <c:pt idx="587">
                  <c:v>-0.2899222737730105</c:v>
                </c:pt>
                <c:pt idx="588">
                  <c:v>-0.31360116741044619</c:v>
                </c:pt>
                <c:pt idx="589">
                  <c:v>-0.30844445597755799</c:v>
                </c:pt>
                <c:pt idx="590">
                  <c:v>-0.3230125916217918</c:v>
                </c:pt>
                <c:pt idx="591">
                  <c:v>-0.31390183362858992</c:v>
                </c:pt>
                <c:pt idx="592">
                  <c:v>-0.32180992674921693</c:v>
                </c:pt>
                <c:pt idx="593">
                  <c:v>-0.29963436420249978</c:v>
                </c:pt>
                <c:pt idx="594">
                  <c:v>-0.33182268339684995</c:v>
                </c:pt>
                <c:pt idx="595">
                  <c:v>-0.2899222737730105</c:v>
                </c:pt>
                <c:pt idx="596">
                  <c:v>-0.1994160262772795</c:v>
                </c:pt>
                <c:pt idx="597">
                  <c:v>-0.29628165007847374</c:v>
                </c:pt>
                <c:pt idx="598">
                  <c:v>-0.29447765276961146</c:v>
                </c:pt>
                <c:pt idx="599">
                  <c:v>-0.24011377102854412</c:v>
                </c:pt>
                <c:pt idx="600">
                  <c:v>-0.29507898520589887</c:v>
                </c:pt>
                <c:pt idx="601">
                  <c:v>-0.31390183362858992</c:v>
                </c:pt>
                <c:pt idx="602">
                  <c:v>-0.33577672995716346</c:v>
                </c:pt>
                <c:pt idx="603">
                  <c:v>-0.31695388153447235</c:v>
                </c:pt>
                <c:pt idx="604">
                  <c:v>-0.31510449850116479</c:v>
                </c:pt>
                <c:pt idx="605">
                  <c:v>-0.30113769529321832</c:v>
                </c:pt>
                <c:pt idx="606">
                  <c:v>-0.31390183362858992</c:v>
                </c:pt>
                <c:pt idx="607">
                  <c:v>-0.31360116741044619</c:v>
                </c:pt>
                <c:pt idx="608">
                  <c:v>-0.20607606880088639</c:v>
                </c:pt>
                <c:pt idx="609">
                  <c:v>-0.28626889343084072</c:v>
                </c:pt>
                <c:pt idx="610">
                  <c:v>-0.29052360620929796</c:v>
                </c:pt>
                <c:pt idx="611">
                  <c:v>-0.32180992674921693</c:v>
                </c:pt>
                <c:pt idx="612">
                  <c:v>-0.3047910756353881</c:v>
                </c:pt>
                <c:pt idx="613">
                  <c:v>-0.25377990801834682</c:v>
                </c:pt>
                <c:pt idx="614">
                  <c:v>-0.3096471208501328</c:v>
                </c:pt>
                <c:pt idx="615">
                  <c:v>-0.30874512219570166</c:v>
                </c:pt>
                <c:pt idx="616">
                  <c:v>-0.23525772581379942</c:v>
                </c:pt>
                <c:pt idx="617">
                  <c:v>-0.31875787884333462</c:v>
                </c:pt>
                <c:pt idx="618">
                  <c:v>-0.31269916875601511</c:v>
                </c:pt>
                <c:pt idx="619">
                  <c:v>-0.31330050119230252</c:v>
                </c:pt>
                <c:pt idx="620">
                  <c:v>-0.22825163134760357</c:v>
                </c:pt>
                <c:pt idx="621">
                  <c:v>-0.27200142400475058</c:v>
                </c:pt>
                <c:pt idx="622">
                  <c:v>-0.31905854506147835</c:v>
                </c:pt>
                <c:pt idx="623">
                  <c:v>-0.33667872861159454</c:v>
                </c:pt>
                <c:pt idx="624">
                  <c:v>-0.33152201717870627</c:v>
                </c:pt>
                <c:pt idx="625">
                  <c:v>-0.30874512219570166</c:v>
                </c:pt>
                <c:pt idx="626">
                  <c:v>-0.25132919254875191</c:v>
                </c:pt>
                <c:pt idx="627">
                  <c:v>-0.3263653057458179</c:v>
                </c:pt>
                <c:pt idx="628">
                  <c:v>-0.32271192540364813</c:v>
                </c:pt>
                <c:pt idx="629">
                  <c:v>-0.28626889343084072</c:v>
                </c:pt>
                <c:pt idx="630">
                  <c:v>-0.31935921127962202</c:v>
                </c:pt>
                <c:pt idx="631">
                  <c:v>-0.31330050119230252</c:v>
                </c:pt>
                <c:pt idx="632">
                  <c:v>-0.24737514598843841</c:v>
                </c:pt>
                <c:pt idx="633">
                  <c:v>-0.32271192540364813</c:v>
                </c:pt>
                <c:pt idx="634">
                  <c:v>-0.335175397520876</c:v>
                </c:pt>
                <c:pt idx="635">
                  <c:v>-0.33242401583313741</c:v>
                </c:pt>
                <c:pt idx="636">
                  <c:v>-0.31875787884333462</c:v>
                </c:pt>
                <c:pt idx="637">
                  <c:v>-0.2649953295385547</c:v>
                </c:pt>
                <c:pt idx="638">
                  <c:v>-0.30844445597755799</c:v>
                </c:pt>
                <c:pt idx="639">
                  <c:v>-0.34518815416850901</c:v>
                </c:pt>
                <c:pt idx="640">
                  <c:v>-0.30418974319910069</c:v>
                </c:pt>
                <c:pt idx="641">
                  <c:v>-0.3230125916217918</c:v>
                </c:pt>
                <c:pt idx="642">
                  <c:v>-0.34458682173222155</c:v>
                </c:pt>
                <c:pt idx="643">
                  <c:v>-0.30053636285693092</c:v>
                </c:pt>
                <c:pt idx="644">
                  <c:v>-0.25923728566937887</c:v>
                </c:pt>
                <c:pt idx="645">
                  <c:v>-0.30874512219570166</c:v>
                </c:pt>
                <c:pt idx="646">
                  <c:v>-0.3263653057458179</c:v>
                </c:pt>
                <c:pt idx="647">
                  <c:v>-0.31815654640704716</c:v>
                </c:pt>
                <c:pt idx="648">
                  <c:v>-0.24952519523988964</c:v>
                </c:pt>
                <c:pt idx="649">
                  <c:v>-0.25528323910906536</c:v>
                </c:pt>
                <c:pt idx="650">
                  <c:v>-0.31269916875601511</c:v>
                </c:pt>
                <c:pt idx="651">
                  <c:v>-0.31845721262519089</c:v>
                </c:pt>
                <c:pt idx="652">
                  <c:v>-0.31905854506147835</c:v>
                </c:pt>
                <c:pt idx="653">
                  <c:v>-0.30509174185353183</c:v>
                </c:pt>
                <c:pt idx="654">
                  <c:v>-0.33092068474241887</c:v>
                </c:pt>
                <c:pt idx="655">
                  <c:v>-0.30874512219570166</c:v>
                </c:pt>
                <c:pt idx="656">
                  <c:v>-0.31725454775261608</c:v>
                </c:pt>
                <c:pt idx="657">
                  <c:v>-0.31755521397075981</c:v>
                </c:pt>
                <c:pt idx="658">
                  <c:v>-0.29598098386033</c:v>
                </c:pt>
                <c:pt idx="659">
                  <c:v>-0.31755521397075981</c:v>
                </c:pt>
                <c:pt idx="660">
                  <c:v>-0.30449040941724437</c:v>
                </c:pt>
                <c:pt idx="661">
                  <c:v>-0.32331325783993553</c:v>
                </c:pt>
                <c:pt idx="662">
                  <c:v>-0.33607739617530713</c:v>
                </c:pt>
                <c:pt idx="663">
                  <c:v>-0.30539240807167556</c:v>
                </c:pt>
                <c:pt idx="664">
                  <c:v>-0.31725454775261608</c:v>
                </c:pt>
                <c:pt idx="665">
                  <c:v>-0.34093344139005177</c:v>
                </c:pt>
                <c:pt idx="666">
                  <c:v>-0.31299983497415884</c:v>
                </c:pt>
                <c:pt idx="667">
                  <c:v>-0.19090660072036503</c:v>
                </c:pt>
                <c:pt idx="668">
                  <c:v>-0.3263653057458179</c:v>
                </c:pt>
                <c:pt idx="669">
                  <c:v>-0.29082427242744169</c:v>
                </c:pt>
                <c:pt idx="670">
                  <c:v>-0.33547606373901973</c:v>
                </c:pt>
                <c:pt idx="671">
                  <c:v>-0.33577672995716346</c:v>
                </c:pt>
                <c:pt idx="672">
                  <c:v>-0.24041443724668782</c:v>
                </c:pt>
                <c:pt idx="673">
                  <c:v>-0.30388907698095702</c:v>
                </c:pt>
                <c:pt idx="674">
                  <c:v>-0.34213610626262664</c:v>
                </c:pt>
                <c:pt idx="675">
                  <c:v>-0.30874512219570166</c:v>
                </c:pt>
                <c:pt idx="676">
                  <c:v>-0.32786863683653644</c:v>
                </c:pt>
                <c:pt idx="677">
                  <c:v>-0.32907130170911125</c:v>
                </c:pt>
                <c:pt idx="678">
                  <c:v>-0.30053636285693092</c:v>
                </c:pt>
                <c:pt idx="679">
                  <c:v>-0.32026120993405316</c:v>
                </c:pt>
                <c:pt idx="680">
                  <c:v>-0.31815654640704716</c:v>
                </c:pt>
                <c:pt idx="681">
                  <c:v>-0.2920269373000165</c:v>
                </c:pt>
                <c:pt idx="682">
                  <c:v>-0.32211059296736066</c:v>
                </c:pt>
                <c:pt idx="683">
                  <c:v>-0.30113769529321832</c:v>
                </c:pt>
                <c:pt idx="684">
                  <c:v>-0.31299983497415884</c:v>
                </c:pt>
                <c:pt idx="685">
                  <c:v>-0.30874512219570166</c:v>
                </c:pt>
                <c:pt idx="686">
                  <c:v>-0.33152201717870627</c:v>
                </c:pt>
                <c:pt idx="687">
                  <c:v>-0.29477831898775519</c:v>
                </c:pt>
                <c:pt idx="688">
                  <c:v>-0.31815654640704716</c:v>
                </c:pt>
                <c:pt idx="689">
                  <c:v>-0.29963436420249978</c:v>
                </c:pt>
                <c:pt idx="690">
                  <c:v>-0.31390183362858992</c:v>
                </c:pt>
                <c:pt idx="691">
                  <c:v>-0.3096471208501328</c:v>
                </c:pt>
                <c:pt idx="692">
                  <c:v>-0.32756797061839271</c:v>
                </c:pt>
                <c:pt idx="693">
                  <c:v>-0.30874512219570166</c:v>
                </c:pt>
                <c:pt idx="694">
                  <c:v>-0.23431034143492305</c:v>
                </c:pt>
                <c:pt idx="695">
                  <c:v>-0.26925004231701183</c:v>
                </c:pt>
                <c:pt idx="696">
                  <c:v>-0.31330050119230252</c:v>
                </c:pt>
                <c:pt idx="697">
                  <c:v>-0.31480383228302106</c:v>
                </c:pt>
                <c:pt idx="698">
                  <c:v>-0.2771581354376389</c:v>
                </c:pt>
                <c:pt idx="699">
                  <c:v>-0.33152201717870627</c:v>
                </c:pt>
                <c:pt idx="700">
                  <c:v>-0.31299983497415884</c:v>
                </c:pt>
                <c:pt idx="701">
                  <c:v>-0.26349199844783611</c:v>
                </c:pt>
                <c:pt idx="702">
                  <c:v>-0.29022293999115423</c:v>
                </c:pt>
                <c:pt idx="703">
                  <c:v>-0.30388907698095702</c:v>
                </c:pt>
                <c:pt idx="704">
                  <c:v>-0.20327930138870245</c:v>
                </c:pt>
                <c:pt idx="705">
                  <c:v>-0.32726730440024898</c:v>
                </c:pt>
                <c:pt idx="706">
                  <c:v>-0.1814951765090195</c:v>
                </c:pt>
                <c:pt idx="707">
                  <c:v>-0.33182268339684995</c:v>
                </c:pt>
                <c:pt idx="708">
                  <c:v>-0.30874512219570166</c:v>
                </c:pt>
                <c:pt idx="709">
                  <c:v>-0.25893661945123514</c:v>
                </c:pt>
                <c:pt idx="710">
                  <c:v>-0.29082427242744169</c:v>
                </c:pt>
                <c:pt idx="711">
                  <c:v>-0.23916638664966766</c:v>
                </c:pt>
                <c:pt idx="712">
                  <c:v>-0.30569307428981923</c:v>
                </c:pt>
                <c:pt idx="713">
                  <c:v>-0.29537965142404254</c:v>
                </c:pt>
                <c:pt idx="714">
                  <c:v>-0.32391459027622294</c:v>
                </c:pt>
                <c:pt idx="715">
                  <c:v>-0.32271192540364813</c:v>
                </c:pt>
                <c:pt idx="716">
                  <c:v>-0.31360116741044619</c:v>
                </c:pt>
                <c:pt idx="717">
                  <c:v>-0.32666597196396163</c:v>
                </c:pt>
                <c:pt idx="718">
                  <c:v>-0.28171351443423975</c:v>
                </c:pt>
                <c:pt idx="719">
                  <c:v>-0.31269916875601511</c:v>
                </c:pt>
                <c:pt idx="720">
                  <c:v>-0.3230125916217918</c:v>
                </c:pt>
                <c:pt idx="721">
                  <c:v>-0.17263969900951615</c:v>
                </c:pt>
                <c:pt idx="722">
                  <c:v>-0.32211059296736066</c:v>
                </c:pt>
                <c:pt idx="723">
                  <c:v>-0.33607739617530713</c:v>
                </c:pt>
                <c:pt idx="724">
                  <c:v>-0.31755521397075981</c:v>
                </c:pt>
                <c:pt idx="725">
                  <c:v>-0.31330050119230252</c:v>
                </c:pt>
                <c:pt idx="726">
                  <c:v>-0.31815654640704716</c:v>
                </c:pt>
                <c:pt idx="727">
                  <c:v>-0.3412341076081955</c:v>
                </c:pt>
                <c:pt idx="728">
                  <c:v>-0.33152201717870627</c:v>
                </c:pt>
                <c:pt idx="729">
                  <c:v>-0.31755521397075981</c:v>
                </c:pt>
                <c:pt idx="730">
                  <c:v>-0.26864870988072442</c:v>
                </c:pt>
                <c:pt idx="731">
                  <c:v>-0.31299983497415884</c:v>
                </c:pt>
                <c:pt idx="732">
                  <c:v>-0.31815654640704716</c:v>
                </c:pt>
                <c:pt idx="733">
                  <c:v>-0.29598098386033</c:v>
                </c:pt>
                <c:pt idx="734">
                  <c:v>-0.2744067537499002</c:v>
                </c:pt>
                <c:pt idx="735">
                  <c:v>-0.31299983497415884</c:v>
                </c:pt>
                <c:pt idx="736">
                  <c:v>-0.29447765276961146</c:v>
                </c:pt>
                <c:pt idx="737">
                  <c:v>-0.30844445597755799</c:v>
                </c:pt>
                <c:pt idx="738">
                  <c:v>-0.22704896647502873</c:v>
                </c:pt>
                <c:pt idx="739">
                  <c:v>-0.33607739617530713</c:v>
                </c:pt>
                <c:pt idx="740">
                  <c:v>-0.22704896647502873</c:v>
                </c:pt>
                <c:pt idx="741">
                  <c:v>-0.29052360620929796</c:v>
                </c:pt>
                <c:pt idx="742">
                  <c:v>-0.32666597196396163</c:v>
                </c:pt>
                <c:pt idx="743">
                  <c:v>-0.3047910756353881</c:v>
                </c:pt>
                <c:pt idx="744">
                  <c:v>-0.32726730440024898</c:v>
                </c:pt>
                <c:pt idx="745">
                  <c:v>-0.33577672995716346</c:v>
                </c:pt>
                <c:pt idx="746">
                  <c:v>-0.33092068474241887</c:v>
                </c:pt>
                <c:pt idx="747">
                  <c:v>-0.32756797061839271</c:v>
                </c:pt>
                <c:pt idx="748">
                  <c:v>-0.26744604500814961</c:v>
                </c:pt>
                <c:pt idx="749">
                  <c:v>-0.32726730440024898</c:v>
                </c:pt>
                <c:pt idx="750">
                  <c:v>-0.28201418065238348</c:v>
                </c:pt>
                <c:pt idx="751">
                  <c:v>-0.33607739617530713</c:v>
                </c:pt>
                <c:pt idx="752">
                  <c:v>-0.29447765276961146</c:v>
                </c:pt>
                <c:pt idx="753">
                  <c:v>-0.2899222737730105</c:v>
                </c:pt>
                <c:pt idx="754">
                  <c:v>-0.33667872861159454</c:v>
                </c:pt>
                <c:pt idx="755">
                  <c:v>-0.31785588018890348</c:v>
                </c:pt>
                <c:pt idx="756">
                  <c:v>-0.31755521397075981</c:v>
                </c:pt>
                <c:pt idx="757">
                  <c:v>-0.3047910756353881</c:v>
                </c:pt>
                <c:pt idx="758">
                  <c:v>-0.24922452902174594</c:v>
                </c:pt>
                <c:pt idx="759">
                  <c:v>-0.3263653057458179</c:v>
                </c:pt>
                <c:pt idx="760">
                  <c:v>-0.2771581354376389</c:v>
                </c:pt>
                <c:pt idx="761">
                  <c:v>-0.30904578841384533</c:v>
                </c:pt>
                <c:pt idx="762">
                  <c:v>-0.337280061047882</c:v>
                </c:pt>
                <c:pt idx="763">
                  <c:v>-0.3263653057458179</c:v>
                </c:pt>
                <c:pt idx="764">
                  <c:v>-0.29447765276961146</c:v>
                </c:pt>
                <c:pt idx="765">
                  <c:v>-0.30418974319910069</c:v>
                </c:pt>
                <c:pt idx="766">
                  <c:v>-0.31755521397075981</c:v>
                </c:pt>
                <c:pt idx="767">
                  <c:v>-0.28141284821609608</c:v>
                </c:pt>
                <c:pt idx="768">
                  <c:v>-0.29963436420249978</c:v>
                </c:pt>
                <c:pt idx="769">
                  <c:v>-0.26834804366258069</c:v>
                </c:pt>
                <c:pt idx="770">
                  <c:v>-0.32666597196396163</c:v>
                </c:pt>
                <c:pt idx="771">
                  <c:v>-3.3272333148195027E-2</c:v>
                </c:pt>
                <c:pt idx="772">
                  <c:v>-0.25377990801834682</c:v>
                </c:pt>
                <c:pt idx="773">
                  <c:v>-0.25223119120318305</c:v>
                </c:pt>
                <c:pt idx="774">
                  <c:v>-0.28536689477640964</c:v>
                </c:pt>
                <c:pt idx="775">
                  <c:v>-0.31299983497415884</c:v>
                </c:pt>
                <c:pt idx="776">
                  <c:v>-0.29963436420249978</c:v>
                </c:pt>
                <c:pt idx="777">
                  <c:v>-0.3312213509605626</c:v>
                </c:pt>
                <c:pt idx="778">
                  <c:v>-0.32696663818210531</c:v>
                </c:pt>
                <c:pt idx="779">
                  <c:v>-0.32696663818210531</c:v>
                </c:pt>
                <c:pt idx="780">
                  <c:v>-0.30388907698095702</c:v>
                </c:pt>
                <c:pt idx="781">
                  <c:v>-0.3263653057458179</c:v>
                </c:pt>
                <c:pt idx="782">
                  <c:v>-0.31905854506147835</c:v>
                </c:pt>
                <c:pt idx="783">
                  <c:v>-0.25833528701494779</c:v>
                </c:pt>
                <c:pt idx="784">
                  <c:v>-0.32726730440024898</c:v>
                </c:pt>
                <c:pt idx="785">
                  <c:v>-0.31269916875601511</c:v>
                </c:pt>
                <c:pt idx="786">
                  <c:v>-0.3230125916217918</c:v>
                </c:pt>
                <c:pt idx="787">
                  <c:v>-0.30358841076281329</c:v>
                </c:pt>
                <c:pt idx="788">
                  <c:v>-0.34548882038665274</c:v>
                </c:pt>
                <c:pt idx="789">
                  <c:v>-0.3224112591855044</c:v>
                </c:pt>
                <c:pt idx="790">
                  <c:v>-0.30874512219570166</c:v>
                </c:pt>
                <c:pt idx="791">
                  <c:v>-0.30844445597755799</c:v>
                </c:pt>
                <c:pt idx="792">
                  <c:v>-0.34033210895376442</c:v>
                </c:pt>
                <c:pt idx="793">
                  <c:v>-0.33152201717870627</c:v>
                </c:pt>
                <c:pt idx="794">
                  <c:v>-0.31330050119230252</c:v>
                </c:pt>
                <c:pt idx="795">
                  <c:v>-0.33182268339684995</c:v>
                </c:pt>
                <c:pt idx="796">
                  <c:v>-0.29447765276961146</c:v>
                </c:pt>
                <c:pt idx="797">
                  <c:v>-0.29993503042064351</c:v>
                </c:pt>
                <c:pt idx="798">
                  <c:v>-0.28656955964898445</c:v>
                </c:pt>
                <c:pt idx="799">
                  <c:v>-0.32271192540364813</c:v>
                </c:pt>
                <c:pt idx="800">
                  <c:v>-0.31725454775261608</c:v>
                </c:pt>
                <c:pt idx="801">
                  <c:v>-0.2920269373000165</c:v>
                </c:pt>
                <c:pt idx="802">
                  <c:v>-0.33577672995716346</c:v>
                </c:pt>
                <c:pt idx="803">
                  <c:v>-0.32271192540364813</c:v>
                </c:pt>
                <c:pt idx="804">
                  <c:v>-0.3263653057458179</c:v>
                </c:pt>
                <c:pt idx="805">
                  <c:v>-0.28656955964898445</c:v>
                </c:pt>
                <c:pt idx="806">
                  <c:v>-0.30418974319910069</c:v>
                </c:pt>
                <c:pt idx="807">
                  <c:v>-0.3263653057458179</c:v>
                </c:pt>
                <c:pt idx="808">
                  <c:v>-0.28171351443423975</c:v>
                </c:pt>
                <c:pt idx="809">
                  <c:v>-0.31905854506147835</c:v>
                </c:pt>
                <c:pt idx="810">
                  <c:v>-0.33607739617530713</c:v>
                </c:pt>
                <c:pt idx="811">
                  <c:v>-0.3230125916217918</c:v>
                </c:pt>
                <c:pt idx="812">
                  <c:v>-0.30904578841384533</c:v>
                </c:pt>
                <c:pt idx="813">
                  <c:v>-0.32696663818210531</c:v>
                </c:pt>
                <c:pt idx="814">
                  <c:v>-0.33637806239345081</c:v>
                </c:pt>
                <c:pt idx="815">
                  <c:v>-0.32726730440024898</c:v>
                </c:pt>
                <c:pt idx="816">
                  <c:v>-0.33547606373901973</c:v>
                </c:pt>
                <c:pt idx="817">
                  <c:v>-0.31330050119230252</c:v>
                </c:pt>
                <c:pt idx="818">
                  <c:v>-0.28566756099455337</c:v>
                </c:pt>
                <c:pt idx="819">
                  <c:v>-0.32696663818210531</c:v>
                </c:pt>
                <c:pt idx="820">
                  <c:v>-0.30844445597755799</c:v>
                </c:pt>
                <c:pt idx="821">
                  <c:v>-0.21884020713625799</c:v>
                </c:pt>
                <c:pt idx="822">
                  <c:v>-0.31269916875601511</c:v>
                </c:pt>
                <c:pt idx="823">
                  <c:v>-0.32756797061839271</c:v>
                </c:pt>
                <c:pt idx="824">
                  <c:v>-0.21733687604553945</c:v>
                </c:pt>
                <c:pt idx="825">
                  <c:v>-0.3312213509605626</c:v>
                </c:pt>
                <c:pt idx="826">
                  <c:v>-0.31330050119230252</c:v>
                </c:pt>
                <c:pt idx="827">
                  <c:v>-0.31299983497415884</c:v>
                </c:pt>
                <c:pt idx="828">
                  <c:v>-0.28536689477640964</c:v>
                </c:pt>
                <c:pt idx="829">
                  <c:v>-0.31755521397075981</c:v>
                </c:pt>
                <c:pt idx="830">
                  <c:v>-0.33547606373901973</c:v>
                </c:pt>
                <c:pt idx="831">
                  <c:v>-0.29507898520589887</c:v>
                </c:pt>
                <c:pt idx="832">
                  <c:v>-0.31725454775261608</c:v>
                </c:pt>
                <c:pt idx="833">
                  <c:v>-0.33092068474241887</c:v>
                </c:pt>
                <c:pt idx="834">
                  <c:v>-0.33577672995716346</c:v>
                </c:pt>
                <c:pt idx="835">
                  <c:v>-0.34183544004448296</c:v>
                </c:pt>
                <c:pt idx="836">
                  <c:v>-0.32271192540364813</c:v>
                </c:pt>
                <c:pt idx="837">
                  <c:v>-0.28536689477640964</c:v>
                </c:pt>
                <c:pt idx="838">
                  <c:v>-0.26804737744443696</c:v>
                </c:pt>
                <c:pt idx="839">
                  <c:v>-0.29903303176621232</c:v>
                </c:pt>
                <c:pt idx="840">
                  <c:v>-0.33152201717870627</c:v>
                </c:pt>
                <c:pt idx="841">
                  <c:v>-0.31360116741044619</c:v>
                </c:pt>
                <c:pt idx="842">
                  <c:v>-0.30358841076281329</c:v>
                </c:pt>
                <c:pt idx="843">
                  <c:v>-0.31330050119230252</c:v>
                </c:pt>
                <c:pt idx="844">
                  <c:v>-0.30113769529321832</c:v>
                </c:pt>
                <c:pt idx="845">
                  <c:v>-0.16477699161333431</c:v>
                </c:pt>
                <c:pt idx="846">
                  <c:v>-0.33092068474241887</c:v>
                </c:pt>
                <c:pt idx="847">
                  <c:v>-0.31695388153447235</c:v>
                </c:pt>
                <c:pt idx="848">
                  <c:v>-0.33607739617530713</c:v>
                </c:pt>
                <c:pt idx="849">
                  <c:v>-0.30358841076281329</c:v>
                </c:pt>
                <c:pt idx="850">
                  <c:v>-0.2777594678739263</c:v>
                </c:pt>
                <c:pt idx="851">
                  <c:v>-0.22159158882399668</c:v>
                </c:pt>
                <c:pt idx="852">
                  <c:v>-0.27685746921949517</c:v>
                </c:pt>
                <c:pt idx="853">
                  <c:v>-0.29993503042064351</c:v>
                </c:pt>
                <c:pt idx="854">
                  <c:v>-0.3263653057458179</c:v>
                </c:pt>
                <c:pt idx="855">
                  <c:v>-0.29052360620929796</c:v>
                </c:pt>
                <c:pt idx="856">
                  <c:v>-0.33212334961499368</c:v>
                </c:pt>
                <c:pt idx="857">
                  <c:v>-0.30904578841384533</c:v>
                </c:pt>
                <c:pt idx="858">
                  <c:v>-0.3312213509605626</c:v>
                </c:pt>
                <c:pt idx="859">
                  <c:v>-0.28626889343084072</c:v>
                </c:pt>
                <c:pt idx="860">
                  <c:v>-0.31360116741044619</c:v>
                </c:pt>
                <c:pt idx="861">
                  <c:v>-0.29993503042064351</c:v>
                </c:pt>
                <c:pt idx="862">
                  <c:v>-0.2899222737730105</c:v>
                </c:pt>
                <c:pt idx="863">
                  <c:v>-0.33577672995716346</c:v>
                </c:pt>
                <c:pt idx="864">
                  <c:v>-0.32786863683653644</c:v>
                </c:pt>
                <c:pt idx="865">
                  <c:v>-0.30418974319910069</c:v>
                </c:pt>
                <c:pt idx="866">
                  <c:v>-0.31725454775261608</c:v>
                </c:pt>
                <c:pt idx="867">
                  <c:v>-0.31360116741044619</c:v>
                </c:pt>
                <c:pt idx="868">
                  <c:v>-0.33607739617530713</c:v>
                </c:pt>
                <c:pt idx="869">
                  <c:v>-0.3047910756353881</c:v>
                </c:pt>
                <c:pt idx="870">
                  <c:v>-0.28656955964898445</c:v>
                </c:pt>
                <c:pt idx="871">
                  <c:v>-0.3263653057458179</c:v>
                </c:pt>
                <c:pt idx="872">
                  <c:v>-0.33182268339684995</c:v>
                </c:pt>
                <c:pt idx="873">
                  <c:v>-0.32211059296736066</c:v>
                </c:pt>
                <c:pt idx="874">
                  <c:v>-0.33092068474241887</c:v>
                </c:pt>
                <c:pt idx="875">
                  <c:v>-0.30358841076281329</c:v>
                </c:pt>
                <c:pt idx="876">
                  <c:v>-0.30874512219570166</c:v>
                </c:pt>
                <c:pt idx="877">
                  <c:v>-0.31299983497415884</c:v>
                </c:pt>
                <c:pt idx="878">
                  <c:v>-0.33092068474241887</c:v>
                </c:pt>
                <c:pt idx="879">
                  <c:v>-0.23946705286781139</c:v>
                </c:pt>
                <c:pt idx="880">
                  <c:v>-0.29963436420249978</c:v>
                </c:pt>
                <c:pt idx="881">
                  <c:v>-0.31785588018890348</c:v>
                </c:pt>
                <c:pt idx="882">
                  <c:v>-0.31420249984673365</c:v>
                </c:pt>
                <c:pt idx="883">
                  <c:v>-0.32361392405807921</c:v>
                </c:pt>
                <c:pt idx="884">
                  <c:v>-0.29447765276961146</c:v>
                </c:pt>
                <c:pt idx="885">
                  <c:v>-0.3224112591855044</c:v>
                </c:pt>
                <c:pt idx="886">
                  <c:v>-0.29477831898775519</c:v>
                </c:pt>
                <c:pt idx="887">
                  <c:v>-0.31755521397075981</c:v>
                </c:pt>
                <c:pt idx="888">
                  <c:v>-0.30874512219570166</c:v>
                </c:pt>
                <c:pt idx="889">
                  <c:v>-0.3312213509605626</c:v>
                </c:pt>
                <c:pt idx="890">
                  <c:v>-0.2899222737730105</c:v>
                </c:pt>
                <c:pt idx="891">
                  <c:v>-0.32180992674921693</c:v>
                </c:pt>
                <c:pt idx="892">
                  <c:v>-0.31269916875601511</c:v>
                </c:pt>
                <c:pt idx="893">
                  <c:v>-0.30814378975941425</c:v>
                </c:pt>
                <c:pt idx="894">
                  <c:v>-0.29022293999115423</c:v>
                </c:pt>
                <c:pt idx="895">
                  <c:v>-0.32271192540364813</c:v>
                </c:pt>
                <c:pt idx="896">
                  <c:v>-0.29598098386033</c:v>
                </c:pt>
                <c:pt idx="897">
                  <c:v>-0.33577672995716346</c:v>
                </c:pt>
                <c:pt idx="898">
                  <c:v>-0.3096471208501328</c:v>
                </c:pt>
                <c:pt idx="899">
                  <c:v>-0.33697939482973827</c:v>
                </c:pt>
                <c:pt idx="900">
                  <c:v>-0.25347924180020309</c:v>
                </c:pt>
                <c:pt idx="901">
                  <c:v>-0.25833528701494779</c:v>
                </c:pt>
                <c:pt idx="902">
                  <c:v>-0.33092068474241887</c:v>
                </c:pt>
                <c:pt idx="903">
                  <c:v>-0.32211059296736066</c:v>
                </c:pt>
                <c:pt idx="904">
                  <c:v>-0.33577672995716346</c:v>
                </c:pt>
                <c:pt idx="905">
                  <c:v>-0.32696663818210531</c:v>
                </c:pt>
                <c:pt idx="906">
                  <c:v>-0.33577672995716346</c:v>
                </c:pt>
                <c:pt idx="907">
                  <c:v>-0.2899222737730105</c:v>
                </c:pt>
                <c:pt idx="908">
                  <c:v>-0.26925004231701183</c:v>
                </c:pt>
                <c:pt idx="909">
                  <c:v>-0.31905854506147835</c:v>
                </c:pt>
                <c:pt idx="910">
                  <c:v>-0.24011377102854412</c:v>
                </c:pt>
                <c:pt idx="911">
                  <c:v>-0.3312213509605626</c:v>
                </c:pt>
                <c:pt idx="912">
                  <c:v>-0.32666597196396163</c:v>
                </c:pt>
                <c:pt idx="913">
                  <c:v>-0.32666597196396163</c:v>
                </c:pt>
                <c:pt idx="914">
                  <c:v>-0.31450316606487738</c:v>
                </c:pt>
                <c:pt idx="915">
                  <c:v>-0.33607739617530713</c:v>
                </c:pt>
                <c:pt idx="916">
                  <c:v>-0.34033210895376442</c:v>
                </c:pt>
                <c:pt idx="917">
                  <c:v>-0.32666597196396163</c:v>
                </c:pt>
                <c:pt idx="918">
                  <c:v>-0.32696663818210531</c:v>
                </c:pt>
                <c:pt idx="919">
                  <c:v>-0.26013928432381</c:v>
                </c:pt>
                <c:pt idx="920">
                  <c:v>-0.30509174185353183</c:v>
                </c:pt>
                <c:pt idx="921">
                  <c:v>-0.22249358747842782</c:v>
                </c:pt>
                <c:pt idx="922">
                  <c:v>-0.31299983497415884</c:v>
                </c:pt>
                <c:pt idx="923">
                  <c:v>-0.26894937609886815</c:v>
                </c:pt>
                <c:pt idx="924">
                  <c:v>-0.31965987749776575</c:v>
                </c:pt>
                <c:pt idx="925">
                  <c:v>-0.25923728566937887</c:v>
                </c:pt>
                <c:pt idx="926">
                  <c:v>-0.31540516471930846</c:v>
                </c:pt>
                <c:pt idx="927">
                  <c:v>-0.31815654640704716</c:v>
                </c:pt>
                <c:pt idx="928">
                  <c:v>-0.31390183362858992</c:v>
                </c:pt>
                <c:pt idx="929">
                  <c:v>-0.30874512219570166</c:v>
                </c:pt>
                <c:pt idx="930">
                  <c:v>-0.29748431495104855</c:v>
                </c:pt>
                <c:pt idx="931">
                  <c:v>-0.33547606373901973</c:v>
                </c:pt>
                <c:pt idx="932">
                  <c:v>-0.32606463952767417</c:v>
                </c:pt>
                <c:pt idx="933">
                  <c:v>-0.30814378975941425</c:v>
                </c:pt>
                <c:pt idx="934">
                  <c:v>-0.32666597196396163</c:v>
                </c:pt>
                <c:pt idx="935">
                  <c:v>-0.31755521397075981</c:v>
                </c:pt>
                <c:pt idx="936">
                  <c:v>-0.30388907698095702</c:v>
                </c:pt>
                <c:pt idx="937">
                  <c:v>-0.24892386280360221</c:v>
                </c:pt>
                <c:pt idx="938">
                  <c:v>-0.29082427242744169</c:v>
                </c:pt>
                <c:pt idx="939">
                  <c:v>-0.31815654640704716</c:v>
                </c:pt>
                <c:pt idx="940">
                  <c:v>-0.27500808618618766</c:v>
                </c:pt>
                <c:pt idx="941">
                  <c:v>-0.23736238934080539</c:v>
                </c:pt>
                <c:pt idx="942">
                  <c:v>-0.29903303176621232</c:v>
                </c:pt>
                <c:pt idx="943">
                  <c:v>-0.31755521397075981</c:v>
                </c:pt>
                <c:pt idx="944">
                  <c:v>-0.31725454775261608</c:v>
                </c:pt>
                <c:pt idx="945">
                  <c:v>-0.28141284821609608</c:v>
                </c:pt>
                <c:pt idx="946">
                  <c:v>-0.32666597196396163</c:v>
                </c:pt>
                <c:pt idx="947">
                  <c:v>-0.32756797061839271</c:v>
                </c:pt>
                <c:pt idx="948">
                  <c:v>-0.30143836151136205</c:v>
                </c:pt>
                <c:pt idx="949">
                  <c:v>-0.31450316606487738</c:v>
                </c:pt>
                <c:pt idx="950">
                  <c:v>-0.31390183362858992</c:v>
                </c:pt>
                <c:pt idx="951">
                  <c:v>-0.31299983497415884</c:v>
                </c:pt>
                <c:pt idx="952">
                  <c:v>-0.34033210895376442</c:v>
                </c:pt>
                <c:pt idx="953">
                  <c:v>-0.34033210895376442</c:v>
                </c:pt>
                <c:pt idx="954">
                  <c:v>-0.30023569663878719</c:v>
                </c:pt>
                <c:pt idx="955">
                  <c:v>-0.24797647842472584</c:v>
                </c:pt>
                <c:pt idx="956">
                  <c:v>-0.32726730440024898</c:v>
                </c:pt>
                <c:pt idx="957">
                  <c:v>-0.32666597196396163</c:v>
                </c:pt>
                <c:pt idx="958">
                  <c:v>-0.33152201717870627</c:v>
                </c:pt>
                <c:pt idx="959">
                  <c:v>-0.33577672995716346</c:v>
                </c:pt>
                <c:pt idx="960">
                  <c:v>-0.32726730440024898</c:v>
                </c:pt>
                <c:pt idx="961">
                  <c:v>-0.32816930305468017</c:v>
                </c:pt>
                <c:pt idx="962">
                  <c:v>-0.28656955964898445</c:v>
                </c:pt>
                <c:pt idx="963">
                  <c:v>-0.32666597196396163</c:v>
                </c:pt>
                <c:pt idx="964">
                  <c:v>-0.30874512219570166</c:v>
                </c:pt>
                <c:pt idx="965">
                  <c:v>-0.31875787884333462</c:v>
                </c:pt>
                <c:pt idx="966">
                  <c:v>-0.3047910756353881</c:v>
                </c:pt>
                <c:pt idx="967">
                  <c:v>-0.3096471208501328</c:v>
                </c:pt>
                <c:pt idx="968">
                  <c:v>-0.32331325783993553</c:v>
                </c:pt>
                <c:pt idx="969">
                  <c:v>-0.31815654640704716</c:v>
                </c:pt>
                <c:pt idx="970">
                  <c:v>-0.30418974319910069</c:v>
                </c:pt>
                <c:pt idx="971">
                  <c:v>-0.28596822721269705</c:v>
                </c:pt>
                <c:pt idx="972">
                  <c:v>-0.3047910756353881</c:v>
                </c:pt>
                <c:pt idx="973">
                  <c:v>-0.3263653057458179</c:v>
                </c:pt>
                <c:pt idx="974">
                  <c:v>-0.32571858758508521</c:v>
                </c:pt>
                <c:pt idx="975">
                  <c:v>-0.33152201717870627</c:v>
                </c:pt>
                <c:pt idx="976">
                  <c:v>-0.33242401583313741</c:v>
                </c:pt>
                <c:pt idx="977">
                  <c:v>-0.33152201717870627</c:v>
                </c:pt>
                <c:pt idx="978">
                  <c:v>-0.32756797061839271</c:v>
                </c:pt>
                <c:pt idx="979">
                  <c:v>-0.30844445597755799</c:v>
                </c:pt>
                <c:pt idx="980">
                  <c:v>-0.28837355695784672</c:v>
                </c:pt>
                <c:pt idx="981">
                  <c:v>-0.26409333088412357</c:v>
                </c:pt>
                <c:pt idx="982">
                  <c:v>-0.29477831898775519</c:v>
                </c:pt>
                <c:pt idx="983">
                  <c:v>-0.28261551308867094</c:v>
                </c:pt>
                <c:pt idx="984">
                  <c:v>-0.3378813934841694</c:v>
                </c:pt>
                <c:pt idx="985">
                  <c:v>-0.31330050119230252</c:v>
                </c:pt>
                <c:pt idx="986">
                  <c:v>-0.30449040941724437</c:v>
                </c:pt>
                <c:pt idx="987">
                  <c:v>-0.25132919254875191</c:v>
                </c:pt>
                <c:pt idx="988">
                  <c:v>-0.32180992674921693</c:v>
                </c:pt>
                <c:pt idx="989">
                  <c:v>-0.337280061047882</c:v>
                </c:pt>
                <c:pt idx="990">
                  <c:v>-0.32726730440024898</c:v>
                </c:pt>
                <c:pt idx="991">
                  <c:v>-0.33092068474241887</c:v>
                </c:pt>
                <c:pt idx="992">
                  <c:v>-0.32180992674921693</c:v>
                </c:pt>
                <c:pt idx="993">
                  <c:v>-0.34033210895376442</c:v>
                </c:pt>
                <c:pt idx="994">
                  <c:v>-0.32786863683653644</c:v>
                </c:pt>
                <c:pt idx="995">
                  <c:v>-0.27655680300135144</c:v>
                </c:pt>
                <c:pt idx="996">
                  <c:v>-0.33062001852427514</c:v>
                </c:pt>
                <c:pt idx="997">
                  <c:v>-0.31725454775261608</c:v>
                </c:pt>
                <c:pt idx="998">
                  <c:v>-0.3263653057458179</c:v>
                </c:pt>
                <c:pt idx="999">
                  <c:v>-0.31360116741044619</c:v>
                </c:pt>
                <c:pt idx="1000">
                  <c:v>-0.33667872861159454</c:v>
                </c:pt>
                <c:pt idx="1001">
                  <c:v>-0.29052360620929796</c:v>
                </c:pt>
                <c:pt idx="1002">
                  <c:v>-0.32271192540364813</c:v>
                </c:pt>
                <c:pt idx="1003">
                  <c:v>-0.33577672995716346</c:v>
                </c:pt>
                <c:pt idx="1004">
                  <c:v>-0.30234036016579319</c:v>
                </c:pt>
                <c:pt idx="1005">
                  <c:v>-0.34033210895376442</c:v>
                </c:pt>
                <c:pt idx="1006">
                  <c:v>-0.33637806239345081</c:v>
                </c:pt>
                <c:pt idx="1007">
                  <c:v>-0.32786863683653644</c:v>
                </c:pt>
                <c:pt idx="1008">
                  <c:v>-0.33577672995716346</c:v>
                </c:pt>
                <c:pt idx="1009">
                  <c:v>-0.33577672995716346</c:v>
                </c:pt>
                <c:pt idx="1010">
                  <c:v>-0.33547606373901973</c:v>
                </c:pt>
                <c:pt idx="1011">
                  <c:v>-0.34033210895376442</c:v>
                </c:pt>
                <c:pt idx="1012">
                  <c:v>-0.32211059296736066</c:v>
                </c:pt>
                <c:pt idx="1013">
                  <c:v>-0.33547606373901973</c:v>
                </c:pt>
                <c:pt idx="1014">
                  <c:v>-0.34003144273562069</c:v>
                </c:pt>
                <c:pt idx="1015">
                  <c:v>-0.32180992674921693</c:v>
                </c:pt>
                <c:pt idx="1016">
                  <c:v>-0.31815654640704716</c:v>
                </c:pt>
                <c:pt idx="1017">
                  <c:v>-0.30449040941724437</c:v>
                </c:pt>
                <c:pt idx="1018">
                  <c:v>-0.3263653057458179</c:v>
                </c:pt>
                <c:pt idx="1019">
                  <c:v>-0.33062001852427514</c:v>
                </c:pt>
                <c:pt idx="1020">
                  <c:v>-0.31540516471930846</c:v>
                </c:pt>
                <c:pt idx="1021">
                  <c:v>-0.33607739617530713</c:v>
                </c:pt>
                <c:pt idx="1022">
                  <c:v>-0.3312213509605626</c:v>
                </c:pt>
                <c:pt idx="1023">
                  <c:v>-0.30509174185353183</c:v>
                </c:pt>
                <c:pt idx="1024">
                  <c:v>-0.32696663818210531</c:v>
                </c:pt>
                <c:pt idx="1025">
                  <c:v>-0.31815654640704716</c:v>
                </c:pt>
                <c:pt idx="1026">
                  <c:v>-0.30874512219570166</c:v>
                </c:pt>
                <c:pt idx="1027">
                  <c:v>-0.29993503042064351</c:v>
                </c:pt>
                <c:pt idx="1028">
                  <c:v>-0.27170075778660685</c:v>
                </c:pt>
                <c:pt idx="1029">
                  <c:v>-0.30418974319910069</c:v>
                </c:pt>
                <c:pt idx="1030">
                  <c:v>-0.31299983497415884</c:v>
                </c:pt>
                <c:pt idx="1031">
                  <c:v>-0.30994778706827653</c:v>
                </c:pt>
                <c:pt idx="1032">
                  <c:v>-0.31755521397075981</c:v>
                </c:pt>
                <c:pt idx="1033">
                  <c:v>-0.32786863683653644</c:v>
                </c:pt>
                <c:pt idx="1034">
                  <c:v>-0.21398416192151337</c:v>
                </c:pt>
                <c:pt idx="1035">
                  <c:v>-0.21278149704893853</c:v>
                </c:pt>
                <c:pt idx="1036">
                  <c:v>-0.19696531080768451</c:v>
                </c:pt>
                <c:pt idx="1037">
                  <c:v>-0.29568031764218627</c:v>
                </c:pt>
                <c:pt idx="1038">
                  <c:v>-0.1690317043917916</c:v>
                </c:pt>
                <c:pt idx="1039">
                  <c:v>-0.30509174185353183</c:v>
                </c:pt>
                <c:pt idx="1040">
                  <c:v>-0.30053636285693092</c:v>
                </c:pt>
                <c:pt idx="1041">
                  <c:v>-0.28747155830341559</c:v>
                </c:pt>
                <c:pt idx="1042">
                  <c:v>-0.23130367925348594</c:v>
                </c:pt>
                <c:pt idx="1043">
                  <c:v>-0.14565347697249958</c:v>
                </c:pt>
                <c:pt idx="1044">
                  <c:v>-0.30388907698095702</c:v>
                </c:pt>
                <c:pt idx="1045">
                  <c:v>-0.30083702907507459</c:v>
                </c:pt>
                <c:pt idx="1046">
                  <c:v>-0.29507898520589887</c:v>
                </c:pt>
                <c:pt idx="1047">
                  <c:v>-0.29477831898775519</c:v>
                </c:pt>
                <c:pt idx="1048">
                  <c:v>-0.29477831898775519</c:v>
                </c:pt>
                <c:pt idx="1049">
                  <c:v>-0.3096471208501328</c:v>
                </c:pt>
                <c:pt idx="1050">
                  <c:v>-0.30053636285693092</c:v>
                </c:pt>
                <c:pt idx="1051">
                  <c:v>-0.33637806239345081</c:v>
                </c:pt>
                <c:pt idx="1052">
                  <c:v>-0.33577672995716346</c:v>
                </c:pt>
                <c:pt idx="1053">
                  <c:v>-0.21793820848182685</c:v>
                </c:pt>
                <c:pt idx="1054">
                  <c:v>-0.2899222737730105</c:v>
                </c:pt>
                <c:pt idx="1055">
                  <c:v>-0.28536689477640964</c:v>
                </c:pt>
                <c:pt idx="1056">
                  <c:v>-0.33092068474241887</c:v>
                </c:pt>
                <c:pt idx="1057">
                  <c:v>-0.3312213509605626</c:v>
                </c:pt>
                <c:pt idx="1058">
                  <c:v>-0.2777594678739263</c:v>
                </c:pt>
                <c:pt idx="1059">
                  <c:v>-0.29142560486372909</c:v>
                </c:pt>
                <c:pt idx="1060">
                  <c:v>-0.30023569663878719</c:v>
                </c:pt>
                <c:pt idx="1061">
                  <c:v>-0.30934645463198907</c:v>
                </c:pt>
                <c:pt idx="1062">
                  <c:v>-0.2811121819979524</c:v>
                </c:pt>
                <c:pt idx="1063">
                  <c:v>-0.29537965142404254</c:v>
                </c:pt>
                <c:pt idx="1064">
                  <c:v>-0.30784312354127052</c:v>
                </c:pt>
                <c:pt idx="1065">
                  <c:v>-0.3102484532864202</c:v>
                </c:pt>
                <c:pt idx="1066">
                  <c:v>-0.29903303176621232</c:v>
                </c:pt>
                <c:pt idx="1067">
                  <c:v>-0.31330050119230252</c:v>
                </c:pt>
                <c:pt idx="1068">
                  <c:v>-0.29507898520589887</c:v>
                </c:pt>
                <c:pt idx="1069">
                  <c:v>-0.28777222452155932</c:v>
                </c:pt>
                <c:pt idx="1070">
                  <c:v>-0.31299983497415884</c:v>
                </c:pt>
                <c:pt idx="1071">
                  <c:v>-0.28261551308867094</c:v>
                </c:pt>
                <c:pt idx="1072">
                  <c:v>-0.30934645463198907</c:v>
                </c:pt>
                <c:pt idx="1073">
                  <c:v>-0.33637806239345081</c:v>
                </c:pt>
                <c:pt idx="1074">
                  <c:v>-0.32361392405807921</c:v>
                </c:pt>
                <c:pt idx="1075">
                  <c:v>-0.26864870988072442</c:v>
                </c:pt>
                <c:pt idx="1076">
                  <c:v>-0.32180992674921693</c:v>
                </c:pt>
                <c:pt idx="1077">
                  <c:v>-0.28231484687052721</c:v>
                </c:pt>
                <c:pt idx="1078">
                  <c:v>-0.33212334961499368</c:v>
                </c:pt>
                <c:pt idx="1079">
                  <c:v>-0.31725454775261608</c:v>
                </c:pt>
                <c:pt idx="1080">
                  <c:v>-0.3263653057458179</c:v>
                </c:pt>
                <c:pt idx="1081">
                  <c:v>-0.3102484532864202</c:v>
                </c:pt>
                <c:pt idx="1082">
                  <c:v>-0.31725454775261608</c:v>
                </c:pt>
                <c:pt idx="1083">
                  <c:v>-0.2777594678739263</c:v>
                </c:pt>
                <c:pt idx="1084">
                  <c:v>-0.31845721262519089</c:v>
                </c:pt>
                <c:pt idx="1085">
                  <c:v>-0.30053636285693092</c:v>
                </c:pt>
                <c:pt idx="1086">
                  <c:v>-0.2811121819979524</c:v>
                </c:pt>
                <c:pt idx="1087">
                  <c:v>-0.24011377102854412</c:v>
                </c:pt>
                <c:pt idx="1088">
                  <c:v>-0.27260275644103793</c:v>
                </c:pt>
                <c:pt idx="1089">
                  <c:v>-0.31996054371590943</c:v>
                </c:pt>
                <c:pt idx="1090">
                  <c:v>-0.31360116741044619</c:v>
                </c:pt>
                <c:pt idx="1091">
                  <c:v>-0.30418974319910069</c:v>
                </c:pt>
                <c:pt idx="1092">
                  <c:v>-0.31269916875601511</c:v>
                </c:pt>
                <c:pt idx="1093">
                  <c:v>-0.31695388153447235</c:v>
                </c:pt>
                <c:pt idx="1094">
                  <c:v>-0.26649866062927324</c:v>
                </c:pt>
                <c:pt idx="1095">
                  <c:v>-0.24892386280360221</c:v>
                </c:pt>
                <c:pt idx="1096">
                  <c:v>-0.32391459027622294</c:v>
                </c:pt>
                <c:pt idx="1097">
                  <c:v>-0.2771581354376389</c:v>
                </c:pt>
                <c:pt idx="1098">
                  <c:v>-0.23250634412606078</c:v>
                </c:pt>
                <c:pt idx="1099">
                  <c:v>-0.29537965142404254</c:v>
                </c:pt>
                <c:pt idx="1100">
                  <c:v>-0.27745880165578257</c:v>
                </c:pt>
                <c:pt idx="1101">
                  <c:v>-0.26714537879000588</c:v>
                </c:pt>
                <c:pt idx="1102">
                  <c:v>-0.31330050119230252</c:v>
                </c:pt>
                <c:pt idx="1103">
                  <c:v>-0.3224112591855044</c:v>
                </c:pt>
                <c:pt idx="1104">
                  <c:v>-0.31905854506147835</c:v>
                </c:pt>
                <c:pt idx="1105">
                  <c:v>-0.33242401583313741</c:v>
                </c:pt>
                <c:pt idx="1106">
                  <c:v>-0.33092068474241887</c:v>
                </c:pt>
                <c:pt idx="1107">
                  <c:v>-0.29933369798435605</c:v>
                </c:pt>
                <c:pt idx="1108">
                  <c:v>-0.30994778706827653</c:v>
                </c:pt>
                <c:pt idx="1109">
                  <c:v>-0.21914087335440169</c:v>
                </c:pt>
                <c:pt idx="1110">
                  <c:v>-0.32180992674921693</c:v>
                </c:pt>
                <c:pt idx="1111">
                  <c:v>-0.34033210895376442</c:v>
                </c:pt>
                <c:pt idx="1112">
                  <c:v>-0.33607739617530713</c:v>
                </c:pt>
                <c:pt idx="1113">
                  <c:v>-0.30023569663878719</c:v>
                </c:pt>
                <c:pt idx="1114">
                  <c:v>-0.32696663818210531</c:v>
                </c:pt>
                <c:pt idx="1115">
                  <c:v>-0.33092068474241887</c:v>
                </c:pt>
                <c:pt idx="1116">
                  <c:v>-0.31785588018890348</c:v>
                </c:pt>
                <c:pt idx="1117">
                  <c:v>-0.3263653057458179</c:v>
                </c:pt>
                <c:pt idx="1118">
                  <c:v>-0.32211059296736066</c:v>
                </c:pt>
                <c:pt idx="1119">
                  <c:v>-0.28747155830341559</c:v>
                </c:pt>
                <c:pt idx="1120">
                  <c:v>-0.32696663818210531</c:v>
                </c:pt>
                <c:pt idx="1121">
                  <c:v>-0.33547606373901973</c:v>
                </c:pt>
                <c:pt idx="1122">
                  <c:v>-0.28141284821609608</c:v>
                </c:pt>
                <c:pt idx="1123">
                  <c:v>-0.32331325783993553</c:v>
                </c:pt>
                <c:pt idx="1124">
                  <c:v>-0.28536689477640964</c:v>
                </c:pt>
                <c:pt idx="1125">
                  <c:v>-0.33607739617530713</c:v>
                </c:pt>
                <c:pt idx="1126">
                  <c:v>-0.33697939482973827</c:v>
                </c:pt>
                <c:pt idx="1127">
                  <c:v>-0.30874512219570166</c:v>
                </c:pt>
                <c:pt idx="1128">
                  <c:v>-0.29993503042064351</c:v>
                </c:pt>
                <c:pt idx="1129">
                  <c:v>-0.34003144273562069</c:v>
                </c:pt>
                <c:pt idx="1130">
                  <c:v>-0.30143836151136205</c:v>
                </c:pt>
                <c:pt idx="1131">
                  <c:v>-0.32180992674921693</c:v>
                </c:pt>
                <c:pt idx="1132">
                  <c:v>-0.33547606373901973</c:v>
                </c:pt>
                <c:pt idx="1133">
                  <c:v>-0.30113769529321832</c:v>
                </c:pt>
                <c:pt idx="1134">
                  <c:v>-0.26529599575669838</c:v>
                </c:pt>
                <c:pt idx="1135">
                  <c:v>-0.31330050119230252</c:v>
                </c:pt>
                <c:pt idx="1136">
                  <c:v>-0.3312213509605626</c:v>
                </c:pt>
                <c:pt idx="1137">
                  <c:v>-0.31390183362858992</c:v>
                </c:pt>
                <c:pt idx="1138">
                  <c:v>-0.33242401583313741</c:v>
                </c:pt>
                <c:pt idx="1139">
                  <c:v>-0.31330050119230252</c:v>
                </c:pt>
                <c:pt idx="1140">
                  <c:v>-0.29658231629661741</c:v>
                </c:pt>
                <c:pt idx="1141">
                  <c:v>-0.30053636285693092</c:v>
                </c:pt>
                <c:pt idx="1142">
                  <c:v>-0.33577672995716346</c:v>
                </c:pt>
                <c:pt idx="1143">
                  <c:v>-0.25102852633060818</c:v>
                </c:pt>
                <c:pt idx="1144">
                  <c:v>-0.33577672995716346</c:v>
                </c:pt>
                <c:pt idx="1145">
                  <c:v>-0.27745880165578257</c:v>
                </c:pt>
                <c:pt idx="1146">
                  <c:v>-0.34093344139005177</c:v>
                </c:pt>
                <c:pt idx="1147">
                  <c:v>-0.33973077651747696</c:v>
                </c:pt>
                <c:pt idx="1148">
                  <c:v>-0.30509174185353183</c:v>
                </c:pt>
                <c:pt idx="1149">
                  <c:v>-0.30388907698095702</c:v>
                </c:pt>
                <c:pt idx="1150">
                  <c:v>-0.3224112591855044</c:v>
                </c:pt>
                <c:pt idx="1151">
                  <c:v>-0.33547606373901973</c:v>
                </c:pt>
                <c:pt idx="1152">
                  <c:v>-0.3224112591855044</c:v>
                </c:pt>
                <c:pt idx="1153">
                  <c:v>-0.29507898520589887</c:v>
                </c:pt>
                <c:pt idx="1154">
                  <c:v>-0.33697939482973827</c:v>
                </c:pt>
                <c:pt idx="1155">
                  <c:v>-0.28201418065238348</c:v>
                </c:pt>
                <c:pt idx="1156">
                  <c:v>-0.32726730440024898</c:v>
                </c:pt>
                <c:pt idx="1157">
                  <c:v>-0.25498257289092169</c:v>
                </c:pt>
                <c:pt idx="1158">
                  <c:v>-0.32756797061839271</c:v>
                </c:pt>
                <c:pt idx="1159">
                  <c:v>-0.32696663818210531</c:v>
                </c:pt>
                <c:pt idx="1160">
                  <c:v>-0.31269916875601511</c:v>
                </c:pt>
                <c:pt idx="1161">
                  <c:v>-0.32271192540364813</c:v>
                </c:pt>
                <c:pt idx="1162">
                  <c:v>-0.32696663818210531</c:v>
                </c:pt>
                <c:pt idx="1163">
                  <c:v>-0.32361392405807921</c:v>
                </c:pt>
                <c:pt idx="1164">
                  <c:v>-0.23130367925348594</c:v>
                </c:pt>
                <c:pt idx="1165">
                  <c:v>-0.27685746921949517</c:v>
                </c:pt>
                <c:pt idx="1166">
                  <c:v>-0.24952519523988964</c:v>
                </c:pt>
                <c:pt idx="1167">
                  <c:v>-0.3312213509605626</c:v>
                </c:pt>
                <c:pt idx="1168">
                  <c:v>-0.31420249984673365</c:v>
                </c:pt>
                <c:pt idx="1169">
                  <c:v>-0.25408057423649055</c:v>
                </c:pt>
                <c:pt idx="1170">
                  <c:v>-0.30814378975941425</c:v>
                </c:pt>
                <c:pt idx="1171">
                  <c:v>-0.28566756099455337</c:v>
                </c:pt>
                <c:pt idx="1172">
                  <c:v>-0.30994778706827653</c:v>
                </c:pt>
                <c:pt idx="1173">
                  <c:v>-0.30904578841384533</c:v>
                </c:pt>
                <c:pt idx="1174">
                  <c:v>-0.30844445597755799</c:v>
                </c:pt>
                <c:pt idx="1175">
                  <c:v>-0.31935921127962202</c:v>
                </c:pt>
                <c:pt idx="1176">
                  <c:v>-0.30569307428981923</c:v>
                </c:pt>
                <c:pt idx="1177">
                  <c:v>-0.32026120993405316</c:v>
                </c:pt>
                <c:pt idx="1178">
                  <c:v>-0.30509174185353183</c:v>
                </c:pt>
                <c:pt idx="1179">
                  <c:v>-0.31725454775261608</c:v>
                </c:pt>
                <c:pt idx="1180">
                  <c:v>-0.32211059296736066</c:v>
                </c:pt>
                <c:pt idx="1181">
                  <c:v>-0.32331325783993553</c:v>
                </c:pt>
                <c:pt idx="1182">
                  <c:v>-0.31390183362858992</c:v>
                </c:pt>
                <c:pt idx="1183">
                  <c:v>-0.2899222737730105</c:v>
                </c:pt>
                <c:pt idx="1184">
                  <c:v>-0.30844445597755799</c:v>
                </c:pt>
                <c:pt idx="1185">
                  <c:v>-0.31725454775261608</c:v>
                </c:pt>
                <c:pt idx="1186">
                  <c:v>-0.31815654640704716</c:v>
                </c:pt>
                <c:pt idx="1187">
                  <c:v>-0.24982586145803334</c:v>
                </c:pt>
                <c:pt idx="1188">
                  <c:v>-0.3096471208501328</c:v>
                </c:pt>
                <c:pt idx="1189">
                  <c:v>-0.32696663818210531</c:v>
                </c:pt>
                <c:pt idx="1190">
                  <c:v>-0.3406327751719081</c:v>
                </c:pt>
                <c:pt idx="1191">
                  <c:v>-0.31299983497415884</c:v>
                </c:pt>
                <c:pt idx="1192">
                  <c:v>-0.3312213509605626</c:v>
                </c:pt>
                <c:pt idx="1193">
                  <c:v>-0.31725454775261608</c:v>
                </c:pt>
                <c:pt idx="1194">
                  <c:v>-0.31360116741044619</c:v>
                </c:pt>
                <c:pt idx="1195">
                  <c:v>-0.28141284821609608</c:v>
                </c:pt>
                <c:pt idx="1196">
                  <c:v>-0.3263653057458179</c:v>
                </c:pt>
                <c:pt idx="1197">
                  <c:v>-0.32696663818210531</c:v>
                </c:pt>
                <c:pt idx="1198">
                  <c:v>-0.33577672995716346</c:v>
                </c:pt>
                <c:pt idx="1199">
                  <c:v>-0.33547606373901973</c:v>
                </c:pt>
                <c:pt idx="1200">
                  <c:v>-0.28566756099455337</c:v>
                </c:pt>
                <c:pt idx="1201">
                  <c:v>-0.29022293999115423</c:v>
                </c:pt>
                <c:pt idx="1202">
                  <c:v>-0.31510449850116479</c:v>
                </c:pt>
                <c:pt idx="1203">
                  <c:v>-0.33152201717870627</c:v>
                </c:pt>
                <c:pt idx="1204">
                  <c:v>-0.32786863683653644</c:v>
                </c:pt>
                <c:pt idx="1205">
                  <c:v>-0.33607739617530713</c:v>
                </c:pt>
                <c:pt idx="1206">
                  <c:v>-0.31269916875601511</c:v>
                </c:pt>
                <c:pt idx="1207">
                  <c:v>-0.32756797061839271</c:v>
                </c:pt>
                <c:pt idx="1208">
                  <c:v>-0.28076613005536344</c:v>
                </c:pt>
                <c:pt idx="1209">
                  <c:v>-0.29477831898775519</c:v>
                </c:pt>
                <c:pt idx="1210">
                  <c:v>-0.32696663818210531</c:v>
                </c:pt>
                <c:pt idx="1211">
                  <c:v>-0.31390183362858992</c:v>
                </c:pt>
                <c:pt idx="1212">
                  <c:v>-0.29477831898775519</c:v>
                </c:pt>
                <c:pt idx="1213">
                  <c:v>-8.52308851441127E-2</c:v>
                </c:pt>
                <c:pt idx="1214">
                  <c:v>-0.31390183362858992</c:v>
                </c:pt>
                <c:pt idx="1215">
                  <c:v>-0.23946705286781139</c:v>
                </c:pt>
                <c:pt idx="1216">
                  <c:v>-0.31815654640704716</c:v>
                </c:pt>
                <c:pt idx="1217">
                  <c:v>-0.33092068474241887</c:v>
                </c:pt>
                <c:pt idx="1218">
                  <c:v>-0.25983861810566633</c:v>
                </c:pt>
                <c:pt idx="1219">
                  <c:v>-0.3263653057458179</c:v>
                </c:pt>
                <c:pt idx="1220">
                  <c:v>-0.31815654640704716</c:v>
                </c:pt>
                <c:pt idx="1221">
                  <c:v>-0.32211059296736066</c:v>
                </c:pt>
                <c:pt idx="1222">
                  <c:v>-0.31905854506147835</c:v>
                </c:pt>
                <c:pt idx="1223">
                  <c:v>-0.31330050119230252</c:v>
                </c:pt>
                <c:pt idx="1224">
                  <c:v>-0.23706172312266169</c:v>
                </c:pt>
                <c:pt idx="1225">
                  <c:v>-0.3224112591855044</c:v>
                </c:pt>
                <c:pt idx="1226">
                  <c:v>-0.30814378975941425</c:v>
                </c:pt>
                <c:pt idx="1227">
                  <c:v>-0.27170075778660685</c:v>
                </c:pt>
                <c:pt idx="1228">
                  <c:v>-0.31299983497415884</c:v>
                </c:pt>
                <c:pt idx="1229">
                  <c:v>-0.31755521397075981</c:v>
                </c:pt>
                <c:pt idx="1230">
                  <c:v>-0.29052360620929796</c:v>
                </c:pt>
                <c:pt idx="1231">
                  <c:v>-0.31330050119230252</c:v>
                </c:pt>
                <c:pt idx="1232">
                  <c:v>-0.28536689477640964</c:v>
                </c:pt>
                <c:pt idx="1233">
                  <c:v>-0.28626889343084072</c:v>
                </c:pt>
                <c:pt idx="1234">
                  <c:v>-0.24071510346483152</c:v>
                </c:pt>
                <c:pt idx="1235">
                  <c:v>-0.31420249984673365</c:v>
                </c:pt>
                <c:pt idx="1236">
                  <c:v>-0.32271192540364813</c:v>
                </c:pt>
                <c:pt idx="1237">
                  <c:v>-0.33272468205128114</c:v>
                </c:pt>
                <c:pt idx="1238">
                  <c:v>-0.32786863683653644</c:v>
                </c:pt>
                <c:pt idx="1239">
                  <c:v>-0.34093344139005177</c:v>
                </c:pt>
                <c:pt idx="1240">
                  <c:v>-0.25012652767617705</c:v>
                </c:pt>
                <c:pt idx="1241">
                  <c:v>-0.3047910756353881</c:v>
                </c:pt>
                <c:pt idx="1242">
                  <c:v>-0.28626889343084072</c:v>
                </c:pt>
                <c:pt idx="1243">
                  <c:v>-0.31299983497415884</c:v>
                </c:pt>
                <c:pt idx="1244">
                  <c:v>-0.3406327751719081</c:v>
                </c:pt>
                <c:pt idx="1245">
                  <c:v>-0.33577672995716346</c:v>
                </c:pt>
                <c:pt idx="1246">
                  <c:v>-0.25072786011246451</c:v>
                </c:pt>
                <c:pt idx="1247">
                  <c:v>-0.3312213509605626</c:v>
                </c:pt>
                <c:pt idx="1248">
                  <c:v>-0.33577672995716346</c:v>
                </c:pt>
                <c:pt idx="1249">
                  <c:v>-0.34033210895376442</c:v>
                </c:pt>
                <c:pt idx="1250">
                  <c:v>-0.3224112591855044</c:v>
                </c:pt>
                <c:pt idx="1251">
                  <c:v>-0.30844445597755799</c:v>
                </c:pt>
                <c:pt idx="1252">
                  <c:v>-0.31815654640704716</c:v>
                </c:pt>
                <c:pt idx="1253">
                  <c:v>-0.32696663818210531</c:v>
                </c:pt>
                <c:pt idx="1254">
                  <c:v>-0.31725454775261608</c:v>
                </c:pt>
                <c:pt idx="1255">
                  <c:v>-0.33152201717870627</c:v>
                </c:pt>
                <c:pt idx="1256">
                  <c:v>-0.31875787884333462</c:v>
                </c:pt>
                <c:pt idx="1257">
                  <c:v>-0.32726730440024898</c:v>
                </c:pt>
                <c:pt idx="1258">
                  <c:v>-0.32726730440024898</c:v>
                </c:pt>
                <c:pt idx="1259">
                  <c:v>-0.32726730440024898</c:v>
                </c:pt>
                <c:pt idx="1260">
                  <c:v>-0.32180992674921693</c:v>
                </c:pt>
                <c:pt idx="1261">
                  <c:v>-0.32666597196396163</c:v>
                </c:pt>
                <c:pt idx="1262">
                  <c:v>-0.3263653057458179</c:v>
                </c:pt>
                <c:pt idx="1263">
                  <c:v>-0.28566756099455337</c:v>
                </c:pt>
                <c:pt idx="1264">
                  <c:v>-0.32786863683653644</c:v>
                </c:pt>
                <c:pt idx="1265">
                  <c:v>-0.31815654640704716</c:v>
                </c:pt>
                <c:pt idx="1266">
                  <c:v>-0.32937196792725498</c:v>
                </c:pt>
                <c:pt idx="1267">
                  <c:v>-0.32726730440024898</c:v>
                </c:pt>
                <c:pt idx="1268">
                  <c:v>-0.31420249984673365</c:v>
                </c:pt>
                <c:pt idx="1269">
                  <c:v>-0.29993503042064351</c:v>
                </c:pt>
                <c:pt idx="1270">
                  <c:v>-0.32331325783993553</c:v>
                </c:pt>
                <c:pt idx="1271">
                  <c:v>-0.32211059296736066</c:v>
                </c:pt>
                <c:pt idx="1272">
                  <c:v>-0.3096471208501328</c:v>
                </c:pt>
                <c:pt idx="1273">
                  <c:v>-0.31360116741044619</c:v>
                </c:pt>
                <c:pt idx="1274">
                  <c:v>-0.30874512219570166</c:v>
                </c:pt>
                <c:pt idx="1275">
                  <c:v>-0.2595379518875226</c:v>
                </c:pt>
                <c:pt idx="1276">
                  <c:v>-0.29963436420249978</c:v>
                </c:pt>
                <c:pt idx="1277">
                  <c:v>-0.29868697982362341</c:v>
                </c:pt>
                <c:pt idx="1278">
                  <c:v>-0.10921044499969221</c:v>
                </c:pt>
                <c:pt idx="1279">
                  <c:v>-0.20061869114985434</c:v>
                </c:pt>
                <c:pt idx="1280">
                  <c:v>-0.34183544004448296</c:v>
                </c:pt>
                <c:pt idx="1281">
                  <c:v>-0.28626889343084072</c:v>
                </c:pt>
                <c:pt idx="1282">
                  <c:v>-0.30904578841384533</c:v>
                </c:pt>
                <c:pt idx="1283">
                  <c:v>-0.31510449850116479</c:v>
                </c:pt>
                <c:pt idx="1284">
                  <c:v>-0.28076613005536344</c:v>
                </c:pt>
                <c:pt idx="1285">
                  <c:v>-0.31965987749776575</c:v>
                </c:pt>
                <c:pt idx="1286">
                  <c:v>-0.32666597196396163</c:v>
                </c:pt>
                <c:pt idx="1287">
                  <c:v>-0.32696663818210531</c:v>
                </c:pt>
                <c:pt idx="1288">
                  <c:v>-0.30814378975941425</c:v>
                </c:pt>
                <c:pt idx="1289">
                  <c:v>-0.29993503042064351</c:v>
                </c:pt>
                <c:pt idx="1290">
                  <c:v>-0.26955070853515556</c:v>
                </c:pt>
                <c:pt idx="1291">
                  <c:v>-0.30418974319910069</c:v>
                </c:pt>
                <c:pt idx="1292">
                  <c:v>-0.32211059296736066</c:v>
                </c:pt>
                <c:pt idx="1293">
                  <c:v>-0.26258999979340503</c:v>
                </c:pt>
                <c:pt idx="1294">
                  <c:v>-0.32361392405807921</c:v>
                </c:pt>
                <c:pt idx="1295">
                  <c:v>-0.30023569663878719</c:v>
                </c:pt>
                <c:pt idx="1296">
                  <c:v>-0.30934645463198907</c:v>
                </c:pt>
                <c:pt idx="1297">
                  <c:v>-0.25468190667277796</c:v>
                </c:pt>
                <c:pt idx="1298">
                  <c:v>-0.33577672995716346</c:v>
                </c:pt>
                <c:pt idx="1299">
                  <c:v>-0.2643939971022673</c:v>
                </c:pt>
                <c:pt idx="1300">
                  <c:v>-0.26834804366258069</c:v>
                </c:pt>
                <c:pt idx="1301">
                  <c:v>-0.31725454775261608</c:v>
                </c:pt>
                <c:pt idx="1302">
                  <c:v>-0.32271192540364813</c:v>
                </c:pt>
                <c:pt idx="1303">
                  <c:v>-0.34033210895376442</c:v>
                </c:pt>
                <c:pt idx="1304">
                  <c:v>-0.3047910756353881</c:v>
                </c:pt>
                <c:pt idx="1305">
                  <c:v>-0.3263653057458179</c:v>
                </c:pt>
                <c:pt idx="1306">
                  <c:v>-0.31875787884333462</c:v>
                </c:pt>
                <c:pt idx="1307">
                  <c:v>-0.29963436420249978</c:v>
                </c:pt>
                <c:pt idx="1308">
                  <c:v>-0.31725454775261608</c:v>
                </c:pt>
                <c:pt idx="1309">
                  <c:v>-0.30904578841384533</c:v>
                </c:pt>
                <c:pt idx="1310">
                  <c:v>-0.28596822721269705</c:v>
                </c:pt>
                <c:pt idx="1311">
                  <c:v>-0.29537965142404254</c:v>
                </c:pt>
                <c:pt idx="1312">
                  <c:v>-0.32666597196396163</c:v>
                </c:pt>
                <c:pt idx="1313">
                  <c:v>-0.15992094639858973</c:v>
                </c:pt>
                <c:pt idx="1314">
                  <c:v>-0.26013928432381</c:v>
                </c:pt>
                <c:pt idx="1315">
                  <c:v>-0.33607739617530713</c:v>
                </c:pt>
                <c:pt idx="1316">
                  <c:v>-0.33697939482973827</c:v>
                </c:pt>
                <c:pt idx="1317">
                  <c:v>-0.33242401583313741</c:v>
                </c:pt>
                <c:pt idx="1318">
                  <c:v>-0.33607739617530713</c:v>
                </c:pt>
                <c:pt idx="1319">
                  <c:v>-0.31390183362858992</c:v>
                </c:pt>
                <c:pt idx="1320">
                  <c:v>-0.30994778706827653</c:v>
                </c:pt>
                <c:pt idx="1321">
                  <c:v>-0.3230125916217918</c:v>
                </c:pt>
                <c:pt idx="1322">
                  <c:v>-0.32271192540364813</c:v>
                </c:pt>
                <c:pt idx="1323">
                  <c:v>-0.32211059296736066</c:v>
                </c:pt>
                <c:pt idx="1324">
                  <c:v>-0.3047910756353881</c:v>
                </c:pt>
                <c:pt idx="1325">
                  <c:v>-0.30113769529321832</c:v>
                </c:pt>
                <c:pt idx="1326">
                  <c:v>-0.33607739617530713</c:v>
                </c:pt>
                <c:pt idx="1327">
                  <c:v>-0.32726730440024898</c:v>
                </c:pt>
                <c:pt idx="1328">
                  <c:v>-0.3312213509605626</c:v>
                </c:pt>
                <c:pt idx="1329">
                  <c:v>-0.2920269373000165</c:v>
                </c:pt>
                <c:pt idx="1330">
                  <c:v>-0.3312213509605626</c:v>
                </c:pt>
                <c:pt idx="1331">
                  <c:v>-0.28321684552495835</c:v>
                </c:pt>
                <c:pt idx="1332">
                  <c:v>-0.31815654640704716</c:v>
                </c:pt>
                <c:pt idx="1333">
                  <c:v>-0.26379266466597984</c:v>
                </c:pt>
                <c:pt idx="1334">
                  <c:v>-0.32150926053107326</c:v>
                </c:pt>
                <c:pt idx="1335">
                  <c:v>-0.30023569663878719</c:v>
                </c:pt>
                <c:pt idx="1336">
                  <c:v>-0.29993503042064351</c:v>
                </c:pt>
                <c:pt idx="1337">
                  <c:v>-0.3263653057458179</c:v>
                </c:pt>
                <c:pt idx="1338">
                  <c:v>-0.25803462079680406</c:v>
                </c:pt>
                <c:pt idx="1339">
                  <c:v>-0.33272468205128114</c:v>
                </c:pt>
                <c:pt idx="1340">
                  <c:v>-0.33607739617530713</c:v>
                </c:pt>
                <c:pt idx="1341">
                  <c:v>-0.31299983497415884</c:v>
                </c:pt>
                <c:pt idx="1342">
                  <c:v>-0.28957622183042159</c:v>
                </c:pt>
                <c:pt idx="1343">
                  <c:v>-0.32211059296736066</c:v>
                </c:pt>
                <c:pt idx="1344">
                  <c:v>-0.28626889343084072</c:v>
                </c:pt>
                <c:pt idx="1345">
                  <c:v>-0.32846996927282385</c:v>
                </c:pt>
                <c:pt idx="1346">
                  <c:v>-0.28231484687052721</c:v>
                </c:pt>
                <c:pt idx="1347">
                  <c:v>-0.30599374050796296</c:v>
                </c:pt>
                <c:pt idx="1348">
                  <c:v>-0.3312213509605626</c:v>
                </c:pt>
                <c:pt idx="1349">
                  <c:v>-0.28566756099455337</c:v>
                </c:pt>
                <c:pt idx="1350">
                  <c:v>-0.30814378975941425</c:v>
                </c:pt>
                <c:pt idx="1351">
                  <c:v>-0.32271192540364813</c:v>
                </c:pt>
                <c:pt idx="1352">
                  <c:v>-0.33547606373901973</c:v>
                </c:pt>
                <c:pt idx="1353">
                  <c:v>-0.34093344139005177</c:v>
                </c:pt>
                <c:pt idx="1354">
                  <c:v>-0.31785588018890348</c:v>
                </c:pt>
                <c:pt idx="1355">
                  <c:v>-0.3312213509605626</c:v>
                </c:pt>
                <c:pt idx="1356">
                  <c:v>-0.30904578841384533</c:v>
                </c:pt>
                <c:pt idx="1357">
                  <c:v>-0.33182268339684995</c:v>
                </c:pt>
                <c:pt idx="1358">
                  <c:v>-0.31330050119230252</c:v>
                </c:pt>
                <c:pt idx="1359">
                  <c:v>-0.18965855012334495</c:v>
                </c:pt>
                <c:pt idx="1360">
                  <c:v>-0.32180992674921693</c:v>
                </c:pt>
                <c:pt idx="1361">
                  <c:v>-0.32726730440024898</c:v>
                </c:pt>
                <c:pt idx="1362">
                  <c:v>-0.22189225504214041</c:v>
                </c:pt>
                <c:pt idx="1363">
                  <c:v>-0.10130235187906517</c:v>
                </c:pt>
                <c:pt idx="1364">
                  <c:v>-0.30934645463198907</c:v>
                </c:pt>
                <c:pt idx="1365">
                  <c:v>-0.3224112591855044</c:v>
                </c:pt>
                <c:pt idx="1366">
                  <c:v>-0.31725454775261608</c:v>
                </c:pt>
                <c:pt idx="1367">
                  <c:v>-0.32666597196396163</c:v>
                </c:pt>
                <c:pt idx="1368">
                  <c:v>-0.30874512219570166</c:v>
                </c:pt>
                <c:pt idx="1369">
                  <c:v>-0.33182268339684995</c:v>
                </c:pt>
                <c:pt idx="1370">
                  <c:v>-0.33607739617530713</c:v>
                </c:pt>
                <c:pt idx="1371">
                  <c:v>-0.30449040941724437</c:v>
                </c:pt>
                <c:pt idx="1372">
                  <c:v>-0.30784312354127052</c:v>
                </c:pt>
                <c:pt idx="1373">
                  <c:v>-0.3230125916217918</c:v>
                </c:pt>
                <c:pt idx="1374">
                  <c:v>-0.28201418065238348</c:v>
                </c:pt>
                <c:pt idx="1375">
                  <c:v>-0.30874512219570166</c:v>
                </c:pt>
                <c:pt idx="1376">
                  <c:v>-0.33667872861159454</c:v>
                </c:pt>
                <c:pt idx="1377">
                  <c:v>-0.31360116741044619</c:v>
                </c:pt>
                <c:pt idx="1378">
                  <c:v>-0.31755521397075981</c:v>
                </c:pt>
                <c:pt idx="1379">
                  <c:v>-0.23310767656234821</c:v>
                </c:pt>
                <c:pt idx="1380">
                  <c:v>-0.32211059296736066</c:v>
                </c:pt>
                <c:pt idx="1381">
                  <c:v>-0.28807289073970299</c:v>
                </c:pt>
                <c:pt idx="1382">
                  <c:v>-0.3224112591855044</c:v>
                </c:pt>
                <c:pt idx="1383">
                  <c:v>-0.33637806239345081</c:v>
                </c:pt>
                <c:pt idx="1384">
                  <c:v>-0.29292893595444763</c:v>
                </c:pt>
                <c:pt idx="1385">
                  <c:v>-0.32180992674921693</c:v>
                </c:pt>
                <c:pt idx="1386">
                  <c:v>-0.32877063549096758</c:v>
                </c:pt>
                <c:pt idx="1387">
                  <c:v>-0.30934645463198907</c:v>
                </c:pt>
                <c:pt idx="1388">
                  <c:v>-0.32696663818210531</c:v>
                </c:pt>
                <c:pt idx="1389">
                  <c:v>-0.34003144273562069</c:v>
                </c:pt>
                <c:pt idx="1390">
                  <c:v>-0.33152201717870627</c:v>
                </c:pt>
                <c:pt idx="1391">
                  <c:v>-0.34093344139005177</c:v>
                </c:pt>
                <c:pt idx="1392">
                  <c:v>-0.20517407014645525</c:v>
                </c:pt>
                <c:pt idx="1393">
                  <c:v>-0.24617248111586357</c:v>
                </c:pt>
                <c:pt idx="1394">
                  <c:v>-0.30449040941724437</c:v>
                </c:pt>
                <c:pt idx="1395">
                  <c:v>-0.32180992674921693</c:v>
                </c:pt>
                <c:pt idx="1396">
                  <c:v>-0.3263653057458179</c:v>
                </c:pt>
                <c:pt idx="1397">
                  <c:v>-0.26289066601154876</c:v>
                </c:pt>
                <c:pt idx="1398">
                  <c:v>-0.31360116741044619</c:v>
                </c:pt>
                <c:pt idx="1399">
                  <c:v>-0.28231484687052721</c:v>
                </c:pt>
                <c:pt idx="1400">
                  <c:v>-0.24922452902174594</c:v>
                </c:pt>
                <c:pt idx="1401">
                  <c:v>-0.1997166924954232</c:v>
                </c:pt>
                <c:pt idx="1402">
                  <c:v>-0.28656955964898445</c:v>
                </c:pt>
                <c:pt idx="1403">
                  <c:v>-0.11316449156000566</c:v>
                </c:pt>
                <c:pt idx="1404">
                  <c:v>-0.31510449850116479</c:v>
                </c:pt>
                <c:pt idx="1405">
                  <c:v>-0.28566756099455337</c:v>
                </c:pt>
                <c:pt idx="1406">
                  <c:v>-0.34003144273562069</c:v>
                </c:pt>
                <c:pt idx="1407">
                  <c:v>-0.27685746921949517</c:v>
                </c:pt>
                <c:pt idx="1408">
                  <c:v>-0.32696663818210531</c:v>
                </c:pt>
                <c:pt idx="1409">
                  <c:v>-0.31755521397075981</c:v>
                </c:pt>
                <c:pt idx="1410">
                  <c:v>-0.3312213509605626</c:v>
                </c:pt>
                <c:pt idx="1411">
                  <c:v>-0.33242401583313741</c:v>
                </c:pt>
                <c:pt idx="1412">
                  <c:v>-0.27230209022289426</c:v>
                </c:pt>
                <c:pt idx="1413">
                  <c:v>-0.32726730440024898</c:v>
                </c:pt>
                <c:pt idx="1414">
                  <c:v>-0.33577672995716346</c:v>
                </c:pt>
                <c:pt idx="1415">
                  <c:v>-0.24071510346483152</c:v>
                </c:pt>
                <c:pt idx="1416">
                  <c:v>-0.33062001852427514</c:v>
                </c:pt>
                <c:pt idx="1417">
                  <c:v>-0.24922452902174594</c:v>
                </c:pt>
                <c:pt idx="1418">
                  <c:v>-0.30904578841384533</c:v>
                </c:pt>
                <c:pt idx="1419">
                  <c:v>-0.28596822721269705</c:v>
                </c:pt>
                <c:pt idx="1420">
                  <c:v>-0.19000460206593392</c:v>
                </c:pt>
                <c:pt idx="1421">
                  <c:v>-0.30509174185353183</c:v>
                </c:pt>
                <c:pt idx="1422">
                  <c:v>-0.24982586145803334</c:v>
                </c:pt>
                <c:pt idx="1423">
                  <c:v>-0.26894937609886815</c:v>
                </c:pt>
                <c:pt idx="1424">
                  <c:v>-0.33547606373901973</c:v>
                </c:pt>
                <c:pt idx="1425">
                  <c:v>-0.33182268339684995</c:v>
                </c:pt>
                <c:pt idx="1426">
                  <c:v>-0.34578948660479641</c:v>
                </c:pt>
                <c:pt idx="1427">
                  <c:v>-0.33182268339684995</c:v>
                </c:pt>
                <c:pt idx="1428">
                  <c:v>-0.24071510346483152</c:v>
                </c:pt>
                <c:pt idx="1429">
                  <c:v>-0.34033210895376442</c:v>
                </c:pt>
                <c:pt idx="1430">
                  <c:v>-0.33332601448756854</c:v>
                </c:pt>
                <c:pt idx="1431">
                  <c:v>-0.3406327751719081</c:v>
                </c:pt>
                <c:pt idx="1432">
                  <c:v>-0.32696663818210531</c:v>
                </c:pt>
                <c:pt idx="1433">
                  <c:v>-0.32786863683653644</c:v>
                </c:pt>
                <c:pt idx="1434">
                  <c:v>-0.3224112591855044</c:v>
                </c:pt>
                <c:pt idx="1435">
                  <c:v>-0.2811121819979524</c:v>
                </c:pt>
                <c:pt idx="1436">
                  <c:v>-0.29112493864558536</c:v>
                </c:pt>
                <c:pt idx="1437">
                  <c:v>-0.29598098386033</c:v>
                </c:pt>
                <c:pt idx="1438">
                  <c:v>-0.26774671122629329</c:v>
                </c:pt>
                <c:pt idx="1439">
                  <c:v>-0.3224112591855044</c:v>
                </c:pt>
                <c:pt idx="1440">
                  <c:v>-0.29232760351816023</c:v>
                </c:pt>
                <c:pt idx="1441">
                  <c:v>-0.33242401583313741</c:v>
                </c:pt>
                <c:pt idx="1442">
                  <c:v>-0.31390183362858992</c:v>
                </c:pt>
                <c:pt idx="1443">
                  <c:v>-0.3230125916217918</c:v>
                </c:pt>
                <c:pt idx="1444">
                  <c:v>-0.32211059296736066</c:v>
                </c:pt>
                <c:pt idx="1445">
                  <c:v>-0.29628165007847374</c:v>
                </c:pt>
                <c:pt idx="1446">
                  <c:v>-0.2771581354376389</c:v>
                </c:pt>
                <c:pt idx="1447">
                  <c:v>-0.1619348384767052</c:v>
                </c:pt>
                <c:pt idx="1448">
                  <c:v>-0.26864870988072442</c:v>
                </c:pt>
                <c:pt idx="1449">
                  <c:v>-0.28321684552495835</c:v>
                </c:pt>
                <c:pt idx="1450">
                  <c:v>-0.33667872861159454</c:v>
                </c:pt>
                <c:pt idx="1451">
                  <c:v>-0.3096471208501328</c:v>
                </c:pt>
                <c:pt idx="1452">
                  <c:v>-0.31299983497415884</c:v>
                </c:pt>
                <c:pt idx="1453">
                  <c:v>-0.26774671122629329</c:v>
                </c:pt>
                <c:pt idx="1454">
                  <c:v>-0.28411884417938948</c:v>
                </c:pt>
                <c:pt idx="1455">
                  <c:v>-0.24922452902174594</c:v>
                </c:pt>
                <c:pt idx="1456">
                  <c:v>-0.32937196792725498</c:v>
                </c:pt>
                <c:pt idx="1457">
                  <c:v>-0.30844445597755799</c:v>
                </c:pt>
                <c:pt idx="1458">
                  <c:v>-0.28141284821609608</c:v>
                </c:pt>
                <c:pt idx="1459">
                  <c:v>-0.31815654640704716</c:v>
                </c:pt>
                <c:pt idx="1460">
                  <c:v>-0.29628165007847374</c:v>
                </c:pt>
                <c:pt idx="1461">
                  <c:v>-0.31299983497415884</c:v>
                </c:pt>
                <c:pt idx="1462">
                  <c:v>-0.31450316606487738</c:v>
                </c:pt>
                <c:pt idx="1463">
                  <c:v>-0.33152201717870627</c:v>
                </c:pt>
                <c:pt idx="1464">
                  <c:v>-0.32696663818210531</c:v>
                </c:pt>
                <c:pt idx="1465">
                  <c:v>-0.29718364873290481</c:v>
                </c:pt>
                <c:pt idx="1466">
                  <c:v>-0.29477831898775519</c:v>
                </c:pt>
                <c:pt idx="1467">
                  <c:v>-0.31815654640704716</c:v>
                </c:pt>
                <c:pt idx="1468">
                  <c:v>-0.29022293999115423</c:v>
                </c:pt>
                <c:pt idx="1469">
                  <c:v>-0.30358841076281329</c:v>
                </c:pt>
                <c:pt idx="1470">
                  <c:v>-0.29052360620929796</c:v>
                </c:pt>
                <c:pt idx="1471">
                  <c:v>-0.30934645463198907</c:v>
                </c:pt>
                <c:pt idx="1472">
                  <c:v>-0.33607739617530713</c:v>
                </c:pt>
                <c:pt idx="1473">
                  <c:v>-0.31755521397075981</c:v>
                </c:pt>
                <c:pt idx="1474">
                  <c:v>-0.30844445597755799</c:v>
                </c:pt>
                <c:pt idx="1475">
                  <c:v>-0.27260275644103793</c:v>
                </c:pt>
                <c:pt idx="1476">
                  <c:v>-0.31145111046313567</c:v>
                </c:pt>
                <c:pt idx="1477">
                  <c:v>-0.3354306703187151</c:v>
                </c:pt>
                <c:pt idx="1478">
                  <c:v>-0.30599373281210351</c:v>
                </c:pt>
                <c:pt idx="1479">
                  <c:v>-0.24221842685969067</c:v>
                </c:pt>
                <c:pt idx="1480">
                  <c:v>-0.33818205200645368</c:v>
                </c:pt>
                <c:pt idx="1481">
                  <c:v>-0.30143835381550266</c:v>
                </c:pt>
                <c:pt idx="1482">
                  <c:v>-0.33818205200645368</c:v>
                </c:pt>
                <c:pt idx="1483">
                  <c:v>-0.31996053602005003</c:v>
                </c:pt>
                <c:pt idx="1484">
                  <c:v>-0.23340833508463249</c:v>
                </c:pt>
                <c:pt idx="1485">
                  <c:v>-0.31054911180870448</c:v>
                </c:pt>
                <c:pt idx="1486">
                  <c:v>-0.33758071957016628</c:v>
                </c:pt>
                <c:pt idx="1487">
                  <c:v>-0.28291617161095522</c:v>
                </c:pt>
                <c:pt idx="1488">
                  <c:v>-0.29047821278899333</c:v>
                </c:pt>
                <c:pt idx="1489">
                  <c:v>-0.30264101868807747</c:v>
                </c:pt>
                <c:pt idx="1490">
                  <c:v>-0.31996053602005003</c:v>
                </c:pt>
                <c:pt idx="1491">
                  <c:v>-0.31935920358376263</c:v>
                </c:pt>
                <c:pt idx="1492">
                  <c:v>-0.32451591501665095</c:v>
                </c:pt>
                <c:pt idx="1493">
                  <c:v>-0.28381817026538636</c:v>
                </c:pt>
                <c:pt idx="1494">
                  <c:v>-0.32967262644953932</c:v>
                </c:pt>
                <c:pt idx="1495">
                  <c:v>-0.29383092691301937</c:v>
                </c:pt>
                <c:pt idx="1496">
                  <c:v>-0.31600648945973653</c:v>
                </c:pt>
                <c:pt idx="1497">
                  <c:v>-0.29658230860075802</c:v>
                </c:pt>
                <c:pt idx="1498">
                  <c:v>-0.3029416849062212</c:v>
                </c:pt>
                <c:pt idx="1499">
                  <c:v>-0.3163071556778802</c:v>
                </c:pt>
                <c:pt idx="1500">
                  <c:v>-0.28837354926198733</c:v>
                </c:pt>
                <c:pt idx="1501">
                  <c:v>-0.29778497347333288</c:v>
                </c:pt>
                <c:pt idx="1502">
                  <c:v>-0.30569306659395984</c:v>
                </c:pt>
                <c:pt idx="1503">
                  <c:v>-0.33362667300985283</c:v>
                </c:pt>
                <c:pt idx="1504">
                  <c:v>-0.32511724745293835</c:v>
                </c:pt>
                <c:pt idx="1505">
                  <c:v>-0.31145111046313567</c:v>
                </c:pt>
                <c:pt idx="1506">
                  <c:v>-0.33818205200645368</c:v>
                </c:pt>
                <c:pt idx="1507">
                  <c:v>-0.32967262644953932</c:v>
                </c:pt>
                <c:pt idx="1508">
                  <c:v>-0.30234035246993374</c:v>
                </c:pt>
                <c:pt idx="1509">
                  <c:v>-0.32391458258036354</c:v>
                </c:pt>
                <c:pt idx="1510">
                  <c:v>-0.28016478992321658</c:v>
                </c:pt>
                <c:pt idx="1511">
                  <c:v>-0.27470741227218454</c:v>
                </c:pt>
                <c:pt idx="1512">
                  <c:v>-0.24492442282298407</c:v>
                </c:pt>
                <c:pt idx="1513">
                  <c:v>-0.23125828583318128</c:v>
                </c:pt>
                <c:pt idx="1514">
                  <c:v>-0.30079163565476996</c:v>
                </c:pt>
                <c:pt idx="1515">
                  <c:v>-0.31054911180870448</c:v>
                </c:pt>
                <c:pt idx="1516">
                  <c:v>-0.17934511956170887</c:v>
                </c:pt>
                <c:pt idx="1517">
                  <c:v>-0.27646602385660152</c:v>
                </c:pt>
                <c:pt idx="1518">
                  <c:v>-0.3196598698019063</c:v>
                </c:pt>
                <c:pt idx="1519">
                  <c:v>-0.30234035246993374</c:v>
                </c:pt>
                <c:pt idx="1520">
                  <c:v>-0.33452867166428396</c:v>
                </c:pt>
                <c:pt idx="1521">
                  <c:v>-0.33968538309717222</c:v>
                </c:pt>
                <c:pt idx="1522">
                  <c:v>-0.30659506524839097</c:v>
                </c:pt>
                <c:pt idx="1523">
                  <c:v>-0.32391458258036354</c:v>
                </c:pt>
                <c:pt idx="1524">
                  <c:v>-0.32391458258036354</c:v>
                </c:pt>
                <c:pt idx="1525">
                  <c:v>-0.31115044424499194</c:v>
                </c:pt>
                <c:pt idx="1526">
                  <c:v>-0.30234035246993374</c:v>
                </c:pt>
                <c:pt idx="1527">
                  <c:v>-0.31996053602005003</c:v>
                </c:pt>
                <c:pt idx="1528">
                  <c:v>-0.28441950270167377</c:v>
                </c:pt>
                <c:pt idx="1529">
                  <c:v>-0.31235310911756675</c:v>
                </c:pt>
                <c:pt idx="1530">
                  <c:v>-0.30629439903024724</c:v>
                </c:pt>
                <c:pt idx="1531">
                  <c:v>-0.29718364103704542</c:v>
                </c:pt>
                <c:pt idx="1532">
                  <c:v>-0.34213609856676724</c:v>
                </c:pt>
                <c:pt idx="1533">
                  <c:v>-0.30173902003364633</c:v>
                </c:pt>
                <c:pt idx="1534">
                  <c:v>-0.32026120223819377</c:v>
                </c:pt>
                <c:pt idx="1535">
                  <c:v>-0.32451591501665095</c:v>
                </c:pt>
                <c:pt idx="1536">
                  <c:v>-0.31510449080530534</c:v>
                </c:pt>
                <c:pt idx="1537">
                  <c:v>-0.30113768759735893</c:v>
                </c:pt>
                <c:pt idx="1538">
                  <c:v>-0.34273743100305465</c:v>
                </c:pt>
                <c:pt idx="1539">
                  <c:v>-0.32877062779510813</c:v>
                </c:pt>
                <c:pt idx="1540">
                  <c:v>-0.3333260067917091</c:v>
                </c:pt>
                <c:pt idx="1541">
                  <c:v>-0.32511724745293835</c:v>
                </c:pt>
                <c:pt idx="1542">
                  <c:v>-0.21423943471935242</c:v>
                </c:pt>
                <c:pt idx="1543">
                  <c:v>-0.28291617161095522</c:v>
                </c:pt>
                <c:pt idx="1544">
                  <c:v>-0.23005562096060644</c:v>
                </c:pt>
                <c:pt idx="1545">
                  <c:v>-0.3333260067917091</c:v>
                </c:pt>
                <c:pt idx="1546">
                  <c:v>-0.32937196023139559</c:v>
                </c:pt>
                <c:pt idx="1547">
                  <c:v>-0.31935920358376263</c:v>
                </c:pt>
                <c:pt idx="1548">
                  <c:v>-0.27926279126878545</c:v>
                </c:pt>
                <c:pt idx="1549">
                  <c:v>-0.3068957314665347</c:v>
                </c:pt>
                <c:pt idx="1550">
                  <c:v>-0.31996053602005003</c:v>
                </c:pt>
                <c:pt idx="1551">
                  <c:v>-0.31510449080530534</c:v>
                </c:pt>
                <c:pt idx="1552">
                  <c:v>-0.3333260067917091</c:v>
                </c:pt>
                <c:pt idx="1553">
                  <c:v>-0.32877062779510813</c:v>
                </c:pt>
                <c:pt idx="1554">
                  <c:v>-0.29748430725518915</c:v>
                </c:pt>
                <c:pt idx="1555">
                  <c:v>-0.32937196023139559</c:v>
                </c:pt>
                <c:pt idx="1556">
                  <c:v>-0.31084977802684821</c:v>
                </c:pt>
                <c:pt idx="1557">
                  <c:v>-0.25223118350732365</c:v>
                </c:pt>
                <c:pt idx="1558">
                  <c:v>-0.30599373281210351</c:v>
                </c:pt>
                <c:pt idx="1559">
                  <c:v>-0.25648589628578083</c:v>
                </c:pt>
                <c:pt idx="1560">
                  <c:v>-0.29748430725518915</c:v>
                </c:pt>
                <c:pt idx="1561">
                  <c:v>-0.27560941092661567</c:v>
                </c:pt>
                <c:pt idx="1562">
                  <c:v>-0.26469465562455158</c:v>
                </c:pt>
                <c:pt idx="1563">
                  <c:v>-0.29718364103704542</c:v>
                </c:pt>
                <c:pt idx="1564">
                  <c:v>-0.27866145883249804</c:v>
                </c:pt>
                <c:pt idx="1565">
                  <c:v>-0.32086253467448117</c:v>
                </c:pt>
                <c:pt idx="1566">
                  <c:v>-0.3068957314665347</c:v>
                </c:pt>
                <c:pt idx="1567">
                  <c:v>-0.31115044424499194</c:v>
                </c:pt>
                <c:pt idx="1568">
                  <c:v>-0.33728005335202255</c:v>
                </c:pt>
                <c:pt idx="1569">
                  <c:v>-0.2847201689198175</c:v>
                </c:pt>
                <c:pt idx="1570">
                  <c:v>-0.3205618684563375</c:v>
                </c:pt>
                <c:pt idx="1571">
                  <c:v>-0.28381817026538636</c:v>
                </c:pt>
                <c:pt idx="1572">
                  <c:v>-0.3157058232415928</c:v>
                </c:pt>
                <c:pt idx="1573">
                  <c:v>-0.30173902003364633</c:v>
                </c:pt>
                <c:pt idx="1574">
                  <c:v>-0.30234035246993374</c:v>
                </c:pt>
                <c:pt idx="1575">
                  <c:v>-0.29262826204044451</c:v>
                </c:pt>
                <c:pt idx="1576">
                  <c:v>-0.28291617161095522</c:v>
                </c:pt>
                <c:pt idx="1577">
                  <c:v>-0.32391458258036354</c:v>
                </c:pt>
                <c:pt idx="1578">
                  <c:v>-0.32846996157696445</c:v>
                </c:pt>
                <c:pt idx="1579">
                  <c:v>-0.32421524879850727</c:v>
                </c:pt>
                <c:pt idx="1580">
                  <c:v>-0.33302534057356542</c:v>
                </c:pt>
                <c:pt idx="1581">
                  <c:v>-0.32451591501665095</c:v>
                </c:pt>
                <c:pt idx="1582">
                  <c:v>-0.31115044424499194</c:v>
                </c:pt>
                <c:pt idx="1583">
                  <c:v>-0.29262826204044451</c:v>
                </c:pt>
                <c:pt idx="1584">
                  <c:v>-0.29898763834590769</c:v>
                </c:pt>
                <c:pt idx="1585">
                  <c:v>-0.28777221682569987</c:v>
                </c:pt>
                <c:pt idx="1586">
                  <c:v>-0.34243676478491092</c:v>
                </c:pt>
                <c:pt idx="1587">
                  <c:v>-0.31235310911756675</c:v>
                </c:pt>
                <c:pt idx="1588">
                  <c:v>-0.30749706390282211</c:v>
                </c:pt>
                <c:pt idx="1589">
                  <c:v>-0.31540515702344907</c:v>
                </c:pt>
                <c:pt idx="1590">
                  <c:v>-0.29292892825858824</c:v>
                </c:pt>
                <c:pt idx="1591">
                  <c:v>-0.33452867166428396</c:v>
                </c:pt>
                <c:pt idx="1592">
                  <c:v>-0.33302534057356542</c:v>
                </c:pt>
                <c:pt idx="1593">
                  <c:v>-0.32997329266768299</c:v>
                </c:pt>
                <c:pt idx="1594">
                  <c:v>-0.32997329266768299</c:v>
                </c:pt>
                <c:pt idx="1595">
                  <c:v>-0.32451591501665095</c:v>
                </c:pt>
                <c:pt idx="1596">
                  <c:v>-0.34333876343934211</c:v>
                </c:pt>
                <c:pt idx="1597">
                  <c:v>-0.32846996157696445</c:v>
                </c:pt>
                <c:pt idx="1598">
                  <c:v>-0.34243676478491092</c:v>
                </c:pt>
                <c:pt idx="1599">
                  <c:v>-0.3178104867685988</c:v>
                </c:pt>
                <c:pt idx="1600">
                  <c:v>-0.28867421548013106</c:v>
                </c:pt>
                <c:pt idx="1601">
                  <c:v>-0.3205618684563375</c:v>
                </c:pt>
                <c:pt idx="1602">
                  <c:v>-0.32391458258036354</c:v>
                </c:pt>
                <c:pt idx="1603">
                  <c:v>-0.34669147756336816</c:v>
                </c:pt>
                <c:pt idx="1604">
                  <c:v>-0.32421524879850727</c:v>
                </c:pt>
                <c:pt idx="1605">
                  <c:v>-0.33392733922799656</c:v>
                </c:pt>
                <c:pt idx="1606">
                  <c:v>-0.27440674605404081</c:v>
                </c:pt>
                <c:pt idx="1607">
                  <c:v>-0.32937196023139559</c:v>
                </c:pt>
                <c:pt idx="1608">
                  <c:v>-0.20212201454471349</c:v>
                </c:pt>
                <c:pt idx="1609">
                  <c:v>-0.33392733922799656</c:v>
                </c:pt>
                <c:pt idx="1610">
                  <c:v>-0.2218468616218357</c:v>
                </c:pt>
                <c:pt idx="1611">
                  <c:v>-0.30839906255725325</c:v>
                </c:pt>
                <c:pt idx="1612">
                  <c:v>-0.33027395888582672</c:v>
                </c:pt>
                <c:pt idx="1613">
                  <c:v>-0.29262826204044451</c:v>
                </c:pt>
                <c:pt idx="1614">
                  <c:v>-0.32846996157696445</c:v>
                </c:pt>
                <c:pt idx="1615">
                  <c:v>-0.32086253467448117</c:v>
                </c:pt>
                <c:pt idx="1616">
                  <c:v>-0.32846996157696445</c:v>
                </c:pt>
                <c:pt idx="1617">
                  <c:v>-0.30659506524839097</c:v>
                </c:pt>
                <c:pt idx="1618">
                  <c:v>-0.33392733922799656</c:v>
                </c:pt>
                <c:pt idx="1619">
                  <c:v>-0.32877062779510813</c:v>
                </c:pt>
                <c:pt idx="1620">
                  <c:v>-0.3157058232415928</c:v>
                </c:pt>
                <c:pt idx="1621">
                  <c:v>-0.30599373281210351</c:v>
                </c:pt>
                <c:pt idx="1622">
                  <c:v>-0.33908405066088482</c:v>
                </c:pt>
                <c:pt idx="1623">
                  <c:v>-0.30143835381550266</c:v>
                </c:pt>
                <c:pt idx="1624">
                  <c:v>-0.2832168378290989</c:v>
                </c:pt>
                <c:pt idx="1625">
                  <c:v>-0.28897488169827473</c:v>
                </c:pt>
                <c:pt idx="1626">
                  <c:v>-0.26224394015495656</c:v>
                </c:pt>
                <c:pt idx="1627">
                  <c:v>-0.2197421980948297</c:v>
                </c:pt>
                <c:pt idx="1628">
                  <c:v>-0.27591007714475935</c:v>
                </c:pt>
                <c:pt idx="1629">
                  <c:v>-0.32391458258036354</c:v>
                </c:pt>
                <c:pt idx="1630">
                  <c:v>-0.3157058232415928</c:v>
                </c:pt>
                <c:pt idx="1631">
                  <c:v>-0.32967262644953932</c:v>
                </c:pt>
                <c:pt idx="1632">
                  <c:v>-0.30143835381550266</c:v>
                </c:pt>
                <c:pt idx="1633">
                  <c:v>-0.32451591501665095</c:v>
                </c:pt>
                <c:pt idx="1634">
                  <c:v>-0.33758071957016628</c:v>
                </c:pt>
                <c:pt idx="1635">
                  <c:v>-0.30143835381550266</c:v>
                </c:pt>
                <c:pt idx="1636">
                  <c:v>-0.33513000410057137</c:v>
                </c:pt>
                <c:pt idx="1637">
                  <c:v>-0.27500807849032827</c:v>
                </c:pt>
                <c:pt idx="1638">
                  <c:v>-0.32176453332891231</c:v>
                </c:pt>
                <c:pt idx="1639">
                  <c:v>-0.12162852369661536</c:v>
                </c:pt>
                <c:pt idx="1640">
                  <c:v>-7.0827250848827378E-2</c:v>
                </c:pt>
                <c:pt idx="1641">
                  <c:v>-0.3354306703187151</c:v>
                </c:pt>
                <c:pt idx="1642">
                  <c:v>-0.17964578577985257</c:v>
                </c:pt>
                <c:pt idx="1643">
                  <c:v>-0.2847201689198175</c:v>
                </c:pt>
                <c:pt idx="1644">
                  <c:v>-0.24372175795040923</c:v>
                </c:pt>
                <c:pt idx="1645">
                  <c:v>-0.33362667300985283</c:v>
                </c:pt>
                <c:pt idx="1646">
                  <c:v>-0.32842457585251922</c:v>
                </c:pt>
                <c:pt idx="1647">
                  <c:v>-0.30629439903024724</c:v>
                </c:pt>
                <c:pt idx="1648">
                  <c:v>-0.22855228986988788</c:v>
                </c:pt>
                <c:pt idx="1649">
                  <c:v>-0.33818205200645368</c:v>
                </c:pt>
                <c:pt idx="1650">
                  <c:v>-0.32146386711076858</c:v>
                </c:pt>
                <c:pt idx="1651">
                  <c:v>-0.31996053602005003</c:v>
                </c:pt>
                <c:pt idx="1652">
                  <c:v>-0.31540515702344907</c:v>
                </c:pt>
                <c:pt idx="1653">
                  <c:v>-0.31205244289942308</c:v>
                </c:pt>
                <c:pt idx="1654">
                  <c:v>-0.3035430173425086</c:v>
                </c:pt>
                <c:pt idx="1655">
                  <c:v>-0.31600648945973653</c:v>
                </c:pt>
                <c:pt idx="1656">
                  <c:v>-0.27530874470847194</c:v>
                </c:pt>
                <c:pt idx="1657">
                  <c:v>-0.29292892825858824</c:v>
                </c:pt>
                <c:pt idx="1658">
                  <c:v>-0.29353026069487564</c:v>
                </c:pt>
                <c:pt idx="1659">
                  <c:v>-0.31325510777199794</c:v>
                </c:pt>
                <c:pt idx="1660">
                  <c:v>-0.30629439903024724</c:v>
                </c:pt>
                <c:pt idx="1661">
                  <c:v>-0.29808563969147656</c:v>
                </c:pt>
                <c:pt idx="1662">
                  <c:v>-0.31115044424499194</c:v>
                </c:pt>
                <c:pt idx="1663">
                  <c:v>-0.31720915433231134</c:v>
                </c:pt>
                <c:pt idx="1664">
                  <c:v>-0.26013927662795061</c:v>
                </c:pt>
                <c:pt idx="1665">
                  <c:v>-0.31450315836901793</c:v>
                </c:pt>
                <c:pt idx="1666">
                  <c:v>-0.31720915433231134</c:v>
                </c:pt>
                <c:pt idx="1667">
                  <c:v>-0.32451591501665095</c:v>
                </c:pt>
                <c:pt idx="1668">
                  <c:v>-0.32937196023139559</c:v>
                </c:pt>
                <c:pt idx="1669">
                  <c:v>-0.33878338444274114</c:v>
                </c:pt>
                <c:pt idx="1670">
                  <c:v>-0.30629439903024724</c:v>
                </c:pt>
                <c:pt idx="1671">
                  <c:v>-0.31145111046313567</c:v>
                </c:pt>
                <c:pt idx="1672">
                  <c:v>-0.27986412370507285</c:v>
                </c:pt>
                <c:pt idx="1673">
                  <c:v>-0.23250633643020135</c:v>
                </c:pt>
                <c:pt idx="1674">
                  <c:v>-0.32967262644953932</c:v>
                </c:pt>
                <c:pt idx="1675">
                  <c:v>-0.30173902003364633</c:v>
                </c:pt>
                <c:pt idx="1676">
                  <c:v>-0.29353026069487564</c:v>
                </c:pt>
                <c:pt idx="1677">
                  <c:v>-0.2832168378290989</c:v>
                </c:pt>
                <c:pt idx="1678">
                  <c:v>-0.29748430725518915</c:v>
                </c:pt>
                <c:pt idx="1679">
                  <c:v>-0.32997329266768299</c:v>
                </c:pt>
                <c:pt idx="1680">
                  <c:v>-0.27440674605404081</c:v>
                </c:pt>
                <c:pt idx="1681">
                  <c:v>-0.31054911180870448</c:v>
                </c:pt>
                <c:pt idx="1682">
                  <c:v>-0.26043994284609429</c:v>
                </c:pt>
                <c:pt idx="1683">
                  <c:v>-0.28957621413456214</c:v>
                </c:pt>
                <c:pt idx="1684">
                  <c:v>-0.32877062779510813</c:v>
                </c:pt>
                <c:pt idx="1685">
                  <c:v>-0.32176453332891231</c:v>
                </c:pt>
                <c:pt idx="1686">
                  <c:v>-0.30629439903024724</c:v>
                </c:pt>
                <c:pt idx="1687">
                  <c:v>-0.28957621413456214</c:v>
                </c:pt>
                <c:pt idx="1688">
                  <c:v>-0.32086253467448117</c:v>
                </c:pt>
                <c:pt idx="1689">
                  <c:v>-0.32877062779510813</c:v>
                </c:pt>
                <c:pt idx="1690">
                  <c:v>-0.30173902003364633</c:v>
                </c:pt>
                <c:pt idx="1691">
                  <c:v>-0.31084977802684821</c:v>
                </c:pt>
                <c:pt idx="1692">
                  <c:v>-0.33362667300985283</c:v>
                </c:pt>
                <c:pt idx="1693">
                  <c:v>-0.3196598698019063</c:v>
                </c:pt>
                <c:pt idx="1694">
                  <c:v>-0.30809839633910951</c:v>
                </c:pt>
                <c:pt idx="1695">
                  <c:v>-0.30809839633910951</c:v>
                </c:pt>
                <c:pt idx="1696">
                  <c:v>-0.32026120223819377</c:v>
                </c:pt>
                <c:pt idx="1697">
                  <c:v>-0.32451591501665095</c:v>
                </c:pt>
                <c:pt idx="1698">
                  <c:v>-0.3157058232415928</c:v>
                </c:pt>
                <c:pt idx="1699">
                  <c:v>-0.29353026069487564</c:v>
                </c:pt>
                <c:pt idx="1700">
                  <c:v>-0.3333260067917091</c:v>
                </c:pt>
                <c:pt idx="1701">
                  <c:v>-0.31540515702344907</c:v>
                </c:pt>
                <c:pt idx="1702">
                  <c:v>-0.30143835381550266</c:v>
                </c:pt>
                <c:pt idx="1703">
                  <c:v>-0.30629439903024724</c:v>
                </c:pt>
                <c:pt idx="1704">
                  <c:v>-0.2431204255141218</c:v>
                </c:pt>
                <c:pt idx="1705">
                  <c:v>-0.24582642147741521</c:v>
                </c:pt>
                <c:pt idx="1706">
                  <c:v>-0.31540515702344907</c:v>
                </c:pt>
                <c:pt idx="1707">
                  <c:v>-0.31054911180870448</c:v>
                </c:pt>
                <c:pt idx="1708">
                  <c:v>-0.31540515702344907</c:v>
                </c:pt>
                <c:pt idx="1709">
                  <c:v>-0.31205244289942308</c:v>
                </c:pt>
                <c:pt idx="1710">
                  <c:v>-0.29808563969147656</c:v>
                </c:pt>
                <c:pt idx="1711">
                  <c:v>-0.32997329266768299</c:v>
                </c:pt>
                <c:pt idx="1712">
                  <c:v>-0.31510449080530534</c:v>
                </c:pt>
                <c:pt idx="1713">
                  <c:v>-0.32146386711076858</c:v>
                </c:pt>
                <c:pt idx="1714">
                  <c:v>-0.33788138578830995</c:v>
                </c:pt>
                <c:pt idx="1715">
                  <c:v>-0.30143835381550266</c:v>
                </c:pt>
                <c:pt idx="1716">
                  <c:v>-0.23826438029937713</c:v>
                </c:pt>
                <c:pt idx="1717">
                  <c:v>-0.32451591501665095</c:v>
                </c:pt>
                <c:pt idx="1718">
                  <c:v>-0.3008370213792152</c:v>
                </c:pt>
                <c:pt idx="1719">
                  <c:v>-0.22855228986988788</c:v>
                </c:pt>
                <c:pt idx="1720">
                  <c:v>-0.32907129401325186</c:v>
                </c:pt>
                <c:pt idx="1721">
                  <c:v>-0.30203968625179006</c:v>
                </c:pt>
                <c:pt idx="1722">
                  <c:v>-0.31084977802684821</c:v>
                </c:pt>
                <c:pt idx="1723">
                  <c:v>-0.29262826204044451</c:v>
                </c:pt>
                <c:pt idx="1724">
                  <c:v>-0.1927105903333679</c:v>
                </c:pt>
                <c:pt idx="1725">
                  <c:v>-0.29688297481890169</c:v>
                </c:pt>
                <c:pt idx="1726">
                  <c:v>-0.32481658123479468</c:v>
                </c:pt>
                <c:pt idx="1727">
                  <c:v>-0.3205618684563375</c:v>
                </c:pt>
                <c:pt idx="1728">
                  <c:v>-0.33788138578830995</c:v>
                </c:pt>
                <c:pt idx="1729">
                  <c:v>-0.27500807849032827</c:v>
                </c:pt>
                <c:pt idx="1730">
                  <c:v>-0.31084977802684821</c:v>
                </c:pt>
                <c:pt idx="1731">
                  <c:v>-0.34363942965748578</c:v>
                </c:pt>
                <c:pt idx="1732">
                  <c:v>-0.31510449080530534</c:v>
                </c:pt>
                <c:pt idx="1733">
                  <c:v>-0.32026120223819377</c:v>
                </c:pt>
                <c:pt idx="1734">
                  <c:v>-0.33272467435542169</c:v>
                </c:pt>
                <c:pt idx="1735">
                  <c:v>-0.32026120223819377</c:v>
                </c:pt>
                <c:pt idx="1736">
                  <c:v>-0.28957621413456214</c:v>
                </c:pt>
                <c:pt idx="1737">
                  <c:v>-0.25102851863474879</c:v>
                </c:pt>
                <c:pt idx="1738">
                  <c:v>-0.28441950270167377</c:v>
                </c:pt>
                <c:pt idx="1739">
                  <c:v>-0.33392733922799656</c:v>
                </c:pt>
                <c:pt idx="1740">
                  <c:v>-0.30569306659395984</c:v>
                </c:pt>
                <c:pt idx="1741">
                  <c:v>-0.32361391636221981</c:v>
                </c:pt>
                <c:pt idx="1742">
                  <c:v>-0.32907129401325186</c:v>
                </c:pt>
                <c:pt idx="1743">
                  <c:v>-0.32907129401325186</c:v>
                </c:pt>
                <c:pt idx="1744">
                  <c:v>-0.32421524879850727</c:v>
                </c:pt>
                <c:pt idx="1745">
                  <c:v>-0.29748430725518915</c:v>
                </c:pt>
                <c:pt idx="1746">
                  <c:v>-0.29868697212776396</c:v>
                </c:pt>
                <c:pt idx="1747">
                  <c:v>-0.32391458258036354</c:v>
                </c:pt>
                <c:pt idx="1748">
                  <c:v>-0.31510449080530534</c:v>
                </c:pt>
                <c:pt idx="1749">
                  <c:v>-0.32907129401325186</c:v>
                </c:pt>
                <c:pt idx="1750">
                  <c:v>-0.30569306659395984</c:v>
                </c:pt>
                <c:pt idx="1751">
                  <c:v>-0.34183543234862351</c:v>
                </c:pt>
                <c:pt idx="1752">
                  <c:v>-0.33272467435542169</c:v>
                </c:pt>
                <c:pt idx="1753">
                  <c:v>-0.24707447207443528</c:v>
                </c:pt>
                <c:pt idx="1754">
                  <c:v>-0.28747155060755619</c:v>
                </c:pt>
                <c:pt idx="1755">
                  <c:v>-0.3333260067917091</c:v>
                </c:pt>
                <c:pt idx="1756">
                  <c:v>-0.32937196023139559</c:v>
                </c:pt>
                <c:pt idx="1757">
                  <c:v>-0.33027395888582672</c:v>
                </c:pt>
                <c:pt idx="1758">
                  <c:v>-0.30629439903024724</c:v>
                </c:pt>
                <c:pt idx="1759">
                  <c:v>-0.32421524879850727</c:v>
                </c:pt>
                <c:pt idx="1760">
                  <c:v>-0.34273743100305465</c:v>
                </c:pt>
                <c:pt idx="1761">
                  <c:v>-0.30143835381550266</c:v>
                </c:pt>
                <c:pt idx="1762">
                  <c:v>-0.3333260067917091</c:v>
                </c:pt>
                <c:pt idx="1763">
                  <c:v>-0.33818205200645368</c:v>
                </c:pt>
                <c:pt idx="1764">
                  <c:v>-0.33422800544614029</c:v>
                </c:pt>
                <c:pt idx="1765">
                  <c:v>-0.26164260771866915</c:v>
                </c:pt>
                <c:pt idx="1766">
                  <c:v>-0.32391458258036354</c:v>
                </c:pt>
                <c:pt idx="1767">
                  <c:v>-0.32631991232551322</c:v>
                </c:pt>
                <c:pt idx="1768">
                  <c:v>-0.26985136705743984</c:v>
                </c:pt>
                <c:pt idx="1769">
                  <c:v>-0.21213477119234644</c:v>
                </c:pt>
                <c:pt idx="1770">
                  <c:v>-0.32481658123479468</c:v>
                </c:pt>
                <c:pt idx="1771">
                  <c:v>-0.32541791367108208</c:v>
                </c:pt>
                <c:pt idx="1772">
                  <c:v>-0.31084977802684821</c:v>
                </c:pt>
                <c:pt idx="1773">
                  <c:v>-0.31480382458716166</c:v>
                </c:pt>
                <c:pt idx="1774">
                  <c:v>-0.30749706390282211</c:v>
                </c:pt>
                <c:pt idx="1775">
                  <c:v>-0.28381817026538636</c:v>
                </c:pt>
                <c:pt idx="1776">
                  <c:v>-0.29322959447673191</c:v>
                </c:pt>
                <c:pt idx="1777">
                  <c:v>-0.34363942965748578</c:v>
                </c:pt>
                <c:pt idx="1778">
                  <c:v>-0.31084977802684821</c:v>
                </c:pt>
                <c:pt idx="1779">
                  <c:v>-0.28897488169827473</c:v>
                </c:pt>
                <c:pt idx="1780">
                  <c:v>-0.30143835381550266</c:v>
                </c:pt>
                <c:pt idx="1781">
                  <c:v>-0.27956345748692912</c:v>
                </c:pt>
                <c:pt idx="1782">
                  <c:v>-0.28441950270167377</c:v>
                </c:pt>
                <c:pt idx="1783">
                  <c:v>-0.34333876343934211</c:v>
                </c:pt>
                <c:pt idx="1784">
                  <c:v>-0.27500807849032827</c:v>
                </c:pt>
                <c:pt idx="1785">
                  <c:v>-0.32511724745293835</c:v>
                </c:pt>
                <c:pt idx="1786">
                  <c:v>-0.31935920358376263</c:v>
                </c:pt>
                <c:pt idx="1787">
                  <c:v>-0.34243676478491092</c:v>
                </c:pt>
                <c:pt idx="1788">
                  <c:v>-0.30719639768467838</c:v>
                </c:pt>
                <c:pt idx="1789">
                  <c:v>-0.33422800544614029</c:v>
                </c:pt>
                <c:pt idx="1790">
                  <c:v>-0.33848271822459741</c:v>
                </c:pt>
                <c:pt idx="1791">
                  <c:v>-0.32877062779510813</c:v>
                </c:pt>
                <c:pt idx="1792">
                  <c:v>-0.3068957314665347</c:v>
                </c:pt>
                <c:pt idx="1793">
                  <c:v>-0.28777221682569987</c:v>
                </c:pt>
                <c:pt idx="1794">
                  <c:v>-0.32086253467448117</c:v>
                </c:pt>
                <c:pt idx="1795">
                  <c:v>-0.27986412370507285</c:v>
                </c:pt>
                <c:pt idx="1796">
                  <c:v>-0.32541791367108208</c:v>
                </c:pt>
                <c:pt idx="1797">
                  <c:v>-0.27836079261435431</c:v>
                </c:pt>
                <c:pt idx="1798">
                  <c:v>-0.20302401319914462</c:v>
                </c:pt>
                <c:pt idx="1799">
                  <c:v>-0.21518681909822879</c:v>
                </c:pt>
                <c:pt idx="1800">
                  <c:v>-0.32511724745293835</c:v>
                </c:pt>
                <c:pt idx="1801">
                  <c:v>-0.23491166617535106</c:v>
                </c:pt>
                <c:pt idx="1802">
                  <c:v>-0.2832168378290989</c:v>
                </c:pt>
                <c:pt idx="1803">
                  <c:v>-0.32421524879850727</c:v>
                </c:pt>
                <c:pt idx="1804">
                  <c:v>-0.34273743100305465</c:v>
                </c:pt>
                <c:pt idx="1805">
                  <c:v>-0.27530874470847194</c:v>
                </c:pt>
                <c:pt idx="1806">
                  <c:v>-0.30599373281210351</c:v>
                </c:pt>
                <c:pt idx="1807">
                  <c:v>-0.33452867166428396</c:v>
                </c:pt>
                <c:pt idx="1808">
                  <c:v>-0.32481658123479468</c:v>
                </c:pt>
                <c:pt idx="1809">
                  <c:v>-0.22795095743360044</c:v>
                </c:pt>
                <c:pt idx="1810">
                  <c:v>-0.28777221682569987</c:v>
                </c:pt>
                <c:pt idx="1811">
                  <c:v>-0.32421524879850727</c:v>
                </c:pt>
                <c:pt idx="1812">
                  <c:v>-0.34213609856676724</c:v>
                </c:pt>
                <c:pt idx="1813">
                  <c:v>-0.31054911180870448</c:v>
                </c:pt>
                <c:pt idx="1814">
                  <c:v>-0.31996053602005003</c:v>
                </c:pt>
                <c:pt idx="1815">
                  <c:v>-0.30264101868807747</c:v>
                </c:pt>
                <c:pt idx="1816">
                  <c:v>-0.27135469814815838</c:v>
                </c:pt>
                <c:pt idx="1817">
                  <c:v>-0.32421524879850727</c:v>
                </c:pt>
                <c:pt idx="1818">
                  <c:v>-0.29718364103704542</c:v>
                </c:pt>
                <c:pt idx="1819">
                  <c:v>-0.33758071957016628</c:v>
                </c:pt>
                <c:pt idx="1820">
                  <c:v>-0.3333260067917091</c:v>
                </c:pt>
                <c:pt idx="1821">
                  <c:v>-0.33758071957016628</c:v>
                </c:pt>
                <c:pt idx="1822">
                  <c:v>-0.31540515702344907</c:v>
                </c:pt>
                <c:pt idx="1823">
                  <c:v>-0.33362667300985283</c:v>
                </c:pt>
                <c:pt idx="1824">
                  <c:v>-0.31480382458716166</c:v>
                </c:pt>
                <c:pt idx="1825">
                  <c:v>-0.33392733922799656</c:v>
                </c:pt>
                <c:pt idx="1826">
                  <c:v>-0.27440674605404081</c:v>
                </c:pt>
                <c:pt idx="1827">
                  <c:v>-0.24707447207443528</c:v>
                </c:pt>
                <c:pt idx="1828">
                  <c:v>-0.30173902003364633</c:v>
                </c:pt>
                <c:pt idx="1829">
                  <c:v>-0.32541791367108208</c:v>
                </c:pt>
                <c:pt idx="1830">
                  <c:v>-0.26985136705743984</c:v>
                </c:pt>
                <c:pt idx="1831">
                  <c:v>-0.32391458258036354</c:v>
                </c:pt>
                <c:pt idx="1832">
                  <c:v>-0.27075336571187097</c:v>
                </c:pt>
                <c:pt idx="1833">
                  <c:v>-0.27956345748692912</c:v>
                </c:pt>
                <c:pt idx="1834">
                  <c:v>-0.29292892825858824</c:v>
                </c:pt>
                <c:pt idx="1835">
                  <c:v>-0.30173902003364633</c:v>
                </c:pt>
                <c:pt idx="1836">
                  <c:v>-0.32846996157696445</c:v>
                </c:pt>
                <c:pt idx="1837">
                  <c:v>-0.27926279126878545</c:v>
                </c:pt>
                <c:pt idx="1838">
                  <c:v>-0.33297995484912013</c:v>
                </c:pt>
                <c:pt idx="1839">
                  <c:v>-0.30143835381550266</c:v>
                </c:pt>
                <c:pt idx="1840">
                  <c:v>-0.30234035246993374</c:v>
                </c:pt>
                <c:pt idx="1841">
                  <c:v>-0.30994777937241708</c:v>
                </c:pt>
                <c:pt idx="1842">
                  <c:v>-0.31084977802684821</c:v>
                </c:pt>
                <c:pt idx="1843">
                  <c:v>-0.31480382458716166</c:v>
                </c:pt>
                <c:pt idx="1844">
                  <c:v>-0.34213609856676724</c:v>
                </c:pt>
                <c:pt idx="1845">
                  <c:v>-0.3157058232415928</c:v>
                </c:pt>
                <c:pt idx="1846">
                  <c:v>-0.31145111046313567</c:v>
                </c:pt>
                <c:pt idx="1847">
                  <c:v>-0.33482933788242769</c:v>
                </c:pt>
                <c:pt idx="1848">
                  <c:v>-0.29688297481890169</c:v>
                </c:pt>
                <c:pt idx="1849">
                  <c:v>-0.3196598698019063</c:v>
                </c:pt>
                <c:pt idx="1850">
                  <c:v>-0.30659506524839097</c:v>
                </c:pt>
                <c:pt idx="1851">
                  <c:v>-0.33878338444274114</c:v>
                </c:pt>
                <c:pt idx="1852">
                  <c:v>-0.32326786441963085</c:v>
                </c:pt>
                <c:pt idx="1853">
                  <c:v>-0.30629439903024724</c:v>
                </c:pt>
                <c:pt idx="1854">
                  <c:v>-0.32391458258036354</c:v>
                </c:pt>
                <c:pt idx="1855">
                  <c:v>-0.32937196023139559</c:v>
                </c:pt>
                <c:pt idx="1856">
                  <c:v>-0.29172626338601337</c:v>
                </c:pt>
                <c:pt idx="1857">
                  <c:v>-0.32967262644953932</c:v>
                </c:pt>
                <c:pt idx="1858">
                  <c:v>-0.29443225934930678</c:v>
                </c:pt>
                <c:pt idx="1859">
                  <c:v>-0.32421524879850727</c:v>
                </c:pt>
                <c:pt idx="1860">
                  <c:v>-0.33788138578830995</c:v>
                </c:pt>
                <c:pt idx="1861">
                  <c:v>-0.32026120223819377</c:v>
                </c:pt>
                <c:pt idx="1862">
                  <c:v>-0.33177728997654526</c:v>
                </c:pt>
                <c:pt idx="1863">
                  <c:v>-0.33362667300985283</c:v>
                </c:pt>
                <c:pt idx="1864">
                  <c:v>-0.32451591501665095</c:v>
                </c:pt>
                <c:pt idx="1865">
                  <c:v>-0.31054911180870448</c:v>
                </c:pt>
                <c:pt idx="1866">
                  <c:v>-0.30203968625179006</c:v>
                </c:pt>
                <c:pt idx="1867">
                  <c:v>-0.32421524879850727</c:v>
                </c:pt>
                <c:pt idx="1868">
                  <c:v>-0.3205618684563375</c:v>
                </c:pt>
                <c:pt idx="1869">
                  <c:v>-0.29322959447673191</c:v>
                </c:pt>
                <c:pt idx="1870">
                  <c:v>-0.29778497347333288</c:v>
                </c:pt>
                <c:pt idx="1871">
                  <c:v>-0.33728005335202255</c:v>
                </c:pt>
                <c:pt idx="1872">
                  <c:v>-0.28747155060755619</c:v>
                </c:pt>
                <c:pt idx="1873">
                  <c:v>-0.24251909307783437</c:v>
                </c:pt>
                <c:pt idx="1874">
                  <c:v>-0.31935920358376263</c:v>
                </c:pt>
                <c:pt idx="1875">
                  <c:v>-0.3163071556778802</c:v>
                </c:pt>
                <c:pt idx="1876">
                  <c:v>-0.33788138578830995</c:v>
                </c:pt>
                <c:pt idx="1877">
                  <c:v>-0.33818205200645368</c:v>
                </c:pt>
                <c:pt idx="1878">
                  <c:v>-0.2920269296041571</c:v>
                </c:pt>
                <c:pt idx="1879">
                  <c:v>-0.3196598698019063</c:v>
                </c:pt>
                <c:pt idx="1880">
                  <c:v>-0.31935920358376263</c:v>
                </c:pt>
                <c:pt idx="1881">
                  <c:v>-0.33422800544614029</c:v>
                </c:pt>
                <c:pt idx="1882">
                  <c:v>-0.3333260067917091</c:v>
                </c:pt>
                <c:pt idx="1883">
                  <c:v>-0.33758071957016628</c:v>
                </c:pt>
                <c:pt idx="1884">
                  <c:v>-0.33758071957016628</c:v>
                </c:pt>
                <c:pt idx="1885">
                  <c:v>-0.33788138578830995</c:v>
                </c:pt>
                <c:pt idx="1886">
                  <c:v>-0.32421524879850727</c:v>
                </c:pt>
                <c:pt idx="1887">
                  <c:v>-0.3333260067917091</c:v>
                </c:pt>
                <c:pt idx="1888">
                  <c:v>-0.33302534057356542</c:v>
                </c:pt>
                <c:pt idx="1889">
                  <c:v>-0.3157058232415928</c:v>
                </c:pt>
                <c:pt idx="1890">
                  <c:v>-0.33788138578830995</c:v>
                </c:pt>
                <c:pt idx="1891">
                  <c:v>-0.3008370213792152</c:v>
                </c:pt>
                <c:pt idx="1892">
                  <c:v>-0.32421524879850727</c:v>
                </c:pt>
                <c:pt idx="1893">
                  <c:v>-0.33758071957016628</c:v>
                </c:pt>
                <c:pt idx="1894">
                  <c:v>-0.33818205200645368</c:v>
                </c:pt>
                <c:pt idx="1895">
                  <c:v>-0.32451591501665095</c:v>
                </c:pt>
                <c:pt idx="1896">
                  <c:v>-0.29688297481890169</c:v>
                </c:pt>
                <c:pt idx="1897">
                  <c:v>-0.27986412370507285</c:v>
                </c:pt>
                <c:pt idx="1898">
                  <c:v>-0.237362381644946</c:v>
                </c:pt>
                <c:pt idx="1899">
                  <c:v>-0.2710540319300147</c:v>
                </c:pt>
                <c:pt idx="1900">
                  <c:v>-0.2920269296041571</c:v>
                </c:pt>
                <c:pt idx="1901">
                  <c:v>-0.3205618684563375</c:v>
                </c:pt>
                <c:pt idx="1902">
                  <c:v>-0.32481658123479468</c:v>
                </c:pt>
                <c:pt idx="1903">
                  <c:v>-0.33788138578830995</c:v>
                </c:pt>
                <c:pt idx="1904">
                  <c:v>-0.26254460637310029</c:v>
                </c:pt>
                <c:pt idx="1905">
                  <c:v>-0.34363942965748578</c:v>
                </c:pt>
                <c:pt idx="1906">
                  <c:v>-0.26254460637310029</c:v>
                </c:pt>
                <c:pt idx="1907">
                  <c:v>-0.2576885611583557</c:v>
                </c:pt>
                <c:pt idx="1908">
                  <c:v>-0.2832168378290989</c:v>
                </c:pt>
                <c:pt idx="1909">
                  <c:v>-0.32511724745293835</c:v>
                </c:pt>
                <c:pt idx="1910">
                  <c:v>-0.3068957314665347</c:v>
                </c:pt>
                <c:pt idx="1911">
                  <c:v>-0.27410607983589708</c:v>
                </c:pt>
                <c:pt idx="1912">
                  <c:v>-0.32391458258036354</c:v>
                </c:pt>
                <c:pt idx="1913">
                  <c:v>-0.24857780316515385</c:v>
                </c:pt>
                <c:pt idx="1914">
                  <c:v>-0.27470741227218454</c:v>
                </c:pt>
                <c:pt idx="1915">
                  <c:v>-0.28441950270167377</c:v>
                </c:pt>
                <c:pt idx="1916">
                  <c:v>-0.29778497347333288</c:v>
                </c:pt>
                <c:pt idx="1917">
                  <c:v>-0.2920269296041571</c:v>
                </c:pt>
                <c:pt idx="1918">
                  <c:v>-0.32877062779510813</c:v>
                </c:pt>
                <c:pt idx="1919">
                  <c:v>-0.31115044424499194</c:v>
                </c:pt>
                <c:pt idx="1920">
                  <c:v>-0.31996053602005003</c:v>
                </c:pt>
                <c:pt idx="1921">
                  <c:v>-0.32907129401325186</c:v>
                </c:pt>
                <c:pt idx="1922">
                  <c:v>-0.33788138578830995</c:v>
                </c:pt>
                <c:pt idx="1923">
                  <c:v>-0.3157058232415928</c:v>
                </c:pt>
                <c:pt idx="1924">
                  <c:v>-0.31935920358376263</c:v>
                </c:pt>
                <c:pt idx="1925">
                  <c:v>-0.33788138578830995</c:v>
                </c:pt>
                <c:pt idx="1926">
                  <c:v>-0.33392733922799656</c:v>
                </c:pt>
                <c:pt idx="1927">
                  <c:v>-0.29292892825858824</c:v>
                </c:pt>
                <c:pt idx="1928">
                  <c:v>-0.30264101868807747</c:v>
                </c:pt>
                <c:pt idx="1929">
                  <c:v>-0.30414434977879601</c:v>
                </c:pt>
                <c:pt idx="1930">
                  <c:v>-0.29473292556745051</c:v>
                </c:pt>
                <c:pt idx="1931">
                  <c:v>-0.27836079261435431</c:v>
                </c:pt>
                <c:pt idx="1932">
                  <c:v>-0.33818205200645368</c:v>
                </c:pt>
                <c:pt idx="1933">
                  <c:v>-0.25708722872206824</c:v>
                </c:pt>
                <c:pt idx="1934">
                  <c:v>-0.27135469814815838</c:v>
                </c:pt>
                <c:pt idx="1935">
                  <c:v>-0.20607606110502696</c:v>
                </c:pt>
                <c:pt idx="1936">
                  <c:v>-0.28351750404724263</c:v>
                </c:pt>
                <c:pt idx="1937">
                  <c:v>-0.32846996157696445</c:v>
                </c:pt>
                <c:pt idx="1938">
                  <c:v>-0.30659506524839097</c:v>
                </c:pt>
                <c:pt idx="1939">
                  <c:v>-0.3333260067917091</c:v>
                </c:pt>
                <c:pt idx="1940">
                  <c:v>-0.27470741227218454</c:v>
                </c:pt>
                <c:pt idx="1941">
                  <c:v>-0.24767580451072271</c:v>
                </c:pt>
                <c:pt idx="1942">
                  <c:v>-0.32451591501665095</c:v>
                </c:pt>
                <c:pt idx="1943">
                  <c:v>-0.33788138578830995</c:v>
                </c:pt>
                <c:pt idx="1944">
                  <c:v>-0.31115044424499194</c:v>
                </c:pt>
                <c:pt idx="1945">
                  <c:v>-0.3205618684563375</c:v>
                </c:pt>
                <c:pt idx="1946">
                  <c:v>-0.2880728830438436</c:v>
                </c:pt>
                <c:pt idx="1947">
                  <c:v>-0.28381817026538636</c:v>
                </c:pt>
                <c:pt idx="1948">
                  <c:v>-0.33362667300985283</c:v>
                </c:pt>
                <c:pt idx="1949">
                  <c:v>-0.30749706390282211</c:v>
                </c:pt>
                <c:pt idx="1950">
                  <c:v>-0.31540515702344907</c:v>
                </c:pt>
                <c:pt idx="1951">
                  <c:v>-0.28351750404724263</c:v>
                </c:pt>
                <c:pt idx="1952">
                  <c:v>-0.28867421548013106</c:v>
                </c:pt>
                <c:pt idx="1953">
                  <c:v>-0.25949255846721797</c:v>
                </c:pt>
                <c:pt idx="1954">
                  <c:v>-0.32451591501665095</c:v>
                </c:pt>
                <c:pt idx="1955">
                  <c:v>-0.31265377533571048</c:v>
                </c:pt>
                <c:pt idx="1956">
                  <c:v>-0.34243676478491092</c:v>
                </c:pt>
                <c:pt idx="1957">
                  <c:v>-0.30173902003364633</c:v>
                </c:pt>
                <c:pt idx="1958">
                  <c:v>-0.27896212505064172</c:v>
                </c:pt>
                <c:pt idx="1959">
                  <c:v>-0.3333260067917091</c:v>
                </c:pt>
                <c:pt idx="1960">
                  <c:v>-0.32421524879850727</c:v>
                </c:pt>
                <c:pt idx="1961">
                  <c:v>-0.33788138578830995</c:v>
                </c:pt>
                <c:pt idx="1962">
                  <c:v>-0.24767580451072271</c:v>
                </c:pt>
                <c:pt idx="1963">
                  <c:v>-0.3211632008926249</c:v>
                </c:pt>
                <c:pt idx="1964">
                  <c:v>-0.31996053602005003</c:v>
                </c:pt>
                <c:pt idx="1965">
                  <c:v>-0.31996053602005003</c:v>
                </c:pt>
                <c:pt idx="1966">
                  <c:v>-0.31054911180870448</c:v>
                </c:pt>
                <c:pt idx="1967">
                  <c:v>-0.28381817026538636</c:v>
                </c:pt>
                <c:pt idx="1968">
                  <c:v>-0.3157058232415928</c:v>
                </c:pt>
                <c:pt idx="1969">
                  <c:v>-0.31084977802684821</c:v>
                </c:pt>
                <c:pt idx="1970">
                  <c:v>-0.31385644020828535</c:v>
                </c:pt>
                <c:pt idx="1971">
                  <c:v>-0.3333260067917091</c:v>
                </c:pt>
                <c:pt idx="1972">
                  <c:v>-0.33788138578830995</c:v>
                </c:pt>
                <c:pt idx="1973">
                  <c:v>-0.32877062779510813</c:v>
                </c:pt>
                <c:pt idx="1974">
                  <c:v>-0.33818205200645368</c:v>
                </c:pt>
                <c:pt idx="1975">
                  <c:v>-0.31996053602005003</c:v>
                </c:pt>
                <c:pt idx="1976">
                  <c:v>-0.33788138578830995</c:v>
                </c:pt>
                <c:pt idx="1977">
                  <c:v>-0.32816929535882072</c:v>
                </c:pt>
                <c:pt idx="1978">
                  <c:v>-0.32997329266768299</c:v>
                </c:pt>
                <c:pt idx="1979">
                  <c:v>-0.30719639768467838</c:v>
                </c:pt>
                <c:pt idx="1980">
                  <c:v>-0.23310766886648879</c:v>
                </c:pt>
                <c:pt idx="1981">
                  <c:v>-0.33728005335202255</c:v>
                </c:pt>
                <c:pt idx="1982">
                  <c:v>-0.31084977802684821</c:v>
                </c:pt>
                <c:pt idx="1983">
                  <c:v>-0.34243676478491092</c:v>
                </c:pt>
                <c:pt idx="1984">
                  <c:v>-0.33302534057356542</c:v>
                </c:pt>
                <c:pt idx="1985">
                  <c:v>-0.3068957314665347</c:v>
                </c:pt>
                <c:pt idx="1986">
                  <c:v>-0.28652416622867977</c:v>
                </c:pt>
                <c:pt idx="1987">
                  <c:v>-0.2434210917322655</c:v>
                </c:pt>
                <c:pt idx="1988">
                  <c:v>-0.33392733922799656</c:v>
                </c:pt>
                <c:pt idx="1989">
                  <c:v>-0.28562216757424863</c:v>
                </c:pt>
                <c:pt idx="1990">
                  <c:v>-0.27015203327558357</c:v>
                </c:pt>
                <c:pt idx="1991">
                  <c:v>-0.24372175795040923</c:v>
                </c:pt>
                <c:pt idx="1992">
                  <c:v>-0.32026120223819377</c:v>
                </c:pt>
                <c:pt idx="1993">
                  <c:v>-0.31600648945973653</c:v>
                </c:pt>
                <c:pt idx="1994">
                  <c:v>-0.33758071957016628</c:v>
                </c:pt>
                <c:pt idx="1995">
                  <c:v>-0.22945428852431901</c:v>
                </c:pt>
                <c:pt idx="1996">
                  <c:v>-0.32421524879850727</c:v>
                </c:pt>
                <c:pt idx="1997">
                  <c:v>-0.33362667300985283</c:v>
                </c:pt>
                <c:pt idx="1998">
                  <c:v>-0.31720915433231134</c:v>
                </c:pt>
                <c:pt idx="1999">
                  <c:v>-0.34243676478491092</c:v>
                </c:pt>
                <c:pt idx="2000">
                  <c:v>-0.32026120223819377</c:v>
                </c:pt>
                <c:pt idx="2001">
                  <c:v>-0.26529598806083898</c:v>
                </c:pt>
                <c:pt idx="2002">
                  <c:v>-0.24402242416855294</c:v>
                </c:pt>
                <c:pt idx="2003">
                  <c:v>-0.32877062779510813</c:v>
                </c:pt>
                <c:pt idx="2004">
                  <c:v>-0.31084977802684821</c:v>
                </c:pt>
                <c:pt idx="2005">
                  <c:v>-0.33362667300985283</c:v>
                </c:pt>
                <c:pt idx="2006">
                  <c:v>-0.24066971004452681</c:v>
                </c:pt>
                <c:pt idx="2007">
                  <c:v>-0.2561852300676371</c:v>
                </c:pt>
                <c:pt idx="2008">
                  <c:v>-0.32907129401325186</c:v>
                </c:pt>
                <c:pt idx="2009">
                  <c:v>-0.3205618684563375</c:v>
                </c:pt>
                <c:pt idx="2010">
                  <c:v>-0.28381817026538636</c:v>
                </c:pt>
                <c:pt idx="2011">
                  <c:v>-0.26499532184269525</c:v>
                </c:pt>
                <c:pt idx="2012">
                  <c:v>-0.26134194150052548</c:v>
                </c:pt>
                <c:pt idx="2013">
                  <c:v>-0.32877062779510813</c:v>
                </c:pt>
                <c:pt idx="2014">
                  <c:v>-0.27651140958104681</c:v>
                </c:pt>
                <c:pt idx="2015">
                  <c:v>-0.32907129401325186</c:v>
                </c:pt>
                <c:pt idx="2016">
                  <c:v>-0.31935920358376263</c:v>
                </c:pt>
                <c:pt idx="2017">
                  <c:v>-0.31054911180870448</c:v>
                </c:pt>
                <c:pt idx="2018">
                  <c:v>-0.30599373281210351</c:v>
                </c:pt>
                <c:pt idx="2019">
                  <c:v>-0.34243676478491092</c:v>
                </c:pt>
                <c:pt idx="2020">
                  <c:v>-0.31935920358376263</c:v>
                </c:pt>
                <c:pt idx="2021">
                  <c:v>-0.33848271822459741</c:v>
                </c:pt>
                <c:pt idx="2022">
                  <c:v>-0.32026120223819377</c:v>
                </c:pt>
                <c:pt idx="2023">
                  <c:v>-0.31996053602005003</c:v>
                </c:pt>
                <c:pt idx="2024">
                  <c:v>-0.27440674605404081</c:v>
                </c:pt>
                <c:pt idx="2025">
                  <c:v>-0.32846996157696445</c:v>
                </c:pt>
                <c:pt idx="2026">
                  <c:v>-0.29808563969147656</c:v>
                </c:pt>
                <c:pt idx="2027">
                  <c:v>-0.32907129401325186</c:v>
                </c:pt>
                <c:pt idx="2028">
                  <c:v>-0.33392733922799656</c:v>
                </c:pt>
                <c:pt idx="2029">
                  <c:v>-0.32421524879850727</c:v>
                </c:pt>
                <c:pt idx="2030">
                  <c:v>-0.32481658123479468</c:v>
                </c:pt>
                <c:pt idx="2031">
                  <c:v>-0.33422800544614029</c:v>
                </c:pt>
                <c:pt idx="2032">
                  <c:v>-0.30659506524839097</c:v>
                </c:pt>
                <c:pt idx="2033">
                  <c:v>-0.32601924610736954</c:v>
                </c:pt>
                <c:pt idx="2034">
                  <c:v>-0.2880728830438436</c:v>
                </c:pt>
                <c:pt idx="2035">
                  <c:v>-0.3333260067917091</c:v>
                </c:pt>
                <c:pt idx="2036">
                  <c:v>-0.33422800544614029</c:v>
                </c:pt>
                <c:pt idx="2037">
                  <c:v>-0.33513000410057137</c:v>
                </c:pt>
                <c:pt idx="2038">
                  <c:v>-0.32846996157696445</c:v>
                </c:pt>
                <c:pt idx="2039">
                  <c:v>-0.30234035246993374</c:v>
                </c:pt>
                <c:pt idx="2040">
                  <c:v>-0.32511724745293835</c:v>
                </c:pt>
                <c:pt idx="2041">
                  <c:v>-0.29262826204044451</c:v>
                </c:pt>
                <c:pt idx="2042">
                  <c:v>-0.3196598698019063</c:v>
                </c:pt>
                <c:pt idx="2043">
                  <c:v>-0.31115044424499194</c:v>
                </c:pt>
                <c:pt idx="2044">
                  <c:v>-0.32541791367108208</c:v>
                </c:pt>
                <c:pt idx="2045">
                  <c:v>-0.29748430725518915</c:v>
                </c:pt>
                <c:pt idx="2046">
                  <c:v>-0.29808563969147656</c:v>
                </c:pt>
                <c:pt idx="2047">
                  <c:v>-0.28351750404724263</c:v>
                </c:pt>
                <c:pt idx="2048">
                  <c:v>-0.33422800544614029</c:v>
                </c:pt>
                <c:pt idx="2049">
                  <c:v>-0.31054911180870448</c:v>
                </c:pt>
                <c:pt idx="2050">
                  <c:v>-0.31480382458716166</c:v>
                </c:pt>
                <c:pt idx="2051">
                  <c:v>-0.32481658123479468</c:v>
                </c:pt>
                <c:pt idx="2052">
                  <c:v>-0.32907129401325186</c:v>
                </c:pt>
                <c:pt idx="2053">
                  <c:v>-0.19756663554811252</c:v>
                </c:pt>
                <c:pt idx="2054">
                  <c:v>-0.22915362230617531</c:v>
                </c:pt>
                <c:pt idx="2055">
                  <c:v>-0.29808563969147656</c:v>
                </c:pt>
                <c:pt idx="2056">
                  <c:v>-0.32877062779510813</c:v>
                </c:pt>
                <c:pt idx="2057">
                  <c:v>-0.32451591501665095</c:v>
                </c:pt>
                <c:pt idx="2058">
                  <c:v>-0.32541791367108208</c:v>
                </c:pt>
                <c:pt idx="2059">
                  <c:v>-0.32571857988922581</c:v>
                </c:pt>
                <c:pt idx="2060">
                  <c:v>-0.32206519954705604</c:v>
                </c:pt>
                <c:pt idx="2061">
                  <c:v>-0.27866145883249804</c:v>
                </c:pt>
                <c:pt idx="2062">
                  <c:v>-0.3196598698019063</c:v>
                </c:pt>
                <c:pt idx="2063">
                  <c:v>-0.31084977802684821</c:v>
                </c:pt>
                <c:pt idx="2064">
                  <c:v>-0.31996053602005003</c:v>
                </c:pt>
                <c:pt idx="2065">
                  <c:v>-0.21608881775265992</c:v>
                </c:pt>
                <c:pt idx="2066">
                  <c:v>-0.27075336571187097</c:v>
                </c:pt>
                <c:pt idx="2067">
                  <c:v>-0.32451591501665095</c:v>
                </c:pt>
                <c:pt idx="2068">
                  <c:v>-0.33878338444274114</c:v>
                </c:pt>
                <c:pt idx="2069">
                  <c:v>-0.32421524879850727</c:v>
                </c:pt>
                <c:pt idx="2070">
                  <c:v>-0.31115044424499194</c:v>
                </c:pt>
                <c:pt idx="2071">
                  <c:v>-0.31996053602005003</c:v>
                </c:pt>
                <c:pt idx="2072">
                  <c:v>-0.31205244289942308</c:v>
                </c:pt>
                <c:pt idx="2073">
                  <c:v>-0.31660782189602393</c:v>
                </c:pt>
                <c:pt idx="2074">
                  <c:v>-0.32967262644953932</c:v>
                </c:pt>
                <c:pt idx="2075">
                  <c:v>-0.29262826204044451</c:v>
                </c:pt>
                <c:pt idx="2076">
                  <c:v>-0.26955070083929611</c:v>
                </c:pt>
                <c:pt idx="2077">
                  <c:v>-0.31690848811416761</c:v>
                </c:pt>
                <c:pt idx="2078">
                  <c:v>-0.11496848117300851</c:v>
                </c:pt>
                <c:pt idx="2079">
                  <c:v>-0.3333260067917091</c:v>
                </c:pt>
                <c:pt idx="2080">
                  <c:v>-0.30599373281210351</c:v>
                </c:pt>
                <c:pt idx="2081">
                  <c:v>-0.29503359178559418</c:v>
                </c:pt>
                <c:pt idx="2082">
                  <c:v>-0.33513000410057137</c:v>
                </c:pt>
                <c:pt idx="2083">
                  <c:v>-0.27591007714475935</c:v>
                </c:pt>
                <c:pt idx="2084">
                  <c:v>-0.30629439903024724</c:v>
                </c:pt>
                <c:pt idx="2085">
                  <c:v>-0.2428197592959781</c:v>
                </c:pt>
                <c:pt idx="2086">
                  <c:v>-0.2880728830438436</c:v>
                </c:pt>
                <c:pt idx="2087">
                  <c:v>-0.32877062779510813</c:v>
                </c:pt>
                <c:pt idx="2088">
                  <c:v>-0.31660782189602393</c:v>
                </c:pt>
                <c:pt idx="2089">
                  <c:v>-0.28867421548013106</c:v>
                </c:pt>
                <c:pt idx="2090">
                  <c:v>-0.25193051728917992</c:v>
                </c:pt>
                <c:pt idx="2091">
                  <c:v>-0.32086253467448117</c:v>
                </c:pt>
                <c:pt idx="2092">
                  <c:v>-0.32391458258036354</c:v>
                </c:pt>
                <c:pt idx="2093">
                  <c:v>-0.32361391636221981</c:v>
                </c:pt>
                <c:pt idx="2094">
                  <c:v>-0.30994777937241708</c:v>
                </c:pt>
                <c:pt idx="2095">
                  <c:v>-0.32846996157696445</c:v>
                </c:pt>
                <c:pt idx="2096">
                  <c:v>-0.27681207579919054</c:v>
                </c:pt>
                <c:pt idx="2097">
                  <c:v>-0.33362667300985283</c:v>
                </c:pt>
                <c:pt idx="2098">
                  <c:v>-0.33758071957016628</c:v>
                </c:pt>
                <c:pt idx="2099">
                  <c:v>-0.31540515702344907</c:v>
                </c:pt>
                <c:pt idx="2100">
                  <c:v>-0.30569306659395984</c:v>
                </c:pt>
                <c:pt idx="2101">
                  <c:v>-0.3068957314665347</c:v>
                </c:pt>
                <c:pt idx="2102">
                  <c:v>-0.3333260067917091</c:v>
                </c:pt>
                <c:pt idx="2103">
                  <c:v>-0.33818205200645368</c:v>
                </c:pt>
                <c:pt idx="2104">
                  <c:v>-0.32026120223819377</c:v>
                </c:pt>
                <c:pt idx="2105">
                  <c:v>-0.33362667300985283</c:v>
                </c:pt>
                <c:pt idx="2106">
                  <c:v>-0.31996053602005003</c:v>
                </c:pt>
                <c:pt idx="2107">
                  <c:v>-0.33482933788242769</c:v>
                </c:pt>
                <c:pt idx="2108">
                  <c:v>-0.3196598698019063</c:v>
                </c:pt>
                <c:pt idx="2109">
                  <c:v>-0.30719639768467838</c:v>
                </c:pt>
                <c:pt idx="2110">
                  <c:v>-0.32451591501665095</c:v>
                </c:pt>
                <c:pt idx="2111">
                  <c:v>-0.32997329266768299</c:v>
                </c:pt>
                <c:pt idx="2112">
                  <c:v>-0.27836079261435431</c:v>
                </c:pt>
                <c:pt idx="2113">
                  <c:v>-0.2704526994937273</c:v>
                </c:pt>
                <c:pt idx="2114">
                  <c:v>-0.2832168378290989</c:v>
                </c:pt>
                <c:pt idx="2115">
                  <c:v>-0.29383092691301937</c:v>
                </c:pt>
                <c:pt idx="2116">
                  <c:v>-0.34699214378151189</c:v>
                </c:pt>
                <c:pt idx="2117">
                  <c:v>-0.32391458258036354</c:v>
                </c:pt>
                <c:pt idx="2118">
                  <c:v>-0.27591007714475935</c:v>
                </c:pt>
                <c:pt idx="2119">
                  <c:v>-0.31115044424499194</c:v>
                </c:pt>
                <c:pt idx="2120">
                  <c:v>-0.29808563969147656</c:v>
                </c:pt>
                <c:pt idx="2121">
                  <c:v>-0.31265377533571048</c:v>
                </c:pt>
                <c:pt idx="2122">
                  <c:v>-0.29262826204044451</c:v>
                </c:pt>
                <c:pt idx="2123">
                  <c:v>-0.3163071556778802</c:v>
                </c:pt>
                <c:pt idx="2124">
                  <c:v>-0.26740065158784498</c:v>
                </c:pt>
                <c:pt idx="2125">
                  <c:v>-0.29688297481890169</c:v>
                </c:pt>
                <c:pt idx="2126">
                  <c:v>-0.31235310911756675</c:v>
                </c:pt>
                <c:pt idx="2127">
                  <c:v>-0.32391458258036354</c:v>
                </c:pt>
                <c:pt idx="2128">
                  <c:v>-0.31996053602005003</c:v>
                </c:pt>
                <c:pt idx="2129">
                  <c:v>-0.28867421548013106</c:v>
                </c:pt>
                <c:pt idx="2130">
                  <c:v>-0.31750982055045507</c:v>
                </c:pt>
                <c:pt idx="2131">
                  <c:v>-0.30749706390282211</c:v>
                </c:pt>
                <c:pt idx="2132">
                  <c:v>-0.27926279126878545</c:v>
                </c:pt>
                <c:pt idx="2133">
                  <c:v>-0.32451591501665095</c:v>
                </c:pt>
                <c:pt idx="2134">
                  <c:v>-0.33788138578830995</c:v>
                </c:pt>
                <c:pt idx="2135">
                  <c:v>-0.31084977802684821</c:v>
                </c:pt>
                <c:pt idx="2136">
                  <c:v>-0.30113768759735893</c:v>
                </c:pt>
                <c:pt idx="2137">
                  <c:v>-0.32146386711076858</c:v>
                </c:pt>
                <c:pt idx="2138">
                  <c:v>-0.2379637140812334</c:v>
                </c:pt>
                <c:pt idx="2139">
                  <c:v>-0.29232759582230083</c:v>
                </c:pt>
                <c:pt idx="2140">
                  <c:v>-0.33758071957016628</c:v>
                </c:pt>
                <c:pt idx="2141">
                  <c:v>-0.2069780597594581</c:v>
                </c:pt>
                <c:pt idx="2142">
                  <c:v>-0.29718364103704542</c:v>
                </c:pt>
                <c:pt idx="2143">
                  <c:v>-0.31054911180870448</c:v>
                </c:pt>
                <c:pt idx="2144">
                  <c:v>-0.24522508904112778</c:v>
                </c:pt>
                <c:pt idx="2145">
                  <c:v>-0.29322959447673191</c:v>
                </c:pt>
                <c:pt idx="2146">
                  <c:v>-0.29718364103704542</c:v>
                </c:pt>
                <c:pt idx="2147">
                  <c:v>-0.33362667300985283</c:v>
                </c:pt>
                <c:pt idx="2148">
                  <c:v>-0.27500807849032827</c:v>
                </c:pt>
                <c:pt idx="2149">
                  <c:v>-0.34394009587562951</c:v>
                </c:pt>
                <c:pt idx="2150">
                  <c:v>-0.33422800544614029</c:v>
                </c:pt>
                <c:pt idx="2151">
                  <c:v>-0.2738054136177534</c:v>
                </c:pt>
                <c:pt idx="2152">
                  <c:v>-0.24221842685969067</c:v>
                </c:pt>
                <c:pt idx="2153">
                  <c:v>-0.33362667300985283</c:v>
                </c:pt>
                <c:pt idx="2154">
                  <c:v>-0.32086253467448117</c:v>
                </c:pt>
                <c:pt idx="2155">
                  <c:v>-0.32692124476180062</c:v>
                </c:pt>
                <c:pt idx="2156">
                  <c:v>-0.33758071957016628</c:v>
                </c:pt>
                <c:pt idx="2157">
                  <c:v>-0.2576885611583557</c:v>
                </c:pt>
                <c:pt idx="2158">
                  <c:v>-0.22975495474246271</c:v>
                </c:pt>
                <c:pt idx="2159">
                  <c:v>-0.3205618684563375</c:v>
                </c:pt>
                <c:pt idx="2160">
                  <c:v>-0.31996053602005003</c:v>
                </c:pt>
                <c:pt idx="2161">
                  <c:v>-0.32391458258036354</c:v>
                </c:pt>
                <c:pt idx="2162">
                  <c:v>-0.29593559044002538</c:v>
                </c:pt>
                <c:pt idx="2163">
                  <c:v>-0.27836079261435431</c:v>
                </c:pt>
                <c:pt idx="2164">
                  <c:v>-0.2880728830438436</c:v>
                </c:pt>
                <c:pt idx="2165">
                  <c:v>-0.32481658123479468</c:v>
                </c:pt>
                <c:pt idx="2166">
                  <c:v>-0.34729280999965556</c:v>
                </c:pt>
                <c:pt idx="2167">
                  <c:v>-0.30539240037581611</c:v>
                </c:pt>
                <c:pt idx="2168">
                  <c:v>-0.33788138578830995</c:v>
                </c:pt>
                <c:pt idx="2169">
                  <c:v>-0.33362667300985283</c:v>
                </c:pt>
                <c:pt idx="2170">
                  <c:v>-0.3305746251039704</c:v>
                </c:pt>
                <c:pt idx="2171">
                  <c:v>-0.31996053602005003</c:v>
                </c:pt>
                <c:pt idx="2172">
                  <c:v>-0.29443225934930678</c:v>
                </c:pt>
                <c:pt idx="2173">
                  <c:v>-0.31054911180870448</c:v>
                </c:pt>
                <c:pt idx="2174">
                  <c:v>-0.31115044424499194</c:v>
                </c:pt>
                <c:pt idx="2175">
                  <c:v>-0.31175177668127935</c:v>
                </c:pt>
                <c:pt idx="2176">
                  <c:v>-0.26955070083929611</c:v>
                </c:pt>
                <c:pt idx="2177">
                  <c:v>-0.32391458258036354</c:v>
                </c:pt>
                <c:pt idx="2178">
                  <c:v>-0.31205244289942308</c:v>
                </c:pt>
                <c:pt idx="2179">
                  <c:v>-0.16112360357530517</c:v>
                </c:pt>
                <c:pt idx="2180">
                  <c:v>-0.32541791367108208</c:v>
                </c:pt>
                <c:pt idx="2181">
                  <c:v>-0.32907129401325186</c:v>
                </c:pt>
                <c:pt idx="2182">
                  <c:v>-0.28837354926198733</c:v>
                </c:pt>
                <c:pt idx="2183">
                  <c:v>-0.33422800544614029</c:v>
                </c:pt>
                <c:pt idx="2184">
                  <c:v>-0.21669015018894736</c:v>
                </c:pt>
                <c:pt idx="2185">
                  <c:v>-0.28502083513796117</c:v>
                </c:pt>
                <c:pt idx="2186">
                  <c:v>-0.28777221682569987</c:v>
                </c:pt>
                <c:pt idx="2187">
                  <c:v>-0.30659506524839097</c:v>
                </c:pt>
                <c:pt idx="2188">
                  <c:v>-0.3184118192048862</c:v>
                </c:pt>
                <c:pt idx="2189">
                  <c:v>-0.28381817026538636</c:v>
                </c:pt>
                <c:pt idx="2190">
                  <c:v>-0.29808563969147656</c:v>
                </c:pt>
                <c:pt idx="2191">
                  <c:v>-0.32937196023139559</c:v>
                </c:pt>
                <c:pt idx="2192">
                  <c:v>-0.3333260067917091</c:v>
                </c:pt>
                <c:pt idx="2193">
                  <c:v>-0.28927554791641846</c:v>
                </c:pt>
                <c:pt idx="2194">
                  <c:v>-0.34273743100305465</c:v>
                </c:pt>
                <c:pt idx="2195">
                  <c:v>-0.31540515702344907</c:v>
                </c:pt>
                <c:pt idx="2196">
                  <c:v>-0.27015203327558357</c:v>
                </c:pt>
                <c:pt idx="2197">
                  <c:v>-0.31175177668127935</c:v>
                </c:pt>
                <c:pt idx="2198">
                  <c:v>-0.3163071556778802</c:v>
                </c:pt>
                <c:pt idx="2199">
                  <c:v>-0.3205618684563375</c:v>
                </c:pt>
                <c:pt idx="2200">
                  <c:v>-0.27866145883249804</c:v>
                </c:pt>
                <c:pt idx="2201">
                  <c:v>-0.33758071957016628</c:v>
                </c:pt>
                <c:pt idx="2202">
                  <c:v>-0.2880728830438436</c:v>
                </c:pt>
                <c:pt idx="2203">
                  <c:v>-0.32421524879850727</c:v>
                </c:pt>
                <c:pt idx="2204">
                  <c:v>-0.34213609856676724</c:v>
                </c:pt>
                <c:pt idx="2205">
                  <c:v>-0.32146386711076858</c:v>
                </c:pt>
                <c:pt idx="2206">
                  <c:v>-0.31690848811416761</c:v>
                </c:pt>
                <c:pt idx="2207">
                  <c:v>-0.32026120223819377</c:v>
                </c:pt>
                <c:pt idx="2208">
                  <c:v>-0.32481658123479468</c:v>
                </c:pt>
                <c:pt idx="2209">
                  <c:v>-0.29748430725518915</c:v>
                </c:pt>
                <c:pt idx="2210">
                  <c:v>-0.32997329266768299</c:v>
                </c:pt>
                <c:pt idx="2211">
                  <c:v>-0.29688297481890169</c:v>
                </c:pt>
                <c:pt idx="2212">
                  <c:v>-0.2920269296041571</c:v>
                </c:pt>
                <c:pt idx="2213">
                  <c:v>-0.32692124476180062</c:v>
                </c:pt>
                <c:pt idx="2214">
                  <c:v>-0.12983728303538611</c:v>
                </c:pt>
                <c:pt idx="2215">
                  <c:v>-0.3196598698019063</c:v>
                </c:pt>
                <c:pt idx="2216">
                  <c:v>-0.29658230860075802</c:v>
                </c:pt>
                <c:pt idx="2217">
                  <c:v>-0.26925003462115243</c:v>
                </c:pt>
                <c:pt idx="2218">
                  <c:v>-0.33027395888582672</c:v>
                </c:pt>
                <c:pt idx="2219">
                  <c:v>-0.32967262644953932</c:v>
                </c:pt>
                <c:pt idx="2220">
                  <c:v>-0.32631991232551322</c:v>
                </c:pt>
                <c:pt idx="2221">
                  <c:v>-0.31540515702344907</c:v>
                </c:pt>
                <c:pt idx="2222">
                  <c:v>-0.31690848811416761</c:v>
                </c:pt>
                <c:pt idx="2223">
                  <c:v>-0.33818205200645368</c:v>
                </c:pt>
                <c:pt idx="2224">
                  <c:v>-0.31145111046313567</c:v>
                </c:pt>
                <c:pt idx="2225">
                  <c:v>-0.32421524879850727</c:v>
                </c:pt>
                <c:pt idx="2226">
                  <c:v>-0.28837354926198733</c:v>
                </c:pt>
                <c:pt idx="2227">
                  <c:v>-0.30960172742982806</c:v>
                </c:pt>
                <c:pt idx="2228">
                  <c:v>-0.24191776064154696</c:v>
                </c:pt>
                <c:pt idx="2229">
                  <c:v>-0.28046545614136031</c:v>
                </c:pt>
                <c:pt idx="2230">
                  <c:v>-0.24827713694701015</c:v>
                </c:pt>
                <c:pt idx="2231">
                  <c:v>-0.30264101868807747</c:v>
                </c:pt>
                <c:pt idx="2232">
                  <c:v>-0.29443225934930678</c:v>
                </c:pt>
                <c:pt idx="2233">
                  <c:v>-0.29262826204044451</c:v>
                </c:pt>
                <c:pt idx="2234">
                  <c:v>-0.31024844559056081</c:v>
                </c:pt>
                <c:pt idx="2235">
                  <c:v>-0.31235310911756675</c:v>
                </c:pt>
                <c:pt idx="2236">
                  <c:v>-0.33302534057356542</c:v>
                </c:pt>
                <c:pt idx="2237">
                  <c:v>-0.25132918485289246</c:v>
                </c:pt>
                <c:pt idx="2238">
                  <c:v>-0.2832168378290989</c:v>
                </c:pt>
                <c:pt idx="2239">
                  <c:v>-0.31996053602005003</c:v>
                </c:pt>
                <c:pt idx="2240">
                  <c:v>-0.32907129401325186</c:v>
                </c:pt>
                <c:pt idx="2241">
                  <c:v>-0.22885295608803158</c:v>
                </c:pt>
                <c:pt idx="2242">
                  <c:v>-0.27410607983589708</c:v>
                </c:pt>
                <c:pt idx="2243">
                  <c:v>-0.30234035246993374</c:v>
                </c:pt>
                <c:pt idx="2244">
                  <c:v>-0.31600648945973653</c:v>
                </c:pt>
                <c:pt idx="2245">
                  <c:v>-0.32421524879850727</c:v>
                </c:pt>
                <c:pt idx="2246">
                  <c:v>-0.27500807849032827</c:v>
                </c:pt>
                <c:pt idx="2247">
                  <c:v>-0.2738054136177534</c:v>
                </c:pt>
                <c:pt idx="2248">
                  <c:v>-0.25678656250392451</c:v>
                </c:pt>
                <c:pt idx="2249">
                  <c:v>-0.27470741227218454</c:v>
                </c:pt>
                <c:pt idx="2250">
                  <c:v>-0.3305746251039704</c:v>
                </c:pt>
                <c:pt idx="2251">
                  <c:v>-0.27651140958104681</c:v>
                </c:pt>
                <c:pt idx="2252">
                  <c:v>-0.28777221682569987</c:v>
                </c:pt>
                <c:pt idx="2253">
                  <c:v>-0.25648589628578083</c:v>
                </c:pt>
                <c:pt idx="2254">
                  <c:v>-0.34333876343934211</c:v>
                </c:pt>
                <c:pt idx="2255">
                  <c:v>-0.32421524879850727</c:v>
                </c:pt>
                <c:pt idx="2256">
                  <c:v>-0.23886571273566454</c:v>
                </c:pt>
                <c:pt idx="2257">
                  <c:v>-0.31024844559056081</c:v>
                </c:pt>
                <c:pt idx="2258">
                  <c:v>-0.31480382458716166</c:v>
                </c:pt>
                <c:pt idx="2259">
                  <c:v>-0.33482933788242769</c:v>
                </c:pt>
                <c:pt idx="2260">
                  <c:v>-0.33878338444274114</c:v>
                </c:pt>
                <c:pt idx="2261">
                  <c:v>-0.28046545614136031</c:v>
                </c:pt>
                <c:pt idx="2262">
                  <c:v>-0.32846996157696445</c:v>
                </c:pt>
                <c:pt idx="2263">
                  <c:v>-0.32752257719808808</c:v>
                </c:pt>
                <c:pt idx="2264">
                  <c:v>-0.23370900130277622</c:v>
                </c:pt>
                <c:pt idx="2265">
                  <c:v>-0.31145111046313567</c:v>
                </c:pt>
                <c:pt idx="2266">
                  <c:v>-0.3354306703187151</c:v>
                </c:pt>
                <c:pt idx="2267">
                  <c:v>-0.30839906255725325</c:v>
                </c:pt>
                <c:pt idx="2268">
                  <c:v>-0.31415710642642902</c:v>
                </c:pt>
                <c:pt idx="2269">
                  <c:v>-0.23826438029937713</c:v>
                </c:pt>
                <c:pt idx="2270">
                  <c:v>-0.26104127528238175</c:v>
                </c:pt>
                <c:pt idx="2271">
                  <c:v>-0.28927554791641846</c:v>
                </c:pt>
                <c:pt idx="2272">
                  <c:v>-0.28837354926198733</c:v>
                </c:pt>
                <c:pt idx="2273">
                  <c:v>-0.32481658123479468</c:v>
                </c:pt>
                <c:pt idx="2274">
                  <c:v>-0.3205618684563375</c:v>
                </c:pt>
                <c:pt idx="2275">
                  <c:v>-0.32907129401325186</c:v>
                </c:pt>
                <c:pt idx="2276">
                  <c:v>-0.3333260067917091</c:v>
                </c:pt>
                <c:pt idx="2277">
                  <c:v>-0.24797647072886642</c:v>
                </c:pt>
                <c:pt idx="2278">
                  <c:v>-0.27926279126878545</c:v>
                </c:pt>
                <c:pt idx="2279">
                  <c:v>-0.3029416849062212</c:v>
                </c:pt>
                <c:pt idx="2280">
                  <c:v>-0.33087529132211413</c:v>
                </c:pt>
                <c:pt idx="2281">
                  <c:v>-0.26344660502753142</c:v>
                </c:pt>
                <c:pt idx="2282">
                  <c:v>-0.22399691087328696</c:v>
                </c:pt>
                <c:pt idx="2283">
                  <c:v>-0.29868697212776396</c:v>
                </c:pt>
                <c:pt idx="2284">
                  <c:v>-0.31145111046313567</c:v>
                </c:pt>
                <c:pt idx="2285">
                  <c:v>-0.30264101868807747</c:v>
                </c:pt>
                <c:pt idx="2286">
                  <c:v>-0.31084977802684821</c:v>
                </c:pt>
                <c:pt idx="2287">
                  <c:v>-0.33482933788242769</c:v>
                </c:pt>
                <c:pt idx="2288">
                  <c:v>-0.26559665427898271</c:v>
                </c:pt>
                <c:pt idx="2289">
                  <c:v>-0.32877062779510813</c:v>
                </c:pt>
                <c:pt idx="2290">
                  <c:v>-0.32877062779510813</c:v>
                </c:pt>
                <c:pt idx="2291">
                  <c:v>-0.27836079261435431</c:v>
                </c:pt>
                <c:pt idx="2292">
                  <c:v>-0.3205618684563375</c:v>
                </c:pt>
                <c:pt idx="2293">
                  <c:v>-0.29322959447673191</c:v>
                </c:pt>
                <c:pt idx="2294">
                  <c:v>-0.2880728830438436</c:v>
                </c:pt>
                <c:pt idx="2295">
                  <c:v>-0.21699080871123164</c:v>
                </c:pt>
                <c:pt idx="2296">
                  <c:v>-0.33177728228068581</c:v>
                </c:pt>
                <c:pt idx="2297">
                  <c:v>-0.32236585806934032</c:v>
                </c:pt>
                <c:pt idx="2298">
                  <c:v>-0.29077887131127755</c:v>
                </c:pt>
                <c:pt idx="2299">
                  <c:v>-0.28652415853282032</c:v>
                </c:pt>
                <c:pt idx="2300">
                  <c:v>-0.33267928093511701</c:v>
                </c:pt>
                <c:pt idx="2301">
                  <c:v>-0.28226944575436314</c:v>
                </c:pt>
                <c:pt idx="2302">
                  <c:v>-0.30869972107953753</c:v>
                </c:pt>
                <c:pt idx="2303">
                  <c:v>-0.34849546717637098</c:v>
                </c:pt>
                <c:pt idx="2304">
                  <c:v>-0.32266652428748399</c:v>
                </c:pt>
                <c:pt idx="2305">
                  <c:v>-0.24462374890898092</c:v>
                </c:pt>
                <c:pt idx="2306">
                  <c:v>-0.2995889630863357</c:v>
                </c:pt>
                <c:pt idx="2307">
                  <c:v>-0.31781047907273935</c:v>
                </c:pt>
                <c:pt idx="2308">
                  <c:v>-0.31690848041830821</c:v>
                </c:pt>
                <c:pt idx="2309">
                  <c:v>-0.34058737405574396</c:v>
                </c:pt>
                <c:pt idx="2310">
                  <c:v>-0.30414434208293661</c:v>
                </c:pt>
                <c:pt idx="2311">
                  <c:v>-0.25493717177475761</c:v>
                </c:pt>
                <c:pt idx="2312">
                  <c:v>-0.32236585806934032</c:v>
                </c:pt>
                <c:pt idx="2313">
                  <c:v>-0.3266205708477975</c:v>
                </c:pt>
                <c:pt idx="2314">
                  <c:v>-0.31265376763985109</c:v>
                </c:pt>
                <c:pt idx="2315">
                  <c:v>-0.30960171973396866</c:v>
                </c:pt>
                <c:pt idx="2316">
                  <c:v>-0.28987687265684647</c:v>
                </c:pt>
                <c:pt idx="2317">
                  <c:v>-0.26525059464053424</c:v>
                </c:pt>
                <c:pt idx="2318">
                  <c:v>-0.33087528362625473</c:v>
                </c:pt>
                <c:pt idx="2319">
                  <c:v>-0.33998604161945656</c:v>
                </c:pt>
                <c:pt idx="2320">
                  <c:v>-0.34058737405574396</c:v>
                </c:pt>
                <c:pt idx="2321">
                  <c:v>-0.28532149366024551</c:v>
                </c:pt>
                <c:pt idx="2322">
                  <c:v>-0.20818071693617352</c:v>
                </c:pt>
                <c:pt idx="2323">
                  <c:v>-0.33633266127728678</c:v>
                </c:pt>
                <c:pt idx="2324">
                  <c:v>-0.32782323572037236</c:v>
                </c:pt>
                <c:pt idx="2325">
                  <c:v>-0.24127103478495482</c:v>
                </c:pt>
                <c:pt idx="2326">
                  <c:v>-0.3354306626228557</c:v>
                </c:pt>
                <c:pt idx="2327">
                  <c:v>-0.29503358408973479</c:v>
                </c:pt>
                <c:pt idx="2328">
                  <c:v>-0.30809838864325012</c:v>
                </c:pt>
                <c:pt idx="2329">
                  <c:v>-0.31901314394531421</c:v>
                </c:pt>
                <c:pt idx="2330">
                  <c:v>-0.3448420868342012</c:v>
                </c:pt>
                <c:pt idx="2331">
                  <c:v>-0.31750981285459562</c:v>
                </c:pt>
                <c:pt idx="2332">
                  <c:v>-0.29988962930447938</c:v>
                </c:pt>
                <c:pt idx="2333">
                  <c:v>-0.25859055211692739</c:v>
                </c:pt>
                <c:pt idx="2334">
                  <c:v>-0.12919055717879407</c:v>
                </c:pt>
                <c:pt idx="2335">
                  <c:v>-0.34028670783760023</c:v>
                </c:pt>
                <c:pt idx="2336">
                  <c:v>-0.29107953752942128</c:v>
                </c:pt>
                <c:pt idx="2337">
                  <c:v>-0.24887846168743813</c:v>
                </c:pt>
                <c:pt idx="2338">
                  <c:v>-0.33328061337140441</c:v>
                </c:pt>
                <c:pt idx="2339">
                  <c:v>-0.31265376763985109</c:v>
                </c:pt>
                <c:pt idx="2340">
                  <c:v>-0.28257011197250681</c:v>
                </c:pt>
                <c:pt idx="2341">
                  <c:v>-0.21759214114751907</c:v>
                </c:pt>
                <c:pt idx="2342">
                  <c:v>-0.27195602288858639</c:v>
                </c:pt>
                <c:pt idx="2343">
                  <c:v>-0.29928829686819197</c:v>
                </c:pt>
                <c:pt idx="2344">
                  <c:v>-0.34028670783760023</c:v>
                </c:pt>
                <c:pt idx="2345">
                  <c:v>-0.26404792976795943</c:v>
                </c:pt>
                <c:pt idx="2346">
                  <c:v>-0.34028670783760023</c:v>
                </c:pt>
                <c:pt idx="2347">
                  <c:v>-0.32236585806934032</c:v>
                </c:pt>
                <c:pt idx="2348">
                  <c:v>-0.34088804027388764</c:v>
                </c:pt>
                <c:pt idx="2349">
                  <c:v>-0.2989876306500483</c:v>
                </c:pt>
                <c:pt idx="2350">
                  <c:v>-0.31750981285459562</c:v>
                </c:pt>
                <c:pt idx="2351">
                  <c:v>-0.30779772242510639</c:v>
                </c:pt>
                <c:pt idx="2352">
                  <c:v>-0.31901314394531421</c:v>
                </c:pt>
                <c:pt idx="2353">
                  <c:v>-0.33573132884099938</c:v>
                </c:pt>
                <c:pt idx="2354">
                  <c:v>-0.30324234342850548</c:v>
                </c:pt>
                <c:pt idx="2355">
                  <c:v>-0.2989876306500483</c:v>
                </c:pt>
                <c:pt idx="2356">
                  <c:v>-0.31445776494871336</c:v>
                </c:pt>
                <c:pt idx="2357">
                  <c:v>-0.27651140188518736</c:v>
                </c:pt>
                <c:pt idx="2358">
                  <c:v>-0.33177728228068581</c:v>
                </c:pt>
                <c:pt idx="2359">
                  <c:v>-0.26740064389198553</c:v>
                </c:pt>
                <c:pt idx="2360">
                  <c:v>-0.33087528362625473</c:v>
                </c:pt>
                <c:pt idx="2361">
                  <c:v>-0.28166811331807573</c:v>
                </c:pt>
                <c:pt idx="2362">
                  <c:v>-0.29868696443190457</c:v>
                </c:pt>
                <c:pt idx="2363">
                  <c:v>-0.29413158543530366</c:v>
                </c:pt>
                <c:pt idx="2364">
                  <c:v>-0.33998604161945656</c:v>
                </c:pt>
                <c:pt idx="2365">
                  <c:v>-0.19451457994637072</c:v>
                </c:pt>
                <c:pt idx="2366">
                  <c:v>-0.32631990462965377</c:v>
                </c:pt>
                <c:pt idx="2367">
                  <c:v>-0.32722190328408496</c:v>
                </c:pt>
                <c:pt idx="2368">
                  <c:v>-0.31325510007613849</c:v>
                </c:pt>
                <c:pt idx="2369">
                  <c:v>-0.16413025806088286</c:v>
                </c:pt>
                <c:pt idx="2370">
                  <c:v>-0.26555126085867797</c:v>
                </c:pt>
                <c:pt idx="2371">
                  <c:v>-0.31720914663645194</c:v>
                </c:pt>
                <c:pt idx="2372">
                  <c:v>-0.28562215987838918</c:v>
                </c:pt>
                <c:pt idx="2373">
                  <c:v>-0.32176452563305291</c:v>
                </c:pt>
                <c:pt idx="2374">
                  <c:v>-0.29928829686819197</c:v>
                </c:pt>
                <c:pt idx="2375">
                  <c:v>-0.3354306626228557</c:v>
                </c:pt>
                <c:pt idx="2376">
                  <c:v>-0.25313317446589534</c:v>
                </c:pt>
                <c:pt idx="2377">
                  <c:v>-0.19541657860080186</c:v>
                </c:pt>
                <c:pt idx="2378">
                  <c:v>-0.31235310142170736</c:v>
                </c:pt>
                <c:pt idx="2379">
                  <c:v>-0.34269203758274991</c:v>
                </c:pt>
                <c:pt idx="2380">
                  <c:v>-0.30019029552262311</c:v>
                </c:pt>
                <c:pt idx="2381">
                  <c:v>-0.24612707999969949</c:v>
                </c:pt>
                <c:pt idx="2382">
                  <c:v>-0.2995889630863357</c:v>
                </c:pt>
                <c:pt idx="2383">
                  <c:v>-0.33147661606254214</c:v>
                </c:pt>
                <c:pt idx="2384">
                  <c:v>-0.34909679961265838</c:v>
                </c:pt>
                <c:pt idx="2385">
                  <c:v>-0.32631990462965377</c:v>
                </c:pt>
                <c:pt idx="2386">
                  <c:v>-0.28652415853282032</c:v>
                </c:pt>
                <c:pt idx="2387">
                  <c:v>-0.28106678088178827</c:v>
                </c:pt>
                <c:pt idx="2388">
                  <c:v>-0.29077887131127755</c:v>
                </c:pt>
                <c:pt idx="2389">
                  <c:v>-0.31871247772717048</c:v>
                </c:pt>
                <c:pt idx="2390">
                  <c:v>-0.33147661606254214</c:v>
                </c:pt>
                <c:pt idx="2391">
                  <c:v>-0.29443225165344733</c:v>
                </c:pt>
                <c:pt idx="2392">
                  <c:v>-0.28502082744210178</c:v>
                </c:pt>
                <c:pt idx="2393">
                  <c:v>-0.3138564325124259</c:v>
                </c:pt>
                <c:pt idx="2394">
                  <c:v>-0.31841181150902675</c:v>
                </c:pt>
                <c:pt idx="2395">
                  <c:v>-0.31781047907273935</c:v>
                </c:pt>
                <c:pt idx="2396">
                  <c:v>-0.24157170100309852</c:v>
                </c:pt>
                <c:pt idx="2397">
                  <c:v>-0.29077887131127755</c:v>
                </c:pt>
                <c:pt idx="2398">
                  <c:v>-0.35256863705704722</c:v>
                </c:pt>
                <c:pt idx="2399">
                  <c:v>-0.31235310142170736</c:v>
                </c:pt>
                <c:pt idx="2400">
                  <c:v>-0.33147661606254214</c:v>
                </c:pt>
                <c:pt idx="2401">
                  <c:v>-0.30354300964664915</c:v>
                </c:pt>
                <c:pt idx="2402">
                  <c:v>-0.33603199505914311</c:v>
                </c:pt>
                <c:pt idx="2403">
                  <c:v>-0.31295443385799476</c:v>
                </c:pt>
                <c:pt idx="2404">
                  <c:v>-0.24947979412372556</c:v>
                </c:pt>
                <c:pt idx="2405">
                  <c:v>-0.2995889630863357</c:v>
                </c:pt>
                <c:pt idx="2406">
                  <c:v>-0.33207794849882954</c:v>
                </c:pt>
                <c:pt idx="2407">
                  <c:v>-0.3354306626228557</c:v>
                </c:pt>
                <c:pt idx="2408">
                  <c:v>-0.33147661606254214</c:v>
                </c:pt>
                <c:pt idx="2409">
                  <c:v>-0.33087528362625473</c:v>
                </c:pt>
                <c:pt idx="2410">
                  <c:v>-0.33573132884099938</c:v>
                </c:pt>
                <c:pt idx="2411">
                  <c:v>-0.33633266127728678</c:v>
                </c:pt>
                <c:pt idx="2412">
                  <c:v>-0.33207794849882954</c:v>
                </c:pt>
                <c:pt idx="2413">
                  <c:v>-0.28562215987838918</c:v>
                </c:pt>
                <c:pt idx="2414">
                  <c:v>-0.29077887131127755</c:v>
                </c:pt>
                <c:pt idx="2415">
                  <c:v>-0.32146385941490918</c:v>
                </c:pt>
                <c:pt idx="2416">
                  <c:v>-0.31750981285459562</c:v>
                </c:pt>
                <c:pt idx="2417">
                  <c:v>-0.30354300964664915</c:v>
                </c:pt>
                <c:pt idx="2418">
                  <c:v>-0.33633266127728678</c:v>
                </c:pt>
                <c:pt idx="2419">
                  <c:v>-0.32631990462965377</c:v>
                </c:pt>
                <c:pt idx="2420">
                  <c:v>-0.32631990462965377</c:v>
                </c:pt>
                <c:pt idx="2421">
                  <c:v>-0.29017753887499015</c:v>
                </c:pt>
                <c:pt idx="2422">
                  <c:v>-0.2956349165260222</c:v>
                </c:pt>
                <c:pt idx="2423">
                  <c:v>-0.34058737405574396</c:v>
                </c:pt>
                <c:pt idx="2424">
                  <c:v>-0.3266205708477975</c:v>
                </c:pt>
                <c:pt idx="2425">
                  <c:v>-0.27651140188518736</c:v>
                </c:pt>
                <c:pt idx="2426">
                  <c:v>-0.34058737405574396</c:v>
                </c:pt>
                <c:pt idx="2427">
                  <c:v>-0.30869972107953753</c:v>
                </c:pt>
                <c:pt idx="2428">
                  <c:v>-0.3083990548613938</c:v>
                </c:pt>
                <c:pt idx="2429">
                  <c:v>-0.28497544171765654</c:v>
                </c:pt>
                <c:pt idx="2430">
                  <c:v>-0.34058737405574396</c:v>
                </c:pt>
                <c:pt idx="2431">
                  <c:v>-0.33147661606254214</c:v>
                </c:pt>
                <c:pt idx="2432">
                  <c:v>-0.28592282609653291</c:v>
                </c:pt>
                <c:pt idx="2433">
                  <c:v>-0.32176452563305291</c:v>
                </c:pt>
                <c:pt idx="2434">
                  <c:v>-0.28622349231467659</c:v>
                </c:pt>
                <c:pt idx="2435">
                  <c:v>-0.28592282609653291</c:v>
                </c:pt>
                <c:pt idx="2436">
                  <c:v>-0.29593558274416593</c:v>
                </c:pt>
                <c:pt idx="2437">
                  <c:v>-0.33753532614986165</c:v>
                </c:pt>
                <c:pt idx="2438">
                  <c:v>-0.29077887131127755</c:v>
                </c:pt>
                <c:pt idx="2439">
                  <c:v>-0.29868696443190457</c:v>
                </c:pt>
                <c:pt idx="2440">
                  <c:v>-0.3354306626228557</c:v>
                </c:pt>
                <c:pt idx="2441">
                  <c:v>-0.31781047907273935</c:v>
                </c:pt>
                <c:pt idx="2442">
                  <c:v>-0.31781047907273935</c:v>
                </c:pt>
                <c:pt idx="2443">
                  <c:v>-0.24522508134526835</c:v>
                </c:pt>
                <c:pt idx="2444">
                  <c:v>-0.33177728228068581</c:v>
                </c:pt>
                <c:pt idx="2445">
                  <c:v>-0.26069521564393339</c:v>
                </c:pt>
                <c:pt idx="2446">
                  <c:v>-0.33207794849882954</c:v>
                </c:pt>
                <c:pt idx="2447">
                  <c:v>-0.32631990462965377</c:v>
                </c:pt>
                <c:pt idx="2448">
                  <c:v>-0.23125827813732186</c:v>
                </c:pt>
                <c:pt idx="2449">
                  <c:v>-0.31720914663645194</c:v>
                </c:pt>
                <c:pt idx="2450">
                  <c:v>-0.33087528362625473</c:v>
                </c:pt>
                <c:pt idx="2451">
                  <c:v>-0.22730423157700835</c:v>
                </c:pt>
                <c:pt idx="2452">
                  <c:v>-0.26679931145569813</c:v>
                </c:pt>
                <c:pt idx="2453">
                  <c:v>-0.2995889630863357</c:v>
                </c:pt>
                <c:pt idx="2454">
                  <c:v>-0.31265376763985109</c:v>
                </c:pt>
                <c:pt idx="2455">
                  <c:v>-0.29413158543530366</c:v>
                </c:pt>
                <c:pt idx="2456">
                  <c:v>-0.31781047907273935</c:v>
                </c:pt>
                <c:pt idx="2457">
                  <c:v>-0.33573132884099938</c:v>
                </c:pt>
                <c:pt idx="2458">
                  <c:v>-0.30869972107953753</c:v>
                </c:pt>
                <c:pt idx="2459">
                  <c:v>-0.27135469045229899</c:v>
                </c:pt>
                <c:pt idx="2460">
                  <c:v>-0.27711273432147476</c:v>
                </c:pt>
                <c:pt idx="2461">
                  <c:v>-0.3442407543979138</c:v>
                </c:pt>
                <c:pt idx="2462">
                  <c:v>-0.27345935397930499</c:v>
                </c:pt>
                <c:pt idx="2463">
                  <c:v>-0.29593558274416593</c:v>
                </c:pt>
                <c:pt idx="2464">
                  <c:v>-0.33633266127728678</c:v>
                </c:pt>
                <c:pt idx="2465">
                  <c:v>-0.31690848041830821</c:v>
                </c:pt>
                <c:pt idx="2466">
                  <c:v>-0.29988962930447938</c:v>
                </c:pt>
                <c:pt idx="2467">
                  <c:v>-0.30869972107953753</c:v>
                </c:pt>
                <c:pt idx="2468">
                  <c:v>-0.32236585806934032</c:v>
                </c:pt>
                <c:pt idx="2469">
                  <c:v>-0.33267928093511701</c:v>
                </c:pt>
                <c:pt idx="2470">
                  <c:v>-0.31415709873056963</c:v>
                </c:pt>
                <c:pt idx="2471">
                  <c:v>-0.28622349231467659</c:v>
                </c:pt>
                <c:pt idx="2472">
                  <c:v>-0.28772682340539518</c:v>
                </c:pt>
                <c:pt idx="2473">
                  <c:v>-0.28502082744210178</c:v>
                </c:pt>
                <c:pt idx="2474">
                  <c:v>-0.33633266127728678</c:v>
                </c:pt>
                <c:pt idx="2475">
                  <c:v>-0.33512999640471197</c:v>
                </c:pt>
                <c:pt idx="2476">
                  <c:v>-0.22244818636226368</c:v>
                </c:pt>
                <c:pt idx="2477">
                  <c:v>-0.32722190328408496</c:v>
                </c:pt>
                <c:pt idx="2478">
                  <c:v>-0.33087528362625473</c:v>
                </c:pt>
                <c:pt idx="2479">
                  <c:v>-0.3354306626228557</c:v>
                </c:pt>
                <c:pt idx="2480">
                  <c:v>-0.3138564325124259</c:v>
                </c:pt>
                <c:pt idx="2481">
                  <c:v>-0.32752256950222863</c:v>
                </c:pt>
                <c:pt idx="2482">
                  <c:v>-0.29473291787159106</c:v>
                </c:pt>
                <c:pt idx="2483">
                  <c:v>-0.34088804027388764</c:v>
                </c:pt>
                <c:pt idx="2484">
                  <c:v>-0.32631990462965377</c:v>
                </c:pt>
                <c:pt idx="2485">
                  <c:v>-0.31781047907273935</c:v>
                </c:pt>
                <c:pt idx="2486">
                  <c:v>-0.33117594984439841</c:v>
                </c:pt>
                <c:pt idx="2487">
                  <c:v>-0.29928829686819197</c:v>
                </c:pt>
                <c:pt idx="2488">
                  <c:v>-0.34088804027388764</c:v>
                </c:pt>
                <c:pt idx="2489">
                  <c:v>-0.33207794849882954</c:v>
                </c:pt>
                <c:pt idx="2490">
                  <c:v>-0.31720914663645194</c:v>
                </c:pt>
                <c:pt idx="2491">
                  <c:v>-0.31475843116685703</c:v>
                </c:pt>
                <c:pt idx="2492">
                  <c:v>-0.29984424358003414</c:v>
                </c:pt>
                <c:pt idx="2493">
                  <c:v>-0.21789280736566277</c:v>
                </c:pt>
                <c:pt idx="2494">
                  <c:v>-0.25919188455321479</c:v>
                </c:pt>
                <c:pt idx="2495">
                  <c:v>-0.25583917042918874</c:v>
                </c:pt>
                <c:pt idx="2496">
                  <c:v>-0.32752256950222863</c:v>
                </c:pt>
                <c:pt idx="2497">
                  <c:v>-0.31781047907273935</c:v>
                </c:pt>
                <c:pt idx="2498">
                  <c:v>-0.3354306626228557</c:v>
                </c:pt>
                <c:pt idx="2499">
                  <c:v>-0.31295443385799476</c:v>
                </c:pt>
                <c:pt idx="2500">
                  <c:v>-0.30809838864325012</c:v>
                </c:pt>
                <c:pt idx="2501">
                  <c:v>-0.31295443385799476</c:v>
                </c:pt>
                <c:pt idx="2502">
                  <c:v>-0.330574617408111</c:v>
                </c:pt>
                <c:pt idx="2503">
                  <c:v>-0.32812390193851604</c:v>
                </c:pt>
                <c:pt idx="2504">
                  <c:v>-0.31720914663645194</c:v>
                </c:pt>
                <c:pt idx="2505">
                  <c:v>-0.33968537540131283</c:v>
                </c:pt>
                <c:pt idx="2506">
                  <c:v>-0.20878204937246095</c:v>
                </c:pt>
                <c:pt idx="2507">
                  <c:v>-0.30354300964664915</c:v>
                </c:pt>
                <c:pt idx="2508">
                  <c:v>-0.33117594984439841</c:v>
                </c:pt>
                <c:pt idx="2509">
                  <c:v>-0.33297994715326068</c:v>
                </c:pt>
                <c:pt idx="2510">
                  <c:v>-0.330574617408111</c:v>
                </c:pt>
                <c:pt idx="2511">
                  <c:v>-0.330574617408111</c:v>
                </c:pt>
                <c:pt idx="2512">
                  <c:v>-0.32692123706594123</c:v>
                </c:pt>
                <c:pt idx="2513">
                  <c:v>-0.33147661606254214</c:v>
                </c:pt>
                <c:pt idx="2514">
                  <c:v>-0.33633266127728678</c:v>
                </c:pt>
                <c:pt idx="2515">
                  <c:v>-0.31841181150902675</c:v>
                </c:pt>
                <c:pt idx="2516">
                  <c:v>-0.31720914663645194</c:v>
                </c:pt>
                <c:pt idx="2517">
                  <c:v>-0.281367447099932</c:v>
                </c:pt>
                <c:pt idx="2518">
                  <c:v>-0.30564767317365515</c:v>
                </c:pt>
                <c:pt idx="2519">
                  <c:v>-0.32206519185119659</c:v>
                </c:pt>
                <c:pt idx="2520">
                  <c:v>-0.31811114529088302</c:v>
                </c:pt>
                <c:pt idx="2521">
                  <c:v>-0.28592282609653291</c:v>
                </c:pt>
                <c:pt idx="2522">
                  <c:v>-0.29473291787159106</c:v>
                </c:pt>
                <c:pt idx="2523">
                  <c:v>-0.29533425030787852</c:v>
                </c:pt>
                <c:pt idx="2524">
                  <c:v>-0.29017753887499015</c:v>
                </c:pt>
                <c:pt idx="2525">
                  <c:v>-0.31750981285459562</c:v>
                </c:pt>
                <c:pt idx="2526">
                  <c:v>-0.31200704947911834</c:v>
                </c:pt>
                <c:pt idx="2527">
                  <c:v>-0.30289629148591651</c:v>
                </c:pt>
                <c:pt idx="2528">
                  <c:v>-0.27681206810333109</c:v>
                </c:pt>
                <c:pt idx="2529">
                  <c:v>-0.31961447638160162</c:v>
                </c:pt>
                <c:pt idx="2530">
                  <c:v>-0.31325510007613849</c:v>
                </c:pt>
                <c:pt idx="2531">
                  <c:v>-0.33603199505914311</c:v>
                </c:pt>
                <c:pt idx="2532">
                  <c:v>-0.29017753887499015</c:v>
                </c:pt>
                <c:pt idx="2533">
                  <c:v>-0.31720914663645194</c:v>
                </c:pt>
                <c:pt idx="2534">
                  <c:v>-0.27771406675776222</c:v>
                </c:pt>
                <c:pt idx="2535">
                  <c:v>-0.31265376763985109</c:v>
                </c:pt>
                <c:pt idx="2536">
                  <c:v>-0.30354300964664915</c:v>
                </c:pt>
                <c:pt idx="2537">
                  <c:v>-0.28592282609653291</c:v>
                </c:pt>
                <c:pt idx="2538">
                  <c:v>-0.32176452563305291</c:v>
                </c:pt>
                <c:pt idx="2539">
                  <c:v>-0.32146385941490918</c:v>
                </c:pt>
                <c:pt idx="2540">
                  <c:v>-0.30960171973396866</c:v>
                </c:pt>
                <c:pt idx="2541">
                  <c:v>-0.30384367586479288</c:v>
                </c:pt>
                <c:pt idx="2542">
                  <c:v>-0.34028670783760023</c:v>
                </c:pt>
                <c:pt idx="2543">
                  <c:v>-0.3442407543979138</c:v>
                </c:pt>
                <c:pt idx="2544">
                  <c:v>-0.31295443385799476</c:v>
                </c:pt>
                <c:pt idx="2545">
                  <c:v>-0.31325510007613849</c:v>
                </c:pt>
                <c:pt idx="2546">
                  <c:v>-0.30049096174076684</c:v>
                </c:pt>
                <c:pt idx="2547">
                  <c:v>-0.33573132884099938</c:v>
                </c:pt>
                <c:pt idx="2548">
                  <c:v>-0.32631990462965377</c:v>
                </c:pt>
                <c:pt idx="2549">
                  <c:v>-0.2956349165260222</c:v>
                </c:pt>
                <c:pt idx="2550">
                  <c:v>-0.32176452563305291</c:v>
                </c:pt>
                <c:pt idx="2551">
                  <c:v>-0.30384367586479288</c:v>
                </c:pt>
                <c:pt idx="2552">
                  <c:v>-0.33998604161945656</c:v>
                </c:pt>
                <c:pt idx="2553">
                  <c:v>-0.32176452563305291</c:v>
                </c:pt>
                <c:pt idx="2554">
                  <c:v>-0.31750981285459562</c:v>
                </c:pt>
                <c:pt idx="2555">
                  <c:v>-0.33117594984439841</c:v>
                </c:pt>
                <c:pt idx="2556">
                  <c:v>-0.3354306626228557</c:v>
                </c:pt>
                <c:pt idx="2557">
                  <c:v>-0.33512999640471197</c:v>
                </c:pt>
                <c:pt idx="2558">
                  <c:v>-0.27135469045229899</c:v>
                </c:pt>
                <c:pt idx="2559">
                  <c:v>-0.330574617408111</c:v>
                </c:pt>
                <c:pt idx="2560">
                  <c:v>-0.32176452563305291</c:v>
                </c:pt>
                <c:pt idx="2561">
                  <c:v>-0.29838629821376084</c:v>
                </c:pt>
                <c:pt idx="2562">
                  <c:v>-0.3083990548613938</c:v>
                </c:pt>
                <c:pt idx="2563">
                  <c:v>-0.3354306626228557</c:v>
                </c:pt>
                <c:pt idx="2564">
                  <c:v>-0.34879613339451471</c:v>
                </c:pt>
                <c:pt idx="2565">
                  <c:v>-0.27771406675776222</c:v>
                </c:pt>
                <c:pt idx="2566">
                  <c:v>-0.33207794849882954</c:v>
                </c:pt>
                <c:pt idx="2567">
                  <c:v>-0.28257011197250681</c:v>
                </c:pt>
                <c:pt idx="2568">
                  <c:v>-0.30049096174076684</c:v>
                </c:pt>
                <c:pt idx="2569">
                  <c:v>-0.32722190328408496</c:v>
                </c:pt>
                <c:pt idx="2570">
                  <c:v>-0.29107953752942128</c:v>
                </c:pt>
                <c:pt idx="2571">
                  <c:v>-0.31265376763985109</c:v>
                </c:pt>
                <c:pt idx="2572">
                  <c:v>-0.26740064389198553</c:v>
                </c:pt>
                <c:pt idx="2573">
                  <c:v>-0.3083990548613938</c:v>
                </c:pt>
                <c:pt idx="2574">
                  <c:v>-0.28166811331807573</c:v>
                </c:pt>
                <c:pt idx="2575">
                  <c:v>-0.33663332749543051</c:v>
                </c:pt>
                <c:pt idx="2576">
                  <c:v>-0.3463454179249198</c:v>
                </c:pt>
                <c:pt idx="2577">
                  <c:v>-0.26284526489538457</c:v>
                </c:pt>
                <c:pt idx="2578">
                  <c:v>-0.25859055211692739</c:v>
                </c:pt>
                <c:pt idx="2579">
                  <c:v>-0.29988962930447938</c:v>
                </c:pt>
                <c:pt idx="2580">
                  <c:v>-0.31265376763985109</c:v>
                </c:pt>
                <c:pt idx="2581">
                  <c:v>-0.31720914663645194</c:v>
                </c:pt>
                <c:pt idx="2582">
                  <c:v>-0.26284526489538457</c:v>
                </c:pt>
                <c:pt idx="2583">
                  <c:v>-0.30474567451922402</c:v>
                </c:pt>
                <c:pt idx="2584">
                  <c:v>-0.32236585806934032</c:v>
                </c:pt>
                <c:pt idx="2585">
                  <c:v>-0.29928829686819197</c:v>
                </c:pt>
                <c:pt idx="2586">
                  <c:v>-0.25919188455321479</c:v>
                </c:pt>
                <c:pt idx="2587">
                  <c:v>-0.26224393245909716</c:v>
                </c:pt>
                <c:pt idx="2588">
                  <c:v>-0.31020305217025607</c:v>
                </c:pt>
                <c:pt idx="2589">
                  <c:v>-0.31235310142170736</c:v>
                </c:pt>
                <c:pt idx="2590">
                  <c:v>-0.27681206810333109</c:v>
                </c:pt>
                <c:pt idx="2591">
                  <c:v>-0.330574617408111</c:v>
                </c:pt>
                <c:pt idx="2592">
                  <c:v>-0.32266652428748399</c:v>
                </c:pt>
                <c:pt idx="2593">
                  <c:v>-0.3266205708477975</c:v>
                </c:pt>
                <c:pt idx="2594">
                  <c:v>-0.30749705620696266</c:v>
                </c:pt>
                <c:pt idx="2595">
                  <c:v>-0.30809838864325012</c:v>
                </c:pt>
                <c:pt idx="2596">
                  <c:v>-0.33177728228068581</c:v>
                </c:pt>
                <c:pt idx="2597">
                  <c:v>-0.29443225165344733</c:v>
                </c:pt>
                <c:pt idx="2598">
                  <c:v>-0.3266205708477975</c:v>
                </c:pt>
                <c:pt idx="2599">
                  <c:v>-0.34544341927048861</c:v>
                </c:pt>
                <c:pt idx="2600">
                  <c:v>-0.30869972107953753</c:v>
                </c:pt>
                <c:pt idx="2601">
                  <c:v>-0.33968537540131283</c:v>
                </c:pt>
                <c:pt idx="2602">
                  <c:v>-0.34028670783760023</c:v>
                </c:pt>
                <c:pt idx="2603">
                  <c:v>-0.30414434208293661</c:v>
                </c:pt>
                <c:pt idx="2604">
                  <c:v>-0.29503358408973479</c:v>
                </c:pt>
                <c:pt idx="2605">
                  <c:v>-0.33998604161945656</c:v>
                </c:pt>
                <c:pt idx="2606">
                  <c:v>-0.32477118781448999</c:v>
                </c:pt>
                <c:pt idx="2607">
                  <c:v>-0.34088804027388764</c:v>
                </c:pt>
                <c:pt idx="2608">
                  <c:v>-0.34028670783760023</c:v>
                </c:pt>
                <c:pt idx="2609">
                  <c:v>-0.31750981285459562</c:v>
                </c:pt>
                <c:pt idx="2610">
                  <c:v>-0.33087528362625473</c:v>
                </c:pt>
                <c:pt idx="2611">
                  <c:v>-0.27591006944889995</c:v>
                </c:pt>
                <c:pt idx="2612">
                  <c:v>-0.30504634073736775</c:v>
                </c:pt>
                <c:pt idx="2613">
                  <c:v>-0.31475843116685703</c:v>
                </c:pt>
                <c:pt idx="2614">
                  <c:v>-0.27436135263373607</c:v>
                </c:pt>
                <c:pt idx="2615">
                  <c:v>-0.29593558274416593</c:v>
                </c:pt>
                <c:pt idx="2616">
                  <c:v>-0.30384367586479288</c:v>
                </c:pt>
                <c:pt idx="2617">
                  <c:v>-0.27771406675776222</c:v>
                </c:pt>
                <c:pt idx="2618">
                  <c:v>-0.28076611466364454</c:v>
                </c:pt>
                <c:pt idx="2619">
                  <c:v>-0.31720914663645194</c:v>
                </c:pt>
                <c:pt idx="2620">
                  <c:v>-0.31445776494871336</c:v>
                </c:pt>
                <c:pt idx="2621">
                  <c:v>-0.32266652428748399</c:v>
                </c:pt>
                <c:pt idx="2622">
                  <c:v>-0.31750981285459562</c:v>
                </c:pt>
                <c:pt idx="2623">
                  <c:v>-0.2819687795362194</c:v>
                </c:pt>
                <c:pt idx="2624">
                  <c:v>-0.23641498957021018</c:v>
                </c:pt>
                <c:pt idx="2625">
                  <c:v>-0.31690848041830821</c:v>
                </c:pt>
                <c:pt idx="2626">
                  <c:v>-0.33968537540131283</c:v>
                </c:pt>
                <c:pt idx="2627">
                  <c:v>-0.29533425030787852</c:v>
                </c:pt>
                <c:pt idx="2628">
                  <c:v>-0.3090003872976812</c:v>
                </c:pt>
                <c:pt idx="2629">
                  <c:v>-0.31205243520356363</c:v>
                </c:pt>
                <c:pt idx="2630">
                  <c:v>-0.32206519185119659</c:v>
                </c:pt>
                <c:pt idx="2631">
                  <c:v>-0.32631990462965377</c:v>
                </c:pt>
                <c:pt idx="2632">
                  <c:v>-0.31690848041830821</c:v>
                </c:pt>
                <c:pt idx="2633">
                  <c:v>-0.28682482475096405</c:v>
                </c:pt>
                <c:pt idx="2634">
                  <c:v>-0.32176452563305291</c:v>
                </c:pt>
                <c:pt idx="2635">
                  <c:v>-0.31235310142170736</c:v>
                </c:pt>
                <c:pt idx="2636">
                  <c:v>-0.33603199505914311</c:v>
                </c:pt>
                <c:pt idx="2637">
                  <c:v>-0.3266205708477975</c:v>
                </c:pt>
                <c:pt idx="2638">
                  <c:v>-0.330574617408111</c:v>
                </c:pt>
                <c:pt idx="2639">
                  <c:v>-0.34058737405574396</c:v>
                </c:pt>
                <c:pt idx="2640">
                  <c:v>-0.33633266127728678</c:v>
                </c:pt>
                <c:pt idx="2641">
                  <c:v>-0.32692123706594123</c:v>
                </c:pt>
                <c:pt idx="2642">
                  <c:v>-0.32692123706594123</c:v>
                </c:pt>
                <c:pt idx="2643">
                  <c:v>-0.32176452563305291</c:v>
                </c:pt>
                <c:pt idx="2644">
                  <c:v>-0.31841181150902675</c:v>
                </c:pt>
                <c:pt idx="2645">
                  <c:v>-0.33573132884099938</c:v>
                </c:pt>
                <c:pt idx="2646">
                  <c:v>-0.30354300964664915</c:v>
                </c:pt>
                <c:pt idx="2647">
                  <c:v>-0.31355576629428217</c:v>
                </c:pt>
                <c:pt idx="2648">
                  <c:v>-0.34544341927048861</c:v>
                </c:pt>
                <c:pt idx="2649">
                  <c:v>-0.24522508134526835</c:v>
                </c:pt>
                <c:pt idx="2650">
                  <c:v>-0.31690848041830821</c:v>
                </c:pt>
                <c:pt idx="2651">
                  <c:v>-0.31750981285459562</c:v>
                </c:pt>
                <c:pt idx="2652">
                  <c:v>-0.30079162795891057</c:v>
                </c:pt>
                <c:pt idx="2653">
                  <c:v>-0.3354306626228557</c:v>
                </c:pt>
                <c:pt idx="2654">
                  <c:v>-0.32692123706594123</c:v>
                </c:pt>
                <c:pt idx="2655">
                  <c:v>-0.32236585806934032</c:v>
                </c:pt>
                <c:pt idx="2656">
                  <c:v>-0.31475843116685703</c:v>
                </c:pt>
                <c:pt idx="2657">
                  <c:v>-0.32692123706594123</c:v>
                </c:pt>
                <c:pt idx="2658">
                  <c:v>-0.32266652428748399</c:v>
                </c:pt>
                <c:pt idx="2659">
                  <c:v>-0.30169362661334165</c:v>
                </c:pt>
                <c:pt idx="2660">
                  <c:v>-0.33998604161945656</c:v>
                </c:pt>
                <c:pt idx="2661">
                  <c:v>-0.32176452563305291</c:v>
                </c:pt>
                <c:pt idx="2662">
                  <c:v>-0.34028670783760023</c:v>
                </c:pt>
                <c:pt idx="2663">
                  <c:v>-0.33177728228068581</c:v>
                </c:pt>
                <c:pt idx="2664">
                  <c:v>-0.34028670783760023</c:v>
                </c:pt>
                <c:pt idx="2665">
                  <c:v>-0.34454142061605753</c:v>
                </c:pt>
                <c:pt idx="2666">
                  <c:v>-0.33633266127728678</c:v>
                </c:pt>
                <c:pt idx="2667">
                  <c:v>-0.33968537540131283</c:v>
                </c:pt>
                <c:pt idx="2668">
                  <c:v>-0.32146385941490918</c:v>
                </c:pt>
                <c:pt idx="2669">
                  <c:v>-0.33207794849882954</c:v>
                </c:pt>
                <c:pt idx="2670">
                  <c:v>-0.28927554022055901</c:v>
                </c:pt>
                <c:pt idx="2671">
                  <c:v>-0.30624900560994262</c:v>
                </c:pt>
                <c:pt idx="2672">
                  <c:v>-0.34514275305234493</c:v>
                </c:pt>
                <c:pt idx="2673">
                  <c:v>-0.33573132884099938</c:v>
                </c:pt>
                <c:pt idx="2674">
                  <c:v>-0.28532149366024551</c:v>
                </c:pt>
                <c:pt idx="2675">
                  <c:v>-0.31750981285459562</c:v>
                </c:pt>
                <c:pt idx="2676">
                  <c:v>-0.32146385941490918</c:v>
                </c:pt>
                <c:pt idx="2677">
                  <c:v>-0.27130930472785381</c:v>
                </c:pt>
                <c:pt idx="2678">
                  <c:v>-0.30049096174076684</c:v>
                </c:pt>
                <c:pt idx="2679">
                  <c:v>-0.33633266127728678</c:v>
                </c:pt>
                <c:pt idx="2680">
                  <c:v>-0.32236585806934032</c:v>
                </c:pt>
                <c:pt idx="2681">
                  <c:v>-0.33968537540131283</c:v>
                </c:pt>
                <c:pt idx="2682">
                  <c:v>-0.24492441512712465</c:v>
                </c:pt>
                <c:pt idx="2683">
                  <c:v>-0.27711273432147476</c:v>
                </c:pt>
                <c:pt idx="2684">
                  <c:v>-0.32296719050562772</c:v>
                </c:pt>
                <c:pt idx="2685">
                  <c:v>-0.32722190328408496</c:v>
                </c:pt>
                <c:pt idx="2686">
                  <c:v>-0.30930105351582493</c:v>
                </c:pt>
                <c:pt idx="2687">
                  <c:v>-0.32206519185119659</c:v>
                </c:pt>
                <c:pt idx="2688">
                  <c:v>-0.29258286862013982</c:v>
                </c:pt>
                <c:pt idx="2689">
                  <c:v>-0.32722190328408496</c:v>
                </c:pt>
                <c:pt idx="2690">
                  <c:v>-0.29988962930447938</c:v>
                </c:pt>
                <c:pt idx="2691">
                  <c:v>-0.2631459311135283</c:v>
                </c:pt>
                <c:pt idx="2692">
                  <c:v>-0.31325510007613849</c:v>
                </c:pt>
                <c:pt idx="2693">
                  <c:v>-0.33267928093511701</c:v>
                </c:pt>
                <c:pt idx="2694">
                  <c:v>-0.32752256950222863</c:v>
                </c:pt>
                <c:pt idx="2695">
                  <c:v>-0.33663332749543051</c:v>
                </c:pt>
                <c:pt idx="2696">
                  <c:v>-0.32206519185119659</c:v>
                </c:pt>
                <c:pt idx="2697">
                  <c:v>-0.30354300964664915</c:v>
                </c:pt>
                <c:pt idx="2698">
                  <c:v>-0.32992789924737831</c:v>
                </c:pt>
                <c:pt idx="2699">
                  <c:v>-0.30534700695551142</c:v>
                </c:pt>
                <c:pt idx="2700">
                  <c:v>-0.32236585806934032</c:v>
                </c:pt>
                <c:pt idx="2701">
                  <c:v>-0.29107953752942128</c:v>
                </c:pt>
                <c:pt idx="2702">
                  <c:v>-0.2631459311135283</c:v>
                </c:pt>
                <c:pt idx="2703">
                  <c:v>-0.33573132884099938</c:v>
                </c:pt>
                <c:pt idx="2704">
                  <c:v>-0.30354300964664915</c:v>
                </c:pt>
                <c:pt idx="2705">
                  <c:v>-0.25824450017433842</c:v>
                </c:pt>
                <c:pt idx="2706">
                  <c:v>-0.31871247772717048</c:v>
                </c:pt>
                <c:pt idx="2707">
                  <c:v>-0.3414893727101751</c:v>
                </c:pt>
                <c:pt idx="2708">
                  <c:v>-0.2995889630863357</c:v>
                </c:pt>
                <c:pt idx="2709">
                  <c:v>-0.30809838864325012</c:v>
                </c:pt>
                <c:pt idx="2710">
                  <c:v>-0.31415709873056963</c:v>
                </c:pt>
                <c:pt idx="2711">
                  <c:v>-0.32507185403263372</c:v>
                </c:pt>
                <c:pt idx="2712">
                  <c:v>-0.27681206810333109</c:v>
                </c:pt>
                <c:pt idx="2713">
                  <c:v>-0.3448420868342012</c:v>
                </c:pt>
                <c:pt idx="2714">
                  <c:v>-0.31750981285459562</c:v>
                </c:pt>
                <c:pt idx="2715">
                  <c:v>-0.31750981285459562</c:v>
                </c:pt>
                <c:pt idx="2716">
                  <c:v>-0.33237861471697328</c:v>
                </c:pt>
                <c:pt idx="2717">
                  <c:v>-0.3090003872976812</c:v>
                </c:pt>
                <c:pt idx="2718">
                  <c:v>-2.8926833529128532E-2</c:v>
                </c:pt>
                <c:pt idx="2719">
                  <c:v>-0.27771406675776222</c:v>
                </c:pt>
                <c:pt idx="2720">
                  <c:v>-0.33603199505914311</c:v>
                </c:pt>
                <c:pt idx="2721">
                  <c:v>-0.32631990462965377</c:v>
                </c:pt>
                <c:pt idx="2722">
                  <c:v>-0.34514275305234493</c:v>
                </c:pt>
                <c:pt idx="2723">
                  <c:v>-0.34028670783760023</c:v>
                </c:pt>
                <c:pt idx="2724">
                  <c:v>-0.29928829686819197</c:v>
                </c:pt>
                <c:pt idx="2725">
                  <c:v>-0.3138564325124259</c:v>
                </c:pt>
                <c:pt idx="2726">
                  <c:v>-0.330574617408111</c:v>
                </c:pt>
                <c:pt idx="2727">
                  <c:v>-0.32206519185119659</c:v>
                </c:pt>
                <c:pt idx="2728">
                  <c:v>-0.29473291787159106</c:v>
                </c:pt>
                <c:pt idx="2729">
                  <c:v>-0.26254459867724089</c:v>
                </c:pt>
                <c:pt idx="2730">
                  <c:v>-0.2989876306500483</c:v>
                </c:pt>
                <c:pt idx="2731">
                  <c:v>-0.26404792976795943</c:v>
                </c:pt>
                <c:pt idx="2732">
                  <c:v>-0.33267928093511701</c:v>
                </c:pt>
                <c:pt idx="2733">
                  <c:v>-0.32206519185119659</c:v>
                </c:pt>
                <c:pt idx="2734">
                  <c:v>-0.25768855346249625</c:v>
                </c:pt>
                <c:pt idx="2735">
                  <c:v>-0.33968537540131283</c:v>
                </c:pt>
                <c:pt idx="2736">
                  <c:v>-0.34058737405574396</c:v>
                </c:pt>
                <c:pt idx="2737">
                  <c:v>-0.3138564325124259</c:v>
                </c:pt>
                <c:pt idx="2738">
                  <c:v>-0.30990238595211239</c:v>
                </c:pt>
                <c:pt idx="2739">
                  <c:v>-0.2725573553248738</c:v>
                </c:pt>
                <c:pt idx="2740">
                  <c:v>-0.33603199505914311</c:v>
                </c:pt>
                <c:pt idx="2741">
                  <c:v>-0.29473291787159106</c:v>
                </c:pt>
                <c:pt idx="2742">
                  <c:v>-0.32236585806934032</c:v>
                </c:pt>
                <c:pt idx="2743">
                  <c:v>-0.31295443385799476</c:v>
                </c:pt>
                <c:pt idx="2744">
                  <c:v>-0.26800197632827294</c:v>
                </c:pt>
                <c:pt idx="2745">
                  <c:v>-0.33998604161945656</c:v>
                </c:pt>
                <c:pt idx="2746">
                  <c:v>-0.31690848041830821</c:v>
                </c:pt>
                <c:pt idx="2747">
                  <c:v>-0.31781047907273935</c:v>
                </c:pt>
                <c:pt idx="2748">
                  <c:v>-0.32842456815665977</c:v>
                </c:pt>
                <c:pt idx="2749">
                  <c:v>-0.32601923841151009</c:v>
                </c:pt>
                <c:pt idx="2750">
                  <c:v>-0.3354306626228557</c:v>
                </c:pt>
                <c:pt idx="2751">
                  <c:v>-0.32176452563305291</c:v>
                </c:pt>
                <c:pt idx="2752">
                  <c:v>-0.33573132884099938</c:v>
                </c:pt>
                <c:pt idx="2753">
                  <c:v>-0.30414434208293661</c:v>
                </c:pt>
                <c:pt idx="2754">
                  <c:v>-0.32296719050562772</c:v>
                </c:pt>
                <c:pt idx="2755">
                  <c:v>-0.30809838864325012</c:v>
                </c:pt>
                <c:pt idx="2756">
                  <c:v>-0.33573132884099938</c:v>
                </c:pt>
                <c:pt idx="2757">
                  <c:v>-0.29928829686819197</c:v>
                </c:pt>
                <c:pt idx="2758">
                  <c:v>-0.32782323572037236</c:v>
                </c:pt>
                <c:pt idx="2759">
                  <c:v>-0.32146385941490918</c:v>
                </c:pt>
                <c:pt idx="2760">
                  <c:v>-0.33573132884099938</c:v>
                </c:pt>
                <c:pt idx="2761">
                  <c:v>-0.32266652428748399</c:v>
                </c:pt>
                <c:pt idx="2762">
                  <c:v>-0.2989876306500483</c:v>
                </c:pt>
                <c:pt idx="2763">
                  <c:v>-0.3354306626228557</c:v>
                </c:pt>
                <c:pt idx="2764">
                  <c:v>-0.31781047907273935</c:v>
                </c:pt>
                <c:pt idx="2765">
                  <c:v>-0.33512999640471197</c:v>
                </c:pt>
                <c:pt idx="2766">
                  <c:v>-0.32631990462965377</c:v>
                </c:pt>
                <c:pt idx="2767">
                  <c:v>-0.30139296039519797</c:v>
                </c:pt>
                <c:pt idx="2768">
                  <c:v>-0.34028670783760023</c:v>
                </c:pt>
                <c:pt idx="2769">
                  <c:v>-0.31295443385799476</c:v>
                </c:pt>
                <c:pt idx="2770">
                  <c:v>-0.31415709873056963</c:v>
                </c:pt>
                <c:pt idx="2771">
                  <c:v>-0.32236585806934032</c:v>
                </c:pt>
                <c:pt idx="2772">
                  <c:v>-0.33117594984439841</c:v>
                </c:pt>
                <c:pt idx="2773">
                  <c:v>-0.28987687265684647</c:v>
                </c:pt>
                <c:pt idx="2774">
                  <c:v>-0.29473291787159106</c:v>
                </c:pt>
                <c:pt idx="2775">
                  <c:v>-0.30324234342850548</c:v>
                </c:pt>
                <c:pt idx="2776">
                  <c:v>-0.33117594984439841</c:v>
                </c:pt>
                <c:pt idx="2777">
                  <c:v>-0.30354300964664915</c:v>
                </c:pt>
                <c:pt idx="2778">
                  <c:v>-0.26069521564393339</c:v>
                </c:pt>
                <c:pt idx="2779">
                  <c:v>-0.32752256950222863</c:v>
                </c:pt>
                <c:pt idx="2780">
                  <c:v>-0.25798921968063993</c:v>
                </c:pt>
                <c:pt idx="2781">
                  <c:v>-0.3138564325124259</c:v>
                </c:pt>
                <c:pt idx="2782">
                  <c:v>-0.30960171973396866</c:v>
                </c:pt>
                <c:pt idx="2783">
                  <c:v>-0.31841181150902675</c:v>
                </c:pt>
                <c:pt idx="2784">
                  <c:v>-0.31781047907273935</c:v>
                </c:pt>
                <c:pt idx="2785">
                  <c:v>-0.30354300964664915</c:v>
                </c:pt>
                <c:pt idx="2786">
                  <c:v>-0.32631990462965377</c:v>
                </c:pt>
                <c:pt idx="2787">
                  <c:v>-0.3448420868342012</c:v>
                </c:pt>
                <c:pt idx="2788">
                  <c:v>-0.32692123706594123</c:v>
                </c:pt>
                <c:pt idx="2789">
                  <c:v>-0.32631990462965377</c:v>
                </c:pt>
                <c:pt idx="2790">
                  <c:v>-0.29503358408973479</c:v>
                </c:pt>
                <c:pt idx="2791">
                  <c:v>-0.31750981285459562</c:v>
                </c:pt>
                <c:pt idx="2792">
                  <c:v>-0.32356852294191518</c:v>
                </c:pt>
                <c:pt idx="2793">
                  <c:v>-0.32176452563305291</c:v>
                </c:pt>
                <c:pt idx="2794">
                  <c:v>-0.330574617408111</c:v>
                </c:pt>
                <c:pt idx="2795">
                  <c:v>-0.2989876306500483</c:v>
                </c:pt>
                <c:pt idx="2796">
                  <c:v>-0.32631990462965377</c:v>
                </c:pt>
                <c:pt idx="2797">
                  <c:v>-0.31325510007613849</c:v>
                </c:pt>
                <c:pt idx="2798">
                  <c:v>-0.33573132884099938</c:v>
                </c:pt>
                <c:pt idx="2799">
                  <c:v>-0.34909679961265838</c:v>
                </c:pt>
                <c:pt idx="2800">
                  <c:v>-0.32631990462965377</c:v>
                </c:pt>
                <c:pt idx="2801">
                  <c:v>-0.30384367586479288</c:v>
                </c:pt>
                <c:pt idx="2802">
                  <c:v>-0.31811114529088302</c:v>
                </c:pt>
                <c:pt idx="2803">
                  <c:v>-0.31781047907273935</c:v>
                </c:pt>
                <c:pt idx="2804">
                  <c:v>-0.32176452563305291</c:v>
                </c:pt>
                <c:pt idx="2805">
                  <c:v>-0.32236585806934032</c:v>
                </c:pt>
                <c:pt idx="2806">
                  <c:v>-0.3448420868342012</c:v>
                </c:pt>
                <c:pt idx="2807">
                  <c:v>-0.34088804027388764</c:v>
                </c:pt>
                <c:pt idx="2808">
                  <c:v>-0.31750981285459562</c:v>
                </c:pt>
                <c:pt idx="2809">
                  <c:v>-0.30960171973396866</c:v>
                </c:pt>
                <c:pt idx="2810">
                  <c:v>-0.30654967182808629</c:v>
                </c:pt>
                <c:pt idx="2811">
                  <c:v>-0.3354306626228557</c:v>
                </c:pt>
                <c:pt idx="2812">
                  <c:v>-0.25859055211692739</c:v>
                </c:pt>
                <c:pt idx="2813">
                  <c:v>-0.34239137136460623</c:v>
                </c:pt>
                <c:pt idx="2814">
                  <c:v>-0.25828988589878366</c:v>
                </c:pt>
                <c:pt idx="2815">
                  <c:v>-0.330574617408111</c:v>
                </c:pt>
                <c:pt idx="2816">
                  <c:v>-0.31750981285459562</c:v>
                </c:pt>
                <c:pt idx="2817">
                  <c:v>-0.27345935397930499</c:v>
                </c:pt>
                <c:pt idx="2818">
                  <c:v>-0.33147661606254214</c:v>
                </c:pt>
                <c:pt idx="2819">
                  <c:v>-0.32176452563305291</c:v>
                </c:pt>
                <c:pt idx="2820">
                  <c:v>-0.31811114529088302</c:v>
                </c:pt>
                <c:pt idx="2821">
                  <c:v>-0.3354306626228557</c:v>
                </c:pt>
                <c:pt idx="2822">
                  <c:v>-0.32752256950222863</c:v>
                </c:pt>
                <c:pt idx="2823">
                  <c:v>-0.31841181150902675</c:v>
                </c:pt>
                <c:pt idx="2824">
                  <c:v>-0.31080438460654347</c:v>
                </c:pt>
                <c:pt idx="2825">
                  <c:v>-0.30745167048251743</c:v>
                </c:pt>
                <c:pt idx="2826">
                  <c:v>-0.32722190328408496</c:v>
                </c:pt>
                <c:pt idx="2827">
                  <c:v>-0.33117594984439841</c:v>
                </c:pt>
                <c:pt idx="2828">
                  <c:v>-0.31235310142170736</c:v>
                </c:pt>
                <c:pt idx="2829">
                  <c:v>-0.30869972107953753</c:v>
                </c:pt>
                <c:pt idx="2830">
                  <c:v>-0.32206519185119659</c:v>
                </c:pt>
                <c:pt idx="2831">
                  <c:v>-0.32266652428748399</c:v>
                </c:pt>
                <c:pt idx="2832">
                  <c:v>-0.32236585806934032</c:v>
                </c:pt>
                <c:pt idx="2833">
                  <c:v>-0.26254459867724089</c:v>
                </c:pt>
                <c:pt idx="2834">
                  <c:v>-0.32326785672377145</c:v>
                </c:pt>
                <c:pt idx="2835">
                  <c:v>-0.32631990462965377</c:v>
                </c:pt>
                <c:pt idx="2836">
                  <c:v>-0.31781047907273935</c:v>
                </c:pt>
                <c:pt idx="2837">
                  <c:v>-0.33968537540131283</c:v>
                </c:pt>
                <c:pt idx="2838">
                  <c:v>-0.32146385941490918</c:v>
                </c:pt>
                <c:pt idx="2839">
                  <c:v>-0.3354306626228557</c:v>
                </c:pt>
                <c:pt idx="2840">
                  <c:v>-0.28046544844550086</c:v>
                </c:pt>
                <c:pt idx="2841">
                  <c:v>-0.32146385941490918</c:v>
                </c:pt>
                <c:pt idx="2842">
                  <c:v>-0.31690848041830821</c:v>
                </c:pt>
                <c:pt idx="2843">
                  <c:v>-0.31690848041830821</c:v>
                </c:pt>
                <c:pt idx="2844">
                  <c:v>-0.18084844295656799</c:v>
                </c:pt>
                <c:pt idx="2845">
                  <c:v>-0.27591006944889995</c:v>
                </c:pt>
                <c:pt idx="2846">
                  <c:v>-0.31690848041830821</c:v>
                </c:pt>
                <c:pt idx="2847">
                  <c:v>-0.30779772242510639</c:v>
                </c:pt>
                <c:pt idx="2848">
                  <c:v>-0.32571857219336636</c:v>
                </c:pt>
                <c:pt idx="2849">
                  <c:v>-0.30809838864325012</c:v>
                </c:pt>
                <c:pt idx="2850">
                  <c:v>-0.23611432335206647</c:v>
                </c:pt>
                <c:pt idx="2851">
                  <c:v>-0.27406068641559239</c:v>
                </c:pt>
                <c:pt idx="2852">
                  <c:v>-0.32692123706594123</c:v>
                </c:pt>
                <c:pt idx="2853">
                  <c:v>-0.33117594984439841</c:v>
                </c:pt>
                <c:pt idx="2854">
                  <c:v>-0.32176452563305291</c:v>
                </c:pt>
                <c:pt idx="2855">
                  <c:v>-0.33633266127728678</c:v>
                </c:pt>
                <c:pt idx="2856">
                  <c:v>-0.20512866903029117</c:v>
                </c:pt>
                <c:pt idx="2857">
                  <c:v>-0.28682482475096405</c:v>
                </c:pt>
                <c:pt idx="2858">
                  <c:v>-0.30930105351582493</c:v>
                </c:pt>
                <c:pt idx="2859">
                  <c:v>-0.34118870649203137</c:v>
                </c:pt>
                <c:pt idx="2860">
                  <c:v>-0.28712549096910778</c:v>
                </c:pt>
                <c:pt idx="2861">
                  <c:v>-0.20327928599698361</c:v>
                </c:pt>
                <c:pt idx="2862">
                  <c:v>-0.32206519185119659</c:v>
                </c:pt>
                <c:pt idx="2863">
                  <c:v>-0.30324234342850548</c:v>
                </c:pt>
                <c:pt idx="2864">
                  <c:v>-0.29473291787159106</c:v>
                </c:pt>
                <c:pt idx="2865">
                  <c:v>-0.33723465993171797</c:v>
                </c:pt>
                <c:pt idx="2866">
                  <c:v>-0.3105037183883998</c:v>
                </c:pt>
                <c:pt idx="2867">
                  <c:v>-0.31415709873056963</c:v>
                </c:pt>
                <c:pt idx="2868">
                  <c:v>-0.24462374890898092</c:v>
                </c:pt>
                <c:pt idx="2869">
                  <c:v>-0.27315868776116126</c:v>
                </c:pt>
                <c:pt idx="2870">
                  <c:v>-0.20482800281214747</c:v>
                </c:pt>
                <c:pt idx="2871">
                  <c:v>-0.32326785672377145</c:v>
                </c:pt>
                <c:pt idx="2872">
                  <c:v>-0.25889121833507112</c:v>
                </c:pt>
                <c:pt idx="2873">
                  <c:v>-0.34088804027388764</c:v>
                </c:pt>
                <c:pt idx="2874">
                  <c:v>-0.30049096174076684</c:v>
                </c:pt>
                <c:pt idx="2875">
                  <c:v>-0.24853240974484919</c:v>
                </c:pt>
                <c:pt idx="2876">
                  <c:v>-0.28592282609653291</c:v>
                </c:pt>
                <c:pt idx="2877">
                  <c:v>-0.28742615718725145</c:v>
                </c:pt>
                <c:pt idx="2878">
                  <c:v>-0.33573132884099938</c:v>
                </c:pt>
                <c:pt idx="2879">
                  <c:v>-0.31020305217025607</c:v>
                </c:pt>
                <c:pt idx="2880">
                  <c:v>-0.31690848041830821</c:v>
                </c:pt>
                <c:pt idx="2881">
                  <c:v>-0.34028670783760023</c:v>
                </c:pt>
                <c:pt idx="2882">
                  <c:v>-0.32601923841151009</c:v>
                </c:pt>
                <c:pt idx="2883">
                  <c:v>-0.30414434208293661</c:v>
                </c:pt>
                <c:pt idx="2884">
                  <c:v>-0.30414434208293661</c:v>
                </c:pt>
                <c:pt idx="2885">
                  <c:v>-0.28106678088178827</c:v>
                </c:pt>
                <c:pt idx="2886">
                  <c:v>-0.3090003872976812</c:v>
                </c:pt>
                <c:pt idx="2887">
                  <c:v>-0.33512999640471197</c:v>
                </c:pt>
                <c:pt idx="2888">
                  <c:v>-0.281367447099932</c:v>
                </c:pt>
                <c:pt idx="2889">
                  <c:v>-0.32692123706594123</c:v>
                </c:pt>
                <c:pt idx="2890">
                  <c:v>-0.32842456815665977</c:v>
                </c:pt>
                <c:pt idx="2891">
                  <c:v>-0.28682482475096405</c:v>
                </c:pt>
                <c:pt idx="2892">
                  <c:v>-0.3083990548613938</c:v>
                </c:pt>
                <c:pt idx="2893">
                  <c:v>-0.32206519185119659</c:v>
                </c:pt>
                <c:pt idx="2894">
                  <c:v>-0.32146385941490918</c:v>
                </c:pt>
                <c:pt idx="2895">
                  <c:v>-0.32692123706594123</c:v>
                </c:pt>
                <c:pt idx="2896">
                  <c:v>-0.25859055211692739</c:v>
                </c:pt>
                <c:pt idx="2897">
                  <c:v>-0.31841181150902675</c:v>
                </c:pt>
                <c:pt idx="2898">
                  <c:v>-0.32722190328408496</c:v>
                </c:pt>
                <c:pt idx="2899">
                  <c:v>-0.28682482475096405</c:v>
                </c:pt>
                <c:pt idx="2900">
                  <c:v>-0.30930105351582493</c:v>
                </c:pt>
                <c:pt idx="2901">
                  <c:v>-0.33933932345872392</c:v>
                </c:pt>
                <c:pt idx="2902">
                  <c:v>-0.32266652428748399</c:v>
                </c:pt>
                <c:pt idx="2903">
                  <c:v>-0.30474567451922402</c:v>
                </c:pt>
                <c:pt idx="2904">
                  <c:v>-0.32206519185119659</c:v>
                </c:pt>
                <c:pt idx="2905">
                  <c:v>-0.32601923841151009</c:v>
                </c:pt>
                <c:pt idx="2906">
                  <c:v>-0.24887846168743813</c:v>
                </c:pt>
                <c:pt idx="2907">
                  <c:v>-0.34118870649203137</c:v>
                </c:pt>
                <c:pt idx="2908">
                  <c:v>-0.28562215987838918</c:v>
                </c:pt>
                <c:pt idx="2909">
                  <c:v>-0.33177728228068581</c:v>
                </c:pt>
                <c:pt idx="2910">
                  <c:v>-0.32601923841151009</c:v>
                </c:pt>
                <c:pt idx="2911">
                  <c:v>-0.27621073566704368</c:v>
                </c:pt>
                <c:pt idx="2912">
                  <c:v>-0.29743891383488447</c:v>
                </c:pt>
                <c:pt idx="2913">
                  <c:v>-0.32601923841151009</c:v>
                </c:pt>
                <c:pt idx="2914">
                  <c:v>-0.29228220240199615</c:v>
                </c:pt>
                <c:pt idx="2915">
                  <c:v>-0.27711273432147476</c:v>
                </c:pt>
                <c:pt idx="2916">
                  <c:v>-0.15957487906428194</c:v>
                </c:pt>
                <c:pt idx="2917">
                  <c:v>-0.330574617408111</c:v>
                </c:pt>
                <c:pt idx="2918">
                  <c:v>-0.3354306626228557</c:v>
                </c:pt>
                <c:pt idx="2919">
                  <c:v>-0.31265376763985109</c:v>
                </c:pt>
                <c:pt idx="2920">
                  <c:v>-0.28046544844550086</c:v>
                </c:pt>
                <c:pt idx="2921">
                  <c:v>-0.17109096680263342</c:v>
                </c:pt>
                <c:pt idx="2922">
                  <c:v>-0.30019029552262311</c:v>
                </c:pt>
                <c:pt idx="2923">
                  <c:v>-0.33968537540131283</c:v>
                </c:pt>
                <c:pt idx="2924">
                  <c:v>-0.31811114529088302</c:v>
                </c:pt>
                <c:pt idx="2925">
                  <c:v>-0.31750981285459562</c:v>
                </c:pt>
                <c:pt idx="2926">
                  <c:v>-0.19451457994637072</c:v>
                </c:pt>
                <c:pt idx="2927">
                  <c:v>-0.27225668910673012</c:v>
                </c:pt>
                <c:pt idx="2928">
                  <c:v>-0.34058737405574396</c:v>
                </c:pt>
                <c:pt idx="2929">
                  <c:v>-0.30990238595211239</c:v>
                </c:pt>
                <c:pt idx="2930">
                  <c:v>-0.30869972107953753</c:v>
                </c:pt>
                <c:pt idx="2931">
                  <c:v>-0.21058604668132322</c:v>
                </c:pt>
                <c:pt idx="2932">
                  <c:v>-0.29077887131127755</c:v>
                </c:pt>
                <c:pt idx="2933">
                  <c:v>-0.33117594984439841</c:v>
                </c:pt>
                <c:pt idx="2934">
                  <c:v>-0.32631990462965377</c:v>
                </c:pt>
                <c:pt idx="2935">
                  <c:v>-0.2503817927781567</c:v>
                </c:pt>
                <c:pt idx="2936">
                  <c:v>-0.31841181150902675</c:v>
                </c:pt>
                <c:pt idx="2937">
                  <c:v>-0.24522508134526835</c:v>
                </c:pt>
                <c:pt idx="2938">
                  <c:v>-0.31690848041830821</c:v>
                </c:pt>
                <c:pt idx="2939">
                  <c:v>-0.33663332749543051</c:v>
                </c:pt>
                <c:pt idx="2940">
                  <c:v>-0.33087528362625473</c:v>
                </c:pt>
                <c:pt idx="2941">
                  <c:v>-0.3448420868342012</c:v>
                </c:pt>
                <c:pt idx="2942">
                  <c:v>-0.33512999640471197</c:v>
                </c:pt>
                <c:pt idx="2943">
                  <c:v>-0.32326785672377145</c:v>
                </c:pt>
                <c:pt idx="2944">
                  <c:v>-0.31235310142170736</c:v>
                </c:pt>
                <c:pt idx="2945">
                  <c:v>-0.30444500830108034</c:v>
                </c:pt>
                <c:pt idx="2946">
                  <c:v>-0.29928829686819197</c:v>
                </c:pt>
                <c:pt idx="2947">
                  <c:v>-0.23581365713392277</c:v>
                </c:pt>
                <c:pt idx="2948">
                  <c:v>-0.32902590059294723</c:v>
                </c:pt>
                <c:pt idx="2949">
                  <c:v>-0.30414434208293661</c:v>
                </c:pt>
                <c:pt idx="2950">
                  <c:v>-0.33207794849882954</c:v>
                </c:pt>
                <c:pt idx="2951">
                  <c:v>-0.29047820509313388</c:v>
                </c:pt>
                <c:pt idx="2952">
                  <c:v>-0.33358127958954809</c:v>
                </c:pt>
                <c:pt idx="2953">
                  <c:v>-0.33177728228068581</c:v>
                </c:pt>
                <c:pt idx="2954">
                  <c:v>-0.29168086996570874</c:v>
                </c:pt>
                <c:pt idx="2955">
                  <c:v>-0.3448420868342012</c:v>
                </c:pt>
                <c:pt idx="2956">
                  <c:v>-0.33633266127728678</c:v>
                </c:pt>
                <c:pt idx="2957">
                  <c:v>-0.32236585806934032</c:v>
                </c:pt>
                <c:pt idx="2958">
                  <c:v>-0.26770131011012926</c:v>
                </c:pt>
                <c:pt idx="2959">
                  <c:v>-0.3354306626228557</c:v>
                </c:pt>
                <c:pt idx="2960">
                  <c:v>-0.2819687795362194</c:v>
                </c:pt>
                <c:pt idx="2961">
                  <c:v>-0.30624900560994262</c:v>
                </c:pt>
                <c:pt idx="2962">
                  <c:v>-0.330574617408111</c:v>
                </c:pt>
                <c:pt idx="2963">
                  <c:v>-0.30504634073736775</c:v>
                </c:pt>
                <c:pt idx="2964">
                  <c:v>-0.2989876306500483</c:v>
                </c:pt>
                <c:pt idx="2965">
                  <c:v>-0.31295443385799476</c:v>
                </c:pt>
                <c:pt idx="2966">
                  <c:v>-0.330574617408111</c:v>
                </c:pt>
                <c:pt idx="2967">
                  <c:v>-0.31781047907273935</c:v>
                </c:pt>
                <c:pt idx="2968">
                  <c:v>-0.31750981285459562</c:v>
                </c:pt>
                <c:pt idx="2969">
                  <c:v>-0.31265376763985109</c:v>
                </c:pt>
                <c:pt idx="2970">
                  <c:v>-0.28742615718725145</c:v>
                </c:pt>
                <c:pt idx="2971">
                  <c:v>-0.30354300964664915</c:v>
                </c:pt>
                <c:pt idx="2972">
                  <c:v>-0.30930105351582493</c:v>
                </c:pt>
                <c:pt idx="2973">
                  <c:v>-0.29804024627117187</c:v>
                </c:pt>
                <c:pt idx="2974">
                  <c:v>-0.33147661606254214</c:v>
                </c:pt>
                <c:pt idx="2975">
                  <c:v>-0.33633266127728678</c:v>
                </c:pt>
                <c:pt idx="2976">
                  <c:v>-0.2995889630863357</c:v>
                </c:pt>
                <c:pt idx="2977">
                  <c:v>-0.33573132884099938</c:v>
                </c:pt>
                <c:pt idx="2978">
                  <c:v>-0.27225668910673012</c:v>
                </c:pt>
                <c:pt idx="2979">
                  <c:v>-0.32206519185119659</c:v>
                </c:pt>
                <c:pt idx="2980">
                  <c:v>-0.31781047907273935</c:v>
                </c:pt>
                <c:pt idx="2981">
                  <c:v>-0.34394008817977006</c:v>
                </c:pt>
                <c:pt idx="2982">
                  <c:v>-0.33147661606254214</c:v>
                </c:pt>
                <c:pt idx="2983">
                  <c:v>-0.33177728228068581</c:v>
                </c:pt>
                <c:pt idx="2984">
                  <c:v>-0.33147661606254214</c:v>
                </c:pt>
                <c:pt idx="2985">
                  <c:v>-0.34058737405574396</c:v>
                </c:pt>
                <c:pt idx="2986">
                  <c:v>-0.29413158543530366</c:v>
                </c:pt>
                <c:pt idx="2987">
                  <c:v>-0.33968537540131283</c:v>
                </c:pt>
                <c:pt idx="2988">
                  <c:v>-0.32601923841151009</c:v>
                </c:pt>
                <c:pt idx="2989">
                  <c:v>-0.32206519185119659</c:v>
                </c:pt>
                <c:pt idx="2990">
                  <c:v>-0.3354306626228557</c:v>
                </c:pt>
                <c:pt idx="2991">
                  <c:v>-0.2995889630863357</c:v>
                </c:pt>
                <c:pt idx="2992">
                  <c:v>-0.33663332749543051</c:v>
                </c:pt>
                <c:pt idx="2993">
                  <c:v>-0.32236585806934032</c:v>
                </c:pt>
                <c:pt idx="2994">
                  <c:v>-0.27621073566704368</c:v>
                </c:pt>
                <c:pt idx="2995">
                  <c:v>-0.28497544171765654</c:v>
                </c:pt>
                <c:pt idx="2996">
                  <c:v>-0.32232047234489503</c:v>
                </c:pt>
                <c:pt idx="2997">
                  <c:v>-0.32722190328408496</c:v>
                </c:pt>
                <c:pt idx="2998">
                  <c:v>-0.2956349165260222</c:v>
                </c:pt>
                <c:pt idx="2999">
                  <c:v>-0.3442407543979138</c:v>
                </c:pt>
                <c:pt idx="3000">
                  <c:v>-0.33663332749543051</c:v>
                </c:pt>
                <c:pt idx="3001">
                  <c:v>-0.30079162795891057</c:v>
                </c:pt>
                <c:pt idx="3002">
                  <c:v>-0.30414434208293661</c:v>
                </c:pt>
                <c:pt idx="3003">
                  <c:v>-0.32386918916005886</c:v>
                </c:pt>
                <c:pt idx="3004">
                  <c:v>-0.33573132884099938</c:v>
                </c:pt>
                <c:pt idx="3005">
                  <c:v>-0.30474567451922402</c:v>
                </c:pt>
                <c:pt idx="3006">
                  <c:v>-0.29138020374756501</c:v>
                </c:pt>
                <c:pt idx="3007">
                  <c:v>-0.31295443385799476</c:v>
                </c:pt>
                <c:pt idx="3008">
                  <c:v>-0.3138564325124259</c:v>
                </c:pt>
                <c:pt idx="3009">
                  <c:v>-0.33087528362625473</c:v>
                </c:pt>
                <c:pt idx="3010">
                  <c:v>-0.24127103478495482</c:v>
                </c:pt>
                <c:pt idx="3011">
                  <c:v>-0.33177728228068581</c:v>
                </c:pt>
                <c:pt idx="3012">
                  <c:v>-0.32601923841151009</c:v>
                </c:pt>
                <c:pt idx="3013">
                  <c:v>-0.281367447099932</c:v>
                </c:pt>
                <c:pt idx="3014">
                  <c:v>-0.31325510007613849</c:v>
                </c:pt>
                <c:pt idx="3015">
                  <c:v>-0.3083990548613938</c:v>
                </c:pt>
                <c:pt idx="3016">
                  <c:v>-0.34118870649203137</c:v>
                </c:pt>
                <c:pt idx="3017">
                  <c:v>-0.26800197632827294</c:v>
                </c:pt>
                <c:pt idx="3018">
                  <c:v>-0.3354306626228557</c:v>
                </c:pt>
                <c:pt idx="3019">
                  <c:v>-0.29443225165344733</c:v>
                </c:pt>
                <c:pt idx="3020">
                  <c:v>-0.28257011197250681</c:v>
                </c:pt>
                <c:pt idx="3021">
                  <c:v>-0.30414434208293661</c:v>
                </c:pt>
                <c:pt idx="3022">
                  <c:v>-0.27711273432147476</c:v>
                </c:pt>
                <c:pt idx="3023">
                  <c:v>-0.26770131011012926</c:v>
                </c:pt>
                <c:pt idx="3024">
                  <c:v>-0.32752256950222863</c:v>
                </c:pt>
                <c:pt idx="3025">
                  <c:v>-0.2658519270768217</c:v>
                </c:pt>
                <c:pt idx="3026">
                  <c:v>-0.28652415853282032</c:v>
                </c:pt>
                <c:pt idx="3027">
                  <c:v>-0.33603199505914311</c:v>
                </c:pt>
                <c:pt idx="3028">
                  <c:v>-0.34118870649203137</c:v>
                </c:pt>
                <c:pt idx="3029">
                  <c:v>-0.2995889630863357</c:v>
                </c:pt>
                <c:pt idx="3030">
                  <c:v>-0.30869972107953753</c:v>
                </c:pt>
                <c:pt idx="3031">
                  <c:v>-0.2819687795362194</c:v>
                </c:pt>
                <c:pt idx="3032">
                  <c:v>-0.29107953752942128</c:v>
                </c:pt>
                <c:pt idx="3033">
                  <c:v>-0.2989876306500483</c:v>
                </c:pt>
                <c:pt idx="3034">
                  <c:v>-0.30354300964664915</c:v>
                </c:pt>
                <c:pt idx="3035">
                  <c:v>-0.33147661606254214</c:v>
                </c:pt>
                <c:pt idx="3036">
                  <c:v>-0.33147661606254214</c:v>
                </c:pt>
                <c:pt idx="3037">
                  <c:v>-0.26920464120084781</c:v>
                </c:pt>
                <c:pt idx="3038">
                  <c:v>-0.30414434208293661</c:v>
                </c:pt>
                <c:pt idx="3039">
                  <c:v>-0.34389469475946538</c:v>
                </c:pt>
                <c:pt idx="3040">
                  <c:v>-0.32051646734017336</c:v>
                </c:pt>
                <c:pt idx="3041">
                  <c:v>-0.34299269610503424</c:v>
                </c:pt>
                <c:pt idx="3042">
                  <c:v>-0.31020304447439667</c:v>
                </c:pt>
                <c:pt idx="3043">
                  <c:v>-0.30199428513562598</c:v>
                </c:pt>
                <c:pt idx="3044">
                  <c:v>-0.28407343536736596</c:v>
                </c:pt>
                <c:pt idx="3045">
                  <c:v>-0.34269202988689051</c:v>
                </c:pt>
                <c:pt idx="3046">
                  <c:v>-0.30169361891748225</c:v>
                </c:pt>
                <c:pt idx="3047">
                  <c:v>-0.33843731710843339</c:v>
                </c:pt>
                <c:pt idx="3048">
                  <c:v>-0.3065496641322269</c:v>
                </c:pt>
                <c:pt idx="3049">
                  <c:v>-0.32447051390048687</c:v>
                </c:pt>
                <c:pt idx="3050">
                  <c:v>-0.34694674266534775</c:v>
                </c:pt>
                <c:pt idx="3051">
                  <c:v>-0.34239136366874678</c:v>
                </c:pt>
                <c:pt idx="3052">
                  <c:v>-0.33843731710843339</c:v>
                </c:pt>
                <c:pt idx="3053">
                  <c:v>-0.2922821947061367</c:v>
                </c:pt>
                <c:pt idx="3054">
                  <c:v>-0.30594833169593949</c:v>
                </c:pt>
                <c:pt idx="3055">
                  <c:v>-0.30109228648119485</c:v>
                </c:pt>
                <c:pt idx="3056">
                  <c:v>-0.33082989020595011</c:v>
                </c:pt>
                <c:pt idx="3057">
                  <c:v>-0.33358127189368869</c:v>
                </c:pt>
                <c:pt idx="3058">
                  <c:v>-0.31561503640098348</c:v>
                </c:pt>
                <c:pt idx="3059">
                  <c:v>-0.29258286092428043</c:v>
                </c:pt>
                <c:pt idx="3060">
                  <c:v>-0.32842456046080037</c:v>
                </c:pt>
                <c:pt idx="3061">
                  <c:v>-0.3199151349038859</c:v>
                </c:pt>
                <c:pt idx="3062">
                  <c:v>-0.28832814814582319</c:v>
                </c:pt>
                <c:pt idx="3063">
                  <c:v>-0.33052922398780638</c:v>
                </c:pt>
                <c:pt idx="3064">
                  <c:v>-0.33328060567554496</c:v>
                </c:pt>
                <c:pt idx="3065">
                  <c:v>-0.3287252266789441</c:v>
                </c:pt>
                <c:pt idx="3066">
                  <c:v>-0.31020304447439667</c:v>
                </c:pt>
                <c:pt idx="3067">
                  <c:v>-0.2306115522807298</c:v>
                </c:pt>
                <c:pt idx="3068">
                  <c:v>-0.26494992072653112</c:v>
                </c:pt>
                <c:pt idx="3069">
                  <c:v>-0.27496267737416413</c:v>
                </c:pt>
                <c:pt idx="3070">
                  <c:v>-0.28527610023994088</c:v>
                </c:pt>
                <c:pt idx="3071">
                  <c:v>-0.31140570934697154</c:v>
                </c:pt>
                <c:pt idx="3072">
                  <c:v>-0.31110504312882781</c:v>
                </c:pt>
                <c:pt idx="3073">
                  <c:v>-0.31230770800140262</c:v>
                </c:pt>
                <c:pt idx="3074">
                  <c:v>-0.30594833169593949</c:v>
                </c:pt>
                <c:pt idx="3075">
                  <c:v>-0.29133481032726027</c:v>
                </c:pt>
                <c:pt idx="3076">
                  <c:v>-0.33723465223585858</c:v>
                </c:pt>
                <c:pt idx="3077">
                  <c:v>-0.34359402854132171</c:v>
                </c:pt>
                <c:pt idx="3078">
                  <c:v>-0.31535975590728504</c:v>
                </c:pt>
                <c:pt idx="3079">
                  <c:v>-0.25128378373672844</c:v>
                </c:pt>
                <c:pt idx="3080">
                  <c:v>-0.29593557504830648</c:v>
                </c:pt>
                <c:pt idx="3081">
                  <c:v>-0.33297993945740129</c:v>
                </c:pt>
                <c:pt idx="3082">
                  <c:v>-0.32812389424265664</c:v>
                </c:pt>
                <c:pt idx="3083">
                  <c:v>-0.25068245130044098</c:v>
                </c:pt>
                <c:pt idx="3084">
                  <c:v>-0.26675391803539339</c:v>
                </c:pt>
                <c:pt idx="3085">
                  <c:v>-0.29804023857531248</c:v>
                </c:pt>
                <c:pt idx="3086">
                  <c:v>-0.26129654038436134</c:v>
                </c:pt>
                <c:pt idx="3087">
                  <c:v>-0.33843731710843339</c:v>
                </c:pt>
                <c:pt idx="3088">
                  <c:v>-0.27526334359230786</c:v>
                </c:pt>
                <c:pt idx="3089">
                  <c:v>-0.34724740888349148</c:v>
                </c:pt>
                <c:pt idx="3090">
                  <c:v>-0.32051646734017336</c:v>
                </c:pt>
                <c:pt idx="3091">
                  <c:v>-0.33388193811183242</c:v>
                </c:pt>
                <c:pt idx="3092">
                  <c:v>-0.27160996325013809</c:v>
                </c:pt>
                <c:pt idx="3093">
                  <c:v>-0.34359402854132171</c:v>
                </c:pt>
                <c:pt idx="3094">
                  <c:v>-0.31535975590728504</c:v>
                </c:pt>
                <c:pt idx="3095">
                  <c:v>-0.28712548327324838</c:v>
                </c:pt>
                <c:pt idx="3096">
                  <c:v>-0.33903864954472085</c:v>
                </c:pt>
                <c:pt idx="3097">
                  <c:v>-0.2943868582331427</c:v>
                </c:pt>
                <c:pt idx="3098">
                  <c:v>-0.34269202988689051</c:v>
                </c:pt>
                <c:pt idx="3099">
                  <c:v>-0.29743890613902507</c:v>
                </c:pt>
                <c:pt idx="3100">
                  <c:v>-0.33783598467214593</c:v>
                </c:pt>
                <c:pt idx="3101">
                  <c:v>-0.21939613076052192</c:v>
                </c:pt>
                <c:pt idx="3102">
                  <c:v>-0.31961446868574217</c:v>
                </c:pt>
                <c:pt idx="3103">
                  <c:v>-0.28347210293107861</c:v>
                </c:pt>
                <c:pt idx="3104">
                  <c:v>-0.32416984768234314</c:v>
                </c:pt>
                <c:pt idx="3105">
                  <c:v>-0.32416984768234314</c:v>
                </c:pt>
                <c:pt idx="3106">
                  <c:v>-0.28317143671293488</c:v>
                </c:pt>
                <c:pt idx="3107">
                  <c:v>-0.25674116138776049</c:v>
                </c:pt>
                <c:pt idx="3108">
                  <c:v>-0.2971382399208814</c:v>
                </c:pt>
                <c:pt idx="3109">
                  <c:v>-0.3247711801186306</c:v>
                </c:pt>
                <c:pt idx="3110">
                  <c:v>-0.33267927323925761</c:v>
                </c:pt>
                <c:pt idx="3111">
                  <c:v>-0.33723465223585858</c:v>
                </c:pt>
                <c:pt idx="3112">
                  <c:v>-0.28802748192767946</c:v>
                </c:pt>
                <c:pt idx="3113">
                  <c:v>-0.3193138024675985</c:v>
                </c:pt>
                <c:pt idx="3114">
                  <c:v>-0.29623624126645021</c:v>
                </c:pt>
                <c:pt idx="3115">
                  <c:v>-0.29653690748459394</c:v>
                </c:pt>
                <c:pt idx="3116">
                  <c:v>-0.17869838600925733</c:v>
                </c:pt>
                <c:pt idx="3117">
                  <c:v>-0.32386918146419946</c:v>
                </c:pt>
                <c:pt idx="3118">
                  <c:v>-0.28832814814582319</c:v>
                </c:pt>
                <c:pt idx="3119">
                  <c:v>-0.1015576092851854</c:v>
                </c:pt>
                <c:pt idx="3120">
                  <c:v>-0.21178870385803866</c:v>
                </c:pt>
                <c:pt idx="3121">
                  <c:v>-0.25613982895147303</c:v>
                </c:pt>
                <c:pt idx="3122">
                  <c:v>-0.29468752445128643</c:v>
                </c:pt>
                <c:pt idx="3123">
                  <c:v>-0.29013214545468546</c:v>
                </c:pt>
                <c:pt idx="3124">
                  <c:v>-0.19416852030792239</c:v>
                </c:pt>
                <c:pt idx="3125">
                  <c:v>-0.31961446868574217</c:v>
                </c:pt>
                <c:pt idx="3126">
                  <c:v>-0.3193138024675985</c:v>
                </c:pt>
                <c:pt idx="3127">
                  <c:v>-0.32326784902791206</c:v>
                </c:pt>
                <c:pt idx="3128">
                  <c:v>-0.31901313624945482</c:v>
                </c:pt>
                <c:pt idx="3129">
                  <c:v>-0.34179003123245943</c:v>
                </c:pt>
                <c:pt idx="3130">
                  <c:v>-0.33813665089028966</c:v>
                </c:pt>
                <c:pt idx="3131">
                  <c:v>-0.28287077049479115</c:v>
                </c:pt>
                <c:pt idx="3132">
                  <c:v>-0.23396426640475584</c:v>
                </c:pt>
                <c:pt idx="3133">
                  <c:v>-0.31535975590728504</c:v>
                </c:pt>
                <c:pt idx="3134">
                  <c:v>-0.32416984768234314</c:v>
                </c:pt>
                <c:pt idx="3135">
                  <c:v>-0.26555125316281858</c:v>
                </c:pt>
                <c:pt idx="3136">
                  <c:v>-0.30109228648119485</c:v>
                </c:pt>
                <c:pt idx="3137">
                  <c:v>-0.33843731710843339</c:v>
                </c:pt>
                <c:pt idx="3138">
                  <c:v>-0.32416984768234314</c:v>
                </c:pt>
                <c:pt idx="3139">
                  <c:v>-0.29198152848799303</c:v>
                </c:pt>
                <c:pt idx="3140">
                  <c:v>-0.33358127189368869</c:v>
                </c:pt>
                <c:pt idx="3141">
                  <c:v>-0.30199428513562598</c:v>
                </c:pt>
                <c:pt idx="3142">
                  <c:v>-0.2746620111560204</c:v>
                </c:pt>
                <c:pt idx="3143">
                  <c:v>-0.34179003123245943</c:v>
                </c:pt>
                <c:pt idx="3144">
                  <c:v>-0.32597384499120541</c:v>
                </c:pt>
                <c:pt idx="3145">
                  <c:v>-0.3199151349038859</c:v>
                </c:pt>
                <c:pt idx="3146">
                  <c:v>-0.28892948058211065</c:v>
                </c:pt>
                <c:pt idx="3147">
                  <c:v>-0.30685033035037057</c:v>
                </c:pt>
                <c:pt idx="3148">
                  <c:v>-0.30079162026305117</c:v>
                </c:pt>
                <c:pt idx="3149">
                  <c:v>-0.31050371069254035</c:v>
                </c:pt>
                <c:pt idx="3150">
                  <c:v>-0.30349761622634452</c:v>
                </c:pt>
                <c:pt idx="3151">
                  <c:v>-0.3287252266789441</c:v>
                </c:pt>
                <c:pt idx="3152">
                  <c:v>-0.27831539149819023</c:v>
                </c:pt>
                <c:pt idx="3153">
                  <c:v>-0.31080437691068408</c:v>
                </c:pt>
                <c:pt idx="3154">
                  <c:v>-0.30624899791408322</c:v>
                </c:pt>
                <c:pt idx="3155">
                  <c:v>-0.26615258559910604</c:v>
                </c:pt>
                <c:pt idx="3156">
                  <c:v>-0.26464925450838744</c:v>
                </c:pt>
                <c:pt idx="3157">
                  <c:v>-0.16413025036502346</c:v>
                </c:pt>
                <c:pt idx="3158">
                  <c:v>-0.30199428513562598</c:v>
                </c:pt>
                <c:pt idx="3159">
                  <c:v>-0.27191062946828182</c:v>
                </c:pt>
                <c:pt idx="3160">
                  <c:v>-0.30164823319303702</c:v>
                </c:pt>
                <c:pt idx="3161">
                  <c:v>-0.34179003123245943</c:v>
                </c:pt>
                <c:pt idx="3162">
                  <c:v>-0.2767666746830264</c:v>
                </c:pt>
                <c:pt idx="3163">
                  <c:v>-0.32567317877306173</c:v>
                </c:pt>
                <c:pt idx="3164">
                  <c:v>-0.29198152848799303</c:v>
                </c:pt>
                <c:pt idx="3165">
                  <c:v>-0.29773957235716875</c:v>
                </c:pt>
                <c:pt idx="3166">
                  <c:v>-0.28557676645808455</c:v>
                </c:pt>
                <c:pt idx="3167">
                  <c:v>-0.31170637556511527</c:v>
                </c:pt>
                <c:pt idx="3168">
                  <c:v>-0.15377144177480154</c:v>
                </c:pt>
                <c:pt idx="3169">
                  <c:v>-0.33052922398780638</c:v>
                </c:pt>
                <c:pt idx="3170">
                  <c:v>-0.2795180563707651</c:v>
                </c:pt>
                <c:pt idx="3171">
                  <c:v>-0.33753531845400225</c:v>
                </c:pt>
                <c:pt idx="3172">
                  <c:v>-0.309902378256253</c:v>
                </c:pt>
                <c:pt idx="3173">
                  <c:v>-0.23396426640475584</c:v>
                </c:pt>
                <c:pt idx="3174">
                  <c:v>-0.32507184633677433</c:v>
                </c:pt>
                <c:pt idx="3175">
                  <c:v>-0.29168086226984935</c:v>
                </c:pt>
                <c:pt idx="3176">
                  <c:v>-0.2971382399208814</c:v>
                </c:pt>
                <c:pt idx="3177">
                  <c:v>-0.34694674266534775</c:v>
                </c:pt>
                <c:pt idx="3178">
                  <c:v>-0.32416984768234314</c:v>
                </c:pt>
                <c:pt idx="3179">
                  <c:v>-0.32111779977646077</c:v>
                </c:pt>
                <c:pt idx="3180">
                  <c:v>-0.26950529972313209</c:v>
                </c:pt>
                <c:pt idx="3181">
                  <c:v>-0.3199151349038859</c:v>
                </c:pt>
                <c:pt idx="3182">
                  <c:v>-0.31901313624945482</c:v>
                </c:pt>
                <c:pt idx="3183">
                  <c:v>-0.3159610883435725</c:v>
                </c:pt>
                <c:pt idx="3184">
                  <c:v>-0.32386918146419946</c:v>
                </c:pt>
                <c:pt idx="3185">
                  <c:v>-0.29773957235716875</c:v>
                </c:pt>
                <c:pt idx="3186">
                  <c:v>-0.32051646734017336</c:v>
                </c:pt>
                <c:pt idx="3187">
                  <c:v>-0.34389469475946538</c:v>
                </c:pt>
                <c:pt idx="3188">
                  <c:v>-0.30624899791408322</c:v>
                </c:pt>
                <c:pt idx="3189">
                  <c:v>-0.31260837421954635</c:v>
                </c:pt>
                <c:pt idx="3190">
                  <c:v>-0.28407343536736596</c:v>
                </c:pt>
                <c:pt idx="3191">
                  <c:v>-0.3287252266789441</c:v>
                </c:pt>
                <c:pt idx="3192">
                  <c:v>-0.29258286092428043</c:v>
                </c:pt>
                <c:pt idx="3193">
                  <c:v>-0.30594833169593949</c:v>
                </c:pt>
                <c:pt idx="3194">
                  <c:v>-0.27436134493787667</c:v>
                </c:pt>
                <c:pt idx="3195">
                  <c:v>-0.31445775725285396</c:v>
                </c:pt>
                <c:pt idx="3196">
                  <c:v>-0.32171913221274817</c:v>
                </c:pt>
                <c:pt idx="3197">
                  <c:v>-0.34239136366874678</c:v>
                </c:pt>
                <c:pt idx="3198">
                  <c:v>-0.33328060567554496</c:v>
                </c:pt>
                <c:pt idx="3199">
                  <c:v>-0.31170637556511527</c:v>
                </c:pt>
                <c:pt idx="3200">
                  <c:v>-0.30624899791408322</c:v>
                </c:pt>
                <c:pt idx="3201">
                  <c:v>-0.32021580112202963</c:v>
                </c:pt>
                <c:pt idx="3202">
                  <c:v>-0.28862881436396692</c:v>
                </c:pt>
                <c:pt idx="3203">
                  <c:v>-0.34209069745060311</c:v>
                </c:pt>
                <c:pt idx="3204">
                  <c:v>-0.32902589289708783</c:v>
                </c:pt>
                <c:pt idx="3205">
                  <c:v>-0.24457835548867624</c:v>
                </c:pt>
                <c:pt idx="3206">
                  <c:v>-0.3396399819810082</c:v>
                </c:pt>
                <c:pt idx="3207">
                  <c:v>-0.27341396055900036</c:v>
                </c:pt>
                <c:pt idx="3208">
                  <c:v>-0.32842456046080037</c:v>
                </c:pt>
                <c:pt idx="3209">
                  <c:v>-0.30229495135376971</c:v>
                </c:pt>
                <c:pt idx="3210">
                  <c:v>-0.33328060567554496</c:v>
                </c:pt>
                <c:pt idx="3211">
                  <c:v>-0.32567317877306173</c:v>
                </c:pt>
                <c:pt idx="3212">
                  <c:v>-0.32051646734017336</c:v>
                </c:pt>
                <c:pt idx="3213">
                  <c:v>-0.3463454102290604</c:v>
                </c:pt>
                <c:pt idx="3214">
                  <c:v>-0.32902589289708783</c:v>
                </c:pt>
                <c:pt idx="3215">
                  <c:v>-0.23851964540135676</c:v>
                </c:pt>
                <c:pt idx="3216">
                  <c:v>-0.33873798332657712</c:v>
                </c:pt>
                <c:pt idx="3217">
                  <c:v>-0.33358127189368869</c:v>
                </c:pt>
                <c:pt idx="3218">
                  <c:v>-0.31080437691068408</c:v>
                </c:pt>
                <c:pt idx="3219">
                  <c:v>-0.30594833169593949</c:v>
                </c:pt>
                <c:pt idx="3220">
                  <c:v>-0.34179003123245943</c:v>
                </c:pt>
                <c:pt idx="3221">
                  <c:v>-0.34359402854132171</c:v>
                </c:pt>
                <c:pt idx="3222">
                  <c:v>-0.33693398601771485</c:v>
                </c:pt>
                <c:pt idx="3223">
                  <c:v>-0.33783598467214593</c:v>
                </c:pt>
                <c:pt idx="3224">
                  <c:v>-0.2579438262603353</c:v>
                </c:pt>
                <c:pt idx="3225">
                  <c:v>-0.33297993945740129</c:v>
                </c:pt>
                <c:pt idx="3226">
                  <c:v>-0.32507184633677433</c:v>
                </c:pt>
                <c:pt idx="3227">
                  <c:v>-0.22425217597526656</c:v>
                </c:pt>
                <c:pt idx="3228">
                  <c:v>-0.28257010427664742</c:v>
                </c:pt>
                <c:pt idx="3229">
                  <c:v>-0.26890396728684474</c:v>
                </c:pt>
                <c:pt idx="3230">
                  <c:v>-0.3065496641322269</c:v>
                </c:pt>
                <c:pt idx="3231">
                  <c:v>-0.29168086226984935</c:v>
                </c:pt>
                <c:pt idx="3232">
                  <c:v>-0.34239136366874678</c:v>
                </c:pt>
                <c:pt idx="3233">
                  <c:v>-0.32051646734017336</c:v>
                </c:pt>
                <c:pt idx="3234">
                  <c:v>-0.33783598467214593</c:v>
                </c:pt>
                <c:pt idx="3235">
                  <c:v>-0.32507184633677433</c:v>
                </c:pt>
                <c:pt idx="3236">
                  <c:v>-0.34359402854132171</c:v>
                </c:pt>
                <c:pt idx="3237">
                  <c:v>-0.33448327054811988</c:v>
                </c:pt>
                <c:pt idx="3238">
                  <c:v>-0.33297993945740129</c:v>
                </c:pt>
                <c:pt idx="3239">
                  <c:v>-0.30169361891748225</c:v>
                </c:pt>
                <c:pt idx="3240">
                  <c:v>-0.33903864954472085</c:v>
                </c:pt>
                <c:pt idx="3241">
                  <c:v>-0.27406067871973294</c:v>
                </c:pt>
                <c:pt idx="3242">
                  <c:v>-0.22210212672381532</c:v>
                </c:pt>
                <c:pt idx="3243">
                  <c:v>-0.32932655911523151</c:v>
                </c:pt>
                <c:pt idx="3244">
                  <c:v>-0.25553849651518562</c:v>
                </c:pt>
                <c:pt idx="3245">
                  <c:v>-0.26550586743837334</c:v>
                </c:pt>
                <c:pt idx="3246">
                  <c:v>-0.24187235952538283</c:v>
                </c:pt>
                <c:pt idx="3247">
                  <c:v>-0.31535975590728504</c:v>
                </c:pt>
                <c:pt idx="3248">
                  <c:v>-0.30169361891748225</c:v>
                </c:pt>
                <c:pt idx="3249">
                  <c:v>-0.34179003123245943</c:v>
                </c:pt>
                <c:pt idx="3250">
                  <c:v>-0.28347210293107861</c:v>
                </c:pt>
                <c:pt idx="3251">
                  <c:v>-0.32537251255491806</c:v>
                </c:pt>
                <c:pt idx="3252">
                  <c:v>-0.32812389424265664</c:v>
                </c:pt>
                <c:pt idx="3253">
                  <c:v>-0.33813665089028966</c:v>
                </c:pt>
                <c:pt idx="3254">
                  <c:v>-0.31170637556511527</c:v>
                </c:pt>
                <c:pt idx="3255">
                  <c:v>-0.33873798332657712</c:v>
                </c:pt>
                <c:pt idx="3256">
                  <c:v>-0.32992789155151891</c:v>
                </c:pt>
                <c:pt idx="3257">
                  <c:v>-0.31475842347099764</c:v>
                </c:pt>
                <c:pt idx="3258">
                  <c:v>-0.30775232900480176</c:v>
                </c:pt>
                <c:pt idx="3259">
                  <c:v>-0.33418260432997615</c:v>
                </c:pt>
                <c:pt idx="3260">
                  <c:v>-0.30775232900480176</c:v>
                </c:pt>
                <c:pt idx="3261">
                  <c:v>-0.28437410158550969</c:v>
                </c:pt>
                <c:pt idx="3262">
                  <c:v>-0.31926841674315332</c:v>
                </c:pt>
                <c:pt idx="3263">
                  <c:v>-0.33297993945740129</c:v>
                </c:pt>
                <c:pt idx="3264">
                  <c:v>-0.35210345409823612</c:v>
                </c:pt>
                <c:pt idx="3265">
                  <c:v>-0.27376001250158927</c:v>
                </c:pt>
                <c:pt idx="3266">
                  <c:v>-0.2597932092936428</c:v>
                </c:pt>
                <c:pt idx="3267">
                  <c:v>-0.3193138024675985</c:v>
                </c:pt>
                <c:pt idx="3268">
                  <c:v>-0.23761764674692562</c:v>
                </c:pt>
                <c:pt idx="3269">
                  <c:v>-0.2971382399208814</c:v>
                </c:pt>
                <c:pt idx="3270">
                  <c:v>-0.30199428513562598</c:v>
                </c:pt>
                <c:pt idx="3271">
                  <c:v>-0.3287252266789441</c:v>
                </c:pt>
                <c:pt idx="3272">
                  <c:v>-0.29834090479345621</c:v>
                </c:pt>
                <c:pt idx="3273">
                  <c:v>-0.30259561757191344</c:v>
                </c:pt>
                <c:pt idx="3274">
                  <c:v>-0.19932523174081071</c:v>
                </c:pt>
                <c:pt idx="3275">
                  <c:v>-0.28222405233405845</c:v>
                </c:pt>
                <c:pt idx="3276">
                  <c:v>-0.29653690748459394</c:v>
                </c:pt>
                <c:pt idx="3277">
                  <c:v>-0.30229495135376971</c:v>
                </c:pt>
                <c:pt idx="3278">
                  <c:v>-0.33813665089028966</c:v>
                </c:pt>
                <c:pt idx="3279">
                  <c:v>-0.32021580112202963</c:v>
                </c:pt>
                <c:pt idx="3280">
                  <c:v>-0.32958183960892995</c:v>
                </c:pt>
                <c:pt idx="3281">
                  <c:v>-0.3065496641322269</c:v>
                </c:pt>
                <c:pt idx="3282">
                  <c:v>-0.26159720660250507</c:v>
                </c:pt>
                <c:pt idx="3283">
                  <c:v>-0.3159610883435725</c:v>
                </c:pt>
                <c:pt idx="3284">
                  <c:v>-0.22910822119001123</c:v>
                </c:pt>
                <c:pt idx="3285">
                  <c:v>-0.33328060567554496</c:v>
                </c:pt>
                <c:pt idx="3286">
                  <c:v>-0.31050371069254035</c:v>
                </c:pt>
                <c:pt idx="3287">
                  <c:v>-0.31961446868574217</c:v>
                </c:pt>
                <c:pt idx="3288">
                  <c:v>-0.29258286092428043</c:v>
                </c:pt>
                <c:pt idx="3289">
                  <c:v>-0.33418260432997615</c:v>
                </c:pt>
                <c:pt idx="3290">
                  <c:v>-0.3193138024675985</c:v>
                </c:pt>
                <c:pt idx="3291">
                  <c:v>-0.26950529972313209</c:v>
                </c:pt>
                <c:pt idx="3292">
                  <c:v>-0.31535975590728504</c:v>
                </c:pt>
                <c:pt idx="3293">
                  <c:v>-0.29653690748459394</c:v>
                </c:pt>
                <c:pt idx="3294">
                  <c:v>-0.2971382399208814</c:v>
                </c:pt>
                <c:pt idx="3295">
                  <c:v>-0.28712548327324838</c:v>
                </c:pt>
                <c:pt idx="3296">
                  <c:v>-0.28772681570953573</c:v>
                </c:pt>
                <c:pt idx="3297">
                  <c:v>-0.31505908968914131</c:v>
                </c:pt>
                <c:pt idx="3298">
                  <c:v>-0.3159610883435725</c:v>
                </c:pt>
                <c:pt idx="3299">
                  <c:v>-0.34269202988689051</c:v>
                </c:pt>
                <c:pt idx="3300">
                  <c:v>-0.29258286092428043</c:v>
                </c:pt>
                <c:pt idx="3301">
                  <c:v>-0.28772681570953573</c:v>
                </c:pt>
                <c:pt idx="3302">
                  <c:v>-0.34784874131977894</c:v>
                </c:pt>
                <c:pt idx="3303">
                  <c:v>-0.33267927323925761</c:v>
                </c:pt>
                <c:pt idx="3304">
                  <c:v>-0.31475842347099764</c:v>
                </c:pt>
                <c:pt idx="3305">
                  <c:v>-0.13524925957025408</c:v>
                </c:pt>
                <c:pt idx="3306">
                  <c:v>-0.3463454102290604</c:v>
                </c:pt>
                <c:pt idx="3307">
                  <c:v>-0.32386918146419946</c:v>
                </c:pt>
                <c:pt idx="3308">
                  <c:v>-0.21118737142175123</c:v>
                </c:pt>
                <c:pt idx="3309">
                  <c:v>-0.30564766547779576</c:v>
                </c:pt>
                <c:pt idx="3310">
                  <c:v>-0.31656242077985991</c:v>
                </c:pt>
                <c:pt idx="3311">
                  <c:v>-0.33448327054811988</c:v>
                </c:pt>
                <c:pt idx="3312">
                  <c:v>-0.29348485957871162</c:v>
                </c:pt>
                <c:pt idx="3313">
                  <c:v>-0.22365084353897913</c:v>
                </c:pt>
                <c:pt idx="3314">
                  <c:v>-0.2746620111560204</c:v>
                </c:pt>
                <c:pt idx="3315">
                  <c:v>-0.32812389424265664</c:v>
                </c:pt>
                <c:pt idx="3316">
                  <c:v>-0.2795180563707651</c:v>
                </c:pt>
                <c:pt idx="3317">
                  <c:v>-0.24487902170681994</c:v>
                </c:pt>
                <c:pt idx="3318">
                  <c:v>-0.31901313624945482</c:v>
                </c:pt>
                <c:pt idx="3319">
                  <c:v>-0.27921739015262137</c:v>
                </c:pt>
                <c:pt idx="3320">
                  <c:v>-0.21664474907278328</c:v>
                </c:pt>
                <c:pt idx="3321">
                  <c:v>-0.29804023857531248</c:v>
                </c:pt>
                <c:pt idx="3322">
                  <c:v>-0.29198152848799303</c:v>
                </c:pt>
                <c:pt idx="3323">
                  <c:v>-0.32842456046080037</c:v>
                </c:pt>
                <c:pt idx="3324">
                  <c:v>-0.30139295269933852</c:v>
                </c:pt>
                <c:pt idx="3325">
                  <c:v>-0.31535975590728504</c:v>
                </c:pt>
                <c:pt idx="3326">
                  <c:v>-0.28377276914922228</c:v>
                </c:pt>
                <c:pt idx="3327">
                  <c:v>-0.20783465729772518</c:v>
                </c:pt>
                <c:pt idx="3328">
                  <c:v>-0.32081713355831709</c:v>
                </c:pt>
                <c:pt idx="3329">
                  <c:v>-0.32597384499120541</c:v>
                </c:pt>
                <c:pt idx="3330">
                  <c:v>-0.31110504312882781</c:v>
                </c:pt>
                <c:pt idx="3331">
                  <c:v>-0.28772681570953573</c:v>
                </c:pt>
                <c:pt idx="3332">
                  <c:v>-0.33783598467214593</c:v>
                </c:pt>
                <c:pt idx="3333">
                  <c:v>-0.29804023857531248</c:v>
                </c:pt>
                <c:pt idx="3334">
                  <c:v>-0.30109228648119485</c:v>
                </c:pt>
                <c:pt idx="3335">
                  <c:v>-0.16137886867728482</c:v>
                </c:pt>
                <c:pt idx="3336">
                  <c:v>-0.23396426640475584</c:v>
                </c:pt>
                <c:pt idx="3337">
                  <c:v>-0.24487902170681994</c:v>
                </c:pt>
                <c:pt idx="3338">
                  <c:v>-0.27496267737416413</c:v>
                </c:pt>
                <c:pt idx="3339">
                  <c:v>-0.32842456046080037</c:v>
                </c:pt>
                <c:pt idx="3340">
                  <c:v>-0.28742614949139206</c:v>
                </c:pt>
                <c:pt idx="3341">
                  <c:v>-0.33418260432997615</c:v>
                </c:pt>
                <c:pt idx="3342">
                  <c:v>-0.31505908968914131</c:v>
                </c:pt>
                <c:pt idx="3343">
                  <c:v>-0.26615258559910604</c:v>
                </c:pt>
                <c:pt idx="3344">
                  <c:v>-0.33418260432997615</c:v>
                </c:pt>
                <c:pt idx="3345">
                  <c:v>-0.11157036593281833</c:v>
                </c:pt>
                <c:pt idx="3346">
                  <c:v>-0.31505908968914131</c:v>
                </c:pt>
                <c:pt idx="3347">
                  <c:v>-0.28497543402179715</c:v>
                </c:pt>
                <c:pt idx="3348">
                  <c:v>-0.32081713355831709</c:v>
                </c:pt>
                <c:pt idx="3349">
                  <c:v>-0.29743890613902507</c:v>
                </c:pt>
                <c:pt idx="3350">
                  <c:v>-0.31566042212542877</c:v>
                </c:pt>
                <c:pt idx="3351">
                  <c:v>-0.30229495135376971</c:v>
                </c:pt>
                <c:pt idx="3352">
                  <c:v>-0.34084264685358312</c:v>
                </c:pt>
                <c:pt idx="3353">
                  <c:v>-0.32386918146419946</c:v>
                </c:pt>
                <c:pt idx="3354">
                  <c:v>-0.31080437691068408</c:v>
                </c:pt>
                <c:pt idx="3355">
                  <c:v>-0.31080437691068408</c:v>
                </c:pt>
                <c:pt idx="3356">
                  <c:v>-0.27831539149819023</c:v>
                </c:pt>
                <c:pt idx="3357">
                  <c:v>-0.3159610883435725</c:v>
                </c:pt>
                <c:pt idx="3358">
                  <c:v>-0.21999746319680935</c:v>
                </c:pt>
                <c:pt idx="3359">
                  <c:v>-0.30534699925965203</c:v>
                </c:pt>
                <c:pt idx="3360">
                  <c:v>-0.25188511617301584</c:v>
                </c:pt>
                <c:pt idx="3361">
                  <c:v>-0.31776508565243478</c:v>
                </c:pt>
                <c:pt idx="3362">
                  <c:v>-0.18750847778431548</c:v>
                </c:pt>
                <c:pt idx="3363">
                  <c:v>-0.28437410158550969</c:v>
                </c:pt>
                <c:pt idx="3364">
                  <c:v>-0.2971382399208814</c:v>
                </c:pt>
                <c:pt idx="3365">
                  <c:v>-0.34299269610503424</c:v>
                </c:pt>
                <c:pt idx="3366">
                  <c:v>-0.31505908968914131</c:v>
                </c:pt>
                <c:pt idx="3367">
                  <c:v>-0.34814940753792267</c:v>
                </c:pt>
                <c:pt idx="3368">
                  <c:v>-0.31626175456171624</c:v>
                </c:pt>
                <c:pt idx="3369">
                  <c:v>-0.29623624126645021</c:v>
                </c:pt>
                <c:pt idx="3370">
                  <c:v>-0.32507184633677433</c:v>
                </c:pt>
                <c:pt idx="3371">
                  <c:v>-0.31080437691068408</c:v>
                </c:pt>
                <c:pt idx="3372">
                  <c:v>-0.34724740888349148</c:v>
                </c:pt>
                <c:pt idx="3373">
                  <c:v>-0.30685033035037057</c:v>
                </c:pt>
                <c:pt idx="3374">
                  <c:v>-0.3247711801186306</c:v>
                </c:pt>
                <c:pt idx="3375">
                  <c:v>-0.30564766547779576</c:v>
                </c:pt>
                <c:pt idx="3376">
                  <c:v>-0.32416984768234314</c:v>
                </c:pt>
                <c:pt idx="3377">
                  <c:v>-0.30199428513562598</c:v>
                </c:pt>
                <c:pt idx="3378">
                  <c:v>-0.28407343536736596</c:v>
                </c:pt>
                <c:pt idx="3379">
                  <c:v>-0.29804023857531248</c:v>
                </c:pt>
                <c:pt idx="3380">
                  <c:v>-0.32962722533337518</c:v>
                </c:pt>
                <c:pt idx="3381">
                  <c:v>-0.28467476780365342</c:v>
                </c:pt>
                <c:pt idx="3382">
                  <c:v>-0.33783598467214593</c:v>
                </c:pt>
                <c:pt idx="3383">
                  <c:v>-0.32111779977646077</c:v>
                </c:pt>
                <c:pt idx="3384">
                  <c:v>-0.3247711801186306</c:v>
                </c:pt>
                <c:pt idx="3385">
                  <c:v>-0.33783598467214593</c:v>
                </c:pt>
                <c:pt idx="3386">
                  <c:v>-0.32447051390048687</c:v>
                </c:pt>
                <c:pt idx="3387">
                  <c:v>-0.28677943133065942</c:v>
                </c:pt>
                <c:pt idx="3388">
                  <c:v>-0.2971382399208814</c:v>
                </c:pt>
                <c:pt idx="3389">
                  <c:v>-0.32932655911523151</c:v>
                </c:pt>
                <c:pt idx="3390">
                  <c:v>-0.33753531845400225</c:v>
                </c:pt>
                <c:pt idx="3391">
                  <c:v>-0.3159610883435725</c:v>
                </c:pt>
                <c:pt idx="3392">
                  <c:v>-0.23056616655628448</c:v>
                </c:pt>
                <c:pt idx="3393">
                  <c:v>-0.27891672393447764</c:v>
                </c:pt>
                <c:pt idx="3394">
                  <c:v>-0.309902378256253</c:v>
                </c:pt>
                <c:pt idx="3395">
                  <c:v>-0.32386918146419946</c:v>
                </c:pt>
                <c:pt idx="3396">
                  <c:v>-0.27100863081385068</c:v>
                </c:pt>
                <c:pt idx="3397">
                  <c:v>-0.27891672393447764</c:v>
                </c:pt>
                <c:pt idx="3398">
                  <c:v>-0.32842456046080037</c:v>
                </c:pt>
                <c:pt idx="3399">
                  <c:v>-0.33448327054811988</c:v>
                </c:pt>
                <c:pt idx="3400">
                  <c:v>-0.33388193811183242</c:v>
                </c:pt>
                <c:pt idx="3401">
                  <c:v>-5.2933179202785952E-3</c:v>
                </c:pt>
                <c:pt idx="3402">
                  <c:v>-0.32902589289708783</c:v>
                </c:pt>
                <c:pt idx="3403">
                  <c:v>-0.33297993945740129</c:v>
                </c:pt>
                <c:pt idx="3404">
                  <c:v>-0.33358127189368869</c:v>
                </c:pt>
                <c:pt idx="3405">
                  <c:v>-0.30014490210231848</c:v>
                </c:pt>
                <c:pt idx="3406">
                  <c:v>-0.32386918146419946</c:v>
                </c:pt>
                <c:pt idx="3407">
                  <c:v>-0.32507184633677433</c:v>
                </c:pt>
                <c:pt idx="3408">
                  <c:v>-0.34604474401091667</c:v>
                </c:pt>
                <c:pt idx="3409">
                  <c:v>-0.27526334359230786</c:v>
                </c:pt>
                <c:pt idx="3410">
                  <c:v>-0.34239136366874678</c:v>
                </c:pt>
                <c:pt idx="3411">
                  <c:v>-0.31020304447439667</c:v>
                </c:pt>
                <c:pt idx="3412">
                  <c:v>-0.32292179708532304</c:v>
                </c:pt>
                <c:pt idx="3413">
                  <c:v>-0.32567317877306173</c:v>
                </c:pt>
                <c:pt idx="3414">
                  <c:v>-0.32386918146419946</c:v>
                </c:pt>
                <c:pt idx="3415">
                  <c:v>-0.30169361891748225</c:v>
                </c:pt>
                <c:pt idx="3416">
                  <c:v>-0.3199151349038859</c:v>
                </c:pt>
                <c:pt idx="3417">
                  <c:v>-0.31290904043769008</c:v>
                </c:pt>
                <c:pt idx="3418">
                  <c:v>-0.33418260432997615</c:v>
                </c:pt>
                <c:pt idx="3419">
                  <c:v>-0.31140570934697154</c:v>
                </c:pt>
                <c:pt idx="3420">
                  <c:v>-0.30199428513562598</c:v>
                </c:pt>
                <c:pt idx="3421">
                  <c:v>-0.28802748192767946</c:v>
                </c:pt>
                <c:pt idx="3422">
                  <c:v>-0.25188511617301584</c:v>
                </c:pt>
                <c:pt idx="3423">
                  <c:v>-0.27341396055900036</c:v>
                </c:pt>
                <c:pt idx="3424">
                  <c:v>-0.33358127189368869</c:v>
                </c:pt>
                <c:pt idx="3425">
                  <c:v>-0.30624899791408322</c:v>
                </c:pt>
                <c:pt idx="3426">
                  <c:v>-0.32386918146419946</c:v>
                </c:pt>
                <c:pt idx="3427">
                  <c:v>-0.33388193811183242</c:v>
                </c:pt>
                <c:pt idx="3428">
                  <c:v>-0.29834090479345621</c:v>
                </c:pt>
                <c:pt idx="3429">
                  <c:v>-0.3247711801186306</c:v>
                </c:pt>
                <c:pt idx="3430">
                  <c:v>-0.32386918146419946</c:v>
                </c:pt>
                <c:pt idx="3431">
                  <c:v>-0.27921739015262137</c:v>
                </c:pt>
                <c:pt idx="3432">
                  <c:v>-0.3199151349038859</c:v>
                </c:pt>
                <c:pt idx="3433">
                  <c:v>-0.2943868582331427</c:v>
                </c:pt>
                <c:pt idx="3434">
                  <c:v>-0.25734249382404789</c:v>
                </c:pt>
                <c:pt idx="3435">
                  <c:v>-0.33843731710843339</c:v>
                </c:pt>
                <c:pt idx="3436">
                  <c:v>-0.32447051390048687</c:v>
                </c:pt>
                <c:pt idx="3437">
                  <c:v>-0.33358127189368869</c:v>
                </c:pt>
                <c:pt idx="3438">
                  <c:v>-0.33783598467214593</c:v>
                </c:pt>
                <c:pt idx="3439">
                  <c:v>-0.29318419336056789</c:v>
                </c:pt>
                <c:pt idx="3440">
                  <c:v>-0.33478393676626356</c:v>
                </c:pt>
                <c:pt idx="3441">
                  <c:v>-0.34299269610503424</c:v>
                </c:pt>
                <c:pt idx="3442">
                  <c:v>-0.30624899791408322</c:v>
                </c:pt>
                <c:pt idx="3443">
                  <c:v>-0.22059879563309678</c:v>
                </c:pt>
                <c:pt idx="3444">
                  <c:v>-0.32932655911523151</c:v>
                </c:pt>
                <c:pt idx="3445">
                  <c:v>-0.2922821947061367</c:v>
                </c:pt>
                <c:pt idx="3446">
                  <c:v>-0.29834090479345621</c:v>
                </c:pt>
                <c:pt idx="3447">
                  <c:v>-0.26890396728684474</c:v>
                </c:pt>
                <c:pt idx="3448">
                  <c:v>-0.32842456046080037</c:v>
                </c:pt>
                <c:pt idx="3449">
                  <c:v>-0.3199151349038859</c:v>
                </c:pt>
                <c:pt idx="3450">
                  <c:v>-0.34269202988689051</c:v>
                </c:pt>
                <c:pt idx="3451">
                  <c:v>-0.30169361891748225</c:v>
                </c:pt>
                <c:pt idx="3452">
                  <c:v>-0.32902589289708783</c:v>
                </c:pt>
                <c:pt idx="3453">
                  <c:v>-0.33723465223585858</c:v>
                </c:pt>
                <c:pt idx="3454">
                  <c:v>-0.28802748192767946</c:v>
                </c:pt>
                <c:pt idx="3455">
                  <c:v>-0.25523783029704195</c:v>
                </c:pt>
                <c:pt idx="3456">
                  <c:v>-0.29743890613902507</c:v>
                </c:pt>
                <c:pt idx="3457">
                  <c:v>-0.33933931576286452</c:v>
                </c:pt>
                <c:pt idx="3458">
                  <c:v>-6.9970622527122661E-2</c:v>
                </c:pt>
                <c:pt idx="3459">
                  <c:v>-0.32902589289708783</c:v>
                </c:pt>
                <c:pt idx="3460">
                  <c:v>-0.34664607644720408</c:v>
                </c:pt>
                <c:pt idx="3461">
                  <c:v>-0.32842456046080037</c:v>
                </c:pt>
                <c:pt idx="3462">
                  <c:v>-0.31475842347099764</c:v>
                </c:pt>
                <c:pt idx="3463">
                  <c:v>-0.30624899791408322</c:v>
                </c:pt>
                <c:pt idx="3464">
                  <c:v>-0.33693398601771485</c:v>
                </c:pt>
                <c:pt idx="3465">
                  <c:v>-0.31445775725285396</c:v>
                </c:pt>
                <c:pt idx="3466">
                  <c:v>-0.31020304447439667</c:v>
                </c:pt>
                <c:pt idx="3467">
                  <c:v>-0.33813665089028966</c:v>
                </c:pt>
                <c:pt idx="3468">
                  <c:v>-0.34239136366874678</c:v>
                </c:pt>
                <c:pt idx="3469">
                  <c:v>-0.34269202988689051</c:v>
                </c:pt>
                <c:pt idx="3470">
                  <c:v>-0.32812389424265664</c:v>
                </c:pt>
                <c:pt idx="3471">
                  <c:v>-0.30224956562932448</c:v>
                </c:pt>
                <c:pt idx="3472">
                  <c:v>-0.32992789155151891</c:v>
                </c:pt>
                <c:pt idx="3473">
                  <c:v>-0.27496267737416413</c:v>
                </c:pt>
                <c:pt idx="3474">
                  <c:v>-0.3199151349038859</c:v>
                </c:pt>
                <c:pt idx="3475">
                  <c:v>-0.29773957235716875</c:v>
                </c:pt>
                <c:pt idx="3476">
                  <c:v>-0.31475842347099764</c:v>
                </c:pt>
                <c:pt idx="3477">
                  <c:v>-0.32292179708532304</c:v>
                </c:pt>
                <c:pt idx="3478">
                  <c:v>-0.32537251255491806</c:v>
                </c:pt>
                <c:pt idx="3479">
                  <c:v>-0.32902589289708783</c:v>
                </c:pt>
                <c:pt idx="3480">
                  <c:v>-0.33022855776966265</c:v>
                </c:pt>
                <c:pt idx="3481">
                  <c:v>-0.29013214545468546</c:v>
                </c:pt>
                <c:pt idx="3482">
                  <c:v>-0.33753531845400225</c:v>
                </c:pt>
                <c:pt idx="3483">
                  <c:v>-0.34664607644720408</c:v>
                </c:pt>
                <c:pt idx="3484">
                  <c:v>-0.28527610023994088</c:v>
                </c:pt>
                <c:pt idx="3485">
                  <c:v>-0.33873798332657712</c:v>
                </c:pt>
                <c:pt idx="3486">
                  <c:v>-0.28377276914922228</c:v>
                </c:pt>
                <c:pt idx="3487">
                  <c:v>-0.30564766547779576</c:v>
                </c:pt>
                <c:pt idx="3488">
                  <c:v>-0.28497543402179715</c:v>
                </c:pt>
                <c:pt idx="3489">
                  <c:v>-0.28347210293107861</c:v>
                </c:pt>
                <c:pt idx="3490">
                  <c:v>-0.26615258559910604</c:v>
                </c:pt>
                <c:pt idx="3491">
                  <c:v>-0.31080437691068408</c:v>
                </c:pt>
                <c:pt idx="3492">
                  <c:v>-0.29168086226984935</c:v>
                </c:pt>
                <c:pt idx="3493">
                  <c:v>-0.3287252266789441</c:v>
                </c:pt>
                <c:pt idx="3494">
                  <c:v>-0.28772681570953573</c:v>
                </c:pt>
                <c:pt idx="3495">
                  <c:v>-0.33328060567554496</c:v>
                </c:pt>
                <c:pt idx="3496">
                  <c:v>-0.28347210293107861</c:v>
                </c:pt>
                <c:pt idx="3497">
                  <c:v>-0.28742614949139206</c:v>
                </c:pt>
                <c:pt idx="3498">
                  <c:v>-0.27981872258890883</c:v>
                </c:pt>
                <c:pt idx="3499">
                  <c:v>-0.32962722533337518</c:v>
                </c:pt>
                <c:pt idx="3500">
                  <c:v>-0.34179003123245943</c:v>
                </c:pt>
                <c:pt idx="3501">
                  <c:v>-0.29318419336056789</c:v>
                </c:pt>
                <c:pt idx="3502">
                  <c:v>-0.23791831296506935</c:v>
                </c:pt>
                <c:pt idx="3503">
                  <c:v>-0.33533988347810573</c:v>
                </c:pt>
                <c:pt idx="3504">
                  <c:v>-0.33873798332657712</c:v>
                </c:pt>
                <c:pt idx="3505">
                  <c:v>-0.32356851524605579</c:v>
                </c:pt>
                <c:pt idx="3506">
                  <c:v>-0.31901313624945482</c:v>
                </c:pt>
                <c:pt idx="3507">
                  <c:v>-0.32842456046080037</c:v>
                </c:pt>
                <c:pt idx="3508">
                  <c:v>-0.32416984768234314</c:v>
                </c:pt>
                <c:pt idx="3509">
                  <c:v>-0.30564766547779576</c:v>
                </c:pt>
                <c:pt idx="3510">
                  <c:v>-0.23366360018661214</c:v>
                </c:pt>
                <c:pt idx="3511">
                  <c:v>-0.26434858829024377</c:v>
                </c:pt>
                <c:pt idx="3512">
                  <c:v>-0.3247711801186306</c:v>
                </c:pt>
                <c:pt idx="3513">
                  <c:v>-0.34630002450461506</c:v>
                </c:pt>
                <c:pt idx="3514">
                  <c:v>-0.33723465223585858</c:v>
                </c:pt>
                <c:pt idx="3515">
                  <c:v>-0.26494992072653112</c:v>
                </c:pt>
                <c:pt idx="3516">
                  <c:v>-0.30865432765923284</c:v>
                </c:pt>
                <c:pt idx="3517">
                  <c:v>-0.34239136366874678</c:v>
                </c:pt>
                <c:pt idx="3518">
                  <c:v>-0.32507184633677433</c:v>
                </c:pt>
                <c:pt idx="3519">
                  <c:v>-0.30564766547779576</c:v>
                </c:pt>
                <c:pt idx="3520">
                  <c:v>-0.26920463350498841</c:v>
                </c:pt>
                <c:pt idx="3521">
                  <c:v>-0.2971382399208814</c:v>
                </c:pt>
                <c:pt idx="3522">
                  <c:v>-0.32812389424265664</c:v>
                </c:pt>
                <c:pt idx="3523">
                  <c:v>-0.30594833169593949</c:v>
                </c:pt>
                <c:pt idx="3524">
                  <c:v>-0.27066257887126166</c:v>
                </c:pt>
                <c:pt idx="3525">
                  <c:v>-0.32842456046080037</c:v>
                </c:pt>
                <c:pt idx="3526">
                  <c:v>-0.27556400981045154</c:v>
                </c:pt>
                <c:pt idx="3527">
                  <c:v>-0.33297993945740129</c:v>
                </c:pt>
                <c:pt idx="3528">
                  <c:v>-0.33358127189368869</c:v>
                </c:pt>
                <c:pt idx="3529">
                  <c:v>-0.29653690748459394</c:v>
                </c:pt>
                <c:pt idx="3530">
                  <c:v>-0.32992789155151891</c:v>
                </c:pt>
                <c:pt idx="3531">
                  <c:v>-0.34324797659873274</c:v>
                </c:pt>
                <c:pt idx="3532">
                  <c:v>-0.33783598467214593</c:v>
                </c:pt>
                <c:pt idx="3533">
                  <c:v>-0.33843731710843339</c:v>
                </c:pt>
                <c:pt idx="3534">
                  <c:v>-0.33418260432997615</c:v>
                </c:pt>
                <c:pt idx="3535">
                  <c:v>-0.32902589289708783</c:v>
                </c:pt>
                <c:pt idx="3536">
                  <c:v>-0.31961446868574217</c:v>
                </c:pt>
                <c:pt idx="3537">
                  <c:v>-0.26039454172993026</c:v>
                </c:pt>
                <c:pt idx="3538">
                  <c:v>-0.29198152848799303</c:v>
                </c:pt>
                <c:pt idx="3539">
                  <c:v>-0.31110504312882781</c:v>
                </c:pt>
                <c:pt idx="3540">
                  <c:v>-0.26159720660250507</c:v>
                </c:pt>
                <c:pt idx="3541">
                  <c:v>-0.31170637556511527</c:v>
                </c:pt>
                <c:pt idx="3542">
                  <c:v>-0.30624899791408322</c:v>
                </c:pt>
                <c:pt idx="3543">
                  <c:v>-0.3287252266789441</c:v>
                </c:pt>
                <c:pt idx="3544">
                  <c:v>-0.33783598467214593</c:v>
                </c:pt>
                <c:pt idx="3545">
                  <c:v>-0.31566042212542877</c:v>
                </c:pt>
                <c:pt idx="3546">
                  <c:v>-0.33933931576286452</c:v>
                </c:pt>
                <c:pt idx="3547">
                  <c:v>-0.30259561757191344</c:v>
                </c:pt>
                <c:pt idx="3548">
                  <c:v>-0.32416984768234314</c:v>
                </c:pt>
                <c:pt idx="3549">
                  <c:v>-0.3287252266789441</c:v>
                </c:pt>
                <c:pt idx="3550">
                  <c:v>-0.27861605771633391</c:v>
                </c:pt>
                <c:pt idx="3551">
                  <c:v>-0.24612707230384009</c:v>
                </c:pt>
                <c:pt idx="3552">
                  <c:v>-0.34269202988689051</c:v>
                </c:pt>
                <c:pt idx="3553">
                  <c:v>-0.32386918146419946</c:v>
                </c:pt>
                <c:pt idx="3554">
                  <c:v>-0.32416984768234314</c:v>
                </c:pt>
                <c:pt idx="3555">
                  <c:v>-0.32962722533337518</c:v>
                </c:pt>
                <c:pt idx="3556">
                  <c:v>-0.31901313624945482</c:v>
                </c:pt>
                <c:pt idx="3557">
                  <c:v>-0.31445775725285396</c:v>
                </c:pt>
                <c:pt idx="3558">
                  <c:v>-0.27496267737416413</c:v>
                </c:pt>
                <c:pt idx="3559">
                  <c:v>-0.34239136366874678</c:v>
                </c:pt>
                <c:pt idx="3560">
                  <c:v>-0.30745166278665803</c:v>
                </c:pt>
                <c:pt idx="3561">
                  <c:v>-0.33358127189368869</c:v>
                </c:pt>
                <c:pt idx="3562">
                  <c:v>-0.32356851524605579</c:v>
                </c:pt>
                <c:pt idx="3563">
                  <c:v>-0.25824449247847903</c:v>
                </c:pt>
                <c:pt idx="3564">
                  <c:v>-0.1987238993045233</c:v>
                </c:pt>
                <c:pt idx="3565">
                  <c:v>-0.31505908968914131</c:v>
                </c:pt>
                <c:pt idx="3566">
                  <c:v>-0.32932655911523151</c:v>
                </c:pt>
                <c:pt idx="3567">
                  <c:v>-0.3287252266789441</c:v>
                </c:pt>
                <c:pt idx="3568">
                  <c:v>-0.31746441943429105</c:v>
                </c:pt>
                <c:pt idx="3569">
                  <c:v>-0.27891672393447764</c:v>
                </c:pt>
                <c:pt idx="3570">
                  <c:v>-0.31535975590728504</c:v>
                </c:pt>
                <c:pt idx="3571">
                  <c:v>-0.34694674266534775</c:v>
                </c:pt>
                <c:pt idx="3572">
                  <c:v>-0.3287252266789441</c:v>
                </c:pt>
                <c:pt idx="3573">
                  <c:v>-0.3287252266789441</c:v>
                </c:pt>
                <c:pt idx="3574">
                  <c:v>-0.3247711801186306</c:v>
                </c:pt>
                <c:pt idx="3575">
                  <c:v>-0.33783598467214593</c:v>
                </c:pt>
                <c:pt idx="3576">
                  <c:v>-0.30500094731706306</c:v>
                </c:pt>
                <c:pt idx="3577">
                  <c:v>-0.31050371069254035</c:v>
                </c:pt>
                <c:pt idx="3578">
                  <c:v>-0.30594833169593949</c:v>
                </c:pt>
                <c:pt idx="3579">
                  <c:v>-0.31080437691068408</c:v>
                </c:pt>
                <c:pt idx="3580">
                  <c:v>-0.25674116138776049</c:v>
                </c:pt>
                <c:pt idx="3581">
                  <c:v>-0.31050371069254035</c:v>
                </c:pt>
                <c:pt idx="3582">
                  <c:v>-0.30624899791408322</c:v>
                </c:pt>
                <c:pt idx="3583">
                  <c:v>-0.32812389424265664</c:v>
                </c:pt>
                <c:pt idx="3584">
                  <c:v>-0.29683757370273767</c:v>
                </c:pt>
                <c:pt idx="3585">
                  <c:v>-0.2439770230523888</c:v>
                </c:pt>
                <c:pt idx="3586">
                  <c:v>-0.3193138024675985</c:v>
                </c:pt>
                <c:pt idx="3587">
                  <c:v>-0.29834090479345621</c:v>
                </c:pt>
                <c:pt idx="3588">
                  <c:v>-0.29258286092428043</c:v>
                </c:pt>
                <c:pt idx="3589">
                  <c:v>-0.33813665089028966</c:v>
                </c:pt>
                <c:pt idx="3590">
                  <c:v>-0.26950529972313209</c:v>
                </c:pt>
                <c:pt idx="3591">
                  <c:v>-0.32932655911523151</c:v>
                </c:pt>
                <c:pt idx="3592">
                  <c:v>-0.18445642987843314</c:v>
                </c:pt>
                <c:pt idx="3593">
                  <c:v>-0.27921739015262137</c:v>
                </c:pt>
                <c:pt idx="3594">
                  <c:v>-0.33358127189368869</c:v>
                </c:pt>
                <c:pt idx="3595">
                  <c:v>-0.22940888740815493</c:v>
                </c:pt>
                <c:pt idx="3596">
                  <c:v>-0.32051646734017336</c:v>
                </c:pt>
                <c:pt idx="3597">
                  <c:v>-0.32386918146419946</c:v>
                </c:pt>
                <c:pt idx="3598">
                  <c:v>-0.31445775725285396</c:v>
                </c:pt>
                <c:pt idx="3599">
                  <c:v>-0.33358127189368869</c:v>
                </c:pt>
                <c:pt idx="3600">
                  <c:v>-0.29834090479345621</c:v>
                </c:pt>
                <c:pt idx="3601">
                  <c:v>-0.34754807510163521</c:v>
                </c:pt>
                <c:pt idx="3602">
                  <c:v>-0.12313183939561509</c:v>
                </c:pt>
                <c:pt idx="3603">
                  <c:v>-0.32416984768234314</c:v>
                </c:pt>
                <c:pt idx="3604">
                  <c:v>-0.34299269610503424</c:v>
                </c:pt>
                <c:pt idx="3605">
                  <c:v>-0.2746620111560204</c:v>
                </c:pt>
                <c:pt idx="3606">
                  <c:v>-0.33328060567554496</c:v>
                </c:pt>
                <c:pt idx="3607">
                  <c:v>-0.31050371069254035</c:v>
                </c:pt>
                <c:pt idx="3608">
                  <c:v>-0.3287252266789441</c:v>
                </c:pt>
                <c:pt idx="3609">
                  <c:v>-0.29773957235716875</c:v>
                </c:pt>
                <c:pt idx="3610">
                  <c:v>-0.34024131441729566</c:v>
                </c:pt>
                <c:pt idx="3611">
                  <c:v>-0.28802748192767946</c:v>
                </c:pt>
                <c:pt idx="3612">
                  <c:v>-0.25764316004219157</c:v>
                </c:pt>
                <c:pt idx="3613">
                  <c:v>-0.28983147923654173</c:v>
                </c:pt>
                <c:pt idx="3614">
                  <c:v>-0.33328060567554496</c:v>
                </c:pt>
                <c:pt idx="3615">
                  <c:v>-0.31415709103471023</c:v>
                </c:pt>
                <c:pt idx="3616">
                  <c:v>-0.33783598467214593</c:v>
                </c:pt>
                <c:pt idx="3617">
                  <c:v>-0.30594833169593949</c:v>
                </c:pt>
                <c:pt idx="3618">
                  <c:v>-0.32447051390048687</c:v>
                </c:pt>
                <c:pt idx="3619">
                  <c:v>-0.31776507795657533</c:v>
                </c:pt>
                <c:pt idx="3620">
                  <c:v>-0.29924289575202789</c:v>
                </c:pt>
                <c:pt idx="3621">
                  <c:v>-0.27160995555427869</c:v>
                </c:pt>
                <c:pt idx="3622">
                  <c:v>-0.22575549937012568</c:v>
                </c:pt>
                <c:pt idx="3623">
                  <c:v>-0.33598659394297897</c:v>
                </c:pt>
                <c:pt idx="3624">
                  <c:v>-0.24913372678941778</c:v>
                </c:pt>
                <c:pt idx="3625">
                  <c:v>-0.34419535328174966</c:v>
                </c:pt>
                <c:pt idx="3626">
                  <c:v>-0.27191062177242242</c:v>
                </c:pt>
                <c:pt idx="3627">
                  <c:v>-0.16773823728688855</c:v>
                </c:pt>
                <c:pt idx="3628">
                  <c:v>-0.33143121494637806</c:v>
                </c:pt>
                <c:pt idx="3629">
                  <c:v>-0.31200703408739949</c:v>
                </c:pt>
                <c:pt idx="3630">
                  <c:v>-0.34024130672143627</c:v>
                </c:pt>
                <c:pt idx="3631">
                  <c:v>-0.30349760853048513</c:v>
                </c:pt>
                <c:pt idx="3632">
                  <c:v>-0.30104689306089016</c:v>
                </c:pt>
                <c:pt idx="3633">
                  <c:v>-0.28617809119851256</c:v>
                </c:pt>
                <c:pt idx="3634">
                  <c:v>-0.31986974148358127</c:v>
                </c:pt>
                <c:pt idx="3635">
                  <c:v>-0.34114330537586735</c:v>
                </c:pt>
                <c:pt idx="3636">
                  <c:v>-0.34535263242987935</c:v>
                </c:pt>
                <c:pt idx="3637">
                  <c:v>-0.29804023087945308</c:v>
                </c:pt>
                <c:pt idx="3638">
                  <c:v>-0.29679218028243298</c:v>
                </c:pt>
                <c:pt idx="3639">
                  <c:v>-0.28983147154068234</c:v>
                </c:pt>
                <c:pt idx="3640">
                  <c:v>-0.24427768157467308</c:v>
                </c:pt>
                <c:pt idx="3641">
                  <c:v>-0.29468751675542704</c:v>
                </c:pt>
                <c:pt idx="3642">
                  <c:v>-0.27581928260829064</c:v>
                </c:pt>
                <c:pt idx="3643">
                  <c:v>-0.30865431996337345</c:v>
                </c:pt>
                <c:pt idx="3644">
                  <c:v>-0.26885857386654</c:v>
                </c:pt>
                <c:pt idx="3645">
                  <c:v>-0.30495555389675844</c:v>
                </c:pt>
                <c:pt idx="3646">
                  <c:v>-0.3450973519361808</c:v>
                </c:pt>
                <c:pt idx="3647">
                  <c:v>-0.32171912451688878</c:v>
                </c:pt>
                <c:pt idx="3648">
                  <c:v>-0.34389468706360593</c:v>
                </c:pt>
                <c:pt idx="3649">
                  <c:v>-0.23301687433002005</c:v>
                </c:pt>
                <c:pt idx="3650">
                  <c:v>-0.33538526150669157</c:v>
                </c:pt>
                <c:pt idx="3651">
                  <c:v>-0.33143121494637806</c:v>
                </c:pt>
                <c:pt idx="3652">
                  <c:v>-0.23636958845404613</c:v>
                </c:pt>
                <c:pt idx="3653">
                  <c:v>-0.35025406336906917</c:v>
                </c:pt>
                <c:pt idx="3654">
                  <c:v>-0.32717650216792082</c:v>
                </c:pt>
                <c:pt idx="3655">
                  <c:v>-0.33203254738266552</c:v>
                </c:pt>
                <c:pt idx="3656">
                  <c:v>-0.29924289575202789</c:v>
                </c:pt>
                <c:pt idx="3657">
                  <c:v>-0.30805298752708599</c:v>
                </c:pt>
                <c:pt idx="3658">
                  <c:v>-0.26219853134293308</c:v>
                </c:pt>
                <c:pt idx="3659">
                  <c:v>-0.30349760853048513</c:v>
                </c:pt>
                <c:pt idx="3660">
                  <c:v>-0.30379827474862886</c:v>
                </c:pt>
                <c:pt idx="3661">
                  <c:v>-0.33538526150669157</c:v>
                </c:pt>
                <c:pt idx="3662">
                  <c:v>-0.33994064050329253</c:v>
                </c:pt>
                <c:pt idx="3663">
                  <c:v>-0.27311328664499723</c:v>
                </c:pt>
                <c:pt idx="3664">
                  <c:v>-0.24853239435313035</c:v>
                </c:pt>
                <c:pt idx="3665">
                  <c:v>-0.29498818297357071</c:v>
                </c:pt>
                <c:pt idx="3666">
                  <c:v>-0.30590293827563481</c:v>
                </c:pt>
                <c:pt idx="3667">
                  <c:v>-0.27706733320531063</c:v>
                </c:pt>
                <c:pt idx="3668">
                  <c:v>-0.33718925881555384</c:v>
                </c:pt>
                <c:pt idx="3669">
                  <c:v>-0.34114330537586735</c:v>
                </c:pt>
                <c:pt idx="3670">
                  <c:v>-0.29013213775882607</c:v>
                </c:pt>
                <c:pt idx="3671">
                  <c:v>-0.3396399742851488</c:v>
                </c:pt>
                <c:pt idx="3672">
                  <c:v>-0.32141845829874505</c:v>
                </c:pt>
                <c:pt idx="3673">
                  <c:v>-0.33113054872823433</c:v>
                </c:pt>
                <c:pt idx="3674">
                  <c:v>-0.32171912451688878</c:v>
                </c:pt>
                <c:pt idx="3675">
                  <c:v>-0.3356859277248353</c:v>
                </c:pt>
                <c:pt idx="3676">
                  <c:v>-0.34084263915772361</c:v>
                </c:pt>
                <c:pt idx="3677">
                  <c:v>-0.33113054872823433</c:v>
                </c:pt>
                <c:pt idx="3678">
                  <c:v>-0.28587742498036883</c:v>
                </c:pt>
                <c:pt idx="3679">
                  <c:v>-0.24457834779281681</c:v>
                </c:pt>
                <c:pt idx="3680">
                  <c:v>-0.31230770030554322</c:v>
                </c:pt>
                <c:pt idx="3681">
                  <c:v>-0.33688859259741011</c:v>
                </c:pt>
                <c:pt idx="3682">
                  <c:v>-0.32382378804389478</c:v>
                </c:pt>
                <c:pt idx="3683">
                  <c:v>-0.25914648343705071</c:v>
                </c:pt>
                <c:pt idx="3684">
                  <c:v>-0.30955631861780458</c:v>
                </c:pt>
                <c:pt idx="3685">
                  <c:v>-0.26675391033953399</c:v>
                </c:pt>
                <c:pt idx="3686">
                  <c:v>-0.32201979073503251</c:v>
                </c:pt>
                <c:pt idx="3687">
                  <c:v>-0.30620360449377848</c:v>
                </c:pt>
                <c:pt idx="3688">
                  <c:v>-0.33113054872823433</c:v>
                </c:pt>
                <c:pt idx="3689">
                  <c:v>-0.29408618431913958</c:v>
                </c:pt>
                <c:pt idx="3690">
                  <c:v>-0.33538526150669157</c:v>
                </c:pt>
                <c:pt idx="3691">
                  <c:v>-0.29894222953388416</c:v>
                </c:pt>
                <c:pt idx="3692">
                  <c:v>-0.2400229687962159</c:v>
                </c:pt>
                <c:pt idx="3693">
                  <c:v>-0.32717650216792082</c:v>
                </c:pt>
                <c:pt idx="3694">
                  <c:v>-0.27646600076902328</c:v>
                </c:pt>
                <c:pt idx="3695">
                  <c:v>-0.31746441173843165</c:v>
                </c:pt>
                <c:pt idx="3696">
                  <c:v>-0.31716374552028792</c:v>
                </c:pt>
                <c:pt idx="3697">
                  <c:v>-0.29834089709759681</c:v>
                </c:pt>
                <c:pt idx="3698">
                  <c:v>-0.27130928933613496</c:v>
                </c:pt>
                <c:pt idx="3699">
                  <c:v>-0.28953080532253861</c:v>
                </c:pt>
                <c:pt idx="3700">
                  <c:v>-0.32657516973163347</c:v>
                </c:pt>
                <c:pt idx="3701">
                  <c:v>-0.30895498618151718</c:v>
                </c:pt>
                <c:pt idx="3702">
                  <c:v>-0.32201979073503251</c:v>
                </c:pt>
                <c:pt idx="3703">
                  <c:v>-0.34539801815432447</c:v>
                </c:pt>
                <c:pt idx="3704">
                  <c:v>-0.3356859277248353</c:v>
                </c:pt>
                <c:pt idx="3705">
                  <c:v>-0.32412445426203845</c:v>
                </c:pt>
                <c:pt idx="3706">
                  <c:v>-0.28132204598376792</c:v>
                </c:pt>
                <c:pt idx="3707">
                  <c:v>-0.33598659394297897</c:v>
                </c:pt>
                <c:pt idx="3708">
                  <c:v>-0.25914648343705071</c:v>
                </c:pt>
                <c:pt idx="3709">
                  <c:v>-0.26795657521210881</c:v>
                </c:pt>
                <c:pt idx="3710">
                  <c:v>-0.318065744174719</c:v>
                </c:pt>
                <c:pt idx="3711">
                  <c:v>-0.34690134924504307</c:v>
                </c:pt>
                <c:pt idx="3712">
                  <c:v>-0.33994064050329253</c:v>
                </c:pt>
                <c:pt idx="3713">
                  <c:v>-0.33052921629194693</c:v>
                </c:pt>
                <c:pt idx="3714">
                  <c:v>-0.31776507795657533</c:v>
                </c:pt>
                <c:pt idx="3715">
                  <c:v>-0.30620360449377848</c:v>
                </c:pt>
                <c:pt idx="3716">
                  <c:v>-0.31260836652368695</c:v>
                </c:pt>
                <c:pt idx="3717">
                  <c:v>-0.27066257117540227</c:v>
                </c:pt>
                <c:pt idx="3718">
                  <c:v>-0.31200703408739949</c:v>
                </c:pt>
                <c:pt idx="3719">
                  <c:v>-0.26310052999736422</c:v>
                </c:pt>
                <c:pt idx="3720">
                  <c:v>-0.33478392907040411</c:v>
                </c:pt>
                <c:pt idx="3721">
                  <c:v>-0.33538526150669157</c:v>
                </c:pt>
                <c:pt idx="3722">
                  <c:v>-0.31290903274183068</c:v>
                </c:pt>
                <c:pt idx="3723">
                  <c:v>-0.26705457655767773</c:v>
                </c:pt>
                <c:pt idx="3724">
                  <c:v>-0.32687583594977715</c:v>
                </c:pt>
                <c:pt idx="3725">
                  <c:v>-0.22575549937012568</c:v>
                </c:pt>
                <c:pt idx="3726">
                  <c:v>-0.19717517479350008</c:v>
                </c:pt>
                <c:pt idx="3727">
                  <c:v>-0.34875073227835063</c:v>
                </c:pt>
                <c:pt idx="3728">
                  <c:v>-0.3308298825100906</c:v>
                </c:pt>
                <c:pt idx="3729">
                  <c:v>-0.2722112879905661</c:v>
                </c:pt>
                <c:pt idx="3730">
                  <c:v>-0.26885857386654</c:v>
                </c:pt>
                <c:pt idx="3731">
                  <c:v>-0.32687583594977715</c:v>
                </c:pt>
                <c:pt idx="3732">
                  <c:v>-0.31381103139626176</c:v>
                </c:pt>
                <c:pt idx="3733">
                  <c:v>-0.33538526150669157</c:v>
                </c:pt>
                <c:pt idx="3734">
                  <c:v>-0.31716374552028792</c:v>
                </c:pt>
                <c:pt idx="3735">
                  <c:v>-0.23091221080301408</c:v>
                </c:pt>
                <c:pt idx="3736">
                  <c:v>-0.3356859277248353</c:v>
                </c:pt>
                <c:pt idx="3737">
                  <c:v>-0.32777783460420828</c:v>
                </c:pt>
                <c:pt idx="3738">
                  <c:v>-0.30805298752708599</c:v>
                </c:pt>
                <c:pt idx="3739">
                  <c:v>-0.31166098214481053</c:v>
                </c:pt>
                <c:pt idx="3740">
                  <c:v>-0.33173188116452179</c:v>
                </c:pt>
                <c:pt idx="3741">
                  <c:v>-0.3031969423123414</c:v>
                </c:pt>
                <c:pt idx="3742">
                  <c:v>-0.33022855007380325</c:v>
                </c:pt>
                <c:pt idx="3743">
                  <c:v>-0.33052921629194693</c:v>
                </c:pt>
                <c:pt idx="3744">
                  <c:v>-0.17714966149823416</c:v>
                </c:pt>
                <c:pt idx="3745">
                  <c:v>-0.32111779208060132</c:v>
                </c:pt>
                <c:pt idx="3746">
                  <c:v>-0.31351036517811803</c:v>
                </c:pt>
                <c:pt idx="3747">
                  <c:v>-0.34114330537586735</c:v>
                </c:pt>
                <c:pt idx="3748">
                  <c:v>-0.29468751675542704</c:v>
                </c:pt>
                <c:pt idx="3749">
                  <c:v>-0.31320969895997436</c:v>
                </c:pt>
                <c:pt idx="3750">
                  <c:v>-0.33538526150669157</c:v>
                </c:pt>
                <c:pt idx="3751">
                  <c:v>-0.30289627609419767</c:v>
                </c:pt>
                <c:pt idx="3752">
                  <c:v>-0.34114330537586735</c:v>
                </c:pt>
                <c:pt idx="3753">
                  <c:v>-0.32352312182575105</c:v>
                </c:pt>
                <c:pt idx="3754">
                  <c:v>-0.34084263915772361</c:v>
                </c:pt>
                <c:pt idx="3755">
                  <c:v>-0.26636247267249979</c:v>
                </c:pt>
                <c:pt idx="3756">
                  <c:v>-0.30865431996337345</c:v>
                </c:pt>
                <c:pt idx="3757">
                  <c:v>-0.28983147154068234</c:v>
                </c:pt>
                <c:pt idx="3758">
                  <c:v>-0.2788713305141729</c:v>
                </c:pt>
                <c:pt idx="3759">
                  <c:v>-0.23727158710847726</c:v>
                </c:pt>
                <c:pt idx="3760">
                  <c:v>-0.33052921629194693</c:v>
                </c:pt>
                <c:pt idx="3761">
                  <c:v>-0.31320969895997436</c:v>
                </c:pt>
                <c:pt idx="3762">
                  <c:v>-0.26430319486993903</c:v>
                </c:pt>
                <c:pt idx="3763">
                  <c:v>-0.33628726016112265</c:v>
                </c:pt>
                <c:pt idx="3764">
                  <c:v>-0.33113054872823433</c:v>
                </c:pt>
                <c:pt idx="3765">
                  <c:v>-0.30775232130894231</c:v>
                </c:pt>
                <c:pt idx="3766">
                  <c:v>-0.29864156331574049</c:v>
                </c:pt>
                <c:pt idx="3767">
                  <c:v>-0.26675391033953399</c:v>
                </c:pt>
                <c:pt idx="3768">
                  <c:v>-0.30315155658789616</c:v>
                </c:pt>
                <c:pt idx="3769">
                  <c:v>-0.31716374552028792</c:v>
                </c:pt>
                <c:pt idx="3770">
                  <c:v>-0.10516559620705052</c:v>
                </c:pt>
                <c:pt idx="3771">
                  <c:v>-0.33173188116452179</c:v>
                </c:pt>
                <c:pt idx="3772">
                  <c:v>-0.3450973519361808</c:v>
                </c:pt>
                <c:pt idx="3773">
                  <c:v>-0.29864156331574049</c:v>
                </c:pt>
                <c:pt idx="3774">
                  <c:v>-0.24578101266539165</c:v>
                </c:pt>
                <c:pt idx="3775">
                  <c:v>-0.32567317107720228</c:v>
                </c:pt>
                <c:pt idx="3776">
                  <c:v>-0.318065744174719</c:v>
                </c:pt>
                <c:pt idx="3777">
                  <c:v>-0.31716374552028792</c:v>
                </c:pt>
                <c:pt idx="3778">
                  <c:v>-0.33508459528854784</c:v>
                </c:pt>
                <c:pt idx="3779">
                  <c:v>-0.24517968022910422</c:v>
                </c:pt>
                <c:pt idx="3780">
                  <c:v>-0.32627450351348974</c:v>
                </c:pt>
                <c:pt idx="3781">
                  <c:v>-0.33143121494637806</c:v>
                </c:pt>
                <c:pt idx="3782">
                  <c:v>-0.28953080532253861</c:v>
                </c:pt>
                <c:pt idx="3783">
                  <c:v>-0.31656241308400046</c:v>
                </c:pt>
                <c:pt idx="3784">
                  <c:v>-0.31290903274183068</c:v>
                </c:pt>
                <c:pt idx="3785">
                  <c:v>-0.31316431323552912</c:v>
                </c:pt>
                <c:pt idx="3786">
                  <c:v>-0.31716374552028792</c:v>
                </c:pt>
                <c:pt idx="3787">
                  <c:v>-0.30164822549717762</c:v>
                </c:pt>
                <c:pt idx="3788">
                  <c:v>-0.31381103139626176</c:v>
                </c:pt>
                <c:pt idx="3789">
                  <c:v>-0.31290903274183068</c:v>
                </c:pt>
                <c:pt idx="3790">
                  <c:v>-0.26915924008468373</c:v>
                </c:pt>
                <c:pt idx="3791">
                  <c:v>-0.34419535328174966</c:v>
                </c:pt>
                <c:pt idx="3792">
                  <c:v>-0.24853239435313035</c:v>
                </c:pt>
                <c:pt idx="3793">
                  <c:v>-0.29864156331574049</c:v>
                </c:pt>
                <c:pt idx="3794">
                  <c:v>-0.32537250485905855</c:v>
                </c:pt>
                <c:pt idx="3795">
                  <c:v>-0.29804023087945308</c:v>
                </c:pt>
                <c:pt idx="3796">
                  <c:v>-0.30104689306089016</c:v>
                </c:pt>
                <c:pt idx="3797">
                  <c:v>-0.32657516973163347</c:v>
                </c:pt>
                <c:pt idx="3798">
                  <c:v>-0.29043280397696974</c:v>
                </c:pt>
                <c:pt idx="3799">
                  <c:v>-0.25033639166199262</c:v>
                </c:pt>
                <c:pt idx="3800">
                  <c:v>-0.29438685053728331</c:v>
                </c:pt>
                <c:pt idx="3801">
                  <c:v>-0.25519243687673721</c:v>
                </c:pt>
                <c:pt idx="3802">
                  <c:v>-0.33113054872823433</c:v>
                </c:pt>
                <c:pt idx="3803">
                  <c:v>-0.30865431996337345</c:v>
                </c:pt>
                <c:pt idx="3804">
                  <c:v>-0.27251195420870977</c:v>
                </c:pt>
                <c:pt idx="3805">
                  <c:v>-0.31105964970852318</c:v>
                </c:pt>
                <c:pt idx="3806">
                  <c:v>-0.33508459528854784</c:v>
                </c:pt>
                <c:pt idx="3807">
                  <c:v>-0.34419535328174966</c:v>
                </c:pt>
                <c:pt idx="3808">
                  <c:v>-0.32322245560760732</c:v>
                </c:pt>
                <c:pt idx="3809">
                  <c:v>-0.34479668571803712</c:v>
                </c:pt>
                <c:pt idx="3810">
                  <c:v>-0.34024130672143627</c:v>
                </c:pt>
                <c:pt idx="3811">
                  <c:v>-0.31686307930214419</c:v>
                </c:pt>
                <c:pt idx="3812">
                  <c:v>-0.32687583594977715</c:v>
                </c:pt>
                <c:pt idx="3813">
                  <c:v>-0.33994064050329253</c:v>
                </c:pt>
                <c:pt idx="3814">
                  <c:v>-0.23151354323930148</c:v>
                </c:pt>
                <c:pt idx="3815">
                  <c:v>-0.27401528529942837</c:v>
                </c:pt>
                <c:pt idx="3816">
                  <c:v>-0.28072071354748052</c:v>
                </c:pt>
                <c:pt idx="3817">
                  <c:v>-0.32657516973163347</c:v>
                </c:pt>
                <c:pt idx="3818">
                  <c:v>-0.27616533455087955</c:v>
                </c:pt>
                <c:pt idx="3819">
                  <c:v>-0.26765590899396513</c:v>
                </c:pt>
                <c:pt idx="3820">
                  <c:v>-0.30835365374522972</c:v>
                </c:pt>
                <c:pt idx="3821">
                  <c:v>-0.2849754263259377</c:v>
                </c:pt>
                <c:pt idx="3822">
                  <c:v>-0.3031969423123414</c:v>
                </c:pt>
                <c:pt idx="3823">
                  <c:v>-0.33508459528854784</c:v>
                </c:pt>
                <c:pt idx="3824">
                  <c:v>-0.30865431996337345</c:v>
                </c:pt>
                <c:pt idx="3825">
                  <c:v>-0.22575549937012568</c:v>
                </c:pt>
                <c:pt idx="3826">
                  <c:v>-0.31746441173843165</c:v>
                </c:pt>
                <c:pt idx="3827">
                  <c:v>-0.31136031592666685</c:v>
                </c:pt>
                <c:pt idx="3828">
                  <c:v>-0.32657516973163347</c:v>
                </c:pt>
                <c:pt idx="3829">
                  <c:v>-0.30775232130894231</c:v>
                </c:pt>
                <c:pt idx="3830">
                  <c:v>-0.3308298825100906</c:v>
                </c:pt>
                <c:pt idx="3831">
                  <c:v>-0.25368910578601866</c:v>
                </c:pt>
                <c:pt idx="3832">
                  <c:v>-0.29013213775882607</c:v>
                </c:pt>
                <c:pt idx="3833">
                  <c:v>-0.30805298752708599</c:v>
                </c:pt>
                <c:pt idx="3834">
                  <c:v>-0.26675391033953399</c:v>
                </c:pt>
                <c:pt idx="3835">
                  <c:v>-0.28192337842005533</c:v>
                </c:pt>
                <c:pt idx="3836">
                  <c:v>-0.29528884919171439</c:v>
                </c:pt>
                <c:pt idx="3837">
                  <c:v>-0.29864156331574049</c:v>
                </c:pt>
                <c:pt idx="3838">
                  <c:v>-0.26705457655767773</c:v>
                </c:pt>
                <c:pt idx="3839">
                  <c:v>-0.30379827474862886</c:v>
                </c:pt>
                <c:pt idx="3840">
                  <c:v>-0.31686307930214419</c:v>
                </c:pt>
                <c:pt idx="3841">
                  <c:v>-0.33538526150669157</c:v>
                </c:pt>
                <c:pt idx="3842">
                  <c:v>-0.29013213775882607</c:v>
                </c:pt>
                <c:pt idx="3843">
                  <c:v>-0.30775232130894231</c:v>
                </c:pt>
                <c:pt idx="3844">
                  <c:v>-0.30074622684274643</c:v>
                </c:pt>
                <c:pt idx="3845">
                  <c:v>-0.34995339715092544</c:v>
                </c:pt>
                <c:pt idx="3846">
                  <c:v>-0.26249919756107676</c:v>
                </c:pt>
                <c:pt idx="3847">
                  <c:v>-0.27461661773571577</c:v>
                </c:pt>
                <c:pt idx="3848">
                  <c:v>-0.28252471085634279</c:v>
                </c:pt>
                <c:pt idx="3849">
                  <c:v>-0.29924289575202789</c:v>
                </c:pt>
                <c:pt idx="3850">
                  <c:v>-0.19476984504835038</c:v>
                </c:pt>
                <c:pt idx="3851">
                  <c:v>-0.34479668571803712</c:v>
                </c:pt>
                <c:pt idx="3852">
                  <c:v>-0.32657516973163347</c:v>
                </c:pt>
                <c:pt idx="3853">
                  <c:v>-0.29924289575202789</c:v>
                </c:pt>
                <c:pt idx="3854">
                  <c:v>-0.28467476010779402</c:v>
                </c:pt>
                <c:pt idx="3855">
                  <c:v>-0.32837916704049575</c:v>
                </c:pt>
                <c:pt idx="3856">
                  <c:v>-0.32171912451688878</c:v>
                </c:pt>
                <c:pt idx="3857">
                  <c:v>-0.28222404463819906</c:v>
                </c:pt>
                <c:pt idx="3858">
                  <c:v>-0.31896774282915019</c:v>
                </c:pt>
                <c:pt idx="3859">
                  <c:v>-0.26855790764839627</c:v>
                </c:pt>
                <c:pt idx="3860">
                  <c:v>-0.18105832233410241</c:v>
                </c:pt>
                <c:pt idx="3861">
                  <c:v>-0.32627450351348974</c:v>
                </c:pt>
                <c:pt idx="3862">
                  <c:v>-0.27736799942345436</c:v>
                </c:pt>
                <c:pt idx="3863">
                  <c:v>-0.31746441173843165</c:v>
                </c:pt>
                <c:pt idx="3864">
                  <c:v>-0.34054197293957994</c:v>
                </c:pt>
                <c:pt idx="3865">
                  <c:v>-0.31230770030554322</c:v>
                </c:pt>
                <c:pt idx="3866">
                  <c:v>-0.26645324412139026</c:v>
                </c:pt>
                <c:pt idx="3867">
                  <c:v>-0.31656241308400046</c:v>
                </c:pt>
                <c:pt idx="3868">
                  <c:v>-0.33478392907040411</c:v>
                </c:pt>
                <c:pt idx="3869">
                  <c:v>-0.30805298752708599</c:v>
                </c:pt>
                <c:pt idx="3870">
                  <c:v>-0.30805298752708599</c:v>
                </c:pt>
                <c:pt idx="3871">
                  <c:v>-0.29954356197017162</c:v>
                </c:pt>
                <c:pt idx="3872">
                  <c:v>-0.33628726016112265</c:v>
                </c:pt>
                <c:pt idx="3873">
                  <c:v>-0.32262112317131986</c:v>
                </c:pt>
                <c:pt idx="3874">
                  <c:v>-0.28192337842005533</c:v>
                </c:pt>
                <c:pt idx="3875">
                  <c:v>-0.29709284650057666</c:v>
                </c:pt>
                <c:pt idx="3876">
                  <c:v>-0.29073347019511342</c:v>
                </c:pt>
                <c:pt idx="3877">
                  <c:v>-0.32201979073503251</c:v>
                </c:pt>
                <c:pt idx="3878">
                  <c:v>-0.33052921629194693</c:v>
                </c:pt>
                <c:pt idx="3879">
                  <c:v>-0.32201979073503251</c:v>
                </c:pt>
                <c:pt idx="3880">
                  <c:v>-0.3308298825100906</c:v>
                </c:pt>
                <c:pt idx="3881">
                  <c:v>-0.3031969423123414</c:v>
                </c:pt>
                <c:pt idx="3882">
                  <c:v>-0.32567317107720228</c:v>
                </c:pt>
                <c:pt idx="3883">
                  <c:v>-0.2560944355311684</c:v>
                </c:pt>
                <c:pt idx="3884">
                  <c:v>-0.33994064050329253</c:v>
                </c:pt>
                <c:pt idx="3885">
                  <c:v>-0.3450973519361808</c:v>
                </c:pt>
                <c:pt idx="3886">
                  <c:v>-0.23516692358147126</c:v>
                </c:pt>
                <c:pt idx="3887">
                  <c:v>-0.31746441173843165</c:v>
                </c:pt>
                <c:pt idx="3888">
                  <c:v>-0.29283813372211942</c:v>
                </c:pt>
                <c:pt idx="3889">
                  <c:v>-0.31351036517811803</c:v>
                </c:pt>
                <c:pt idx="3890">
                  <c:v>-0.35300544505680787</c:v>
                </c:pt>
                <c:pt idx="3891">
                  <c:v>-0.34449601949989339</c:v>
                </c:pt>
                <c:pt idx="3892">
                  <c:v>-0.3484500660602069</c:v>
                </c:pt>
                <c:pt idx="3893">
                  <c:v>-0.33173188116452179</c:v>
                </c:pt>
                <c:pt idx="3894">
                  <c:v>-0.23456559114518385</c:v>
                </c:pt>
                <c:pt idx="3895">
                  <c:v>-0.32171912451688878</c:v>
                </c:pt>
                <c:pt idx="3896">
                  <c:v>-0.29498818297357071</c:v>
                </c:pt>
                <c:pt idx="3897">
                  <c:v>-0.25429043822230613</c:v>
                </c:pt>
                <c:pt idx="3898">
                  <c:v>-0.33143121494637806</c:v>
                </c:pt>
                <c:pt idx="3899">
                  <c:v>-0.33598659394297897</c:v>
                </c:pt>
                <c:pt idx="3900">
                  <c:v>-0.3053016058393474</c:v>
                </c:pt>
                <c:pt idx="3901">
                  <c:v>-0.22846149533341908</c:v>
                </c:pt>
                <c:pt idx="3902">
                  <c:v>-0.31686307930214419</c:v>
                </c:pt>
                <c:pt idx="3903">
                  <c:v>-0.2855767587622251</c:v>
                </c:pt>
                <c:pt idx="3904">
                  <c:v>-0.32201979073503251</c:v>
                </c:pt>
                <c:pt idx="3905">
                  <c:v>-0.28953080532253861</c:v>
                </c:pt>
                <c:pt idx="3906">
                  <c:v>-0.17379694737420798</c:v>
                </c:pt>
                <c:pt idx="3907">
                  <c:v>-0.33508459528854784</c:v>
                </c:pt>
                <c:pt idx="3908">
                  <c:v>-0.32141845829874505</c:v>
                </c:pt>
                <c:pt idx="3909">
                  <c:v>-0.33538526150669157</c:v>
                </c:pt>
                <c:pt idx="3910">
                  <c:v>-0.3356859277248353</c:v>
                </c:pt>
                <c:pt idx="3911">
                  <c:v>-0.30805298752708599</c:v>
                </c:pt>
                <c:pt idx="3912">
                  <c:v>-0.30379827474862886</c:v>
                </c:pt>
                <c:pt idx="3913">
                  <c:v>-0.31716374552028792</c:v>
                </c:pt>
                <c:pt idx="3914">
                  <c:v>-0.34054197293957994</c:v>
                </c:pt>
                <c:pt idx="3915">
                  <c:v>-0.27646600076902328</c:v>
                </c:pt>
                <c:pt idx="3916">
                  <c:v>-0.17624766284380303</c:v>
                </c:pt>
                <c:pt idx="3917">
                  <c:v>-0.34389468706360593</c:v>
                </c:pt>
                <c:pt idx="3918">
                  <c:v>-0.28923013910439488</c:v>
                </c:pt>
                <c:pt idx="3919">
                  <c:v>-0.28587742498036883</c:v>
                </c:pt>
                <c:pt idx="3920">
                  <c:v>-0.34419535328174966</c:v>
                </c:pt>
                <c:pt idx="3921">
                  <c:v>-0.30409894096677254</c:v>
                </c:pt>
                <c:pt idx="3922">
                  <c:v>-0.31320969895997436</c:v>
                </c:pt>
                <c:pt idx="3923">
                  <c:v>-0.28072071354748052</c:v>
                </c:pt>
                <c:pt idx="3924">
                  <c:v>-0.32687583594977715</c:v>
                </c:pt>
                <c:pt idx="3925">
                  <c:v>-0.29864156331574049</c:v>
                </c:pt>
                <c:pt idx="3926">
                  <c:v>-0.32597383729534601</c:v>
                </c:pt>
                <c:pt idx="3927">
                  <c:v>-0.33508459528854784</c:v>
                </c:pt>
                <c:pt idx="3928">
                  <c:v>-0.28587742498036883</c:v>
                </c:pt>
                <c:pt idx="3929">
                  <c:v>-0.26645324412139026</c:v>
                </c:pt>
                <c:pt idx="3930">
                  <c:v>-0.11608035150911458</c:v>
                </c:pt>
                <c:pt idx="3931">
                  <c:v>-0.20869126253185158</c:v>
                </c:pt>
                <c:pt idx="3932">
                  <c:v>-0.31746441173843165</c:v>
                </c:pt>
                <c:pt idx="3933">
                  <c:v>-0.26279986377922049</c:v>
                </c:pt>
                <c:pt idx="3934">
                  <c:v>-0.25579376931302467</c:v>
                </c:pt>
                <c:pt idx="3935">
                  <c:v>-0.15312471591820939</c:v>
                </c:pt>
                <c:pt idx="3936">
                  <c:v>-0.24973505922570519</c:v>
                </c:pt>
                <c:pt idx="3937">
                  <c:v>-0.33748992503369757</c:v>
                </c:pt>
                <c:pt idx="3938">
                  <c:v>-0.28222404463819906</c:v>
                </c:pt>
                <c:pt idx="3939">
                  <c:v>-0.33748992503369757</c:v>
                </c:pt>
                <c:pt idx="3940">
                  <c:v>-0.34084263915772361</c:v>
                </c:pt>
                <c:pt idx="3941">
                  <c:v>-0.28983147154068234</c:v>
                </c:pt>
                <c:pt idx="3942">
                  <c:v>-0.32867983325863942</c:v>
                </c:pt>
                <c:pt idx="3943">
                  <c:v>-0.32232045695317618</c:v>
                </c:pt>
                <c:pt idx="3944">
                  <c:v>-0.27160995555427869</c:v>
                </c:pt>
                <c:pt idx="3945">
                  <c:v>-0.30925565239966091</c:v>
                </c:pt>
                <c:pt idx="3946">
                  <c:v>-0.27551861639014696</c:v>
                </c:pt>
                <c:pt idx="3947">
                  <c:v>-0.26765590899396513</c:v>
                </c:pt>
                <c:pt idx="3948">
                  <c:v>-0.27646600076902328</c:v>
                </c:pt>
                <c:pt idx="3949">
                  <c:v>-0.32717650216792082</c:v>
                </c:pt>
                <c:pt idx="3950">
                  <c:v>-0.34054197293957994</c:v>
                </c:pt>
                <c:pt idx="3951">
                  <c:v>-0.3450973519361808</c:v>
                </c:pt>
                <c:pt idx="3952">
                  <c:v>-0.33658792637926638</c:v>
                </c:pt>
                <c:pt idx="3953">
                  <c:v>-0.28102137976562425</c:v>
                </c:pt>
                <c:pt idx="3954">
                  <c:v>-0.22300411768238704</c:v>
                </c:pt>
                <c:pt idx="3955">
                  <c:v>-0.27646600076902328</c:v>
                </c:pt>
                <c:pt idx="3956">
                  <c:v>-0.32262112317131986</c:v>
                </c:pt>
                <c:pt idx="3957">
                  <c:v>-0.34479668571803712</c:v>
                </c:pt>
                <c:pt idx="3958">
                  <c:v>-0.31441236383254922</c:v>
                </c:pt>
                <c:pt idx="3959">
                  <c:v>-0.30925565239966091</c:v>
                </c:pt>
                <c:pt idx="3960">
                  <c:v>-0.32717650216792082</c:v>
                </c:pt>
                <c:pt idx="3961">
                  <c:v>-0.30349760853048513</c:v>
                </c:pt>
                <c:pt idx="3962">
                  <c:v>-0.23391887298445119</c:v>
                </c:pt>
                <c:pt idx="3963">
                  <c:v>-0.34419535328174966</c:v>
                </c:pt>
                <c:pt idx="3964">
                  <c:v>-0.27676666698716695</c:v>
                </c:pt>
                <c:pt idx="3965">
                  <c:v>-0.24913372678941778</c:v>
                </c:pt>
                <c:pt idx="3966">
                  <c:v>-0.33052921629194693</c:v>
                </c:pt>
                <c:pt idx="3967">
                  <c:v>-0.25854515100076331</c:v>
                </c:pt>
                <c:pt idx="3968">
                  <c:v>-0.31896774282915019</c:v>
                </c:pt>
                <c:pt idx="3969">
                  <c:v>-0.3308298825100906</c:v>
                </c:pt>
                <c:pt idx="3970">
                  <c:v>-0.28467476010779402</c:v>
                </c:pt>
                <c:pt idx="3971">
                  <c:v>-0.32717650216792082</c:v>
                </c:pt>
                <c:pt idx="3972">
                  <c:v>-0.27676666698716695</c:v>
                </c:pt>
                <c:pt idx="3973">
                  <c:v>-0.27947266295046036</c:v>
                </c:pt>
                <c:pt idx="3974">
                  <c:v>-0.26400252865179535</c:v>
                </c:pt>
                <c:pt idx="3975">
                  <c:v>-0.26825724143025254</c:v>
                </c:pt>
                <c:pt idx="3976">
                  <c:v>-0.26765590899396513</c:v>
                </c:pt>
                <c:pt idx="3977">
                  <c:v>-0.30985698483594826</c:v>
                </c:pt>
                <c:pt idx="3978">
                  <c:v>-0.2360689222359024</c:v>
                </c:pt>
                <c:pt idx="3979">
                  <c:v>-0.32567317107720228</c:v>
                </c:pt>
                <c:pt idx="3980">
                  <c:v>-0.28983147154068234</c:v>
                </c:pt>
                <c:pt idx="3981">
                  <c:v>-0.31716374552028792</c:v>
                </c:pt>
                <c:pt idx="3982">
                  <c:v>-0.30895498618151718</c:v>
                </c:pt>
                <c:pt idx="3983">
                  <c:v>-0.2816227122019116</c:v>
                </c:pt>
                <c:pt idx="3984">
                  <c:v>-0.31746441173843165</c:v>
                </c:pt>
                <c:pt idx="3985">
                  <c:v>-0.3356859277248353</c:v>
                </c:pt>
                <c:pt idx="3986">
                  <c:v>-0.34419535328174966</c:v>
                </c:pt>
                <c:pt idx="3987">
                  <c:v>-0.33508459528854784</c:v>
                </c:pt>
                <c:pt idx="3988">
                  <c:v>-0.32717650216792082</c:v>
                </c:pt>
                <c:pt idx="3989">
                  <c:v>-0.28677942363479997</c:v>
                </c:pt>
                <c:pt idx="3990">
                  <c:v>-0.24062430123250331</c:v>
                </c:pt>
                <c:pt idx="3991">
                  <c:v>-0.31501369626883663</c:v>
                </c:pt>
                <c:pt idx="3992">
                  <c:v>-0.31746441173843165</c:v>
                </c:pt>
                <c:pt idx="3993">
                  <c:v>-0.29043280397696974</c:v>
                </c:pt>
                <c:pt idx="3994">
                  <c:v>-0.31320969895997436</c:v>
                </c:pt>
                <c:pt idx="3995">
                  <c:v>-0.34024130672143627</c:v>
                </c:pt>
                <c:pt idx="3996">
                  <c:v>-0.24913372678941778</c:v>
                </c:pt>
                <c:pt idx="3997">
                  <c:v>-0.26735524277582146</c:v>
                </c:pt>
                <c:pt idx="3998">
                  <c:v>-0.33478392907040411</c:v>
                </c:pt>
                <c:pt idx="3999">
                  <c:v>-0.28072071354748052</c:v>
                </c:pt>
                <c:pt idx="4000">
                  <c:v>-0.15437276651522955</c:v>
                </c:pt>
                <c:pt idx="4001">
                  <c:v>-0.32687583594977715</c:v>
                </c:pt>
                <c:pt idx="4002">
                  <c:v>-0.34054197293957994</c:v>
                </c:pt>
                <c:pt idx="4003">
                  <c:v>-0.28011938111119306</c:v>
                </c:pt>
                <c:pt idx="4004">
                  <c:v>-0.29073347019511342</c:v>
                </c:pt>
                <c:pt idx="4005">
                  <c:v>-0.29864156331574049</c:v>
                </c:pt>
                <c:pt idx="4006">
                  <c:v>-0.34449601949989339</c:v>
                </c:pt>
                <c:pt idx="4007">
                  <c:v>-0.33173188116452179</c:v>
                </c:pt>
                <c:pt idx="4008">
                  <c:v>-0.33113054872823433</c:v>
                </c:pt>
                <c:pt idx="4009">
                  <c:v>-0.25519243687673721</c:v>
                </c:pt>
                <c:pt idx="4010">
                  <c:v>-0.29073347019511342</c:v>
                </c:pt>
                <c:pt idx="4011">
                  <c:v>-0.33052921629194693</c:v>
                </c:pt>
                <c:pt idx="4012">
                  <c:v>-0.34419535328174966</c:v>
                </c:pt>
                <c:pt idx="4013">
                  <c:v>-0.3031969423123414</c:v>
                </c:pt>
                <c:pt idx="4014">
                  <c:v>-0.32567317107720228</c:v>
                </c:pt>
                <c:pt idx="4015">
                  <c:v>-0.3356859277248353</c:v>
                </c:pt>
                <c:pt idx="4016">
                  <c:v>-0.28587742498036883</c:v>
                </c:pt>
                <c:pt idx="4017">
                  <c:v>-0.21359269347104151</c:v>
                </c:pt>
                <c:pt idx="4018">
                  <c:v>-0.34479668571803712</c:v>
                </c:pt>
                <c:pt idx="4019">
                  <c:v>-0.31260836652368695</c:v>
                </c:pt>
                <c:pt idx="4020">
                  <c:v>-0.3031969423123414</c:v>
                </c:pt>
                <c:pt idx="4021">
                  <c:v>-0.34479668571803712</c:v>
                </c:pt>
                <c:pt idx="4022">
                  <c:v>-0.29864156331574049</c:v>
                </c:pt>
                <c:pt idx="4023">
                  <c:v>-0.2849754263259377</c:v>
                </c:pt>
                <c:pt idx="4024">
                  <c:v>-0.29589018162800185</c:v>
                </c:pt>
                <c:pt idx="4025">
                  <c:v>-0.33052921629194693</c:v>
                </c:pt>
                <c:pt idx="4026">
                  <c:v>-0.33598659394297897</c:v>
                </c:pt>
                <c:pt idx="4027">
                  <c:v>-0.33933930806700507</c:v>
                </c:pt>
                <c:pt idx="4028">
                  <c:v>-0.29378551810099585</c:v>
                </c:pt>
                <c:pt idx="4029">
                  <c:v>-0.32717650216792082</c:v>
                </c:pt>
                <c:pt idx="4030">
                  <c:v>-0.33508459528854784</c:v>
                </c:pt>
                <c:pt idx="4031">
                  <c:v>-0.33022855007380325</c:v>
                </c:pt>
                <c:pt idx="4032">
                  <c:v>-0.29894222953388416</c:v>
                </c:pt>
                <c:pt idx="4033">
                  <c:v>-0.33748992503369757</c:v>
                </c:pt>
                <c:pt idx="4034">
                  <c:v>-0.33628726016112265</c:v>
                </c:pt>
                <c:pt idx="4035">
                  <c:v>-0.22725883046084425</c:v>
                </c:pt>
                <c:pt idx="4036">
                  <c:v>-0.32992788385565952</c:v>
                </c:pt>
                <c:pt idx="4037">
                  <c:v>-0.33508459528854784</c:v>
                </c:pt>
                <c:pt idx="4038">
                  <c:v>-0.25639510174931213</c:v>
                </c:pt>
                <c:pt idx="4039">
                  <c:v>-0.23907558441733953</c:v>
                </c:pt>
                <c:pt idx="4040">
                  <c:v>-0.29739351271872039</c:v>
                </c:pt>
                <c:pt idx="4041">
                  <c:v>-0.33994064050329253</c:v>
                </c:pt>
                <c:pt idx="4042">
                  <c:v>-0.26735524277582146</c:v>
                </c:pt>
                <c:pt idx="4043">
                  <c:v>-0.28042004732933679</c:v>
                </c:pt>
                <c:pt idx="4044">
                  <c:v>-0.32657516973163347</c:v>
                </c:pt>
                <c:pt idx="4045">
                  <c:v>-0.2849754263259377</c:v>
                </c:pt>
                <c:pt idx="4046">
                  <c:v>-0.31656241308400046</c:v>
                </c:pt>
                <c:pt idx="4047">
                  <c:v>-0.11272763738508854</c:v>
                </c:pt>
                <c:pt idx="4048">
                  <c:v>-0.30439960718491621</c:v>
                </c:pt>
                <c:pt idx="4049">
                  <c:v>-0.32687583594977715</c:v>
                </c:pt>
                <c:pt idx="4050">
                  <c:v>-0.31866707661100646</c:v>
                </c:pt>
                <c:pt idx="4051">
                  <c:v>-0.2218014528098122</c:v>
                </c:pt>
                <c:pt idx="4052">
                  <c:v>-0.31015765105409199</c:v>
                </c:pt>
                <c:pt idx="4053">
                  <c:v>-0.32322245560760732</c:v>
                </c:pt>
                <c:pt idx="4054">
                  <c:v>-0.29103413641325715</c:v>
                </c:pt>
                <c:pt idx="4055">
                  <c:v>-0.30470027340305994</c:v>
                </c:pt>
                <c:pt idx="4056">
                  <c:v>-0.32657516973163347</c:v>
                </c:pt>
                <c:pt idx="4057">
                  <c:v>-0.32597383729534601</c:v>
                </c:pt>
                <c:pt idx="4058">
                  <c:v>-0.31836641039286273</c:v>
                </c:pt>
                <c:pt idx="4059">
                  <c:v>-0.29163546884954461</c:v>
                </c:pt>
                <c:pt idx="4060">
                  <c:v>-0.3323332136008092</c:v>
                </c:pt>
                <c:pt idx="4061">
                  <c:v>-0.28587742498036883</c:v>
                </c:pt>
                <c:pt idx="4062">
                  <c:v>-0.34419535328174966</c:v>
                </c:pt>
                <c:pt idx="4063">
                  <c:v>-0.31716374552028792</c:v>
                </c:pt>
                <c:pt idx="4064">
                  <c:v>-0.32201979073503251</c:v>
                </c:pt>
                <c:pt idx="4065">
                  <c:v>-0.33113054872823433</c:v>
                </c:pt>
                <c:pt idx="4066">
                  <c:v>-0.27160995555427869</c:v>
                </c:pt>
                <c:pt idx="4067">
                  <c:v>-0.26675391033953399</c:v>
                </c:pt>
                <c:pt idx="4068">
                  <c:v>-0.3308298825100906</c:v>
                </c:pt>
                <c:pt idx="4069">
                  <c:v>-0.32657516973163347</c:v>
                </c:pt>
                <c:pt idx="4070">
                  <c:v>-0.21844873868578613</c:v>
                </c:pt>
                <c:pt idx="4071">
                  <c:v>-0.2876814222892311</c:v>
                </c:pt>
                <c:pt idx="4072">
                  <c:v>-0.30805298752708599</c:v>
                </c:pt>
                <c:pt idx="4073">
                  <c:v>-0.28132204598376792</c:v>
                </c:pt>
                <c:pt idx="4074">
                  <c:v>-0.27766866564159809</c:v>
                </c:pt>
                <c:pt idx="4075">
                  <c:v>-0.31290903274183068</c:v>
                </c:pt>
                <c:pt idx="4076">
                  <c:v>-0.32687583594977715</c:v>
                </c:pt>
                <c:pt idx="4077">
                  <c:v>-0.28647875741665629</c:v>
                </c:pt>
                <c:pt idx="4078">
                  <c:v>-0.25063705788013635</c:v>
                </c:pt>
                <c:pt idx="4079">
                  <c:v>-0.32141845829874505</c:v>
                </c:pt>
                <c:pt idx="4080">
                  <c:v>-0.22360545011867447</c:v>
                </c:pt>
                <c:pt idx="4081">
                  <c:v>-0.31200703408739949</c:v>
                </c:pt>
                <c:pt idx="4082">
                  <c:v>-0.318065744174719</c:v>
                </c:pt>
                <c:pt idx="4083">
                  <c:v>-0.32232045695317618</c:v>
                </c:pt>
                <c:pt idx="4084">
                  <c:v>-0.33718925881555384</c:v>
                </c:pt>
                <c:pt idx="4085">
                  <c:v>-0.31320969895997436</c:v>
                </c:pt>
                <c:pt idx="4086">
                  <c:v>-0.31686307930214419</c:v>
                </c:pt>
                <c:pt idx="4087">
                  <c:v>-0.28222404463819906</c:v>
                </c:pt>
                <c:pt idx="4088">
                  <c:v>-0.29894222953388416</c:v>
                </c:pt>
                <c:pt idx="4089">
                  <c:v>-0.34114330537586735</c:v>
                </c:pt>
                <c:pt idx="4090">
                  <c:v>-0.33203254738266552</c:v>
                </c:pt>
                <c:pt idx="4091">
                  <c:v>-0.32111779208060132</c:v>
                </c:pt>
                <c:pt idx="4092">
                  <c:v>-0.24453296206837158</c:v>
                </c:pt>
                <c:pt idx="4093">
                  <c:v>-0.32081712586245759</c:v>
                </c:pt>
                <c:pt idx="4094">
                  <c:v>-0.33598659394297897</c:v>
                </c:pt>
                <c:pt idx="4095">
                  <c:v>-0.34875073227835063</c:v>
                </c:pt>
                <c:pt idx="4096">
                  <c:v>-0.32597383729534601</c:v>
                </c:pt>
                <c:pt idx="4097">
                  <c:v>-0.33809125746998492</c:v>
                </c:pt>
                <c:pt idx="4098">
                  <c:v>-0.29468751675542704</c:v>
                </c:pt>
                <c:pt idx="4099">
                  <c:v>-0.30955631861780458</c:v>
                </c:pt>
                <c:pt idx="4100">
                  <c:v>-0.26400252865179535</c:v>
                </c:pt>
                <c:pt idx="4101">
                  <c:v>-0.30925565239966091</c:v>
                </c:pt>
                <c:pt idx="4102">
                  <c:v>-0.34114330537586735</c:v>
                </c:pt>
                <c:pt idx="4103">
                  <c:v>-0.30560227205749113</c:v>
                </c:pt>
                <c:pt idx="4104">
                  <c:v>-0.33473854334595887</c:v>
                </c:pt>
                <c:pt idx="4105">
                  <c:v>-0.30925565239966091</c:v>
                </c:pt>
                <c:pt idx="4106">
                  <c:v>-0.31320969895997436</c:v>
                </c:pt>
                <c:pt idx="4107">
                  <c:v>-0.29864156331574049</c:v>
                </c:pt>
                <c:pt idx="4108">
                  <c:v>-0.32232045695317618</c:v>
                </c:pt>
                <c:pt idx="4109">
                  <c:v>-0.31746441173843165</c:v>
                </c:pt>
                <c:pt idx="4110">
                  <c:v>-0.30805298752708599</c:v>
                </c:pt>
                <c:pt idx="4111">
                  <c:v>-0.31746441173843165</c:v>
                </c:pt>
                <c:pt idx="4112">
                  <c:v>-0.32141845829874505</c:v>
                </c:pt>
                <c:pt idx="4113">
                  <c:v>-0.31836641039286273</c:v>
                </c:pt>
                <c:pt idx="4114">
                  <c:v>-0.29528884919171439</c:v>
                </c:pt>
                <c:pt idx="4115">
                  <c:v>-0.29589018162800185</c:v>
                </c:pt>
                <c:pt idx="4116">
                  <c:v>-0.32171912451688878</c:v>
                </c:pt>
                <c:pt idx="4117">
                  <c:v>-0.28617809119851256</c:v>
                </c:pt>
                <c:pt idx="4118">
                  <c:v>-0.31351036517811803</c:v>
                </c:pt>
                <c:pt idx="4119">
                  <c:v>-0.33748992503369757</c:v>
                </c:pt>
                <c:pt idx="4120">
                  <c:v>-0.33869258990627238</c:v>
                </c:pt>
                <c:pt idx="4121">
                  <c:v>-0.3450973519361808</c:v>
                </c:pt>
                <c:pt idx="4122">
                  <c:v>-0.27006123873911481</c:v>
                </c:pt>
                <c:pt idx="4123">
                  <c:v>-0.34449601949989339</c:v>
                </c:pt>
                <c:pt idx="4124">
                  <c:v>-0.29954356197017162</c:v>
                </c:pt>
                <c:pt idx="4125">
                  <c:v>-0.26885857386654</c:v>
                </c:pt>
                <c:pt idx="4126">
                  <c:v>-0.29468751675542704</c:v>
                </c:pt>
                <c:pt idx="4127">
                  <c:v>-0.30835365374522972</c:v>
                </c:pt>
                <c:pt idx="4128">
                  <c:v>-0.30745165509079864</c:v>
                </c:pt>
                <c:pt idx="4129">
                  <c:v>-0.34354863512101708</c:v>
                </c:pt>
                <c:pt idx="4130">
                  <c:v>-0.32352312182575105</c:v>
                </c:pt>
                <c:pt idx="4131">
                  <c:v>-0.28617809119851256</c:v>
                </c:pt>
                <c:pt idx="4132">
                  <c:v>-0.32141845829874505</c:v>
                </c:pt>
                <c:pt idx="4133">
                  <c:v>-0.29438685053728331</c:v>
                </c:pt>
                <c:pt idx="4134">
                  <c:v>-0.32232045695317618</c:v>
                </c:pt>
                <c:pt idx="4135">
                  <c:v>-0.33508459528854784</c:v>
                </c:pt>
                <c:pt idx="4136">
                  <c:v>-0.3329345460370966</c:v>
                </c:pt>
                <c:pt idx="4137">
                  <c:v>-0.26310052999736422</c:v>
                </c:pt>
                <c:pt idx="4138">
                  <c:v>-0.28923013910439488</c:v>
                </c:pt>
                <c:pt idx="4139">
                  <c:v>-0.32597383729534601</c:v>
                </c:pt>
                <c:pt idx="4140">
                  <c:v>-0.27431595151757204</c:v>
                </c:pt>
                <c:pt idx="4141">
                  <c:v>-0.32141845829874505</c:v>
                </c:pt>
                <c:pt idx="4142">
                  <c:v>-0.32717650216792082</c:v>
                </c:pt>
                <c:pt idx="4143">
                  <c:v>-0.26645324412139026</c:v>
                </c:pt>
                <c:pt idx="4144">
                  <c:v>-0.34965273093278176</c:v>
                </c:pt>
                <c:pt idx="4145">
                  <c:v>-0.32597383729534601</c:v>
                </c:pt>
                <c:pt idx="4146">
                  <c:v>-0.32171912451688878</c:v>
                </c:pt>
                <c:pt idx="4147">
                  <c:v>-0.33538526150669157</c:v>
                </c:pt>
                <c:pt idx="4148">
                  <c:v>-0.2728126204268535</c:v>
                </c:pt>
                <c:pt idx="4149">
                  <c:v>-0.30895498618151718</c:v>
                </c:pt>
                <c:pt idx="4150">
                  <c:v>-0.26340119621550795</c:v>
                </c:pt>
                <c:pt idx="4151">
                  <c:v>-0.24543496072280271</c:v>
                </c:pt>
                <c:pt idx="4152">
                  <c:v>-0.33933930806700507</c:v>
                </c:pt>
                <c:pt idx="4153">
                  <c:v>-0.3308298825100906</c:v>
                </c:pt>
                <c:pt idx="4154">
                  <c:v>-0.29589018162800185</c:v>
                </c:pt>
                <c:pt idx="4155">
                  <c:v>-9.3950174686842636E-2</c:v>
                </c:pt>
                <c:pt idx="4156">
                  <c:v>-0.32687583594977715</c:v>
                </c:pt>
                <c:pt idx="4157">
                  <c:v>-0.31411169761440549</c:v>
                </c:pt>
                <c:pt idx="4158">
                  <c:v>-0.31656241308400046</c:v>
                </c:pt>
                <c:pt idx="4159">
                  <c:v>-0.19842322539052015</c:v>
                </c:pt>
                <c:pt idx="4160">
                  <c:v>-0.29619084784614558</c:v>
                </c:pt>
                <c:pt idx="4161">
                  <c:v>-0.3356859277248353</c:v>
                </c:pt>
                <c:pt idx="4162">
                  <c:v>-0.30289627609419767</c:v>
                </c:pt>
                <c:pt idx="4163">
                  <c:v>-0.33658792637926638</c:v>
                </c:pt>
                <c:pt idx="4164">
                  <c:v>-0.33113054872823433</c:v>
                </c:pt>
                <c:pt idx="4165">
                  <c:v>-0.27676666698716695</c:v>
                </c:pt>
                <c:pt idx="4166">
                  <c:v>-0.32171912451688878</c:v>
                </c:pt>
                <c:pt idx="4167">
                  <c:v>-0.30865431996337345</c:v>
                </c:pt>
                <c:pt idx="4168">
                  <c:v>-0.34114330537586735</c:v>
                </c:pt>
                <c:pt idx="4169">
                  <c:v>-0.26675391033953399</c:v>
                </c:pt>
                <c:pt idx="4170">
                  <c:v>-0.23972230257807217</c:v>
                </c:pt>
                <c:pt idx="4171">
                  <c:v>-0.34054197293957994</c:v>
                </c:pt>
                <c:pt idx="4172">
                  <c:v>-0.30895498618151718</c:v>
                </c:pt>
                <c:pt idx="4173">
                  <c:v>-0.32111779208060132</c:v>
                </c:pt>
                <c:pt idx="4174">
                  <c:v>-0.33994064050329253</c:v>
                </c:pt>
                <c:pt idx="4175">
                  <c:v>-0.22089945415538106</c:v>
                </c:pt>
                <c:pt idx="4176">
                  <c:v>-0.34935206471463809</c:v>
                </c:pt>
                <c:pt idx="4177">
                  <c:v>-0.33688859259741011</c:v>
                </c:pt>
                <c:pt idx="4178">
                  <c:v>-0.25459110444044986</c:v>
                </c:pt>
                <c:pt idx="4179">
                  <c:v>-0.34479668571803712</c:v>
                </c:pt>
                <c:pt idx="4180">
                  <c:v>-0.30349760853048513</c:v>
                </c:pt>
                <c:pt idx="4181">
                  <c:v>-0.29954356197017162</c:v>
                </c:pt>
                <c:pt idx="4182">
                  <c:v>-0.30289627609419767</c:v>
                </c:pt>
                <c:pt idx="4183">
                  <c:v>-0.34449601949989339</c:v>
                </c:pt>
                <c:pt idx="4184">
                  <c:v>-0.30349760853048513</c:v>
                </c:pt>
                <c:pt idx="4185">
                  <c:v>-0.31351036517811803</c:v>
                </c:pt>
                <c:pt idx="4186">
                  <c:v>-0.33052921629194693</c:v>
                </c:pt>
                <c:pt idx="4187">
                  <c:v>-0.29924289575202789</c:v>
                </c:pt>
                <c:pt idx="4188">
                  <c:v>-0.29408618431913958</c:v>
                </c:pt>
                <c:pt idx="4189">
                  <c:v>-0.26825724143025254</c:v>
                </c:pt>
                <c:pt idx="4190">
                  <c:v>-0.34875073227835063</c:v>
                </c:pt>
                <c:pt idx="4191">
                  <c:v>-0.30470027340305994</c:v>
                </c:pt>
                <c:pt idx="4192">
                  <c:v>-0.29984422818831535</c:v>
                </c:pt>
                <c:pt idx="4193">
                  <c:v>-0.34905139849649436</c:v>
                </c:pt>
                <c:pt idx="4194">
                  <c:v>-0.29438685053728331</c:v>
                </c:pt>
                <c:pt idx="4195">
                  <c:v>-0.31290903274183068</c:v>
                </c:pt>
                <c:pt idx="4196">
                  <c:v>-0.33143121494637806</c:v>
                </c:pt>
                <c:pt idx="4197">
                  <c:v>-0.3484500660602069</c:v>
                </c:pt>
                <c:pt idx="4198">
                  <c:v>-0.28011938111119306</c:v>
                </c:pt>
                <c:pt idx="4199">
                  <c:v>-0.28011938111119306</c:v>
                </c:pt>
                <c:pt idx="4200">
                  <c:v>-0.3323332136008092</c:v>
                </c:pt>
                <c:pt idx="4201">
                  <c:v>-0.25519243687673721</c:v>
                </c:pt>
                <c:pt idx="4202">
                  <c:v>-0.26249919756107676</c:v>
                </c:pt>
                <c:pt idx="4203">
                  <c:v>-0.32141845829874505</c:v>
                </c:pt>
                <c:pt idx="4204">
                  <c:v>-0.30925565239966091</c:v>
                </c:pt>
                <c:pt idx="4205">
                  <c:v>-0.32292178938946359</c:v>
                </c:pt>
                <c:pt idx="4206">
                  <c:v>-0.30955631861780458</c:v>
                </c:pt>
                <c:pt idx="4207">
                  <c:v>-0.2855767587622251</c:v>
                </c:pt>
                <c:pt idx="4208">
                  <c:v>-0.2403236350143596</c:v>
                </c:pt>
                <c:pt idx="4209">
                  <c:v>-0.31746441173843165</c:v>
                </c:pt>
                <c:pt idx="4210">
                  <c:v>-0.29468751675542704</c:v>
                </c:pt>
                <c:pt idx="4211">
                  <c:v>-0.23576825601775869</c:v>
                </c:pt>
                <c:pt idx="4212">
                  <c:v>-0.29133480263140088</c:v>
                </c:pt>
                <c:pt idx="4213">
                  <c:v>-0.18110370805854759</c:v>
                </c:pt>
                <c:pt idx="4214">
                  <c:v>-0.29408618431913958</c:v>
                </c:pt>
                <c:pt idx="4215">
                  <c:v>-0.27947266295046036</c:v>
                </c:pt>
                <c:pt idx="4216">
                  <c:v>-0.32232045695317618</c:v>
                </c:pt>
                <c:pt idx="4217">
                  <c:v>-0.34204530403029854</c:v>
                </c:pt>
                <c:pt idx="4218">
                  <c:v>-0.3031969423123414</c:v>
                </c:pt>
                <c:pt idx="4219">
                  <c:v>-0.31776507795657533</c:v>
                </c:pt>
                <c:pt idx="4220">
                  <c:v>-0.28673403791035473</c:v>
                </c:pt>
                <c:pt idx="4221">
                  <c:v>-0.31776507795657533</c:v>
                </c:pt>
                <c:pt idx="4222">
                  <c:v>-0.32262112317131986</c:v>
                </c:pt>
                <c:pt idx="4223">
                  <c:v>-0.23301687433002005</c:v>
                </c:pt>
                <c:pt idx="4224">
                  <c:v>-0.34419535328174966</c:v>
                </c:pt>
                <c:pt idx="4225">
                  <c:v>-0.28527609254408137</c:v>
                </c:pt>
                <c:pt idx="4226">
                  <c:v>-0.25789843284003067</c:v>
                </c:pt>
                <c:pt idx="4227">
                  <c:v>-0.33173188116452179</c:v>
                </c:pt>
                <c:pt idx="4228">
                  <c:v>-0.27796933185974182</c:v>
                </c:pt>
                <c:pt idx="4229">
                  <c:v>-0.29013213775882607</c:v>
                </c:pt>
                <c:pt idx="4230">
                  <c:v>-0.32111779208060132</c:v>
                </c:pt>
                <c:pt idx="4231">
                  <c:v>-0.3450973519361808</c:v>
                </c:pt>
                <c:pt idx="4232">
                  <c:v>-0.3356859277248353</c:v>
                </c:pt>
                <c:pt idx="4233">
                  <c:v>-0.31230770030554322</c:v>
                </c:pt>
                <c:pt idx="4234">
                  <c:v>-0.25549310309488094</c:v>
                </c:pt>
                <c:pt idx="4235">
                  <c:v>-0.29649151406428931</c:v>
                </c:pt>
                <c:pt idx="4236">
                  <c:v>-0.34965273093278176</c:v>
                </c:pt>
                <c:pt idx="4237">
                  <c:v>-0.32292178938946359</c:v>
                </c:pt>
                <c:pt idx="4238">
                  <c:v>-0.34479668571803712</c:v>
                </c:pt>
                <c:pt idx="4239">
                  <c:v>-0.24212763232322188</c:v>
                </c:pt>
                <c:pt idx="4240">
                  <c:v>-0.29834089709759681</c:v>
                </c:pt>
                <c:pt idx="4241">
                  <c:v>-0.3356859277248353</c:v>
                </c:pt>
                <c:pt idx="4242">
                  <c:v>-0.33143121494637806</c:v>
                </c:pt>
                <c:pt idx="4243">
                  <c:v>-0.29408618431913958</c:v>
                </c:pt>
                <c:pt idx="4244">
                  <c:v>-0.31686307930214419</c:v>
                </c:pt>
                <c:pt idx="4245">
                  <c:v>-0.3124722016544918</c:v>
                </c:pt>
                <c:pt idx="4246">
                  <c:v>-0.31105964201266373</c:v>
                </c:pt>
                <c:pt idx="4247">
                  <c:v>-0.30074621914688704</c:v>
                </c:pt>
                <c:pt idx="4248">
                  <c:v>-0.29679217258657353</c:v>
                </c:pt>
                <c:pt idx="4249">
                  <c:v>-0.30560226436163168</c:v>
                </c:pt>
                <c:pt idx="4250">
                  <c:v>-0.29619084015028618</c:v>
                </c:pt>
                <c:pt idx="4251">
                  <c:v>-0.30255021645574931</c:v>
                </c:pt>
                <c:pt idx="4252">
                  <c:v>-0.3189677351332908</c:v>
                </c:pt>
                <c:pt idx="4253">
                  <c:v>-0.29739350502286099</c:v>
                </c:pt>
                <c:pt idx="4254">
                  <c:v>-0.31681768588183945</c:v>
                </c:pt>
                <c:pt idx="4255">
                  <c:v>-0.31591568722740837</c:v>
                </c:pt>
                <c:pt idx="4256">
                  <c:v>-0.32017040000586561</c:v>
                </c:pt>
                <c:pt idx="4257">
                  <c:v>-0.3289804917809237</c:v>
                </c:pt>
                <c:pt idx="4258">
                  <c:v>-0.31105964201266373</c:v>
                </c:pt>
                <c:pt idx="4259">
                  <c:v>-0.33293453834123721</c:v>
                </c:pt>
                <c:pt idx="4260">
                  <c:v>-0.27852527087572465</c:v>
                </c:pt>
                <c:pt idx="4261">
                  <c:v>-0.22450744107724618</c:v>
                </c:pt>
                <c:pt idx="4262">
                  <c:v>-0.23817357806704897</c:v>
                </c:pt>
                <c:pt idx="4263">
                  <c:v>-0.21965139586250154</c:v>
                </c:pt>
                <c:pt idx="4264">
                  <c:v>-0.2688585661706806</c:v>
                </c:pt>
                <c:pt idx="4265">
                  <c:v>-0.30925564470380146</c:v>
                </c:pt>
                <c:pt idx="4266">
                  <c:v>-0.33353587077752461</c:v>
                </c:pt>
                <c:pt idx="4267">
                  <c:v>-0.27341394516728157</c:v>
                </c:pt>
                <c:pt idx="4268">
                  <c:v>-0.34234596255258276</c:v>
                </c:pt>
                <c:pt idx="4269">
                  <c:v>-0.35235871920021578</c:v>
                </c:pt>
                <c:pt idx="4270">
                  <c:v>-0.34204529633443909</c:v>
                </c:pt>
                <c:pt idx="4271">
                  <c:v>-0.32807849312649262</c:v>
                </c:pt>
                <c:pt idx="4272">
                  <c:v>-0.3189677351332908</c:v>
                </c:pt>
                <c:pt idx="4273">
                  <c:v>-0.32472577900246646</c:v>
                </c:pt>
                <c:pt idx="4274">
                  <c:v>-0.324124446566179</c:v>
                </c:pt>
                <c:pt idx="4275">
                  <c:v>-0.31561502100926464</c:v>
                </c:pt>
                <c:pt idx="4276">
                  <c:v>-0.29709283880471726</c:v>
                </c:pt>
                <c:pt idx="4277">
                  <c:v>-0.33233320590494975</c:v>
                </c:pt>
                <c:pt idx="4278">
                  <c:v>-0.26245380414077213</c:v>
                </c:pt>
                <c:pt idx="4279">
                  <c:v>-0.34204529633443909</c:v>
                </c:pt>
                <c:pt idx="4280">
                  <c:v>-0.31256297310338227</c:v>
                </c:pt>
                <c:pt idx="4281">
                  <c:v>-0.27796932416388243</c:v>
                </c:pt>
                <c:pt idx="4282">
                  <c:v>-0.30224955023760558</c:v>
                </c:pt>
                <c:pt idx="4283">
                  <c:v>-0.25579376161716527</c:v>
                </c:pt>
                <c:pt idx="4284">
                  <c:v>-0.33748991733783812</c:v>
                </c:pt>
                <c:pt idx="4285">
                  <c:v>-0.3147130223548335</c:v>
                </c:pt>
                <c:pt idx="4286">
                  <c:v>-0.18471169498041271</c:v>
                </c:pt>
                <c:pt idx="4287">
                  <c:v>-7.3277935534984656E-2</c:v>
                </c:pt>
                <c:pt idx="4288">
                  <c:v>-0.25849975758045862</c:v>
                </c:pt>
                <c:pt idx="4289">
                  <c:v>-0.34810400642175848</c:v>
                </c:pt>
                <c:pt idx="4290">
                  <c:v>-0.33353587077752461</c:v>
                </c:pt>
                <c:pt idx="4291">
                  <c:v>-0.31956906756957815</c:v>
                </c:pt>
                <c:pt idx="4292">
                  <c:v>-0.29434145711697857</c:v>
                </c:pt>
                <c:pt idx="4293">
                  <c:v>-0.31015764335823259</c:v>
                </c:pt>
                <c:pt idx="4294">
                  <c:v>-0.27066256347954282</c:v>
                </c:pt>
                <c:pt idx="4295">
                  <c:v>-0.31531435479112091</c:v>
                </c:pt>
                <c:pt idx="4296">
                  <c:v>-0.30255021645574931</c:v>
                </c:pt>
                <c:pt idx="4297">
                  <c:v>-0.32502644522061019</c:v>
                </c:pt>
                <c:pt idx="4298">
                  <c:v>-0.33293453834123721</c:v>
                </c:pt>
                <c:pt idx="4299">
                  <c:v>-0.324124446566179</c:v>
                </c:pt>
                <c:pt idx="4300">
                  <c:v>-0.33293453834123721</c:v>
                </c:pt>
                <c:pt idx="4301">
                  <c:v>-0.30074621914688704</c:v>
                </c:pt>
                <c:pt idx="4302">
                  <c:v>-0.33748991733783812</c:v>
                </c:pt>
                <c:pt idx="4303">
                  <c:v>-0.3283791593446363</c:v>
                </c:pt>
                <c:pt idx="4304">
                  <c:v>-0.24904294764466783</c:v>
                </c:pt>
                <c:pt idx="4305">
                  <c:v>-0.32017040000586561</c:v>
                </c:pt>
                <c:pt idx="4306">
                  <c:v>-0.32322244791174792</c:v>
                </c:pt>
                <c:pt idx="4307">
                  <c:v>-0.32502644522061019</c:v>
                </c:pt>
                <c:pt idx="4308">
                  <c:v>-0.30074621914688704</c:v>
                </c:pt>
                <c:pt idx="4309">
                  <c:v>-0.27551860869428751</c:v>
                </c:pt>
                <c:pt idx="4310">
                  <c:v>-0.34750267398547108</c:v>
                </c:pt>
                <c:pt idx="4311">
                  <c:v>-0.20323387718496011</c:v>
                </c:pt>
                <c:pt idx="4312">
                  <c:v>-0.28308064987232551</c:v>
                </c:pt>
                <c:pt idx="4313">
                  <c:v>-0.32747716069020516</c:v>
                </c:pt>
                <c:pt idx="4314">
                  <c:v>-0.31105964201266373</c:v>
                </c:pt>
                <c:pt idx="4315">
                  <c:v>-0.3256277776568976</c:v>
                </c:pt>
                <c:pt idx="4316">
                  <c:v>-0.27066256347954282</c:v>
                </c:pt>
                <c:pt idx="4317">
                  <c:v>-0.30985697714008886</c:v>
                </c:pt>
                <c:pt idx="4318">
                  <c:v>-0.33779058355598179</c:v>
                </c:pt>
                <c:pt idx="4319">
                  <c:v>-0.30285088267389304</c:v>
                </c:pt>
                <c:pt idx="4320">
                  <c:v>-0.19777649953392806</c:v>
                </c:pt>
                <c:pt idx="4321">
                  <c:v>-0.33353587077752461</c:v>
                </c:pt>
                <c:pt idx="4322">
                  <c:v>-0.27281261273099411</c:v>
                </c:pt>
                <c:pt idx="4323">
                  <c:v>-0.31105964201266373</c:v>
                </c:pt>
                <c:pt idx="4324">
                  <c:v>-0.34780334020361481</c:v>
                </c:pt>
                <c:pt idx="4325">
                  <c:v>-0.28948541190223398</c:v>
                </c:pt>
                <c:pt idx="4326">
                  <c:v>-0.3283791593446363</c:v>
                </c:pt>
                <c:pt idx="4327">
                  <c:v>-0.31166097444895113</c:v>
                </c:pt>
                <c:pt idx="4328">
                  <c:v>-0.31105964201266373</c:v>
                </c:pt>
                <c:pt idx="4329">
                  <c:v>1.4822982215596719E-2</c:v>
                </c:pt>
                <c:pt idx="4330">
                  <c:v>-0.33263387212309348</c:v>
                </c:pt>
                <c:pt idx="4331">
                  <c:v>-0.32017040000586561</c:v>
                </c:pt>
                <c:pt idx="4332">
                  <c:v>-0.27887132281831351</c:v>
                </c:pt>
                <c:pt idx="4333">
                  <c:v>-0.28978607812037765</c:v>
                </c:pt>
                <c:pt idx="4334">
                  <c:v>-0.29949816854986699</c:v>
                </c:pt>
                <c:pt idx="4335">
                  <c:v>-0.25549309539902154</c:v>
                </c:pt>
                <c:pt idx="4336">
                  <c:v>-0.31376563797595713</c:v>
                </c:pt>
                <c:pt idx="4337">
                  <c:v>-0.29223679358997257</c:v>
                </c:pt>
                <c:pt idx="4338">
                  <c:v>-0.324124446566179</c:v>
                </c:pt>
                <c:pt idx="4339">
                  <c:v>-0.31441235613668983</c:v>
                </c:pt>
                <c:pt idx="4340">
                  <c:v>-0.28738074837522798</c:v>
                </c:pt>
                <c:pt idx="4341">
                  <c:v>-0.2649045196103671</c:v>
                </c:pt>
                <c:pt idx="4342">
                  <c:v>-0.16438551546700308</c:v>
                </c:pt>
                <c:pt idx="4343">
                  <c:v>-0.33263387212309348</c:v>
                </c:pt>
                <c:pt idx="4344">
                  <c:v>-0.31441235613668983</c:v>
                </c:pt>
                <c:pt idx="4345">
                  <c:v>-0.32442511278432273</c:v>
                </c:pt>
                <c:pt idx="4346">
                  <c:v>-0.28918474568409025</c:v>
                </c:pt>
                <c:pt idx="4347">
                  <c:v>-0.32382378034803533</c:v>
                </c:pt>
                <c:pt idx="4348">
                  <c:v>-0.34414995986144503</c:v>
                </c:pt>
                <c:pt idx="4349">
                  <c:v>-0.32807849312649262</c:v>
                </c:pt>
                <c:pt idx="4350">
                  <c:v>-0.27341394516728157</c:v>
                </c:pt>
                <c:pt idx="4351">
                  <c:v>-0.32442511278432273</c:v>
                </c:pt>
                <c:pt idx="4352">
                  <c:v>-0.26000308867117722</c:v>
                </c:pt>
                <c:pt idx="4353">
                  <c:v>-0.32137306487844042</c:v>
                </c:pt>
                <c:pt idx="4354">
                  <c:v>-0.30315154889203677</c:v>
                </c:pt>
                <c:pt idx="4355">
                  <c:v>-0.30104688536503077</c:v>
                </c:pt>
                <c:pt idx="4356">
                  <c:v>-0.31986973378772188</c:v>
                </c:pt>
                <c:pt idx="4357">
                  <c:v>-0.26095047305005359</c:v>
                </c:pt>
                <c:pt idx="4358">
                  <c:v>-0.33929391464670039</c:v>
                </c:pt>
                <c:pt idx="4359">
                  <c:v>-0.22661210460425216</c:v>
                </c:pt>
                <c:pt idx="4360">
                  <c:v>-0.27947265525460097</c:v>
                </c:pt>
                <c:pt idx="4361">
                  <c:v>-0.29193612737182889</c:v>
                </c:pt>
                <c:pt idx="4362">
                  <c:v>-0.34475129229773249</c:v>
                </c:pt>
                <c:pt idx="4363">
                  <c:v>-0.26245380414077213</c:v>
                </c:pt>
                <c:pt idx="4364">
                  <c:v>-0.26945989860696795</c:v>
                </c:pt>
                <c:pt idx="4365">
                  <c:v>-0.32777782690834889</c:v>
                </c:pt>
                <c:pt idx="4366">
                  <c:v>-0.33323520455938094</c:v>
                </c:pt>
                <c:pt idx="4367">
                  <c:v>-0.2925374598081163</c:v>
                </c:pt>
                <c:pt idx="4368">
                  <c:v>-0.3147130223548335</c:v>
                </c:pt>
                <c:pt idx="4369">
                  <c:v>-0.31926840135143447</c:v>
                </c:pt>
                <c:pt idx="4370">
                  <c:v>-0.29619084015028618</c:v>
                </c:pt>
                <c:pt idx="4371">
                  <c:v>-0.32958182421721116</c:v>
                </c:pt>
                <c:pt idx="4372">
                  <c:v>-0.29769417124100472</c:v>
                </c:pt>
                <c:pt idx="4373">
                  <c:v>-0.24608167118767596</c:v>
                </c:pt>
                <c:pt idx="4374">
                  <c:v>-0.30285088267389304</c:v>
                </c:pt>
                <c:pt idx="4375">
                  <c:v>-0.32867982556277997</c:v>
                </c:pt>
                <c:pt idx="4376">
                  <c:v>-0.26976056482511168</c:v>
                </c:pt>
                <c:pt idx="4377">
                  <c:v>-0.32077173244215301</c:v>
                </c:pt>
                <c:pt idx="4378">
                  <c:v>-0.32322244791174792</c:v>
                </c:pt>
                <c:pt idx="4379">
                  <c:v>-0.31531435479112091</c:v>
                </c:pt>
                <c:pt idx="4380">
                  <c:v>-0.30194888401946191</c:v>
                </c:pt>
                <c:pt idx="4381">
                  <c:v>-0.33718925111969444</c:v>
                </c:pt>
                <c:pt idx="4382">
                  <c:v>-0.26430318717407963</c:v>
                </c:pt>
                <c:pt idx="4383">
                  <c:v>-0.33353587077752461</c:v>
                </c:pt>
                <c:pt idx="4384">
                  <c:v>-0.34204529633443909</c:v>
                </c:pt>
                <c:pt idx="4385">
                  <c:v>-0.35326071785464686</c:v>
                </c:pt>
                <c:pt idx="4386">
                  <c:v>-0.29223679358997257</c:v>
                </c:pt>
                <c:pt idx="4387">
                  <c:v>-0.29343945846254743</c:v>
                </c:pt>
                <c:pt idx="4388">
                  <c:v>-0.3283791593446363</c:v>
                </c:pt>
                <c:pt idx="4389">
                  <c:v>-0.32988249043535484</c:v>
                </c:pt>
                <c:pt idx="4390">
                  <c:v>-0.32472577900246646</c:v>
                </c:pt>
                <c:pt idx="4391">
                  <c:v>-0.32867982556277997</c:v>
                </c:pt>
                <c:pt idx="4392">
                  <c:v>-0.32803310740204727</c:v>
                </c:pt>
                <c:pt idx="4393">
                  <c:v>-0.25970242245303349</c:v>
                </c:pt>
                <c:pt idx="4394">
                  <c:v>-0.29584478820769711</c:v>
                </c:pt>
                <c:pt idx="4395">
                  <c:v>-0.34660067533103994</c:v>
                </c:pt>
                <c:pt idx="4396">
                  <c:v>-0.26520518582851077</c:v>
                </c:pt>
                <c:pt idx="4397">
                  <c:v>-0.29619084015028618</c:v>
                </c:pt>
                <c:pt idx="4398">
                  <c:v>-0.25789842514417122</c:v>
                </c:pt>
                <c:pt idx="4399">
                  <c:v>-0.29193612737182889</c:v>
                </c:pt>
                <c:pt idx="4400">
                  <c:v>-0.25579376161716527</c:v>
                </c:pt>
                <c:pt idx="4401">
                  <c:v>-0.24698366984210707</c:v>
                </c:pt>
                <c:pt idx="4402">
                  <c:v>-0.32317706218730269</c:v>
                </c:pt>
                <c:pt idx="4403">
                  <c:v>-0.23662486125188517</c:v>
                </c:pt>
                <c:pt idx="4404">
                  <c:v>-0.29193612737182889</c:v>
                </c:pt>
                <c:pt idx="4405">
                  <c:v>-0.30800759410678136</c:v>
                </c:pt>
                <c:pt idx="4406">
                  <c:v>-0.34990800373062075</c:v>
                </c:pt>
                <c:pt idx="4407">
                  <c:v>-0.30710559545235022</c:v>
                </c:pt>
                <c:pt idx="4408">
                  <c:v>-0.3289804917809237</c:v>
                </c:pt>
                <c:pt idx="4409">
                  <c:v>-0.3189677351332908</c:v>
                </c:pt>
                <c:pt idx="4410">
                  <c:v>-0.31956906756957815</c:v>
                </c:pt>
                <c:pt idx="4411">
                  <c:v>-0.32777782690834889</c:v>
                </c:pt>
                <c:pt idx="4412">
                  <c:v>-0.17985564976566815</c:v>
                </c:pt>
                <c:pt idx="4413">
                  <c:v>-0.27857065660016977</c:v>
                </c:pt>
                <c:pt idx="4414">
                  <c:v>-0.27857065660016977</c:v>
                </c:pt>
                <c:pt idx="4415">
                  <c:v>-0.33809124977412552</c:v>
                </c:pt>
                <c:pt idx="4416">
                  <c:v>-0.33293453834123721</c:v>
                </c:pt>
                <c:pt idx="4417">
                  <c:v>-0.3189677351332908</c:v>
                </c:pt>
                <c:pt idx="4418">
                  <c:v>-0.32017040000586561</c:v>
                </c:pt>
                <c:pt idx="4419">
                  <c:v>-0.30650426301606282</c:v>
                </c:pt>
                <c:pt idx="4420">
                  <c:v>-0.34384929364330136</c:v>
                </c:pt>
                <c:pt idx="4421">
                  <c:v>-0.31501368857297718</c:v>
                </c:pt>
                <c:pt idx="4422">
                  <c:v>-0.31531435479112091</c:v>
                </c:pt>
                <c:pt idx="4423">
                  <c:v>-0.26060442110746462</c:v>
                </c:pt>
                <c:pt idx="4424">
                  <c:v>-0.29223679358997257</c:v>
                </c:pt>
                <c:pt idx="4425">
                  <c:v>-0.35175738676392831</c:v>
                </c:pt>
                <c:pt idx="4426">
                  <c:v>-0.32352311412989165</c:v>
                </c:pt>
                <c:pt idx="4427">
                  <c:v>-0.33323520455938094</c:v>
                </c:pt>
                <c:pt idx="4428">
                  <c:v>-0.29739350502286099</c:v>
                </c:pt>
                <c:pt idx="4429">
                  <c:v>-0.30044555292874331</c:v>
                </c:pt>
                <c:pt idx="4430">
                  <c:v>-0.26335580279520326</c:v>
                </c:pt>
                <c:pt idx="4431">
                  <c:v>-0.34144396389815168</c:v>
                </c:pt>
                <c:pt idx="4432">
                  <c:v>-0.30560226436163168</c:v>
                </c:pt>
                <c:pt idx="4433">
                  <c:v>-0.324124446566179</c:v>
                </c:pt>
                <c:pt idx="4434">
                  <c:v>-0.33718925111969444</c:v>
                </c:pt>
                <c:pt idx="4435">
                  <c:v>-0.29589017393214245</c:v>
                </c:pt>
                <c:pt idx="4436">
                  <c:v>-0.24272895706364989</c:v>
                </c:pt>
                <c:pt idx="4437">
                  <c:v>-0.21084130408744345</c:v>
                </c:pt>
                <c:pt idx="4438">
                  <c:v>-0.27551860869428751</c:v>
                </c:pt>
                <c:pt idx="4439">
                  <c:v>-0.29649150636842986</c:v>
                </c:pt>
                <c:pt idx="4440">
                  <c:v>-0.28402803425120193</c:v>
                </c:pt>
                <c:pt idx="4441">
                  <c:v>-0.30530159814348801</c:v>
                </c:pt>
                <c:pt idx="4442">
                  <c:v>-0.33323520455938094</c:v>
                </c:pt>
                <c:pt idx="4443">
                  <c:v>-0.33748991733783812</c:v>
                </c:pt>
                <c:pt idx="4444">
                  <c:v>-0.31956906756957815</c:v>
                </c:pt>
                <c:pt idx="4445">
                  <c:v>-0.29163546115368522</c:v>
                </c:pt>
                <c:pt idx="4446">
                  <c:v>-0.34690134154918362</c:v>
                </c:pt>
                <c:pt idx="4447">
                  <c:v>-0.29223679358997257</c:v>
                </c:pt>
                <c:pt idx="4448">
                  <c:v>-0.30255021645574931</c:v>
                </c:pt>
                <c:pt idx="4449">
                  <c:v>-0.30985697714008886</c:v>
                </c:pt>
                <c:pt idx="4450">
                  <c:v>-0.23877491050333638</c:v>
                </c:pt>
                <c:pt idx="4451">
                  <c:v>-0.21965139586250154</c:v>
                </c:pt>
                <c:pt idx="4452">
                  <c:v>-0.30590293057977536</c:v>
                </c:pt>
                <c:pt idx="4453">
                  <c:v>-0.34690134154918362</c:v>
                </c:pt>
                <c:pt idx="4454">
                  <c:v>-0.2858320315600642</c:v>
                </c:pt>
                <c:pt idx="4455">
                  <c:v>-0.2472843360602508</c:v>
                </c:pt>
                <c:pt idx="4456">
                  <c:v>-0.32472577900246646</c:v>
                </c:pt>
                <c:pt idx="4457">
                  <c:v>-0.29283812602626003</c:v>
                </c:pt>
                <c:pt idx="4458">
                  <c:v>-0.30620359679791909</c:v>
                </c:pt>
                <c:pt idx="4459">
                  <c:v>-0.3113603082308074</c:v>
                </c:pt>
                <c:pt idx="4460">
                  <c:v>-0.3283791593446363</c:v>
                </c:pt>
                <c:pt idx="4461">
                  <c:v>-0.30164821780131817</c:v>
                </c:pt>
                <c:pt idx="4462">
                  <c:v>-0.27917198903645724</c:v>
                </c:pt>
                <c:pt idx="4463">
                  <c:v>-0.33443786943195575</c:v>
                </c:pt>
                <c:pt idx="4464">
                  <c:v>-0.31986973378772188</c:v>
                </c:pt>
                <c:pt idx="4465">
                  <c:v>-0.32472577900246646</c:v>
                </c:pt>
                <c:pt idx="4466">
                  <c:v>-0.31956906756957815</c:v>
                </c:pt>
                <c:pt idx="4467">
                  <c:v>-0.28222403694233966</c:v>
                </c:pt>
                <c:pt idx="4468">
                  <c:v>-0.2979948374591484</c:v>
                </c:pt>
                <c:pt idx="4469">
                  <c:v>-0.2925374598081163</c:v>
                </c:pt>
                <c:pt idx="4470">
                  <c:v>-0.29739350502286099</c:v>
                </c:pt>
                <c:pt idx="4471">
                  <c:v>-0.33748991733783812</c:v>
                </c:pt>
                <c:pt idx="4472">
                  <c:v>-0.32807849312649262</c:v>
                </c:pt>
                <c:pt idx="4473">
                  <c:v>-0.34174463011629541</c:v>
                </c:pt>
                <c:pt idx="4474">
                  <c:v>-0.3283791593446363</c:v>
                </c:pt>
                <c:pt idx="4475">
                  <c:v>-0.34264662877072649</c:v>
                </c:pt>
                <c:pt idx="4476">
                  <c:v>-0.23301686663416063</c:v>
                </c:pt>
                <c:pt idx="4477">
                  <c:v>-0.31561502100926464</c:v>
                </c:pt>
                <c:pt idx="4478">
                  <c:v>-0.33263387212309348</c:v>
                </c:pt>
                <c:pt idx="4479">
                  <c:v>-0.30560226436163168</c:v>
                </c:pt>
                <c:pt idx="4480">
                  <c:v>-0.21174330274187458</c:v>
                </c:pt>
                <c:pt idx="4481">
                  <c:v>-0.30890959276121249</c:v>
                </c:pt>
                <c:pt idx="4482">
                  <c:v>-0.26004847439562245</c:v>
                </c:pt>
                <c:pt idx="4483">
                  <c:v>-0.30104688536503077</c:v>
                </c:pt>
                <c:pt idx="4484">
                  <c:v>-0.33353587077752461</c:v>
                </c:pt>
                <c:pt idx="4485">
                  <c:v>-0.32988249043535484</c:v>
                </c:pt>
                <c:pt idx="4486">
                  <c:v>-0.31531435479112091</c:v>
                </c:pt>
                <c:pt idx="4487">
                  <c:v>-0.28798208081151538</c:v>
                </c:pt>
                <c:pt idx="4488">
                  <c:v>-0.30285088267389304</c:v>
                </c:pt>
                <c:pt idx="4489">
                  <c:v>-0.30890959276121249</c:v>
                </c:pt>
                <c:pt idx="4490">
                  <c:v>-0.29159007542923993</c:v>
                </c:pt>
                <c:pt idx="4491">
                  <c:v>-0.35085538810949723</c:v>
                </c:pt>
                <c:pt idx="4492">
                  <c:v>-0.2925374598081163</c:v>
                </c:pt>
                <c:pt idx="4493">
                  <c:v>-0.23241553419787322</c:v>
                </c:pt>
                <c:pt idx="4494">
                  <c:v>-0.34144396389815168</c:v>
                </c:pt>
                <c:pt idx="4495">
                  <c:v>-0.26460385339222336</c:v>
                </c:pt>
                <c:pt idx="4496">
                  <c:v>-0.30315154889203677</c:v>
                </c:pt>
                <c:pt idx="4497">
                  <c:v>-0.33929391464670039</c:v>
                </c:pt>
                <c:pt idx="4498">
                  <c:v>-0.34960733751247708</c:v>
                </c:pt>
                <c:pt idx="4499">
                  <c:v>-0.34690134154918362</c:v>
                </c:pt>
                <c:pt idx="4500">
                  <c:v>-0.31501368857297718</c:v>
                </c:pt>
                <c:pt idx="4501">
                  <c:v>-0.3113603082308074</c:v>
                </c:pt>
                <c:pt idx="4502">
                  <c:v>-0.34630000911289627</c:v>
                </c:pt>
                <c:pt idx="4503">
                  <c:v>-0.33293453834123721</c:v>
                </c:pt>
                <c:pt idx="4504">
                  <c:v>-0.25819909136231495</c:v>
                </c:pt>
                <c:pt idx="4505">
                  <c:v>-0.19261978810103975</c:v>
                </c:pt>
                <c:pt idx="4506">
                  <c:v>-0.33748991733783812</c:v>
                </c:pt>
                <c:pt idx="4507">
                  <c:v>-0.326229110093185</c:v>
                </c:pt>
                <c:pt idx="4508">
                  <c:v>-0.31986973378772188</c:v>
                </c:pt>
                <c:pt idx="4509">
                  <c:v>-0.32197439731472788</c:v>
                </c:pt>
                <c:pt idx="4510">
                  <c:v>-0.30375288132832418</c:v>
                </c:pt>
                <c:pt idx="4511">
                  <c:v>-0.25549309539902154</c:v>
                </c:pt>
                <c:pt idx="4512">
                  <c:v>-0.31376563797595713</c:v>
                </c:pt>
                <c:pt idx="4513">
                  <c:v>-0.24272895706364989</c:v>
                </c:pt>
                <c:pt idx="4514">
                  <c:v>-0.27461661003985638</c:v>
                </c:pt>
                <c:pt idx="4515">
                  <c:v>-0.31256297310338227</c:v>
                </c:pt>
                <c:pt idx="4516">
                  <c:v>-0.34660067533103994</c:v>
                </c:pt>
                <c:pt idx="4517">
                  <c:v>-0.33383653699566834</c:v>
                </c:pt>
                <c:pt idx="4518">
                  <c:v>-0.28097598634531951</c:v>
                </c:pt>
                <c:pt idx="4519">
                  <c:v>-0.31441235613668983</c:v>
                </c:pt>
                <c:pt idx="4520">
                  <c:v>-0.29223679358997257</c:v>
                </c:pt>
                <c:pt idx="4521">
                  <c:v>-0.32352311412989165</c:v>
                </c:pt>
                <c:pt idx="4522">
                  <c:v>-0.33413720321381202</c:v>
                </c:pt>
                <c:pt idx="4523">
                  <c:v>-0.33018315665349857</c:v>
                </c:pt>
                <c:pt idx="4524">
                  <c:v>-0.30650426301606282</c:v>
                </c:pt>
                <c:pt idx="4525">
                  <c:v>-0.22786015520127226</c:v>
                </c:pt>
                <c:pt idx="4526">
                  <c:v>-0.32958182421721116</c:v>
                </c:pt>
                <c:pt idx="4527">
                  <c:v>-0.34354862742515763</c:v>
                </c:pt>
                <c:pt idx="4528">
                  <c:v>-0.31621635344555205</c:v>
                </c:pt>
                <c:pt idx="4529">
                  <c:v>-0.2688585661706806</c:v>
                </c:pt>
                <c:pt idx="4530">
                  <c:v>-0.31166097444895113</c:v>
                </c:pt>
                <c:pt idx="4531">
                  <c:v>-0.34294729498887022</c:v>
                </c:pt>
                <c:pt idx="4532">
                  <c:v>-0.25639509405345268</c:v>
                </c:pt>
                <c:pt idx="4533">
                  <c:v>-0.27036189726139914</c:v>
                </c:pt>
                <c:pt idx="4534">
                  <c:v>-0.30315154889203677</c:v>
                </c:pt>
                <c:pt idx="4535">
                  <c:v>-0.2837273680330582</c:v>
                </c:pt>
                <c:pt idx="4536">
                  <c:v>-0.28643336399635161</c:v>
                </c:pt>
                <c:pt idx="4537">
                  <c:v>-0.33443786943195575</c:v>
                </c:pt>
                <c:pt idx="4538">
                  <c:v>-0.30620359679791909</c:v>
                </c:pt>
                <c:pt idx="4539">
                  <c:v>-0.30620359679791909</c:v>
                </c:pt>
                <c:pt idx="4540">
                  <c:v>-0.29589017393214245</c:v>
                </c:pt>
                <c:pt idx="4541">
                  <c:v>-0.33839191599226925</c:v>
                </c:pt>
                <c:pt idx="4542">
                  <c:v>-0.26791118179180418</c:v>
                </c:pt>
                <c:pt idx="4543">
                  <c:v>-0.32017040000586561</c:v>
                </c:pt>
                <c:pt idx="4544">
                  <c:v>-0.30860892654306882</c:v>
                </c:pt>
                <c:pt idx="4545">
                  <c:v>-0.24118024024848608</c:v>
                </c:pt>
                <c:pt idx="4546">
                  <c:v>-0.29769417124100472</c:v>
                </c:pt>
                <c:pt idx="4547">
                  <c:v>-0.31591568722740837</c:v>
                </c:pt>
                <c:pt idx="4548">
                  <c:v>-0.34690134154918362</c:v>
                </c:pt>
                <c:pt idx="4549">
                  <c:v>-0.32652977631132873</c:v>
                </c:pt>
                <c:pt idx="4550">
                  <c:v>-0.30560226436163168</c:v>
                </c:pt>
                <c:pt idx="4551">
                  <c:v>-0.32077173244215301</c:v>
                </c:pt>
                <c:pt idx="4552">
                  <c:v>-0.30164821780131817</c:v>
                </c:pt>
                <c:pt idx="4553">
                  <c:v>-0.33323520455938094</c:v>
                </c:pt>
                <c:pt idx="4554">
                  <c:v>-0.30620359679791909</c:v>
                </c:pt>
                <c:pt idx="4555">
                  <c:v>-0.28613269777820788</c:v>
                </c:pt>
                <c:pt idx="4556">
                  <c:v>-0.27887132281831351</c:v>
                </c:pt>
                <c:pt idx="4557">
                  <c:v>-0.33839191599226925</c:v>
                </c:pt>
                <c:pt idx="4558">
                  <c:v>-0.2709632220018271</c:v>
                </c:pt>
                <c:pt idx="4559">
                  <c:v>-0.31166096675309174</c:v>
                </c:pt>
                <c:pt idx="4560">
                  <c:v>-0.31191624724679023</c:v>
                </c:pt>
                <c:pt idx="4561">
                  <c:v>-0.35446337503136233</c:v>
                </c:pt>
                <c:pt idx="4562">
                  <c:v>-0.33533986039052749</c:v>
                </c:pt>
                <c:pt idx="4563">
                  <c:v>-0.31771967684041119</c:v>
                </c:pt>
                <c:pt idx="4564">
                  <c:v>-0.32167372340072475</c:v>
                </c:pt>
                <c:pt idx="4565">
                  <c:v>-0.31346496406195401</c:v>
                </c:pt>
                <c:pt idx="4566">
                  <c:v>-0.27672126587100293</c:v>
                </c:pt>
                <c:pt idx="4567">
                  <c:v>-0.32077172474629362</c:v>
                </c:pt>
                <c:pt idx="4568">
                  <c:v>-8.4567086955250476E-2</c:v>
                </c:pt>
                <c:pt idx="4569">
                  <c:v>-0.31741901062226752</c:v>
                </c:pt>
                <c:pt idx="4570">
                  <c:v>-0.33654252526310235</c:v>
                </c:pt>
                <c:pt idx="4571">
                  <c:v>-0.29494278185740658</c:v>
                </c:pt>
                <c:pt idx="4572">
                  <c:v>-0.20778924848570163</c:v>
                </c:pt>
                <c:pt idx="4573">
                  <c:v>-0.33048381517578285</c:v>
                </c:pt>
                <c:pt idx="4574">
                  <c:v>-0.33349047735721998</c:v>
                </c:pt>
                <c:pt idx="4575">
                  <c:v>-0.33929390695084094</c:v>
                </c:pt>
                <c:pt idx="4576">
                  <c:v>-0.30495553850503959</c:v>
                </c:pt>
                <c:pt idx="4577">
                  <c:v>-0.30375287363246473</c:v>
                </c:pt>
                <c:pt idx="4578">
                  <c:v>-0.3095109175016405</c:v>
                </c:pt>
                <c:pt idx="4579">
                  <c:v>-0.33288914492093258</c:v>
                </c:pt>
                <c:pt idx="4580">
                  <c:v>-0.27276721931068937</c:v>
                </c:pt>
                <c:pt idx="4581">
                  <c:v>-0.30375287363246473</c:v>
                </c:pt>
                <c:pt idx="4582">
                  <c:v>-0.31316429784381028</c:v>
                </c:pt>
                <c:pt idx="4583">
                  <c:v>-0.31681767818598006</c:v>
                </c:pt>
                <c:pt idx="4584">
                  <c:v>-0.33443786173609635</c:v>
                </c:pt>
                <c:pt idx="4585">
                  <c:v>-0.34505195082001677</c:v>
                </c:pt>
                <c:pt idx="4586">
                  <c:v>-0.32683043483361301</c:v>
                </c:pt>
                <c:pt idx="4587">
                  <c:v>-0.34810399872589909</c:v>
                </c:pt>
                <c:pt idx="4588">
                  <c:v>-0.3398952393871284</c:v>
                </c:pt>
                <c:pt idx="4589">
                  <c:v>-0.31436696271638515</c:v>
                </c:pt>
                <c:pt idx="4590">
                  <c:v>-0.29374011698483171</c:v>
                </c:pt>
                <c:pt idx="4591">
                  <c:v>-0.33168648004835771</c:v>
                </c:pt>
                <c:pt idx="4592">
                  <c:v>-0.262153130226769</c:v>
                </c:pt>
                <c:pt idx="4593">
                  <c:v>-0.31857628977039709</c:v>
                </c:pt>
                <c:pt idx="4594">
                  <c:v>-0.28432869277348621</c:v>
                </c:pt>
                <c:pt idx="4595">
                  <c:v>-0.28553135764606108</c:v>
                </c:pt>
                <c:pt idx="4596">
                  <c:v>-0.28948540420637453</c:v>
                </c:pt>
                <c:pt idx="4597">
                  <c:v>-0.28157731108574752</c:v>
                </c:pt>
                <c:pt idx="4598">
                  <c:v>-0.27611993343471553</c:v>
                </c:pt>
                <c:pt idx="4599">
                  <c:v>-0.32622910239732561</c:v>
                </c:pt>
                <c:pt idx="4600">
                  <c:v>-0.2460362777673713</c:v>
                </c:pt>
                <c:pt idx="4601">
                  <c:v>-0.31286363162566655</c:v>
                </c:pt>
                <c:pt idx="4602">
                  <c:v>-0.25334303845171091</c:v>
                </c:pt>
                <c:pt idx="4603">
                  <c:v>-0.26515979240820614</c:v>
                </c:pt>
                <c:pt idx="4604">
                  <c:v>-0.3447512846018731</c:v>
                </c:pt>
                <c:pt idx="4605">
                  <c:v>-0.24818632701882251</c:v>
                </c:pt>
                <c:pt idx="4606">
                  <c:v>-0.28432869277348621</c:v>
                </c:pt>
                <c:pt idx="4607">
                  <c:v>-0.25789841744831182</c:v>
                </c:pt>
                <c:pt idx="4608">
                  <c:v>-0.34810399872589909</c:v>
                </c:pt>
                <c:pt idx="4609">
                  <c:v>-0.32683043483361301</c:v>
                </c:pt>
                <c:pt idx="4610">
                  <c:v>-0.31677229246153482</c:v>
                </c:pt>
                <c:pt idx="4611">
                  <c:v>-0.31196163297123547</c:v>
                </c:pt>
                <c:pt idx="4612">
                  <c:v>-0.33138581383021398</c:v>
                </c:pt>
                <c:pt idx="4613">
                  <c:v>-0.32713110105175675</c:v>
                </c:pt>
                <c:pt idx="4614">
                  <c:v>-0.23997756768005182</c:v>
                </c:pt>
                <c:pt idx="4615">
                  <c:v>-0.31226229918937914</c:v>
                </c:pt>
                <c:pt idx="4616">
                  <c:v>-0.26670850922336992</c:v>
                </c:pt>
                <c:pt idx="4617">
                  <c:v>-0.33564052660867116</c:v>
                </c:pt>
                <c:pt idx="4618">
                  <c:v>-0.34414995216558564</c:v>
                </c:pt>
                <c:pt idx="4619">
                  <c:v>-0.21139724310342617</c:v>
                </c:pt>
                <c:pt idx="4620">
                  <c:v>-0.22145538547550442</c:v>
                </c:pt>
                <c:pt idx="4621">
                  <c:v>-0.28673402251863589</c:v>
                </c:pt>
                <c:pt idx="4622">
                  <c:v>-0.33929390695084094</c:v>
                </c:pt>
                <c:pt idx="4623">
                  <c:v>-0.30375287363246473</c:v>
                </c:pt>
                <c:pt idx="4624">
                  <c:v>-0.33318981113907625</c:v>
                </c:pt>
                <c:pt idx="4625">
                  <c:v>-0.29374011698483171</c:v>
                </c:pt>
                <c:pt idx="4626">
                  <c:v>-0.29219140016966794</c:v>
                </c:pt>
                <c:pt idx="4627">
                  <c:v>-0.33744452391753343</c:v>
                </c:pt>
                <c:pt idx="4628">
                  <c:v>-0.29919749463586387</c:v>
                </c:pt>
                <c:pt idx="4629">
                  <c:v>-0.17164688273103798</c:v>
                </c:pt>
                <c:pt idx="4630">
                  <c:v>-0.34079723804155954</c:v>
                </c:pt>
                <c:pt idx="4631">
                  <c:v>-0.27702193208914666</c:v>
                </c:pt>
                <c:pt idx="4632">
                  <c:v>-0.23026547725056251</c:v>
                </c:pt>
                <c:pt idx="4633">
                  <c:v>-0.33138581383021398</c:v>
                </c:pt>
                <c:pt idx="4634">
                  <c:v>-0.31771967684041119</c:v>
                </c:pt>
                <c:pt idx="4635">
                  <c:v>-0.31346496406195401</c:v>
                </c:pt>
                <c:pt idx="4636">
                  <c:v>-0.33318981113907625</c:v>
                </c:pt>
                <c:pt idx="4637">
                  <c:v>-0.28583202386420475</c:v>
                </c:pt>
                <c:pt idx="4638">
                  <c:v>-0.26881317275037592</c:v>
                </c:pt>
                <c:pt idx="4639">
                  <c:v>-0.31711834440412379</c:v>
                </c:pt>
                <c:pt idx="4640">
                  <c:v>-0.33168648004835771</c:v>
                </c:pt>
                <c:pt idx="4641">
                  <c:v>-0.33959457316898467</c:v>
                </c:pt>
                <c:pt idx="4642">
                  <c:v>-0.32773243348804415</c:v>
                </c:pt>
                <c:pt idx="4643">
                  <c:v>-0.31922300793112979</c:v>
                </c:pt>
                <c:pt idx="4644">
                  <c:v>-0.26730984165965732</c:v>
                </c:pt>
                <c:pt idx="4645">
                  <c:v>-0.25274170601542345</c:v>
                </c:pt>
                <c:pt idx="4646">
                  <c:v>-0.23176880834128108</c:v>
                </c:pt>
                <c:pt idx="4647">
                  <c:v>-0.21690000647890351</c:v>
                </c:pt>
                <c:pt idx="4648">
                  <c:v>-0.35326071015878746</c:v>
                </c:pt>
                <c:pt idx="4649">
                  <c:v>-0.28007397999502892</c:v>
                </c:pt>
                <c:pt idx="4650">
                  <c:v>-0.32227505583701216</c:v>
                </c:pt>
                <c:pt idx="4651">
                  <c:v>-0.32137305718258102</c:v>
                </c:pt>
                <c:pt idx="4652">
                  <c:v>-0.32532710374289447</c:v>
                </c:pt>
                <c:pt idx="4653">
                  <c:v>-0.32652976861546934</c:v>
                </c:pt>
                <c:pt idx="4654">
                  <c:v>-0.32107239096443729</c:v>
                </c:pt>
                <c:pt idx="4655">
                  <c:v>-0.3447512846018731</c:v>
                </c:pt>
                <c:pt idx="4656">
                  <c:v>-0.27672126587100293</c:v>
                </c:pt>
                <c:pt idx="4657">
                  <c:v>-0.33804585635382089</c:v>
                </c:pt>
                <c:pt idx="4658">
                  <c:v>-0.26670850922336992</c:v>
                </c:pt>
                <c:pt idx="4659">
                  <c:v>-0.24938899189139735</c:v>
                </c:pt>
                <c:pt idx="4660">
                  <c:v>-0.32317705449144329</c:v>
                </c:pt>
                <c:pt idx="4661">
                  <c:v>-0.29434144942111917</c:v>
                </c:pt>
                <c:pt idx="4662">
                  <c:v>-0.33503919417238376</c:v>
                </c:pt>
                <c:pt idx="4663">
                  <c:v>-0.16403945582855467</c:v>
                </c:pt>
                <c:pt idx="4664">
                  <c:v>-0.30830825262906569</c:v>
                </c:pt>
                <c:pt idx="4665">
                  <c:v>-0.34445061838372937</c:v>
                </c:pt>
                <c:pt idx="4666">
                  <c:v>-0.33048381517578285</c:v>
                </c:pt>
                <c:pt idx="4667">
                  <c:v>-0.32257572205515589</c:v>
                </c:pt>
                <c:pt idx="4668">
                  <c:v>-0.28037464621317265</c:v>
                </c:pt>
                <c:pt idx="4669">
                  <c:v>-0.27066255578368342</c:v>
                </c:pt>
                <c:pt idx="4670">
                  <c:v>-0.19927982292878721</c:v>
                </c:pt>
                <c:pt idx="4671">
                  <c:v>-0.30435420606875219</c:v>
                </c:pt>
                <c:pt idx="4672">
                  <c:v>-0.27336855174697683</c:v>
                </c:pt>
                <c:pt idx="4673">
                  <c:v>-0.31647162624339109</c:v>
                </c:pt>
                <c:pt idx="4674">
                  <c:v>-0.34079723804155954</c:v>
                </c:pt>
                <c:pt idx="4675">
                  <c:v>-0.26245379644491273</c:v>
                </c:pt>
                <c:pt idx="4676">
                  <c:v>-0.35050932847104876</c:v>
                </c:pt>
                <c:pt idx="4677">
                  <c:v>-0.35691409050095724</c:v>
                </c:pt>
                <c:pt idx="4678">
                  <c:v>-0.33228781248464512</c:v>
                </c:pt>
                <c:pt idx="4679">
                  <c:v>-0.29859616219957641</c:v>
                </c:pt>
                <c:pt idx="4680">
                  <c:v>-0.30375287363246473</c:v>
                </c:pt>
                <c:pt idx="4681">
                  <c:v>-0.31256296540752287</c:v>
                </c:pt>
                <c:pt idx="4682">
                  <c:v>-0.27126388821997083</c:v>
                </c:pt>
                <c:pt idx="4683">
                  <c:v>-0.34139857047784694</c:v>
                </c:pt>
                <c:pt idx="4684">
                  <c:v>-0.33533986039052749</c:v>
                </c:pt>
                <c:pt idx="4685">
                  <c:v>-0.29374011698483171</c:v>
                </c:pt>
                <c:pt idx="4686">
                  <c:v>-0.26730984165965732</c:v>
                </c:pt>
                <c:pt idx="4687">
                  <c:v>-0.12334171107729014</c:v>
                </c:pt>
                <c:pt idx="4688">
                  <c:v>-0.23967690146190812</c:v>
                </c:pt>
                <c:pt idx="4689">
                  <c:v>-0.29434144942111917</c:v>
                </c:pt>
                <c:pt idx="4690">
                  <c:v>-0.31436696271638515</c:v>
                </c:pt>
                <c:pt idx="4691">
                  <c:v>-0.2927927326059554</c:v>
                </c:pt>
                <c:pt idx="4692">
                  <c:v>-0.31711834440412379</c:v>
                </c:pt>
                <c:pt idx="4693">
                  <c:v>-0.28703468873677962</c:v>
                </c:pt>
                <c:pt idx="4694">
                  <c:v>-0.29859616219957641</c:v>
                </c:pt>
                <c:pt idx="4695">
                  <c:v>-0.29579939478739248</c:v>
                </c:pt>
                <c:pt idx="4696">
                  <c:v>-0.31681767818598006</c:v>
                </c:pt>
                <c:pt idx="4697">
                  <c:v>-0.32377838692773075</c:v>
                </c:pt>
                <c:pt idx="4698">
                  <c:v>-0.30800758641092196</c:v>
                </c:pt>
                <c:pt idx="4699">
                  <c:v>-0.29494278185740658</c:v>
                </c:pt>
                <c:pt idx="4700">
                  <c:v>-0.2912894015152368</c:v>
                </c:pt>
                <c:pt idx="4701">
                  <c:v>-0.31131491481050277</c:v>
                </c:pt>
                <c:pt idx="4702">
                  <c:v>9.0159769326665862E-2</c:v>
                </c:pt>
                <c:pt idx="4703">
                  <c:v>-0.33198714626650139</c:v>
                </c:pt>
                <c:pt idx="4704">
                  <c:v>-0.29404078320297544</c:v>
                </c:pt>
                <c:pt idx="4705">
                  <c:v>-0.30405353985060846</c:v>
                </c:pt>
                <c:pt idx="4706">
                  <c:v>-0.17590159550949513</c:v>
                </c:pt>
                <c:pt idx="4707">
                  <c:v>-0.29038740286080567</c:v>
                </c:pt>
                <c:pt idx="4708">
                  <c:v>-0.34900599738033022</c:v>
                </c:pt>
                <c:pt idx="4709">
                  <c:v>-0.29374011698483171</c:v>
                </c:pt>
                <c:pt idx="4710">
                  <c:v>-0.33379114357536366</c:v>
                </c:pt>
                <c:pt idx="4711">
                  <c:v>-0.33684319148124603</c:v>
                </c:pt>
                <c:pt idx="4712">
                  <c:v>-0.33018314895763912</c:v>
                </c:pt>
                <c:pt idx="4713">
                  <c:v>-0.34354861972929823</c:v>
                </c:pt>
                <c:pt idx="4714">
                  <c:v>-0.33533986039052749</c:v>
                </c:pt>
                <c:pt idx="4715">
                  <c:v>-0.3398952393871284</c:v>
                </c:pt>
                <c:pt idx="4716">
                  <c:v>-0.25424503710614205</c:v>
                </c:pt>
                <c:pt idx="4717">
                  <c:v>-0.26846712080778695</c:v>
                </c:pt>
                <c:pt idx="4718">
                  <c:v>-0.24083418061003772</c:v>
                </c:pt>
                <c:pt idx="4719">
                  <c:v>-0.30435420606875219</c:v>
                </c:pt>
                <c:pt idx="4720">
                  <c:v>-0.35356137637693119</c:v>
                </c:pt>
                <c:pt idx="4721">
                  <c:v>-0.33654252526310235</c:v>
                </c:pt>
                <c:pt idx="4722">
                  <c:v>-0.23937623524376439</c:v>
                </c:pt>
                <c:pt idx="4723">
                  <c:v>-0.28067531243131638</c:v>
                </c:pt>
                <c:pt idx="4724">
                  <c:v>-0.31316429784381028</c:v>
                </c:pt>
                <c:pt idx="4725">
                  <c:v>-0.28462935899162989</c:v>
                </c:pt>
                <c:pt idx="4726">
                  <c:v>-0.32107239096443729</c:v>
                </c:pt>
                <c:pt idx="4727">
                  <c:v>-0.31711834440412379</c:v>
                </c:pt>
                <c:pt idx="4728">
                  <c:v>-0.33533986039052749</c:v>
                </c:pt>
                <c:pt idx="4729">
                  <c:v>-0.33503919417238376</c:v>
                </c:pt>
                <c:pt idx="4730">
                  <c:v>-0.21870400378776578</c:v>
                </c:pt>
                <c:pt idx="4731">
                  <c:v>-0.32197438961886848</c:v>
                </c:pt>
                <c:pt idx="4732">
                  <c:v>-0.32893509836061902</c:v>
                </c:pt>
                <c:pt idx="4733">
                  <c:v>-0.34445061838372937</c:v>
                </c:pt>
                <c:pt idx="4734">
                  <c:v>-0.33564052660867116</c:v>
                </c:pt>
                <c:pt idx="4735">
                  <c:v>-0.31771967684041119</c:v>
                </c:pt>
                <c:pt idx="4736">
                  <c:v>-0.32107239096443729</c:v>
                </c:pt>
                <c:pt idx="4737">
                  <c:v>-0.25424503710614205</c:v>
                </c:pt>
                <c:pt idx="4738">
                  <c:v>-0.29979882707215127</c:v>
                </c:pt>
                <c:pt idx="4739">
                  <c:v>-0.31256296540752287</c:v>
                </c:pt>
                <c:pt idx="4740">
                  <c:v>-0.27732259830729034</c:v>
                </c:pt>
                <c:pt idx="4741">
                  <c:v>-0.33018314895763912</c:v>
                </c:pt>
                <c:pt idx="4742">
                  <c:v>-0.23937623524376439</c:v>
                </c:pt>
                <c:pt idx="4743">
                  <c:v>-0.31346496406195401</c:v>
                </c:pt>
                <c:pt idx="4744">
                  <c:v>-0.28643335630049216</c:v>
                </c:pt>
                <c:pt idx="4745">
                  <c:v>-0.3095109175016405</c:v>
                </c:pt>
                <c:pt idx="4746">
                  <c:v>-0.32773243348804415</c:v>
                </c:pt>
                <c:pt idx="4747">
                  <c:v>-0.31802034305855492</c:v>
                </c:pt>
                <c:pt idx="4748">
                  <c:v>-0.31862167549484233</c:v>
                </c:pt>
                <c:pt idx="4749">
                  <c:v>-8.4748629853031485E-2</c:v>
                </c:pt>
                <c:pt idx="4750">
                  <c:v>-0.26821184031408851</c:v>
                </c:pt>
                <c:pt idx="4751">
                  <c:v>-0.27762326452543407</c:v>
                </c:pt>
                <c:pt idx="4752">
                  <c:v>-0.30981158371978423</c:v>
                </c:pt>
                <c:pt idx="4753">
                  <c:v>-0.33048381517578285</c:v>
                </c:pt>
                <c:pt idx="4754">
                  <c:v>-0.28097597864946011</c:v>
                </c:pt>
                <c:pt idx="4755">
                  <c:v>-0.24238289742520153</c:v>
                </c:pt>
                <c:pt idx="4756">
                  <c:v>-0.29614544672998144</c:v>
                </c:pt>
                <c:pt idx="4757">
                  <c:v>-0.32197438961886848</c:v>
                </c:pt>
                <c:pt idx="4758">
                  <c:v>-0.26185246400862527</c:v>
                </c:pt>
                <c:pt idx="4759">
                  <c:v>-0.18647029886897037</c:v>
                </c:pt>
                <c:pt idx="4760">
                  <c:v>-0.35265937772250006</c:v>
                </c:pt>
                <c:pt idx="4761">
                  <c:v>-0.2460362777673713</c:v>
                </c:pt>
                <c:pt idx="4762">
                  <c:v>-0.25119298920025962</c:v>
                </c:pt>
                <c:pt idx="4763">
                  <c:v>-0.30435420606875219</c:v>
                </c:pt>
                <c:pt idx="4764">
                  <c:v>-0.34384928594744191</c:v>
                </c:pt>
                <c:pt idx="4765">
                  <c:v>-0.24298422986148893</c:v>
                </c:pt>
                <c:pt idx="4766">
                  <c:v>-0.31771967684041119</c:v>
                </c:pt>
                <c:pt idx="4767">
                  <c:v>-0.28338130839460979</c:v>
                </c:pt>
                <c:pt idx="4768">
                  <c:v>-0.34354861972929823</c:v>
                </c:pt>
                <c:pt idx="4769">
                  <c:v>-0.32592843617918188</c:v>
                </c:pt>
                <c:pt idx="4770">
                  <c:v>-0.30315154119617732</c:v>
                </c:pt>
                <c:pt idx="4771">
                  <c:v>-0.28643335630049216</c:v>
                </c:pt>
                <c:pt idx="4772">
                  <c:v>-0.34414995216558564</c:v>
                </c:pt>
                <c:pt idx="4773">
                  <c:v>-0.32652976861546934</c:v>
                </c:pt>
                <c:pt idx="4774">
                  <c:v>-0.32683043483361301</c:v>
                </c:pt>
                <c:pt idx="4775">
                  <c:v>-0.23146814212313738</c:v>
                </c:pt>
                <c:pt idx="4776">
                  <c:v>-0.31741901062226752</c:v>
                </c:pt>
                <c:pt idx="4777">
                  <c:v>-0.31741901062226752</c:v>
                </c:pt>
                <c:pt idx="4778">
                  <c:v>-0.33168648004835771</c:v>
                </c:pt>
                <c:pt idx="4779">
                  <c:v>-0.30009949329029495</c:v>
                </c:pt>
                <c:pt idx="4780">
                  <c:v>-0.30860891884720937</c:v>
                </c:pt>
                <c:pt idx="4781">
                  <c:v>-0.33108514761207031</c:v>
                </c:pt>
                <c:pt idx="4782">
                  <c:v>-0.32592843617918188</c:v>
                </c:pt>
                <c:pt idx="4783">
                  <c:v>-0.27126388821997083</c:v>
                </c:pt>
                <c:pt idx="4784">
                  <c:v>-0.33959457316898467</c:v>
                </c:pt>
                <c:pt idx="4785">
                  <c:v>-0.32227505583701216</c:v>
                </c:pt>
                <c:pt idx="4786">
                  <c:v>-0.30525620472318332</c:v>
                </c:pt>
                <c:pt idx="4787">
                  <c:v>-0.30710558775649083</c:v>
                </c:pt>
                <c:pt idx="4788">
                  <c:v>-0.25059165676397221</c:v>
                </c:pt>
                <c:pt idx="4789">
                  <c:v>-7.5337205641685945E-2</c:v>
                </c:pt>
                <c:pt idx="4790">
                  <c:v>-0.33198714626650139</c:v>
                </c:pt>
                <c:pt idx="4791">
                  <c:v>-0.32833376592433161</c:v>
                </c:pt>
                <c:pt idx="4792">
                  <c:v>-0.33108514761207031</c:v>
                </c:pt>
                <c:pt idx="4793">
                  <c:v>-0.33624185904495862</c:v>
                </c:pt>
                <c:pt idx="4794">
                  <c:v>-0.33439247601165112</c:v>
                </c:pt>
                <c:pt idx="4795">
                  <c:v>-0.32743176726990042</c:v>
                </c:pt>
                <c:pt idx="4796">
                  <c:v>-0.3183210092766986</c:v>
                </c:pt>
                <c:pt idx="4797">
                  <c:v>-0.29159006773338053</c:v>
                </c:pt>
                <c:pt idx="4798">
                  <c:v>-0.3453526170381605</c:v>
                </c:pt>
                <c:pt idx="4799">
                  <c:v>-0.2126452937004463</c:v>
                </c:pt>
                <c:pt idx="4800">
                  <c:v>-0.32167372340072475</c:v>
                </c:pt>
                <c:pt idx="4801">
                  <c:v>-0.30070082572658241</c:v>
                </c:pt>
                <c:pt idx="4802">
                  <c:v>-0.3258830504547367</c:v>
                </c:pt>
                <c:pt idx="4803">
                  <c:v>-0.21169790932156987</c:v>
                </c:pt>
                <c:pt idx="4804">
                  <c:v>-0.30830825262906569</c:v>
                </c:pt>
                <c:pt idx="4805">
                  <c:v>-0.30675952811804247</c:v>
                </c:pt>
                <c:pt idx="4806">
                  <c:v>-0.34230056143641868</c:v>
                </c:pt>
                <c:pt idx="4807">
                  <c:v>-0.29159006003752108</c:v>
                </c:pt>
                <c:pt idx="4808">
                  <c:v>-0.29219139247380854</c:v>
                </c:pt>
                <c:pt idx="4809">
                  <c:v>-0.31466762123866943</c:v>
                </c:pt>
                <c:pt idx="4810">
                  <c:v>-0.33409180209764799</c:v>
                </c:pt>
                <c:pt idx="4811">
                  <c:v>-0.32222966241670747</c:v>
                </c:pt>
                <c:pt idx="4812">
                  <c:v>-0.31556961989310056</c:v>
                </c:pt>
                <c:pt idx="4813">
                  <c:v>-0.31376562258423829</c:v>
                </c:pt>
                <c:pt idx="4814">
                  <c:v>-0.3164716185475317</c:v>
                </c:pt>
                <c:pt idx="4815">
                  <c:v>-0.3380458486579615</c:v>
                </c:pt>
                <c:pt idx="4816">
                  <c:v>-0.30951090980578111</c:v>
                </c:pt>
                <c:pt idx="4817">
                  <c:v>-0.32072633132598893</c:v>
                </c:pt>
                <c:pt idx="4818">
                  <c:v>-0.28088519950471019</c:v>
                </c:pt>
                <c:pt idx="4819">
                  <c:v>-0.25875502268243833</c:v>
                </c:pt>
                <c:pt idx="4820">
                  <c:v>-0.33164108662805303</c:v>
                </c:pt>
                <c:pt idx="4821">
                  <c:v>-5.8038481242378426E-3</c:v>
                </c:pt>
                <c:pt idx="4822">
                  <c:v>-0.26425778605791561</c:v>
                </c:pt>
                <c:pt idx="4823">
                  <c:v>-0.32498104410444617</c:v>
                </c:pt>
                <c:pt idx="4824">
                  <c:v>-0.32347771301372763</c:v>
                </c:pt>
                <c:pt idx="4825">
                  <c:v>-0.34655527421487592</c:v>
                </c:pt>
                <c:pt idx="4826">
                  <c:v>-0.3143669550205257</c:v>
                </c:pt>
                <c:pt idx="4827">
                  <c:v>-0.3183210015808392</c:v>
                </c:pt>
                <c:pt idx="4828">
                  <c:v>-0.30706019433618614</c:v>
                </c:pt>
                <c:pt idx="4829">
                  <c:v>-0.33379113587950426</c:v>
                </c:pt>
                <c:pt idx="4830">
                  <c:v>-0.2691138312726602</c:v>
                </c:pt>
                <c:pt idx="4831">
                  <c:v>-0.29734810390669686</c:v>
                </c:pt>
                <c:pt idx="4832">
                  <c:v>-0.2873353472590639</c:v>
                </c:pt>
                <c:pt idx="4833">
                  <c:v>-0.3365425175672429</c:v>
                </c:pt>
                <c:pt idx="4834">
                  <c:v>-0.32437971166815871</c:v>
                </c:pt>
                <c:pt idx="4835">
                  <c:v>-0.28643334860463276</c:v>
                </c:pt>
                <c:pt idx="4836">
                  <c:v>-0.34199989521827495</c:v>
                </c:pt>
                <c:pt idx="4837">
                  <c:v>-0.25239564637697509</c:v>
                </c:pt>
                <c:pt idx="4838">
                  <c:v>-0.3143669550205257</c:v>
                </c:pt>
                <c:pt idx="4839">
                  <c:v>-0.30070081803072302</c:v>
                </c:pt>
                <c:pt idx="4840">
                  <c:v>-0.26455845227605929</c:v>
                </c:pt>
                <c:pt idx="4841">
                  <c:v>-0.33288913722507313</c:v>
                </c:pt>
                <c:pt idx="4842">
                  <c:v>-0.31737361720196283</c:v>
                </c:pt>
                <c:pt idx="4843">
                  <c:v>-0.31191623955093079</c:v>
                </c:pt>
                <c:pt idx="4844">
                  <c:v>-0.35231331808405164</c:v>
                </c:pt>
                <c:pt idx="4845">
                  <c:v>-0.30525619702732387</c:v>
                </c:pt>
                <c:pt idx="4846">
                  <c:v>-0.33714385000353031</c:v>
                </c:pt>
                <c:pt idx="4847">
                  <c:v>-0.18556829251867984</c:v>
                </c:pt>
                <c:pt idx="4848">
                  <c:v>-0.23863873793828178</c:v>
                </c:pt>
                <c:pt idx="4849">
                  <c:v>-0.30525619702732387</c:v>
                </c:pt>
                <c:pt idx="4850">
                  <c:v>-0.28703468104092023</c:v>
                </c:pt>
                <c:pt idx="4851">
                  <c:v>-0.27396987648740484</c:v>
                </c:pt>
                <c:pt idx="4852">
                  <c:v>-0.32773242579218476</c:v>
                </c:pt>
                <c:pt idx="4853">
                  <c:v>-0.33684318378538664</c:v>
                </c:pt>
                <c:pt idx="4854">
                  <c:v>-0.32498104410444617</c:v>
                </c:pt>
                <c:pt idx="4855">
                  <c:v>-0.33228780478878572</c:v>
                </c:pt>
                <c:pt idx="4856">
                  <c:v>-0.30951090980578111</c:v>
                </c:pt>
                <c:pt idx="4857">
                  <c:v>-0.31922300023527034</c:v>
                </c:pt>
                <c:pt idx="4858">
                  <c:v>-0.24513427141708075</c:v>
                </c:pt>
                <c:pt idx="4859">
                  <c:v>-0.35171198564776418</c:v>
                </c:pt>
                <c:pt idx="4860">
                  <c:v>-0.20959323809870448</c:v>
                </c:pt>
                <c:pt idx="4861">
                  <c:v>-0.27091782858152247</c:v>
                </c:pt>
                <c:pt idx="4862">
                  <c:v>-0.30130215046701042</c:v>
                </c:pt>
                <c:pt idx="4863">
                  <c:v>-0.29614543903412205</c:v>
                </c:pt>
                <c:pt idx="4864">
                  <c:v>-0.31862166779898293</c:v>
                </c:pt>
                <c:pt idx="4865">
                  <c:v>-0.31922300023527034</c:v>
                </c:pt>
                <c:pt idx="4866">
                  <c:v>-0.34595394177858851</c:v>
                </c:pt>
                <c:pt idx="4867">
                  <c:v>-0.3055568632454676</c:v>
                </c:pt>
                <c:pt idx="4868">
                  <c:v>-0.31406628880238202</c:v>
                </c:pt>
                <c:pt idx="4869">
                  <c:v>-0.26606178336677788</c:v>
                </c:pt>
                <c:pt idx="4870">
                  <c:v>-0.27852525548400581</c:v>
                </c:pt>
                <c:pt idx="4871">
                  <c:v>-7.9291244506140057E-2</c:v>
                </c:pt>
                <c:pt idx="4872">
                  <c:v>-0.16794810896856349</c:v>
                </c:pt>
                <c:pt idx="4873">
                  <c:v>-0.30250481533958529</c:v>
                </c:pt>
                <c:pt idx="4874">
                  <c:v>-0.31496828745681316</c:v>
                </c:pt>
                <c:pt idx="4875">
                  <c:v>-0.28853801213163877</c:v>
                </c:pt>
                <c:pt idx="4876">
                  <c:v>-0.2062405239746784</c:v>
                </c:pt>
                <c:pt idx="4877">
                  <c:v>-0.25574836050100119</c:v>
                </c:pt>
                <c:pt idx="4878">
                  <c:v>-0.34230056143641868</c:v>
                </c:pt>
                <c:pt idx="4879">
                  <c:v>-0.31922300023527034</c:v>
                </c:pt>
                <c:pt idx="4880">
                  <c:v>-0.29855076877927172</c:v>
                </c:pt>
                <c:pt idx="4881">
                  <c:v>-0.29704743768855313</c:v>
                </c:pt>
                <c:pt idx="4882">
                  <c:v>-0.26150640437017691</c:v>
                </c:pt>
                <c:pt idx="4883">
                  <c:v>-0.28368196691689407</c:v>
                </c:pt>
                <c:pt idx="4884">
                  <c:v>-0.25514702806471379</c:v>
                </c:pt>
                <c:pt idx="4885">
                  <c:v>-0.34169922900013128</c:v>
                </c:pt>
                <c:pt idx="4886">
                  <c:v>-0.29584477281597832</c:v>
                </c:pt>
                <c:pt idx="4887">
                  <c:v>-0.32012499888970147</c:v>
                </c:pt>
                <c:pt idx="4888">
                  <c:v>-0.33258847100692945</c:v>
                </c:pt>
                <c:pt idx="4889">
                  <c:v>-0.32803309201032849</c:v>
                </c:pt>
                <c:pt idx="4890">
                  <c:v>-0.33774518243981777</c:v>
                </c:pt>
                <c:pt idx="4891">
                  <c:v>-0.31251757198721819</c:v>
                </c:pt>
                <c:pt idx="4892">
                  <c:v>-0.33318980344321686</c:v>
                </c:pt>
                <c:pt idx="4893">
                  <c:v>-0.32072633132598893</c:v>
                </c:pt>
                <c:pt idx="4894">
                  <c:v>-0.34775793908745078</c:v>
                </c:pt>
                <c:pt idx="4895">
                  <c:v>-0.28793667969535131</c:v>
                </c:pt>
                <c:pt idx="4896">
                  <c:v>-0.33894784731239258</c:v>
                </c:pt>
                <c:pt idx="4897">
                  <c:v>-0.20864585371982811</c:v>
                </c:pt>
                <c:pt idx="4898">
                  <c:v>-0.33774518243981777</c:v>
                </c:pt>
                <c:pt idx="4899">
                  <c:v>-0.28823734591349504</c:v>
                </c:pt>
                <c:pt idx="4900">
                  <c:v>-0.25880040840688356</c:v>
                </c:pt>
                <c:pt idx="4901">
                  <c:v>-0.28643334860463276</c:v>
                </c:pt>
                <c:pt idx="4902">
                  <c:v>-0.33198713857064199</c:v>
                </c:pt>
                <c:pt idx="4903">
                  <c:v>-0.31496828745681316</c:v>
                </c:pt>
                <c:pt idx="4904">
                  <c:v>-0.32803309201032849</c:v>
                </c:pt>
                <c:pt idx="4905">
                  <c:v>-0.1907703896760134</c:v>
                </c:pt>
                <c:pt idx="4906">
                  <c:v>-0.17890824999507282</c:v>
                </c:pt>
                <c:pt idx="4907">
                  <c:v>-0.27396987648740484</c:v>
                </c:pt>
                <c:pt idx="4908">
                  <c:v>-0.34040579267866594</c:v>
                </c:pt>
                <c:pt idx="4909">
                  <c:v>-0.11848565816668602</c:v>
                </c:pt>
                <c:pt idx="4910">
                  <c:v>-0.32437971166815871</c:v>
                </c:pt>
                <c:pt idx="4911">
                  <c:v>-0.205639191538391</c:v>
                </c:pt>
                <c:pt idx="4912">
                  <c:v>-0.26451306655161405</c:v>
                </c:pt>
                <c:pt idx="4913">
                  <c:v>-0.21930532852819379</c:v>
                </c:pt>
                <c:pt idx="4914">
                  <c:v>-0.31131490711464338</c:v>
                </c:pt>
                <c:pt idx="4915">
                  <c:v>-0.31011224224206851</c:v>
                </c:pt>
                <c:pt idx="4916">
                  <c:v>-0.34260122765456236</c:v>
                </c:pt>
                <c:pt idx="4917">
                  <c:v>-0.35321531673848278</c:v>
                </c:pt>
                <c:pt idx="4918">
                  <c:v>-0.27912658792029321</c:v>
                </c:pt>
                <c:pt idx="4919">
                  <c:v>-0.3143669550205257</c:v>
                </c:pt>
                <c:pt idx="4920">
                  <c:v>-0.30796219299061733</c:v>
                </c:pt>
                <c:pt idx="4921">
                  <c:v>-0.24087955863862354</c:v>
                </c:pt>
                <c:pt idx="4922">
                  <c:v>-0.33258847100692945</c:v>
                </c:pt>
                <c:pt idx="4923">
                  <c:v>-0.26120573815203324</c:v>
                </c:pt>
                <c:pt idx="4924">
                  <c:v>-0.33228780478878572</c:v>
                </c:pt>
                <c:pt idx="4925">
                  <c:v>-0.29098872760123368</c:v>
                </c:pt>
                <c:pt idx="4926">
                  <c:v>-0.20959323809870448</c:v>
                </c:pt>
                <c:pt idx="4927">
                  <c:v>-0.29429605600081454</c:v>
                </c:pt>
                <c:pt idx="4928">
                  <c:v>-0.33198713857064199</c:v>
                </c:pt>
                <c:pt idx="4929">
                  <c:v>-0.3055568632454676</c:v>
                </c:pt>
                <c:pt idx="4930">
                  <c:v>-0.26391173411532665</c:v>
                </c:pt>
                <c:pt idx="4931">
                  <c:v>-0.35686869708065261</c:v>
                </c:pt>
                <c:pt idx="4932">
                  <c:v>-0.34380389252713722</c:v>
                </c:pt>
                <c:pt idx="4933">
                  <c:v>-0.31496828745681316</c:v>
                </c:pt>
                <c:pt idx="4934">
                  <c:v>-0.29459672221895822</c:v>
                </c:pt>
                <c:pt idx="4935">
                  <c:v>-0.18226096411909901</c:v>
                </c:pt>
                <c:pt idx="4936">
                  <c:v>-0.2514936477225439</c:v>
                </c:pt>
                <c:pt idx="4937">
                  <c:v>-0.35411731539291391</c:v>
                </c:pt>
                <c:pt idx="4938">
                  <c:v>-0.27607454001441079</c:v>
                </c:pt>
                <c:pt idx="4939">
                  <c:v>-0.35351598295662645</c:v>
                </c:pt>
                <c:pt idx="4940">
                  <c:v>-0.31191623955093079</c:v>
                </c:pt>
                <c:pt idx="4941">
                  <c:v>-0.26515978471234669</c:v>
                </c:pt>
                <c:pt idx="4942">
                  <c:v>-0.33198713857064199</c:v>
                </c:pt>
                <c:pt idx="4943">
                  <c:v>-0.23632417964202262</c:v>
                </c:pt>
                <c:pt idx="4944">
                  <c:v>-0.33894784731239258</c:v>
                </c:pt>
                <c:pt idx="4945">
                  <c:v>-0.33349046966136053</c:v>
                </c:pt>
                <c:pt idx="4946">
                  <c:v>-0.2733231583266722</c:v>
                </c:pt>
                <c:pt idx="4947">
                  <c:v>-0.27276721161482997</c:v>
                </c:pt>
                <c:pt idx="4948">
                  <c:v>-0.32863442444661589</c:v>
                </c:pt>
                <c:pt idx="4949">
                  <c:v>-0.34139856278198755</c:v>
                </c:pt>
                <c:pt idx="4950">
                  <c:v>-0.32863442444661589</c:v>
                </c:pt>
                <c:pt idx="4951">
                  <c:v>-0.28823734591349504</c:v>
                </c:pt>
                <c:pt idx="4952">
                  <c:v>-0.34139856278198755</c:v>
                </c:pt>
                <c:pt idx="4953">
                  <c:v>-0.34775793908745078</c:v>
                </c:pt>
                <c:pt idx="4954">
                  <c:v>-0.32983708931919076</c:v>
                </c:pt>
                <c:pt idx="4955">
                  <c:v>-0.24874226603480529</c:v>
                </c:pt>
                <c:pt idx="4956">
                  <c:v>-0.23993217425974717</c:v>
                </c:pt>
                <c:pt idx="4957">
                  <c:v>-0.32893509066475957</c:v>
                </c:pt>
                <c:pt idx="4958">
                  <c:v>-0.25544769428285746</c:v>
                </c:pt>
                <c:pt idx="4959">
                  <c:v>-0.26971516370894766</c:v>
                </c:pt>
                <c:pt idx="4960">
                  <c:v>-0.29219139247380854</c:v>
                </c:pt>
                <c:pt idx="4961">
                  <c:v>-0.2603037394976021</c:v>
                </c:pt>
                <c:pt idx="4962">
                  <c:v>-0.32222966241670747</c:v>
                </c:pt>
                <c:pt idx="4963">
                  <c:v>-0.35141131942962051</c:v>
                </c:pt>
                <c:pt idx="4964">
                  <c:v>-0.31131490711464338</c:v>
                </c:pt>
                <c:pt idx="4965">
                  <c:v>-0.32833375822847216</c:v>
                </c:pt>
                <c:pt idx="4966">
                  <c:v>-0.27512714793967502</c:v>
                </c:pt>
                <c:pt idx="4967">
                  <c:v>-0.31737360950610344</c:v>
                </c:pt>
                <c:pt idx="4968">
                  <c:v>-0.31367484343948843</c:v>
                </c:pt>
                <c:pt idx="4969">
                  <c:v>-0.27181981954009421</c:v>
                </c:pt>
                <c:pt idx="4970">
                  <c:v>-0.32708569993559272</c:v>
                </c:pt>
                <c:pt idx="4971">
                  <c:v>-0.30856351773104529</c:v>
                </c:pt>
                <c:pt idx="4972">
                  <c:v>-0.32338693386897766</c:v>
                </c:pt>
                <c:pt idx="4973">
                  <c:v>-0.34986259491859734</c:v>
                </c:pt>
                <c:pt idx="4974">
                  <c:v>-0.34045117070725173</c:v>
                </c:pt>
                <c:pt idx="4975">
                  <c:v>-0.33589579171065087</c:v>
                </c:pt>
                <c:pt idx="4976">
                  <c:v>-0.29309338343238023</c:v>
                </c:pt>
                <c:pt idx="4977">
                  <c:v>-0.29214599905350391</c:v>
                </c:pt>
                <c:pt idx="4978">
                  <c:v>-0.33164107893219358</c:v>
                </c:pt>
                <c:pt idx="4979">
                  <c:v>-0.34470588348570896</c:v>
                </c:pt>
                <c:pt idx="4980">
                  <c:v>-0.28974066930835418</c:v>
                </c:pt>
                <c:pt idx="4981">
                  <c:v>-0.22656669579222868</c:v>
                </c:pt>
                <c:pt idx="4982">
                  <c:v>-0.25695101767771661</c:v>
                </c:pt>
                <c:pt idx="4983">
                  <c:v>-0.31587027841538484</c:v>
                </c:pt>
                <c:pt idx="4984">
                  <c:v>-0.24814092590265846</c:v>
                </c:pt>
                <c:pt idx="4985">
                  <c:v>-0.28944000309021045</c:v>
                </c:pt>
                <c:pt idx="4986">
                  <c:v>-0.34500654970385269</c:v>
                </c:pt>
                <c:pt idx="4987">
                  <c:v>-0.3435032186131341</c:v>
                </c:pt>
                <c:pt idx="4988">
                  <c:v>-0.32283098715713548</c:v>
                </c:pt>
                <c:pt idx="4989">
                  <c:v>-0.29034200174464164</c:v>
                </c:pt>
                <c:pt idx="4990">
                  <c:v>-0.29915209351969974</c:v>
                </c:pt>
                <c:pt idx="4991">
                  <c:v>-0.31767427572424711</c:v>
                </c:pt>
                <c:pt idx="4992">
                  <c:v>-0.33344507624105585</c:v>
                </c:pt>
                <c:pt idx="4993">
                  <c:v>-0.33649712414693828</c:v>
                </c:pt>
                <c:pt idx="4994">
                  <c:v>-0.33924850583467692</c:v>
                </c:pt>
                <c:pt idx="4995">
                  <c:v>-0.28913933687206678</c:v>
                </c:pt>
                <c:pt idx="4996">
                  <c:v>-0.33224241136848098</c:v>
                </c:pt>
                <c:pt idx="4997">
                  <c:v>-0.23903016790945664</c:v>
                </c:pt>
                <c:pt idx="4998">
                  <c:v>-0.32558236884487418</c:v>
                </c:pt>
                <c:pt idx="4999">
                  <c:v>-0.28518529031175321</c:v>
                </c:pt>
                <c:pt idx="5000">
                  <c:v>-0.33043841405961871</c:v>
                </c:pt>
                <c:pt idx="5001">
                  <c:v>-0.30766151907661421</c:v>
                </c:pt>
                <c:pt idx="5002">
                  <c:v>-0.1551839629373325</c:v>
                </c:pt>
                <c:pt idx="5003">
                  <c:v>-0.33439246061993227</c:v>
                </c:pt>
                <c:pt idx="5004">
                  <c:v>-0.29004133552649791</c:v>
                </c:pt>
                <c:pt idx="5005">
                  <c:v>-0.30736085285847048</c:v>
                </c:pt>
                <c:pt idx="5006">
                  <c:v>-0.27517253366412026</c:v>
                </c:pt>
                <c:pt idx="5007">
                  <c:v>-0.20469179946365521</c:v>
                </c:pt>
                <c:pt idx="5008">
                  <c:v>-0.32042565741198581</c:v>
                </c:pt>
                <c:pt idx="5009">
                  <c:v>-0.15243258124959391</c:v>
                </c:pt>
                <c:pt idx="5010">
                  <c:v>-0.29459671452309882</c:v>
                </c:pt>
                <c:pt idx="5011">
                  <c:v>-0.34105250314353919</c:v>
                </c:pt>
                <c:pt idx="5012">
                  <c:v>-0.3483592638278788</c:v>
                </c:pt>
                <c:pt idx="5013">
                  <c:v>-0.28488462409360948</c:v>
                </c:pt>
                <c:pt idx="5014">
                  <c:v>-0.32102698984827321</c:v>
                </c:pt>
                <c:pt idx="5015">
                  <c:v>-0.35381664147891079</c:v>
                </c:pt>
                <c:pt idx="5016">
                  <c:v>-0.32558236884487418</c:v>
                </c:pt>
                <c:pt idx="5017">
                  <c:v>-0.30280547386186957</c:v>
                </c:pt>
                <c:pt idx="5018">
                  <c:v>-0.25084692186595187</c:v>
                </c:pt>
                <c:pt idx="5019">
                  <c:v>-0.32102698984827321</c:v>
                </c:pt>
                <c:pt idx="5020">
                  <c:v>-0.32253032093899175</c:v>
                </c:pt>
                <c:pt idx="5021">
                  <c:v>-0.32528170262673045</c:v>
                </c:pt>
                <c:pt idx="5022">
                  <c:v>-0.2314227410069733</c:v>
                </c:pt>
                <c:pt idx="5023">
                  <c:v>-0.33439246061993227</c:v>
                </c:pt>
                <c:pt idx="5024">
                  <c:v>-0.29369471586866769</c:v>
                </c:pt>
                <c:pt idx="5025">
                  <c:v>-0.34986259491859734</c:v>
                </c:pt>
                <c:pt idx="5026">
                  <c:v>-0.26846710541606811</c:v>
                </c:pt>
                <c:pt idx="5027">
                  <c:v>-0.26906843785235557</c:v>
                </c:pt>
                <c:pt idx="5028">
                  <c:v>-0.27332315063081275</c:v>
                </c:pt>
                <c:pt idx="5029">
                  <c:v>-0.30310614008001324</c:v>
                </c:pt>
                <c:pt idx="5030">
                  <c:v>-0.27297709868822384</c:v>
                </c:pt>
                <c:pt idx="5031">
                  <c:v>-0.33284374380476844</c:v>
                </c:pt>
                <c:pt idx="5032">
                  <c:v>-0.30826285151290161</c:v>
                </c:pt>
                <c:pt idx="5033">
                  <c:v>-0.21715527158088316</c:v>
                </c:pt>
                <c:pt idx="5034">
                  <c:v>-0.29855076108341227</c:v>
                </c:pt>
                <c:pt idx="5035">
                  <c:v>-0.29339404965052396</c:v>
                </c:pt>
                <c:pt idx="5036">
                  <c:v>-0.29975342595598714</c:v>
                </c:pt>
                <c:pt idx="5037">
                  <c:v>-0.33224241136848098</c:v>
                </c:pt>
                <c:pt idx="5038">
                  <c:v>-0.29975342595598714</c:v>
                </c:pt>
                <c:pt idx="5039">
                  <c:v>-0.3435032186131341</c:v>
                </c:pt>
                <c:pt idx="5040">
                  <c:v>-0.25204958673852673</c:v>
                </c:pt>
                <c:pt idx="5041">
                  <c:v>-0.31707294328795971</c:v>
                </c:pt>
                <c:pt idx="5042">
                  <c:v>-0.25389896977183424</c:v>
                </c:pt>
                <c:pt idx="5043">
                  <c:v>-0.2311220747888296</c:v>
                </c:pt>
                <c:pt idx="5044">
                  <c:v>-0.23933083412760034</c:v>
                </c:pt>
                <c:pt idx="5045">
                  <c:v>-0.3489605962641662</c:v>
                </c:pt>
                <c:pt idx="5046">
                  <c:v>-0.32618370128116159</c:v>
                </c:pt>
                <c:pt idx="5047">
                  <c:v>-0.13821049754794892</c:v>
                </c:pt>
                <c:pt idx="5048">
                  <c:v>-0.34865993004602247</c:v>
                </c:pt>
                <c:pt idx="5049">
                  <c:v>-0.21745593779902686</c:v>
                </c:pt>
                <c:pt idx="5050">
                  <c:v>-0.23903016790945664</c:v>
                </c:pt>
                <c:pt idx="5051">
                  <c:v>-0.29399538208681142</c:v>
                </c:pt>
                <c:pt idx="5052">
                  <c:v>-0.31827560816053457</c:v>
                </c:pt>
                <c:pt idx="5053">
                  <c:v>-0.29429604830495509</c:v>
                </c:pt>
                <c:pt idx="5054">
                  <c:v>-0.3313404127140499</c:v>
                </c:pt>
                <c:pt idx="5055">
                  <c:v>-0.31707294328795971</c:v>
                </c:pt>
                <c:pt idx="5056">
                  <c:v>-0.22656669579222868</c:v>
                </c:pt>
                <c:pt idx="5057">
                  <c:v>-0.25905568120472261</c:v>
                </c:pt>
                <c:pt idx="5058">
                  <c:v>-0.28458395787546581</c:v>
                </c:pt>
                <c:pt idx="5059">
                  <c:v>-0.28273457484215836</c:v>
                </c:pt>
                <c:pt idx="5060">
                  <c:v>-0.26906843785235557</c:v>
                </c:pt>
                <c:pt idx="5061">
                  <c:v>-0.27577386610040766</c:v>
                </c:pt>
                <c:pt idx="5062">
                  <c:v>-0.33864717339838946</c:v>
                </c:pt>
                <c:pt idx="5063">
                  <c:v>-0.27968252693627593</c:v>
                </c:pt>
                <c:pt idx="5064">
                  <c:v>-0.28608728896618435</c:v>
                </c:pt>
                <c:pt idx="5065">
                  <c:v>-0.31191623185507139</c:v>
                </c:pt>
                <c:pt idx="5066">
                  <c:v>-0.28698928762061549</c:v>
                </c:pt>
                <c:pt idx="5067">
                  <c:v>-0.32588303506301786</c:v>
                </c:pt>
                <c:pt idx="5068">
                  <c:v>-0.23778211731243648</c:v>
                </c:pt>
                <c:pt idx="5069">
                  <c:v>-0.29820470914082337</c:v>
                </c:pt>
                <c:pt idx="5070">
                  <c:v>-0.24784025968451473</c:v>
                </c:pt>
                <c:pt idx="5071">
                  <c:v>-0.2353767875672868</c:v>
                </c:pt>
                <c:pt idx="5072">
                  <c:v>-0.32072632363012948</c:v>
                </c:pt>
                <c:pt idx="5073">
                  <c:v>-0.26300972776503606</c:v>
                </c:pt>
                <c:pt idx="5074">
                  <c:v>-0.30280547386186957</c:v>
                </c:pt>
                <c:pt idx="5075">
                  <c:v>-0.32588303506301786</c:v>
                </c:pt>
                <c:pt idx="5076">
                  <c:v>-0.27242115197638161</c:v>
                </c:pt>
                <c:pt idx="5077">
                  <c:v>-0.30796218529475788</c:v>
                </c:pt>
                <c:pt idx="5078">
                  <c:v>-0.24809554017821323</c:v>
                </c:pt>
                <c:pt idx="5079">
                  <c:v>-0.33043841405961871</c:v>
                </c:pt>
                <c:pt idx="5080">
                  <c:v>-0.23322673831583557</c:v>
                </c:pt>
                <c:pt idx="5081">
                  <c:v>-0.32618370128116159</c:v>
                </c:pt>
                <c:pt idx="5082">
                  <c:v>-0.30551146982516297</c:v>
                </c:pt>
                <c:pt idx="5083">
                  <c:v>-0.32283098715713548</c:v>
                </c:pt>
                <c:pt idx="5084">
                  <c:v>-0.26816643919792443</c:v>
                </c:pt>
                <c:pt idx="5085">
                  <c:v>-0.33499379305621968</c:v>
                </c:pt>
                <c:pt idx="5086">
                  <c:v>-0.31707294328795971</c:v>
                </c:pt>
                <c:pt idx="5087">
                  <c:v>-0.33073908027776244</c:v>
                </c:pt>
                <c:pt idx="5088">
                  <c:v>-0.34926126248230993</c:v>
                </c:pt>
                <c:pt idx="5089">
                  <c:v>-0.33589579171065087</c:v>
                </c:pt>
                <c:pt idx="5090">
                  <c:v>-0.26631705616461693</c:v>
                </c:pt>
                <c:pt idx="5091">
                  <c:v>-0.29700203657238911</c:v>
                </c:pt>
                <c:pt idx="5092">
                  <c:v>-0.30581212834744725</c:v>
                </c:pt>
                <c:pt idx="5093">
                  <c:v>-0.28363656580073004</c:v>
                </c:pt>
                <c:pt idx="5094">
                  <c:v>-0.30460946347487239</c:v>
                </c:pt>
                <c:pt idx="5095">
                  <c:v>-0.28789127857918717</c:v>
                </c:pt>
                <c:pt idx="5096">
                  <c:v>-0.2881919447973309</c:v>
                </c:pt>
                <c:pt idx="5097">
                  <c:v>-0.3334450685451964</c:v>
                </c:pt>
                <c:pt idx="5098">
                  <c:v>-0.2727218104986659</c:v>
                </c:pt>
                <c:pt idx="5099">
                  <c:v>-0.27847985436784167</c:v>
                </c:pt>
                <c:pt idx="5100">
                  <c:v>-0.25540229316669333</c:v>
                </c:pt>
                <c:pt idx="5101">
                  <c:v>-0.28849261101547463</c:v>
                </c:pt>
                <c:pt idx="5102">
                  <c:v>-0.31582488499508021</c:v>
                </c:pt>
                <c:pt idx="5103">
                  <c:v>-0.29214599135764446</c:v>
                </c:pt>
                <c:pt idx="5104">
                  <c:v>-0.24659220139163524</c:v>
                </c:pt>
                <c:pt idx="5105">
                  <c:v>-0.22231197531791205</c:v>
                </c:pt>
                <c:pt idx="5106">
                  <c:v>-0.30005408447827142</c:v>
                </c:pt>
                <c:pt idx="5107">
                  <c:v>-0.31612555121322394</c:v>
                </c:pt>
                <c:pt idx="5108">
                  <c:v>-0.27817918814969794</c:v>
                </c:pt>
                <c:pt idx="5109">
                  <c:v>-0.25419962829411846</c:v>
                </c:pt>
                <c:pt idx="5110">
                  <c:v>-0.2875906123610435</c:v>
                </c:pt>
                <c:pt idx="5111">
                  <c:v>-0.34255582653839833</c:v>
                </c:pt>
                <c:pt idx="5112">
                  <c:v>-0.23442939549255098</c:v>
                </c:pt>
                <c:pt idx="5113">
                  <c:v>-0.327386358457877</c:v>
                </c:pt>
                <c:pt idx="5114">
                  <c:v>-0.31797493424653145</c:v>
                </c:pt>
                <c:pt idx="5115">
                  <c:v>-0.24689286760977894</c:v>
                </c:pt>
                <c:pt idx="5116">
                  <c:v>-0.33224240367262159</c:v>
                </c:pt>
                <c:pt idx="5117">
                  <c:v>-0.35471863243748247</c:v>
                </c:pt>
                <c:pt idx="5118">
                  <c:v>-0.30276008044156483</c:v>
                </c:pt>
                <c:pt idx="5119">
                  <c:v>-0.30005408447827142</c:v>
                </c:pt>
                <c:pt idx="5120">
                  <c:v>-0.31612555121322394</c:v>
                </c:pt>
                <c:pt idx="5121">
                  <c:v>-0.17430746988230789</c:v>
                </c:pt>
                <c:pt idx="5122">
                  <c:v>-0.22682196859006773</c:v>
                </c:pt>
                <c:pt idx="5123">
                  <c:v>6.9277666188992226E-2</c:v>
                </c:pt>
                <c:pt idx="5124">
                  <c:v>-0.31372022146807421</c:v>
                </c:pt>
                <c:pt idx="5125">
                  <c:v>-0.32128226264611226</c:v>
                </c:pt>
                <c:pt idx="5126">
                  <c:v>-0.23473006171069472</c:v>
                </c:pt>
                <c:pt idx="5127">
                  <c:v>-0.30215874800527742</c:v>
                </c:pt>
                <c:pt idx="5128">
                  <c:v>-0.29214599135764446</c:v>
                </c:pt>
                <c:pt idx="5129">
                  <c:v>-0.30551146212930352</c:v>
                </c:pt>
                <c:pt idx="5130">
                  <c:v>-0.3225303132431323</c:v>
                </c:pt>
                <c:pt idx="5131">
                  <c:v>-0.31522355255879275</c:v>
                </c:pt>
                <c:pt idx="5132">
                  <c:v>-0.32038026399168112</c:v>
                </c:pt>
                <c:pt idx="5133">
                  <c:v>-0.32493564298828204</c:v>
                </c:pt>
                <c:pt idx="5134">
                  <c:v>-0.25935633972700689</c:v>
                </c:pt>
                <c:pt idx="5135">
                  <c:v>-0.23778210961657706</c:v>
                </c:pt>
                <c:pt idx="5136">
                  <c:v>-0.2277693529689441</c:v>
                </c:pt>
                <c:pt idx="5137">
                  <c:v>-0.25200419331822205</c:v>
                </c:pt>
                <c:pt idx="5138">
                  <c:v>-0.32613830786085685</c:v>
                </c:pt>
                <c:pt idx="5139">
                  <c:v>-0.24083415752245946</c:v>
                </c:pt>
                <c:pt idx="5140">
                  <c:v>-0.3361964502329351</c:v>
                </c:pt>
                <c:pt idx="5141">
                  <c:v>-0.24053349130431576</c:v>
                </c:pt>
                <c:pt idx="5142">
                  <c:v>-0.30946550868961703</c:v>
                </c:pt>
                <c:pt idx="5143">
                  <c:v>-0.25750695669369933</c:v>
                </c:pt>
                <c:pt idx="5144">
                  <c:v>-0.34681053931685552</c:v>
                </c:pt>
                <c:pt idx="5145">
                  <c:v>-0.33284373610890899</c:v>
                </c:pt>
                <c:pt idx="5146">
                  <c:v>-0.32433431055199458</c:v>
                </c:pt>
                <c:pt idx="5147">
                  <c:v>-0.34135316166582347</c:v>
                </c:pt>
                <c:pt idx="5148">
                  <c:v>-0.33649711645107883</c:v>
                </c:pt>
                <c:pt idx="5149">
                  <c:v>-0.34195449410211087</c:v>
                </c:pt>
                <c:pt idx="5150">
                  <c:v>-0.33860177997808483</c:v>
                </c:pt>
                <c:pt idx="5151">
                  <c:v>-0.29640070413610164</c:v>
                </c:pt>
                <c:pt idx="5152">
                  <c:v>-0.2572062904755556</c:v>
                </c:pt>
                <c:pt idx="5153">
                  <c:v>-0.29610003791795791</c:v>
                </c:pt>
                <c:pt idx="5154">
                  <c:v>-0.35016325344088162</c:v>
                </c:pt>
                <c:pt idx="5155">
                  <c:v>-0.31827560046467512</c:v>
                </c:pt>
                <c:pt idx="5156">
                  <c:v>-0.19313031830499897</c:v>
                </c:pt>
                <c:pt idx="5157">
                  <c:v>-0.34135316166582347</c:v>
                </c:pt>
                <c:pt idx="5158">
                  <c:v>-0.25084691417009242</c:v>
                </c:pt>
                <c:pt idx="5159">
                  <c:v>-0.25905567350886316</c:v>
                </c:pt>
                <c:pt idx="5160">
                  <c:v>-0.21741054437872215</c:v>
                </c:pt>
                <c:pt idx="5161">
                  <c:v>-0.29610003791795791</c:v>
                </c:pt>
                <c:pt idx="5162">
                  <c:v>-0.3422551603202546</c:v>
                </c:pt>
                <c:pt idx="5163">
                  <c:v>-0.28243390092815523</c:v>
                </c:pt>
                <c:pt idx="5164">
                  <c:v>-0.34375849141097314</c:v>
                </c:pt>
                <c:pt idx="5165">
                  <c:v>-0.23137734758666864</c:v>
                </c:pt>
                <c:pt idx="5166">
                  <c:v>-0.28939460966990577</c:v>
                </c:pt>
                <c:pt idx="5167">
                  <c:v>-0.3422551603202546</c:v>
                </c:pt>
                <c:pt idx="5168">
                  <c:v>-0.34255582653839833</c:v>
                </c:pt>
                <c:pt idx="5169">
                  <c:v>-0.26936909637463985</c:v>
                </c:pt>
                <c:pt idx="5170">
                  <c:v>-0.3225303132431323</c:v>
                </c:pt>
                <c:pt idx="5171">
                  <c:v>-0.22261264153605576</c:v>
                </c:pt>
                <c:pt idx="5172">
                  <c:v>-0.30521079591115985</c:v>
                </c:pt>
                <c:pt idx="5173">
                  <c:v>-0.33860177997808483</c:v>
                </c:pt>
                <c:pt idx="5174">
                  <c:v>-0.34801320418943038</c:v>
                </c:pt>
                <c:pt idx="5175">
                  <c:v>-0.33009235442117041</c:v>
                </c:pt>
                <c:pt idx="5176">
                  <c:v>-0.17735951778819026</c:v>
                </c:pt>
                <c:pt idx="5177">
                  <c:v>-0.32463497677013831</c:v>
                </c:pt>
                <c:pt idx="5178">
                  <c:v>-0.34135316166582347</c:v>
                </c:pt>
                <c:pt idx="5179">
                  <c:v>-0.33219701794817641</c:v>
                </c:pt>
                <c:pt idx="5180">
                  <c:v>-0.33800044754179737</c:v>
                </c:pt>
                <c:pt idx="5181">
                  <c:v>-0.30701479322002212</c:v>
                </c:pt>
                <c:pt idx="5182">
                  <c:v>-0.17581080097302645</c:v>
                </c:pt>
                <c:pt idx="5183">
                  <c:v>-0.34165382788396714</c:v>
                </c:pt>
                <c:pt idx="5184">
                  <c:v>-0.23778210961657706</c:v>
                </c:pt>
                <c:pt idx="5185">
                  <c:v>-0.30641346078373466</c:v>
                </c:pt>
                <c:pt idx="5186">
                  <c:v>-0.30185808178713369</c:v>
                </c:pt>
                <c:pt idx="5187">
                  <c:v>-0.31402088768621794</c:v>
                </c:pt>
                <c:pt idx="5188">
                  <c:v>-0.3225303132431323</c:v>
                </c:pt>
                <c:pt idx="5189">
                  <c:v>-0.29119860697876804</c:v>
                </c:pt>
                <c:pt idx="5190">
                  <c:v>-0.28849261101547463</c:v>
                </c:pt>
                <c:pt idx="5191">
                  <c:v>-0.30065541691455888</c:v>
                </c:pt>
                <c:pt idx="5192">
                  <c:v>-0.25174891282452355</c:v>
                </c:pt>
                <c:pt idx="5193">
                  <c:v>-0.31887693290096253</c:v>
                </c:pt>
                <c:pt idx="5194">
                  <c:v>-0.2462915351734915</c:v>
                </c:pt>
                <c:pt idx="5195">
                  <c:v>-0.30701479322002212</c:v>
                </c:pt>
                <c:pt idx="5196">
                  <c:v>-0.2733231429349533</c:v>
                </c:pt>
                <c:pt idx="5197">
                  <c:v>-0.32944563626043771</c:v>
                </c:pt>
                <c:pt idx="5198">
                  <c:v>-0.35347058184046243</c:v>
                </c:pt>
                <c:pt idx="5199">
                  <c:v>-0.3240336443338509</c:v>
                </c:pt>
                <c:pt idx="5200">
                  <c:v>-0.31917759911910626</c:v>
                </c:pt>
                <c:pt idx="5201">
                  <c:v>-0.31432155390436167</c:v>
                </c:pt>
                <c:pt idx="5202">
                  <c:v>-0.24899753113678491</c:v>
                </c:pt>
                <c:pt idx="5203">
                  <c:v>-0.32828835711230814</c:v>
                </c:pt>
                <c:pt idx="5204">
                  <c:v>-0.26541504981432634</c:v>
                </c:pt>
                <c:pt idx="5205">
                  <c:v>-0.31917759911910626</c:v>
                </c:pt>
                <c:pt idx="5206">
                  <c:v>-0.32673964029714431</c:v>
                </c:pt>
                <c:pt idx="5207">
                  <c:v>-0.30761612565630952</c:v>
                </c:pt>
                <c:pt idx="5208">
                  <c:v>-0.34315715127882629</c:v>
                </c:pt>
                <c:pt idx="5209">
                  <c:v>-0.35407190658089049</c:v>
                </c:pt>
                <c:pt idx="5210">
                  <c:v>-0.34010510337294397</c:v>
                </c:pt>
                <c:pt idx="5211">
                  <c:v>-0.30366207140013657</c:v>
                </c:pt>
                <c:pt idx="5212">
                  <c:v>-0.21075049415925584</c:v>
                </c:pt>
                <c:pt idx="5213">
                  <c:v>-0.29940735862167933</c:v>
                </c:pt>
                <c:pt idx="5214">
                  <c:v>-0.33374572706748074</c:v>
                </c:pt>
                <c:pt idx="5215">
                  <c:v>-0.26291894092442669</c:v>
                </c:pt>
                <c:pt idx="5216">
                  <c:v>-0.28483922297744546</c:v>
                </c:pt>
                <c:pt idx="5217">
                  <c:v>-0.29940735862167933</c:v>
                </c:pt>
                <c:pt idx="5218">
                  <c:v>-0.32673963260128491</c:v>
                </c:pt>
                <c:pt idx="5219">
                  <c:v>-0.10287934360710703</c:v>
                </c:pt>
                <c:pt idx="5220">
                  <c:v>-0.30761611796045008</c:v>
                </c:pt>
                <c:pt idx="5221">
                  <c:v>-0.32188358738654027</c:v>
                </c:pt>
                <c:pt idx="5222">
                  <c:v>-0.32643896638314118</c:v>
                </c:pt>
                <c:pt idx="5223">
                  <c:v>-0.30215874030941803</c:v>
                </c:pt>
                <c:pt idx="5224">
                  <c:v>-0.32158292116839654</c:v>
                </c:pt>
                <c:pt idx="5225">
                  <c:v>-0.33099434537974215</c:v>
                </c:pt>
                <c:pt idx="5226">
                  <c:v>-0.32523630151056632</c:v>
                </c:pt>
                <c:pt idx="5227">
                  <c:v>-0.33735372168520528</c:v>
                </c:pt>
                <c:pt idx="5228">
                  <c:v>-0.29119859928290859</c:v>
                </c:pt>
                <c:pt idx="5229">
                  <c:v>-0.33219701025231696</c:v>
                </c:pt>
                <c:pt idx="5230">
                  <c:v>-8.0448500566691394E-2</c:v>
                </c:pt>
                <c:pt idx="5231">
                  <c:v>-0.2714737522057864</c:v>
                </c:pt>
                <c:pt idx="5232">
                  <c:v>-0.32583763394685372</c:v>
                </c:pt>
                <c:pt idx="5233">
                  <c:v>-0.33550433865189783</c:v>
                </c:pt>
                <c:pt idx="5234">
                  <c:v>-0.31307349561148212</c:v>
                </c:pt>
                <c:pt idx="5235">
                  <c:v>-0.32523630151056632</c:v>
                </c:pt>
                <c:pt idx="5236">
                  <c:v>-0.31642620973550822</c:v>
                </c:pt>
                <c:pt idx="5237">
                  <c:v>-0.26541504211846695</c:v>
                </c:pt>
                <c:pt idx="5238">
                  <c:v>-0.27602913120238731</c:v>
                </c:pt>
                <c:pt idx="5239">
                  <c:v>-0.20194040238419772</c:v>
                </c:pt>
                <c:pt idx="5240">
                  <c:v>-0.27998317776270082</c:v>
                </c:pt>
                <c:pt idx="5241">
                  <c:v>2.1318554173692716E-2</c:v>
                </c:pt>
                <c:pt idx="5242">
                  <c:v>-0.32673963260128491</c:v>
                </c:pt>
                <c:pt idx="5243">
                  <c:v>-0.35286924170831563</c:v>
                </c:pt>
                <c:pt idx="5244">
                  <c:v>-0.26206232799444085</c:v>
                </c:pt>
                <c:pt idx="5245">
                  <c:v>-0.19523497413614554</c:v>
                </c:pt>
                <c:pt idx="5246">
                  <c:v>-0.33464772572191187</c:v>
                </c:pt>
                <c:pt idx="5247">
                  <c:v>-0.29545331206136588</c:v>
                </c:pt>
                <c:pt idx="5248">
                  <c:v>-0.32098158873210914</c:v>
                </c:pt>
                <c:pt idx="5249">
                  <c:v>-0.32158292116839654</c:v>
                </c:pt>
                <c:pt idx="5250">
                  <c:v>-0.27177441842393013</c:v>
                </c:pt>
                <c:pt idx="5251">
                  <c:v>-0.29515264584322215</c:v>
                </c:pt>
                <c:pt idx="5252">
                  <c:v>-0.22561929602163347</c:v>
                </c:pt>
                <c:pt idx="5253">
                  <c:v>-0.32583763394685372</c:v>
                </c:pt>
                <c:pt idx="5254">
                  <c:v>-0.31702754217179563</c:v>
                </c:pt>
                <c:pt idx="5255">
                  <c:v>-0.33705305546706155</c:v>
                </c:pt>
                <c:pt idx="5256">
                  <c:v>-0.32729557931312708</c:v>
                </c:pt>
                <c:pt idx="5257">
                  <c:v>-0.33615105681263041</c:v>
                </c:pt>
                <c:pt idx="5258">
                  <c:v>-0.34466048236954488</c:v>
                </c:pt>
                <c:pt idx="5259">
                  <c:v>-0.32583763394685372</c:v>
                </c:pt>
                <c:pt idx="5260">
                  <c:v>-0.35772528692306016</c:v>
                </c:pt>
                <c:pt idx="5261">
                  <c:v>-0.33279834268860442</c:v>
                </c:pt>
                <c:pt idx="5262">
                  <c:v>-0.23167800610895295</c:v>
                </c:pt>
                <c:pt idx="5263">
                  <c:v>-0.13386499792888237</c:v>
                </c:pt>
                <c:pt idx="5264">
                  <c:v>-0.34801319649357093</c:v>
                </c:pt>
                <c:pt idx="5265">
                  <c:v>-0.30361668567569133</c:v>
                </c:pt>
                <c:pt idx="5266">
                  <c:v>-0.30516540249085511</c:v>
                </c:pt>
                <c:pt idx="5267">
                  <c:v>-0.21831253533729386</c:v>
                </c:pt>
                <c:pt idx="5268">
                  <c:v>-0.34190910068180624</c:v>
                </c:pt>
                <c:pt idx="5269">
                  <c:v>-0.25901028008855848</c:v>
                </c:pt>
                <c:pt idx="5270">
                  <c:v>-6.5352770082087536E-2</c:v>
                </c:pt>
                <c:pt idx="5271">
                  <c:v>-0.30516540249085511</c:v>
                </c:pt>
                <c:pt idx="5272">
                  <c:v>-0.30486473627271138</c:v>
                </c:pt>
                <c:pt idx="5273">
                  <c:v>-0.3297462870868626</c:v>
                </c:pt>
                <c:pt idx="5274">
                  <c:v>-0.29270192267776773</c:v>
                </c:pt>
                <c:pt idx="5275">
                  <c:v>-0.33400099986531984</c:v>
                </c:pt>
                <c:pt idx="5276">
                  <c:v>-0.27748706887280122</c:v>
                </c:pt>
                <c:pt idx="5277">
                  <c:v>-0.23713537606412557</c:v>
                </c:pt>
                <c:pt idx="5278">
                  <c:v>-0.29119859158704919</c:v>
                </c:pt>
                <c:pt idx="5279">
                  <c:v>-0.26446765004373118</c:v>
                </c:pt>
                <c:pt idx="5280">
                  <c:v>-0.30456406235870825</c:v>
                </c:pt>
                <c:pt idx="5281">
                  <c:v>-0.20795371905121254</c:v>
                </c:pt>
                <c:pt idx="5282">
                  <c:v>-0.31307348791562273</c:v>
                </c:pt>
                <c:pt idx="5283">
                  <c:v>-0.30942010757345295</c:v>
                </c:pt>
                <c:pt idx="5284">
                  <c:v>-0.32914495465057514</c:v>
                </c:pt>
                <c:pt idx="5285">
                  <c:v>-0.30121134823468221</c:v>
                </c:pt>
                <c:pt idx="5286">
                  <c:v>-0.30972077379159668</c:v>
                </c:pt>
                <c:pt idx="5287">
                  <c:v>-0.2696243614766195</c:v>
                </c:pt>
                <c:pt idx="5288">
                  <c:v>-0.25591283876237148</c:v>
                </c:pt>
                <c:pt idx="5289">
                  <c:v>-0.31397548657005386</c:v>
                </c:pt>
                <c:pt idx="5290">
                  <c:v>-0.32308624456325569</c:v>
                </c:pt>
                <c:pt idx="5291">
                  <c:v>-0.33885704508006442</c:v>
                </c:pt>
                <c:pt idx="5292">
                  <c:v>-0.35097446525470344</c:v>
                </c:pt>
                <c:pt idx="5293">
                  <c:v>-0.25901027239269903</c:v>
                </c:pt>
                <c:pt idx="5294">
                  <c:v>-0.17761478289016991</c:v>
                </c:pt>
                <c:pt idx="5295">
                  <c:v>-0.32368757699954309</c:v>
                </c:pt>
                <c:pt idx="5296">
                  <c:v>-0.22557390260132881</c:v>
                </c:pt>
                <c:pt idx="5297">
                  <c:v>-0.34886980172769744</c:v>
                </c:pt>
                <c:pt idx="5298">
                  <c:v>-0.2844931633389971</c:v>
                </c:pt>
                <c:pt idx="5299">
                  <c:v>-0.29695663545622503</c:v>
                </c:pt>
                <c:pt idx="5300">
                  <c:v>-0.29485197192921903</c:v>
                </c:pt>
                <c:pt idx="5301">
                  <c:v>-0.32794228977800033</c:v>
                </c:pt>
                <c:pt idx="5302">
                  <c:v>-0.25415422717795444</c:v>
                </c:pt>
                <c:pt idx="5303">
                  <c:v>-0.35617656241203705</c:v>
                </c:pt>
                <c:pt idx="5304">
                  <c:v>-0.1147414755921881</c:v>
                </c:pt>
                <c:pt idx="5305">
                  <c:v>-0.32489024187211796</c:v>
                </c:pt>
                <c:pt idx="5306">
                  <c:v>-0.27417974047322041</c:v>
                </c:pt>
                <c:pt idx="5307">
                  <c:v>-0.31792953313036737</c:v>
                </c:pt>
                <c:pt idx="5308">
                  <c:v>-0.26231760079227989</c:v>
                </c:pt>
                <c:pt idx="5309">
                  <c:v>-0.31663609680890203</c:v>
                </c:pt>
                <c:pt idx="5310">
                  <c:v>-0.28634254637230461</c:v>
                </c:pt>
                <c:pt idx="5311">
                  <c:v>-0.33795504642563329</c:v>
                </c:pt>
                <c:pt idx="5312">
                  <c:v>-0.32794228977800033</c:v>
                </c:pt>
                <c:pt idx="5313">
                  <c:v>-0.26201693457413616</c:v>
                </c:pt>
                <c:pt idx="5314">
                  <c:v>-0.26261826701042357</c:v>
                </c:pt>
                <c:pt idx="5315">
                  <c:v>-0.29360392133219892</c:v>
                </c:pt>
                <c:pt idx="5316">
                  <c:v>-0.29149925780519292</c:v>
                </c:pt>
                <c:pt idx="5317">
                  <c:v>-0.34496114089182917</c:v>
                </c:pt>
                <c:pt idx="5318">
                  <c:v>-0.28539516199342818</c:v>
                </c:pt>
                <c:pt idx="5319">
                  <c:v>-0.27357840803693301</c:v>
                </c:pt>
                <c:pt idx="5320">
                  <c:v>-0.2972573016743687</c:v>
                </c:pt>
                <c:pt idx="5321">
                  <c:v>-0.2878458774630232</c:v>
                </c:pt>
                <c:pt idx="5322">
                  <c:v>-0.34431442273109653</c:v>
                </c:pt>
                <c:pt idx="5323">
                  <c:v>-0.3607319414086379</c:v>
                </c:pt>
                <c:pt idx="5324">
                  <c:v>-0.23954070580927528</c:v>
                </c:pt>
                <c:pt idx="5325">
                  <c:v>-0.24714813271175859</c:v>
                </c:pt>
                <c:pt idx="5326">
                  <c:v>-0.30942010757345295</c:v>
                </c:pt>
                <c:pt idx="5327">
                  <c:v>-0.33645171533491469</c:v>
                </c:pt>
                <c:pt idx="5328">
                  <c:v>-0.29970801714396367</c:v>
                </c:pt>
                <c:pt idx="5329">
                  <c:v>-0.31973353043922964</c:v>
                </c:pt>
                <c:pt idx="5330">
                  <c:v>-0.28814654368116688</c:v>
                </c:pt>
                <c:pt idx="5331">
                  <c:v>-0.21981585873215301</c:v>
                </c:pt>
                <c:pt idx="5332">
                  <c:v>-0.35587589619389332</c:v>
                </c:pt>
                <c:pt idx="5333">
                  <c:v>-0.2872445450267358</c:v>
                </c:pt>
                <c:pt idx="5334">
                  <c:v>-0.33945837751635183</c:v>
                </c:pt>
                <c:pt idx="5335">
                  <c:v>-0.19368624962512238</c:v>
                </c:pt>
                <c:pt idx="5336">
                  <c:v>-0.3006100157983948</c:v>
                </c:pt>
                <c:pt idx="5337">
                  <c:v>-0.27297707560064555</c:v>
                </c:pt>
                <c:pt idx="5338">
                  <c:v>-0.21010376830266375</c:v>
                </c:pt>
                <c:pt idx="5339">
                  <c:v>-0.28694387880859207</c:v>
                </c:pt>
                <c:pt idx="5340">
                  <c:v>-0.3607319414086379</c:v>
                </c:pt>
                <c:pt idx="5341">
                  <c:v>-0.20614971404649085</c:v>
                </c:pt>
                <c:pt idx="5342">
                  <c:v>-0.19488890680183782</c:v>
                </c:pt>
                <c:pt idx="5343">
                  <c:v>-0.3391577036023487</c:v>
                </c:pt>
                <c:pt idx="5344">
                  <c:v>-0.32489023417625856</c:v>
                </c:pt>
                <c:pt idx="5345">
                  <c:v>-0.29906129128737158</c:v>
                </c:pt>
                <c:pt idx="5346">
                  <c:v>-0.3385563711660613</c:v>
                </c:pt>
                <c:pt idx="5347">
                  <c:v>-0.2027969999224648</c:v>
                </c:pt>
                <c:pt idx="5348">
                  <c:v>-0.30421800272025989</c:v>
                </c:pt>
                <c:pt idx="5349">
                  <c:v>-0.33520365704203525</c:v>
                </c:pt>
                <c:pt idx="5350">
                  <c:v>-0.36403926211235926</c:v>
                </c:pt>
                <c:pt idx="5351">
                  <c:v>-0.35613116899173231</c:v>
                </c:pt>
                <c:pt idx="5352">
                  <c:v>-0.32243951870666365</c:v>
                </c:pt>
                <c:pt idx="5353">
                  <c:v>-0.33124961048172175</c:v>
                </c:pt>
                <c:pt idx="5354">
                  <c:v>-0.31638080861934414</c:v>
                </c:pt>
                <c:pt idx="5355">
                  <c:v>-0.2750817314317921</c:v>
                </c:pt>
                <c:pt idx="5356">
                  <c:v>-0.34766712915926318</c:v>
                </c:pt>
                <c:pt idx="5357">
                  <c:v>-0.32549156661254597</c:v>
                </c:pt>
                <c:pt idx="5358">
                  <c:v>-0.31788413971006269</c:v>
                </c:pt>
                <c:pt idx="5359">
                  <c:v>-0.32699489770326451</c:v>
                </c:pt>
                <c:pt idx="5360">
                  <c:v>-0.33945836982049243</c:v>
                </c:pt>
                <c:pt idx="5361">
                  <c:v>-0.32669423148512078</c:v>
                </c:pt>
                <c:pt idx="5362">
                  <c:v>-0.30361667028397249</c:v>
                </c:pt>
                <c:pt idx="5363">
                  <c:v>-0.28023844286468047</c:v>
                </c:pt>
                <c:pt idx="5364">
                  <c:v>-0.28479382186128138</c:v>
                </c:pt>
                <c:pt idx="5365">
                  <c:v>-0.28479382186128138</c:v>
                </c:pt>
                <c:pt idx="5366">
                  <c:v>-0.32699489770326451</c:v>
                </c:pt>
                <c:pt idx="5367">
                  <c:v>-0.23678931642567719</c:v>
                </c:pt>
                <c:pt idx="5368">
                  <c:v>-0.34126236712935465</c:v>
                </c:pt>
                <c:pt idx="5369">
                  <c:v>-0.22437123003289455</c:v>
                </c:pt>
                <c:pt idx="5370">
                  <c:v>-0.27838905983137296</c:v>
                </c:pt>
                <c:pt idx="5371">
                  <c:v>-0.25290616888507494</c:v>
                </c:pt>
                <c:pt idx="5372">
                  <c:v>-0.31453142558603664</c:v>
                </c:pt>
                <c:pt idx="5373">
                  <c:v>-0.30241400541139762</c:v>
                </c:pt>
                <c:pt idx="5374">
                  <c:v>-0.3263935652669771</c:v>
                </c:pt>
                <c:pt idx="5375">
                  <c:v>-0.31973352274337019</c:v>
                </c:pt>
                <c:pt idx="5376">
                  <c:v>-0.32274018492480733</c:v>
                </c:pt>
                <c:pt idx="5377">
                  <c:v>-0.30787138306242967</c:v>
                </c:pt>
                <c:pt idx="5378">
                  <c:v>-0.30696938440799854</c:v>
                </c:pt>
                <c:pt idx="5379">
                  <c:v>-0.29570857716334542</c:v>
                </c:pt>
                <c:pt idx="5380">
                  <c:v>-0.14365081056257026</c:v>
                </c:pt>
                <c:pt idx="5381">
                  <c:v>-0.33305360779058402</c:v>
                </c:pt>
                <c:pt idx="5382">
                  <c:v>-0.2750817314317921</c:v>
                </c:pt>
                <c:pt idx="5383">
                  <c:v>-0.32549156661254597</c:v>
                </c:pt>
                <c:pt idx="5384">
                  <c:v>-0.23098587913619678</c:v>
                </c:pt>
                <c:pt idx="5385">
                  <c:v>-0.35067378364484086</c:v>
                </c:pt>
                <c:pt idx="5386">
                  <c:v>-0.28384642978654556</c:v>
                </c:pt>
                <c:pt idx="5387">
                  <c:v>-0.13536830593202268</c:v>
                </c:pt>
                <c:pt idx="5388">
                  <c:v>-0.34246502430607006</c:v>
                </c:pt>
                <c:pt idx="5389">
                  <c:v>-0.33245226765843716</c:v>
                </c:pt>
                <c:pt idx="5390">
                  <c:v>-0.31758346579605956</c:v>
                </c:pt>
                <c:pt idx="5391">
                  <c:v>-0.36158853894690501</c:v>
                </c:pt>
                <c:pt idx="5392">
                  <c:v>-0.29085252425274144</c:v>
                </c:pt>
                <c:pt idx="5393">
                  <c:v>-0.31423075167203351</c:v>
                </c:pt>
                <c:pt idx="5394">
                  <c:v>-0.2400966371293986</c:v>
                </c:pt>
                <c:pt idx="5395">
                  <c:v>-0.32454417453781015</c:v>
                </c:pt>
                <c:pt idx="5396">
                  <c:v>-0.27718638726293865</c:v>
                </c:pt>
                <c:pt idx="5397">
                  <c:v>-0.24435134990785579</c:v>
                </c:pt>
                <c:pt idx="5398">
                  <c:v>-0.22918188182733451</c:v>
                </c:pt>
                <c:pt idx="5399">
                  <c:v>-0.2650235813638544</c:v>
                </c:pt>
                <c:pt idx="5400">
                  <c:v>-0.29966261602779959</c:v>
                </c:pt>
                <c:pt idx="5401">
                  <c:v>-0.30206794577294926</c:v>
                </c:pt>
                <c:pt idx="5402">
                  <c:v>-0.31117870376615109</c:v>
                </c:pt>
                <c:pt idx="5403">
                  <c:v>-0.35552982885958551</c:v>
                </c:pt>
                <c:pt idx="5404">
                  <c:v>-0.2370899749479615</c:v>
                </c:pt>
                <c:pt idx="5405">
                  <c:v>-0.35673249373216032</c:v>
                </c:pt>
                <c:pt idx="5406">
                  <c:v>-0.32334150966523534</c:v>
                </c:pt>
                <c:pt idx="5407">
                  <c:v>-0.22918188182733451</c:v>
                </c:pt>
                <c:pt idx="5408">
                  <c:v>-0.15560371399654174</c:v>
                </c:pt>
                <c:pt idx="5409">
                  <c:v>-0.24465201612599952</c:v>
                </c:pt>
                <c:pt idx="5410">
                  <c:v>-0.30937470645728882</c:v>
                </c:pt>
                <c:pt idx="5411">
                  <c:v>-0.1948888991059784</c:v>
                </c:pt>
                <c:pt idx="5412">
                  <c:v>-0.28780047634685901</c:v>
                </c:pt>
                <c:pt idx="5413">
                  <c:v>-0.23223392973321688</c:v>
                </c:pt>
                <c:pt idx="5414">
                  <c:v>-0.34005969456092039</c:v>
                </c:pt>
                <c:pt idx="5415">
                  <c:v>-0.26347486454869062</c:v>
                </c:pt>
                <c:pt idx="5416">
                  <c:v>-0.32759622244369252</c:v>
                </c:pt>
                <c:pt idx="5417">
                  <c:v>-0.34246502430607006</c:v>
                </c:pt>
                <c:pt idx="5418">
                  <c:v>-0.20975770096835597</c:v>
                </c:pt>
                <c:pt idx="5419">
                  <c:v>-0.36373858819835614</c:v>
                </c:pt>
                <c:pt idx="5420">
                  <c:v>-0.28109504809880692</c:v>
                </c:pt>
                <c:pt idx="5421">
                  <c:v>-0.32849822109812366</c:v>
                </c:pt>
                <c:pt idx="5422">
                  <c:v>-0.33305359239886517</c:v>
                </c:pt>
                <c:pt idx="5423">
                  <c:v>-0.2665269047587136</c:v>
                </c:pt>
                <c:pt idx="5424">
                  <c:v>-0.2483053887723099</c:v>
                </c:pt>
                <c:pt idx="5425">
                  <c:v>-0.33076738597407823</c:v>
                </c:pt>
                <c:pt idx="5426">
                  <c:v>-0.27929104309408526</c:v>
                </c:pt>
                <c:pt idx="5427">
                  <c:v>-0.25801747920179918</c:v>
                </c:pt>
                <c:pt idx="5428">
                  <c:v>-0.28715375049026698</c:v>
                </c:pt>
                <c:pt idx="5429">
                  <c:v>-0.25801747920179918</c:v>
                </c:pt>
                <c:pt idx="5430">
                  <c:v>-0.35793515090887573</c:v>
                </c:pt>
                <c:pt idx="5431">
                  <c:v>-0.24176446956906572</c:v>
                </c:pt>
                <c:pt idx="5432">
                  <c:v>-0.26192614003766745</c:v>
                </c:pt>
                <c:pt idx="5433">
                  <c:v>-0.30692398329183446</c:v>
                </c:pt>
                <c:pt idx="5434">
                  <c:v>-0.28930379974171821</c:v>
                </c:pt>
                <c:pt idx="5435">
                  <c:v>-0.29385917873831918</c:v>
                </c:pt>
                <c:pt idx="5436">
                  <c:v>-0.29446051117460659</c:v>
                </c:pt>
                <c:pt idx="5437">
                  <c:v>-0.16200846833059082</c:v>
                </c:pt>
                <c:pt idx="5438">
                  <c:v>-0.2843569830780831</c:v>
                </c:pt>
                <c:pt idx="5439">
                  <c:v>-0.31964273590276093</c:v>
                </c:pt>
                <c:pt idx="5440">
                  <c:v>0.34944202988573259</c:v>
                </c:pt>
                <c:pt idx="5441">
                  <c:v>-0.36369319477805157</c:v>
                </c:pt>
                <c:pt idx="5442">
                  <c:v>-0.35518376922113715</c:v>
                </c:pt>
                <c:pt idx="5443">
                  <c:v>-0.3308581574229687</c:v>
                </c:pt>
                <c:pt idx="5444">
                  <c:v>-0.35578510165742455</c:v>
                </c:pt>
                <c:pt idx="5445">
                  <c:v>-0.26167085954396896</c:v>
                </c:pt>
                <c:pt idx="5446">
                  <c:v>-0.28139569892523181</c:v>
                </c:pt>
                <c:pt idx="5447">
                  <c:v>-0.32239410989464012</c:v>
                </c:pt>
                <c:pt idx="5448">
                  <c:v>-0.29686583322389687</c:v>
                </c:pt>
                <c:pt idx="5449">
                  <c:v>-0.15255165069894064</c:v>
                </c:pt>
                <c:pt idx="5450">
                  <c:v>-0.10794524511180778</c:v>
                </c:pt>
                <c:pt idx="5451">
                  <c:v>-0.24280261770097319</c:v>
                </c:pt>
                <c:pt idx="5452">
                  <c:v>-0.34121695831733123</c:v>
                </c:pt>
                <c:pt idx="5453">
                  <c:v>-0.28745440901255126</c:v>
                </c:pt>
                <c:pt idx="5454">
                  <c:v>-0.30558515355006449</c:v>
                </c:pt>
                <c:pt idx="5455">
                  <c:v>5.1192353551080774E-2</c:v>
                </c:pt>
                <c:pt idx="5456">
                  <c:v>-0.24159995282839836</c:v>
                </c:pt>
                <c:pt idx="5457">
                  <c:v>-0.17326926787938451</c:v>
                </c:pt>
                <c:pt idx="5458">
                  <c:v>-0.24645599804314297</c:v>
                </c:pt>
                <c:pt idx="5459">
                  <c:v>-0.32239410989464012</c:v>
                </c:pt>
                <c:pt idx="5460">
                  <c:v>0.11376499463091889</c:v>
                </c:pt>
                <c:pt idx="5461">
                  <c:v>-0.36639918304548558</c:v>
                </c:pt>
                <c:pt idx="5462">
                  <c:v>-0.28680769085181862</c:v>
                </c:pt>
                <c:pt idx="5463">
                  <c:v>-0.31388468433772565</c:v>
                </c:pt>
                <c:pt idx="5464">
                  <c:v>-0.31023130399555587</c:v>
                </c:pt>
                <c:pt idx="5465">
                  <c:v>-0.33055748350896558</c:v>
                </c:pt>
                <c:pt idx="5466">
                  <c:v>-0.29476116969689092</c:v>
                </c:pt>
                <c:pt idx="5467">
                  <c:v>-0.33421086385113535</c:v>
                </c:pt>
                <c:pt idx="5468">
                  <c:v>-0.3342108561552759</c:v>
                </c:pt>
                <c:pt idx="5469">
                  <c:v>-0.3518310397053922</c:v>
                </c:pt>
                <c:pt idx="5470">
                  <c:v>-0.24786854998911162</c:v>
                </c:pt>
                <c:pt idx="5471">
                  <c:v>-0.33330885750084482</c:v>
                </c:pt>
                <c:pt idx="5472">
                  <c:v>-0.27679492650832627</c:v>
                </c:pt>
                <c:pt idx="5473">
                  <c:v>-0.27069083069656147</c:v>
                </c:pt>
                <c:pt idx="5474">
                  <c:v>-0.35573970054126047</c:v>
                </c:pt>
                <c:pt idx="5475">
                  <c:v>-0.24460660731397604</c:v>
                </c:pt>
                <c:pt idx="5476">
                  <c:v>-0.29136306215256014</c:v>
                </c:pt>
                <c:pt idx="5477">
                  <c:v>-0.239149229662944</c:v>
                </c:pt>
                <c:pt idx="5478">
                  <c:v>-0.26648150364254952</c:v>
                </c:pt>
                <c:pt idx="5479">
                  <c:v>-0.22629431987868184</c:v>
                </c:pt>
                <c:pt idx="5480">
                  <c:v>-0.29231044653143645</c:v>
                </c:pt>
                <c:pt idx="5481">
                  <c:v>-0.24400527487768861</c:v>
                </c:pt>
                <c:pt idx="5482">
                  <c:v>-0.32110066587731534</c:v>
                </c:pt>
                <c:pt idx="5483">
                  <c:v>-0.28710834167824351</c:v>
                </c:pt>
                <c:pt idx="5484">
                  <c:v>-0.26342944804080776</c:v>
                </c:pt>
                <c:pt idx="5485">
                  <c:v>-0.27739625124875422</c:v>
                </c:pt>
                <c:pt idx="5486">
                  <c:v>-0.22379821098878222</c:v>
                </c:pt>
                <c:pt idx="5487">
                  <c:v>-0.29286638554741923</c:v>
                </c:pt>
                <c:pt idx="5488">
                  <c:v>-0.32660342155693323</c:v>
                </c:pt>
                <c:pt idx="5489">
                  <c:v>-0.36119707049643307</c:v>
                </c:pt>
                <c:pt idx="5490">
                  <c:v>-0.34744016205773981</c:v>
                </c:pt>
                <c:pt idx="5491">
                  <c:v>-0.32174737634218864</c:v>
                </c:pt>
                <c:pt idx="5492">
                  <c:v>-0.28801034033267459</c:v>
                </c:pt>
                <c:pt idx="5493">
                  <c:v>-0.21512427638705986</c:v>
                </c:pt>
                <c:pt idx="5494">
                  <c:v>-0.11400393980740842</c:v>
                </c:pt>
                <c:pt idx="5495">
                  <c:v>-0.34993626325178007</c:v>
                </c:pt>
                <c:pt idx="5496">
                  <c:v>-0.35333436310025135</c:v>
                </c:pt>
                <c:pt idx="5497">
                  <c:v>-0.25371735761131842</c:v>
                </c:pt>
                <c:pt idx="5498">
                  <c:v>-0.27314153077443759</c:v>
                </c:pt>
                <c:pt idx="5499">
                  <c:v>-0.35268763724365926</c:v>
                </c:pt>
                <c:pt idx="5500">
                  <c:v>0.15846219475452045</c:v>
                </c:pt>
                <c:pt idx="5501">
                  <c:v>-0.32505469704591006</c:v>
                </c:pt>
                <c:pt idx="5502">
                  <c:v>0.15450815589006631</c:v>
                </c:pt>
                <c:pt idx="5503">
                  <c:v>-0.34473415070272762</c:v>
                </c:pt>
                <c:pt idx="5504">
                  <c:v>-0.28766427299836683</c:v>
                </c:pt>
                <c:pt idx="5505">
                  <c:v>-0.35298829576594354</c:v>
                </c:pt>
                <c:pt idx="5506">
                  <c:v>-0.36896898335614609</c:v>
                </c:pt>
                <c:pt idx="5507">
                  <c:v>-0.36265499277512814</c:v>
                </c:pt>
                <c:pt idx="5508">
                  <c:v>-0.30463773069189098</c:v>
                </c:pt>
                <c:pt idx="5509">
                  <c:v>-0.24786851920567396</c:v>
                </c:pt>
                <c:pt idx="5510">
                  <c:v>-0.31434982112138021</c:v>
                </c:pt>
                <c:pt idx="5511">
                  <c:v>-0.24271180777278561</c:v>
                </c:pt>
                <c:pt idx="5512">
                  <c:v>-0.28310888630590653</c:v>
                </c:pt>
                <c:pt idx="5513">
                  <c:v>-0.28521354213705308</c:v>
                </c:pt>
                <c:pt idx="5514">
                  <c:v>-0.26604464177177295</c:v>
                </c:pt>
                <c:pt idx="5515">
                  <c:v>-0.32981994002832649</c:v>
                </c:pt>
                <c:pt idx="5516">
                  <c:v>-0.3398326966759595</c:v>
                </c:pt>
                <c:pt idx="5517">
                  <c:v>-0.32436256237729444</c:v>
                </c:pt>
                <c:pt idx="5518">
                  <c:v>-0.22014479216731542</c:v>
                </c:pt>
                <c:pt idx="5519">
                  <c:v>-0.21378541586185212</c:v>
                </c:pt>
                <c:pt idx="5520">
                  <c:v>-0.38448448798753754</c:v>
                </c:pt>
                <c:pt idx="5521">
                  <c:v>-0.31460508622335992</c:v>
                </c:pt>
                <c:pt idx="5522">
                  <c:v>-0.30974903331275583</c:v>
                </c:pt>
                <c:pt idx="5523">
                  <c:v>-0.18374713822309383</c:v>
                </c:pt>
                <c:pt idx="5524">
                  <c:v>5.4170725427921021E-2</c:v>
                </c:pt>
                <c:pt idx="5525">
                  <c:v>-0.15241543195872953</c:v>
                </c:pt>
                <c:pt idx="5526">
                  <c:v>-0.1387039092444815</c:v>
                </c:pt>
                <c:pt idx="5527">
                  <c:v>8.0856288942653329E-2</c:v>
                </c:pt>
                <c:pt idx="5528">
                  <c:v>-0.28327336456727681</c:v>
                </c:pt>
                <c:pt idx="5529">
                  <c:v>-0.10036608542634309</c:v>
                </c:pt>
                <c:pt idx="5530">
                  <c:v>3.9948664813854361E-2</c:v>
                </c:pt>
                <c:pt idx="5531">
                  <c:v>-0.24347759538286506</c:v>
                </c:pt>
                <c:pt idx="5532">
                  <c:v>-0.28112329222824733</c:v>
                </c:pt>
                <c:pt idx="5533">
                  <c:v>-0.3571805120083883</c:v>
                </c:pt>
                <c:pt idx="5534">
                  <c:v>0.21670647011443744</c:v>
                </c:pt>
                <c:pt idx="5535">
                  <c:v>-0.26741174642642107</c:v>
                </c:pt>
                <c:pt idx="5536">
                  <c:v>-0.26886969179269438</c:v>
                </c:pt>
                <c:pt idx="5537">
                  <c:v>-0.2727783372368438</c:v>
                </c:pt>
                <c:pt idx="5538">
                  <c:v>0.13325172589692572</c:v>
                </c:pt>
                <c:pt idx="5539">
                  <c:v>-0.33990635731328273</c:v>
                </c:pt>
                <c:pt idx="5540">
                  <c:v>5.5345123083477263E-2</c:v>
                </c:pt>
                <c:pt idx="5541">
                  <c:v>-9.3178371103772084E-2</c:v>
                </c:pt>
                <c:pt idx="5542">
                  <c:v>-0.24204792492946975</c:v>
                </c:pt>
                <c:pt idx="5543">
                  <c:v>-0.37350718997430454</c:v>
                </c:pt>
                <c:pt idx="5544">
                  <c:v>-0.41944650937638867</c:v>
                </c:pt>
                <c:pt idx="5545">
                  <c:v>0.34007684385178472</c:v>
                </c:pt>
              </c:numCache>
            </c:numRef>
          </c:yVal>
          <c:smooth val="0"/>
        </c:ser>
        <c:ser>
          <c:idx val="1"/>
          <c:order val="1"/>
          <c:tx>
            <c:v>cage</c:v>
          </c:tx>
          <c:spPr>
            <a:ln>
              <a:solidFill>
                <a:srgbClr val="969696"/>
              </a:solidFill>
              <a:prstDash val="solid"/>
            </a:ln>
          </c:spPr>
          <c:xVal>
            <c:numRef>
              <c:f>'3d scatterplotV1_1b.xls'!new2_xs_cage</c:f>
              <c:numCache>
                <c:formatCode>General</c:formatCode>
                <c:ptCount val="11"/>
                <c:pt idx="0">
                  <c:v>-0.59966055956455022</c:v>
                </c:pt>
                <c:pt idx="1">
                  <c:v>-0.37470950522068519</c:v>
                </c:pt>
                <c:pt idx="2">
                  <c:v>-0.37470950522068508</c:v>
                </c:pt>
                <c:pt idx="3">
                  <c:v>-0.59966055956455</c:v>
                </c:pt>
                <c:pt idx="4">
                  <c:v>-0.59966055956455022</c:v>
                </c:pt>
                <c:pt idx="5">
                  <c:v>0.37470950522068508</c:v>
                </c:pt>
                <c:pt idx="6">
                  <c:v>0.59966055956455</c:v>
                </c:pt>
                <c:pt idx="7">
                  <c:v>0.59966055956455022</c:v>
                </c:pt>
                <c:pt idx="8">
                  <c:v>-0.37470950522068508</c:v>
                </c:pt>
                <c:pt idx="9">
                  <c:v>-0.37470950522068519</c:v>
                </c:pt>
                <c:pt idx="10">
                  <c:v>0.59966055956455</c:v>
                </c:pt>
              </c:numCache>
            </c:numRef>
          </c:xVal>
          <c:yVal>
            <c:numRef>
              <c:f>'3d scatterplotV1_1b.xls'!new2_ys_cage</c:f>
              <c:numCache>
                <c:formatCode>General</c:formatCode>
                <c:ptCount val="11"/>
                <c:pt idx="0">
                  <c:v>-0.57579829694019991</c:v>
                </c:pt>
                <c:pt idx="1">
                  <c:v>-0.34007684385178472</c:v>
                </c:pt>
                <c:pt idx="2">
                  <c:v>0.63021888242421176</c:v>
                </c:pt>
                <c:pt idx="3">
                  <c:v>0.39449742933579657</c:v>
                </c:pt>
                <c:pt idx="4">
                  <c:v>-0.57579829694019991</c:v>
                </c:pt>
                <c:pt idx="5">
                  <c:v>-0.63021888242421176</c:v>
                </c:pt>
                <c:pt idx="6">
                  <c:v>-0.39449742933579657</c:v>
                </c:pt>
                <c:pt idx="7">
                  <c:v>0.57579829694019991</c:v>
                </c:pt>
                <c:pt idx="8">
                  <c:v>0.63021888242421176</c:v>
                </c:pt>
                <c:pt idx="9">
                  <c:v>-0.34007684385178472</c:v>
                </c:pt>
                <c:pt idx="10">
                  <c:v>-0.39449742933579657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267264"/>
        <c:axId val="94268800"/>
      </c:scatterChart>
      <c:valAx>
        <c:axId val="94267264"/>
        <c:scaling>
          <c:orientation val="minMax"/>
          <c:max val="0.95"/>
          <c:min val="-0.95"/>
        </c:scaling>
        <c:delete val="1"/>
        <c:axPos val="b"/>
        <c:numFmt formatCode="General" sourceLinked="1"/>
        <c:majorTickMark val="out"/>
        <c:minorTickMark val="none"/>
        <c:tickLblPos val="nextTo"/>
        <c:crossAx val="94268800"/>
        <c:crosses val="autoZero"/>
        <c:crossBetween val="midCat"/>
      </c:valAx>
      <c:valAx>
        <c:axId val="94268800"/>
        <c:scaling>
          <c:orientation val="minMax"/>
          <c:max val="0.95"/>
          <c:min val="-0.95"/>
        </c:scaling>
        <c:delete val="1"/>
        <c:axPos val="l"/>
        <c:numFmt formatCode="General" sourceLinked="1"/>
        <c:majorTickMark val="out"/>
        <c:minorTickMark val="none"/>
        <c:tickLblPos val="nextTo"/>
        <c:crossAx val="942672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old</c:v>
          </c:tx>
          <c:spPr>
            <a:ln w="28575">
              <a:noFill/>
            </a:ln>
            <a:effectLst/>
          </c:spPr>
          <c:marker>
            <c:symbol val="dot"/>
            <c:size val="2"/>
            <c:spPr>
              <a:noFill/>
              <a:ln>
                <a:solidFill>
                  <a:schemeClr val="accent6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'3d scatterplotV1_1b.xls'!old_xs</c:f>
              <c:numCache>
                <c:formatCode>General</c:formatCode>
                <c:ptCount val="5561"/>
                <c:pt idx="0">
                  <c:v>-0.15185163990275086</c:v>
                </c:pt>
                <c:pt idx="1">
                  <c:v>-0.28120817437111506</c:v>
                </c:pt>
                <c:pt idx="2">
                  <c:v>-0.17681138171555422</c:v>
                </c:pt>
                <c:pt idx="3">
                  <c:v>-0.30440746162790644</c:v>
                </c:pt>
                <c:pt idx="4">
                  <c:v>-0.18805893443274749</c:v>
                </c:pt>
                <c:pt idx="5">
                  <c:v>-0.25765679620312143</c:v>
                </c:pt>
                <c:pt idx="6">
                  <c:v>-0.32619838523988809</c:v>
                </c:pt>
                <c:pt idx="7">
                  <c:v>-0.37857282702326972</c:v>
                </c:pt>
                <c:pt idx="8">
                  <c:v>-0.27593648892372097</c:v>
                </c:pt>
                <c:pt idx="9">
                  <c:v>-0.35572563067768093</c:v>
                </c:pt>
                <c:pt idx="10">
                  <c:v>-0.3202225179700891</c:v>
                </c:pt>
                <c:pt idx="11">
                  <c:v>-0.24676133439713055</c:v>
                </c:pt>
                <c:pt idx="12">
                  <c:v>-0.32092669979249394</c:v>
                </c:pt>
                <c:pt idx="13">
                  <c:v>-0.33815011977948622</c:v>
                </c:pt>
                <c:pt idx="14">
                  <c:v>-0.292103636177106</c:v>
                </c:pt>
                <c:pt idx="15">
                  <c:v>-0.26328057256171805</c:v>
                </c:pt>
                <c:pt idx="16">
                  <c:v>-0.27979981072630555</c:v>
                </c:pt>
                <c:pt idx="17">
                  <c:v>-0.25765679620312143</c:v>
                </c:pt>
                <c:pt idx="18">
                  <c:v>-0.26925643983151709</c:v>
                </c:pt>
                <c:pt idx="19">
                  <c:v>-0.36697318339487417</c:v>
                </c:pt>
                <c:pt idx="20">
                  <c:v>-0.21196240351194356</c:v>
                </c:pt>
                <c:pt idx="21">
                  <c:v>-0.3272546579734954</c:v>
                </c:pt>
                <c:pt idx="22">
                  <c:v>-0.31003123798650306</c:v>
                </c:pt>
                <c:pt idx="23">
                  <c:v>-0.11775689083996871</c:v>
                </c:pt>
                <c:pt idx="24">
                  <c:v>-0.22812955076532859</c:v>
                </c:pt>
                <c:pt idx="25">
                  <c:v>-0.21125822168953876</c:v>
                </c:pt>
                <c:pt idx="26">
                  <c:v>-0.22848164167653104</c:v>
                </c:pt>
                <c:pt idx="27">
                  <c:v>-0.38349242155946162</c:v>
                </c:pt>
                <c:pt idx="28">
                  <c:v>-0.41196339426364714</c:v>
                </c:pt>
                <c:pt idx="29">
                  <c:v>-0.41196339426364709</c:v>
                </c:pt>
                <c:pt idx="30">
                  <c:v>-0.34904558158547705</c:v>
                </c:pt>
                <c:pt idx="31">
                  <c:v>-0.35466935794407367</c:v>
                </c:pt>
                <c:pt idx="32">
                  <c:v>-0.1005334708529764</c:v>
                </c:pt>
                <c:pt idx="33">
                  <c:v>-0.15185163990275083</c:v>
                </c:pt>
                <c:pt idx="34">
                  <c:v>-0.26925643983151709</c:v>
                </c:pt>
                <c:pt idx="35">
                  <c:v>-0.20387399077493013</c:v>
                </c:pt>
                <c:pt idx="36">
                  <c:v>-0.15888377990615712</c:v>
                </c:pt>
                <c:pt idx="37">
                  <c:v>-0.16415546535355133</c:v>
                </c:pt>
                <c:pt idx="38">
                  <c:v>-0.36767736521727895</c:v>
                </c:pt>
                <c:pt idx="39">
                  <c:v>-0.32057460888129141</c:v>
                </c:pt>
                <c:pt idx="40">
                  <c:v>-7.6982092684982711E-2</c:v>
                </c:pt>
                <c:pt idx="41">
                  <c:v>-0.24008128530492673</c:v>
                </c:pt>
                <c:pt idx="42">
                  <c:v>-0.20598653624214455</c:v>
                </c:pt>
                <c:pt idx="43">
                  <c:v>-8.3662141777186574E-2</c:v>
                </c:pt>
                <c:pt idx="44">
                  <c:v>-0.39579624701026206</c:v>
                </c:pt>
                <c:pt idx="45">
                  <c:v>-0.32760674888469782</c:v>
                </c:pt>
                <c:pt idx="46">
                  <c:v>-0.26292848165051569</c:v>
                </c:pt>
                <c:pt idx="47">
                  <c:v>-0.3160071052563021</c:v>
                </c:pt>
                <c:pt idx="48">
                  <c:v>-0.26820016709790984</c:v>
                </c:pt>
                <c:pt idx="49">
                  <c:v>-0.37751655428966258</c:v>
                </c:pt>
                <c:pt idx="50">
                  <c:v>-0.35080603614148903</c:v>
                </c:pt>
                <c:pt idx="51">
                  <c:v>-0.37259695975347074</c:v>
                </c:pt>
                <c:pt idx="52">
                  <c:v>-0.3037032798055016</c:v>
                </c:pt>
                <c:pt idx="53">
                  <c:v>-0.22848164167653104</c:v>
                </c:pt>
                <c:pt idx="54">
                  <c:v>-0.35502144885527603</c:v>
                </c:pt>
                <c:pt idx="55">
                  <c:v>-0.29807950344690498</c:v>
                </c:pt>
                <c:pt idx="56">
                  <c:v>-0.2052823544197398</c:v>
                </c:pt>
                <c:pt idx="57">
                  <c:v>-0.33885430160189106</c:v>
                </c:pt>
                <c:pt idx="58">
                  <c:v>-0.32619838523988809</c:v>
                </c:pt>
                <c:pt idx="59">
                  <c:v>-0.33323052524329438</c:v>
                </c:pt>
                <c:pt idx="60">
                  <c:v>-0.40212420519126352</c:v>
                </c:pt>
                <c:pt idx="61">
                  <c:v>-0.32198297252610114</c:v>
                </c:pt>
                <c:pt idx="62">
                  <c:v>-0.25203301984452481</c:v>
                </c:pt>
                <c:pt idx="63">
                  <c:v>-0.29210363617710594</c:v>
                </c:pt>
                <c:pt idx="64">
                  <c:v>-0.26363266347292041</c:v>
                </c:pt>
                <c:pt idx="65">
                  <c:v>-0.25238511075572717</c:v>
                </c:pt>
                <c:pt idx="66">
                  <c:v>-0.30897496525289586</c:v>
                </c:pt>
                <c:pt idx="67">
                  <c:v>-0.37330114157587557</c:v>
                </c:pt>
                <c:pt idx="68">
                  <c:v>-0.33885430160189106</c:v>
                </c:pt>
                <c:pt idx="69">
                  <c:v>-0.30405537071670408</c:v>
                </c:pt>
                <c:pt idx="70">
                  <c:v>-0.21688199804813538</c:v>
                </c:pt>
                <c:pt idx="71">
                  <c:v>-0.37330114157587557</c:v>
                </c:pt>
                <c:pt idx="72">
                  <c:v>-0.33358261615449675</c:v>
                </c:pt>
                <c:pt idx="73">
                  <c:v>-0.28753613255211657</c:v>
                </c:pt>
                <c:pt idx="74">
                  <c:v>-0.2931599089107132</c:v>
                </c:pt>
                <c:pt idx="75">
                  <c:v>-0.34201344158207075</c:v>
                </c:pt>
                <c:pt idx="76">
                  <c:v>-0.28015190163750792</c:v>
                </c:pt>
                <c:pt idx="77">
                  <c:v>-0.27488021619011371</c:v>
                </c:pt>
                <c:pt idx="78">
                  <c:v>-0.37962909975687703</c:v>
                </c:pt>
                <c:pt idx="79">
                  <c:v>-0.19368271079134411</c:v>
                </c:pt>
                <c:pt idx="80">
                  <c:v>-0.26363266347292036</c:v>
                </c:pt>
                <c:pt idx="81">
                  <c:v>-0.18278724898535323</c:v>
                </c:pt>
                <c:pt idx="82">
                  <c:v>-0.26925643983151709</c:v>
                </c:pt>
                <c:pt idx="83">
                  <c:v>-0.21723408895933777</c:v>
                </c:pt>
                <c:pt idx="84">
                  <c:v>-0.31003123798650306</c:v>
                </c:pt>
                <c:pt idx="85">
                  <c:v>-0.33850221069068864</c:v>
                </c:pt>
                <c:pt idx="86">
                  <c:v>-0.19860230532753584</c:v>
                </c:pt>
                <c:pt idx="87">
                  <c:v>-0.15220373081395325</c:v>
                </c:pt>
                <c:pt idx="88">
                  <c:v>-0.10088556176417882</c:v>
                </c:pt>
                <c:pt idx="89">
                  <c:v>-0.28085608345991275</c:v>
                </c:pt>
                <c:pt idx="90">
                  <c:v>-0.22320995622913681</c:v>
                </c:pt>
                <c:pt idx="91">
                  <c:v>-0.1230285762873629</c:v>
                </c:pt>
                <c:pt idx="92">
                  <c:v>-0.16872296897854072</c:v>
                </c:pt>
                <c:pt idx="93">
                  <c:v>-0.12865235264595951</c:v>
                </c:pt>
                <c:pt idx="94">
                  <c:v>-8.0845414487567296E-2</c:v>
                </c:pt>
                <c:pt idx="95">
                  <c:v>-0.18841102534394988</c:v>
                </c:pt>
                <c:pt idx="96">
                  <c:v>-0.14517159081054695</c:v>
                </c:pt>
                <c:pt idx="97">
                  <c:v>-0.16274710170874168</c:v>
                </c:pt>
                <c:pt idx="98">
                  <c:v>-0.29807950344690493</c:v>
                </c:pt>
                <c:pt idx="99">
                  <c:v>-8.6821281757366239E-2</c:v>
                </c:pt>
                <c:pt idx="100">
                  <c:v>-8.6821281757366267E-2</c:v>
                </c:pt>
                <c:pt idx="101">
                  <c:v>-0.17399465442593495</c:v>
                </c:pt>
                <c:pt idx="102">
                  <c:v>-0.22636909620931664</c:v>
                </c:pt>
                <c:pt idx="103">
                  <c:v>-0.20316980895252529</c:v>
                </c:pt>
                <c:pt idx="104">
                  <c:v>-0.20316980895252529</c:v>
                </c:pt>
                <c:pt idx="105">
                  <c:v>-0.21476945258092092</c:v>
                </c:pt>
                <c:pt idx="106">
                  <c:v>-0.14517159081054698</c:v>
                </c:pt>
                <c:pt idx="107">
                  <c:v>-0.15782750717254984</c:v>
                </c:pt>
                <c:pt idx="108">
                  <c:v>-9.8420925385761901E-2</c:v>
                </c:pt>
                <c:pt idx="109">
                  <c:v>-0.185946388965533</c:v>
                </c:pt>
                <c:pt idx="110">
                  <c:v>-0.21196240351194356</c:v>
                </c:pt>
                <c:pt idx="111">
                  <c:v>-0.45203401059622828</c:v>
                </c:pt>
                <c:pt idx="112">
                  <c:v>-0.24640924348592813</c:v>
                </c:pt>
                <c:pt idx="113">
                  <c:v>-0.20316980895252529</c:v>
                </c:pt>
                <c:pt idx="114">
                  <c:v>-0.37962909975687703</c:v>
                </c:pt>
                <c:pt idx="115">
                  <c:v>-0.31038332889770553</c:v>
                </c:pt>
                <c:pt idx="116">
                  <c:v>-0.31038332889770553</c:v>
                </c:pt>
                <c:pt idx="117">
                  <c:v>-0.30440746162790644</c:v>
                </c:pt>
                <c:pt idx="118">
                  <c:v>-0.35537353976647851</c:v>
                </c:pt>
                <c:pt idx="119">
                  <c:v>-0.41301966699725434</c:v>
                </c:pt>
                <c:pt idx="120">
                  <c:v>-0.34342180522688043</c:v>
                </c:pt>
                <c:pt idx="121">
                  <c:v>-0.39685251974386931</c:v>
                </c:pt>
                <c:pt idx="122">
                  <c:v>-0.33358261615449675</c:v>
                </c:pt>
                <c:pt idx="123">
                  <c:v>-0.21652990713693299</c:v>
                </c:pt>
                <c:pt idx="124">
                  <c:v>-0.25765679620312143</c:v>
                </c:pt>
                <c:pt idx="125">
                  <c:v>-0.27979981072630555</c:v>
                </c:pt>
                <c:pt idx="126">
                  <c:v>-0.14622786354415421</c:v>
                </c:pt>
                <c:pt idx="127">
                  <c:v>-0.31459874161149248</c:v>
                </c:pt>
                <c:pt idx="128">
                  <c:v>-0.37751655428966252</c:v>
                </c:pt>
                <c:pt idx="129">
                  <c:v>-0.38911619791805818</c:v>
                </c:pt>
                <c:pt idx="130">
                  <c:v>-0.31354246887788528</c:v>
                </c:pt>
                <c:pt idx="131">
                  <c:v>-0.29667113980209542</c:v>
                </c:pt>
                <c:pt idx="132">
                  <c:v>-0.32795883979590018</c:v>
                </c:pt>
                <c:pt idx="133">
                  <c:v>-0.27311976163410162</c:v>
                </c:pt>
                <c:pt idx="134">
                  <c:v>-0.28893481797628429</c:v>
                </c:pt>
                <c:pt idx="135">
                  <c:v>-0.34763721794066732</c:v>
                </c:pt>
                <c:pt idx="136">
                  <c:v>-0.2611680270945036</c:v>
                </c:pt>
                <c:pt idx="137">
                  <c:v>-0.30756660160808619</c:v>
                </c:pt>
                <c:pt idx="138">
                  <c:v>-0.15185163990275083</c:v>
                </c:pt>
                <c:pt idx="139">
                  <c:v>-0.10088556176417884</c:v>
                </c:pt>
                <c:pt idx="140">
                  <c:v>-0.29280781799951078</c:v>
                </c:pt>
                <c:pt idx="141">
                  <c:v>-0.27979981072630555</c:v>
                </c:pt>
                <c:pt idx="142">
                  <c:v>-0.29139945435470116</c:v>
                </c:pt>
                <c:pt idx="143">
                  <c:v>-0.23445750894633011</c:v>
                </c:pt>
                <c:pt idx="144">
                  <c:v>-0.35572563067768087</c:v>
                </c:pt>
                <c:pt idx="145">
                  <c:v>-0.36521272883886208</c:v>
                </c:pt>
                <c:pt idx="146">
                  <c:v>-0.30474987431846695</c:v>
                </c:pt>
                <c:pt idx="147">
                  <c:v>-0.31459874161149248</c:v>
                </c:pt>
                <c:pt idx="148">
                  <c:v>-0.23445750894633011</c:v>
                </c:pt>
                <c:pt idx="149">
                  <c:v>-0.29455859433488085</c:v>
                </c:pt>
                <c:pt idx="150">
                  <c:v>-0.34904558158547705</c:v>
                </c:pt>
                <c:pt idx="151">
                  <c:v>-0.36134940703627755</c:v>
                </c:pt>
                <c:pt idx="152">
                  <c:v>-0.24008128530492673</c:v>
                </c:pt>
                <c:pt idx="153">
                  <c:v>-0.29772741253570262</c:v>
                </c:pt>
                <c:pt idx="154">
                  <c:v>-0.27523230710131613</c:v>
                </c:pt>
                <c:pt idx="155">
                  <c:v>-0.17716347262675664</c:v>
                </c:pt>
                <c:pt idx="156">
                  <c:v>-0.16977924171214795</c:v>
                </c:pt>
                <c:pt idx="157">
                  <c:v>-0.11916525448477834</c:v>
                </c:pt>
                <c:pt idx="158">
                  <c:v>-0.17118760535695762</c:v>
                </c:pt>
                <c:pt idx="159">
                  <c:v>-0.26925643983151709</c:v>
                </c:pt>
                <c:pt idx="160">
                  <c:v>-0.29807950344690498</c:v>
                </c:pt>
                <c:pt idx="161">
                  <c:v>-0.26363266347292036</c:v>
                </c:pt>
                <c:pt idx="162">
                  <c:v>-0.31530292343389726</c:v>
                </c:pt>
                <c:pt idx="163">
                  <c:v>-0.39087665247407027</c:v>
                </c:pt>
                <c:pt idx="164">
                  <c:v>-0.26433684529532525</c:v>
                </c:pt>
                <c:pt idx="165">
                  <c:v>-0.3841966033818664</c:v>
                </c:pt>
                <c:pt idx="166">
                  <c:v>-0.35045394523028667</c:v>
                </c:pt>
                <c:pt idx="167">
                  <c:v>-0.1532600035475605</c:v>
                </c:pt>
                <c:pt idx="168">
                  <c:v>-0.34763721794066732</c:v>
                </c:pt>
                <c:pt idx="169">
                  <c:v>-0.17610719989314935</c:v>
                </c:pt>
                <c:pt idx="170">
                  <c:v>-0.25695261438071659</c:v>
                </c:pt>
                <c:pt idx="171">
                  <c:v>-0.28085608345991275</c:v>
                </c:pt>
                <c:pt idx="172">
                  <c:v>-0.25836097802552621</c:v>
                </c:pt>
                <c:pt idx="173">
                  <c:v>-0.32795883979590013</c:v>
                </c:pt>
                <c:pt idx="174">
                  <c:v>-0.32198297252610109</c:v>
                </c:pt>
                <c:pt idx="175">
                  <c:v>-0.26960853074271945</c:v>
                </c:pt>
                <c:pt idx="176">
                  <c:v>-0.36205358885868227</c:v>
                </c:pt>
                <c:pt idx="177">
                  <c:v>-0.33217425250968713</c:v>
                </c:pt>
                <c:pt idx="178">
                  <c:v>-0.30897496525289586</c:v>
                </c:pt>
                <c:pt idx="179">
                  <c:v>-0.30721451069688377</c:v>
                </c:pt>
                <c:pt idx="180">
                  <c:v>-0.31846206341407701</c:v>
                </c:pt>
                <c:pt idx="181">
                  <c:v>-0.28436731435129486</c:v>
                </c:pt>
                <c:pt idx="182">
                  <c:v>-0.32373374886147122</c:v>
                </c:pt>
                <c:pt idx="183">
                  <c:v>-0.20422608168613249</c:v>
                </c:pt>
                <c:pt idx="184">
                  <c:v>-0.17645929080435185</c:v>
                </c:pt>
                <c:pt idx="185">
                  <c:v>-0.3676773652172789</c:v>
                </c:pt>
                <c:pt idx="186">
                  <c:v>-0.2168819980481354</c:v>
                </c:pt>
                <c:pt idx="187">
                  <c:v>-0.15255582172515569</c:v>
                </c:pt>
                <c:pt idx="188">
                  <c:v>-0.30335118889429924</c:v>
                </c:pt>
                <c:pt idx="189">
                  <c:v>-0.32127879070369636</c:v>
                </c:pt>
                <c:pt idx="190">
                  <c:v>-0.14763622718896391</c:v>
                </c:pt>
                <c:pt idx="191">
                  <c:v>-0.1304128072019716</c:v>
                </c:pt>
                <c:pt idx="192">
                  <c:v>-0.3096791470753007</c:v>
                </c:pt>
                <c:pt idx="193">
                  <c:v>-0.11846107266237346</c:v>
                </c:pt>
                <c:pt idx="194">
                  <c:v>-0.25238511075572717</c:v>
                </c:pt>
                <c:pt idx="195">
                  <c:v>-0.21652990713693301</c:v>
                </c:pt>
                <c:pt idx="196">
                  <c:v>-0.25730470529191907</c:v>
                </c:pt>
                <c:pt idx="197">
                  <c:v>-0.17505092715954218</c:v>
                </c:pt>
                <c:pt idx="198">
                  <c:v>-0.18559429805433059</c:v>
                </c:pt>
                <c:pt idx="199">
                  <c:v>-0.33006170704247262</c:v>
                </c:pt>
                <c:pt idx="200">
                  <c:v>-0.29245572708830836</c:v>
                </c:pt>
                <c:pt idx="201">
                  <c:v>-0.2003627598835479</c:v>
                </c:pt>
                <c:pt idx="202">
                  <c:v>-0.26363266347292041</c:v>
                </c:pt>
                <c:pt idx="203">
                  <c:v>-0.30335118889429924</c:v>
                </c:pt>
                <c:pt idx="204">
                  <c:v>-0.28015190163750792</c:v>
                </c:pt>
                <c:pt idx="205">
                  <c:v>-0.39473997427665486</c:v>
                </c:pt>
                <c:pt idx="206">
                  <c:v>-0.24464878892991609</c:v>
                </c:pt>
                <c:pt idx="207">
                  <c:v>-0.25765679620312143</c:v>
                </c:pt>
                <c:pt idx="208">
                  <c:v>-0.31565501434509974</c:v>
                </c:pt>
                <c:pt idx="209">
                  <c:v>-0.27593648892372097</c:v>
                </c:pt>
                <c:pt idx="210">
                  <c:v>-0.16485964717595608</c:v>
                </c:pt>
                <c:pt idx="211">
                  <c:v>-0.28015190163750792</c:v>
                </c:pt>
                <c:pt idx="212">
                  <c:v>-0.32690256706229298</c:v>
                </c:pt>
                <c:pt idx="213">
                  <c:v>-0.36767736521727895</c:v>
                </c:pt>
                <c:pt idx="214">
                  <c:v>-0.33217425250968718</c:v>
                </c:pt>
                <c:pt idx="215">
                  <c:v>-0.31495083252269485</c:v>
                </c:pt>
                <c:pt idx="216">
                  <c:v>-0.2390250125713195</c:v>
                </c:pt>
                <c:pt idx="217">
                  <c:v>-0.27417603436770893</c:v>
                </c:pt>
                <c:pt idx="218">
                  <c:v>-0.42461931062565</c:v>
                </c:pt>
                <c:pt idx="219">
                  <c:v>-0.35642981250008565</c:v>
                </c:pt>
                <c:pt idx="220">
                  <c:v>-0.35045394523028667</c:v>
                </c:pt>
                <c:pt idx="221">
                  <c:v>-0.25836097802552621</c:v>
                </c:pt>
                <c:pt idx="222">
                  <c:v>-0.36099731612507507</c:v>
                </c:pt>
                <c:pt idx="223">
                  <c:v>-0.22285786531793444</c:v>
                </c:pt>
                <c:pt idx="224">
                  <c:v>-0.2924557270883083</c:v>
                </c:pt>
                <c:pt idx="225">
                  <c:v>-0.24359251619630887</c:v>
                </c:pt>
                <c:pt idx="226">
                  <c:v>-0.22812955076532862</c:v>
                </c:pt>
                <c:pt idx="227">
                  <c:v>-0.46784906693841088</c:v>
                </c:pt>
                <c:pt idx="228">
                  <c:v>-0.28015190163750792</c:v>
                </c:pt>
                <c:pt idx="229">
                  <c:v>-0.38384451247066403</c:v>
                </c:pt>
                <c:pt idx="230">
                  <c:v>-0.35431726703287114</c:v>
                </c:pt>
                <c:pt idx="231">
                  <c:v>-0.26925643983151709</c:v>
                </c:pt>
                <c:pt idx="232">
                  <c:v>-0.3047595525391088</c:v>
                </c:pt>
                <c:pt idx="233">
                  <c:v>-0.27417603436770893</c:v>
                </c:pt>
                <c:pt idx="234">
                  <c:v>-0.23410541803512766</c:v>
                </c:pt>
                <c:pt idx="235">
                  <c:v>-0.29280781799951072</c:v>
                </c:pt>
                <c:pt idx="236">
                  <c:v>-0.36099731612507507</c:v>
                </c:pt>
                <c:pt idx="237">
                  <c:v>-0.292103636177106</c:v>
                </c:pt>
                <c:pt idx="238">
                  <c:v>-0.26363266347292041</c:v>
                </c:pt>
                <c:pt idx="239">
                  <c:v>-0.29878368526930982</c:v>
                </c:pt>
                <c:pt idx="240">
                  <c:v>-0.3047595525391088</c:v>
                </c:pt>
                <c:pt idx="241">
                  <c:v>-0.34483016887168993</c:v>
                </c:pt>
                <c:pt idx="242">
                  <c:v>-0.34869349067427458</c:v>
                </c:pt>
                <c:pt idx="243">
                  <c:v>-0.30932705616409822</c:v>
                </c:pt>
                <c:pt idx="244">
                  <c:v>-0.23972919439372425</c:v>
                </c:pt>
                <c:pt idx="245">
                  <c:v>-0.42285885606963791</c:v>
                </c:pt>
                <c:pt idx="246">
                  <c:v>-0.26996062165392176</c:v>
                </c:pt>
                <c:pt idx="247">
                  <c:v>-0.32057460888129141</c:v>
                </c:pt>
                <c:pt idx="248">
                  <c:v>-0.37857282702326978</c:v>
                </c:pt>
                <c:pt idx="249">
                  <c:v>-0.31389455978908765</c:v>
                </c:pt>
                <c:pt idx="250">
                  <c:v>-0.29807950344690493</c:v>
                </c:pt>
                <c:pt idx="251">
                  <c:v>-0.37962909975687698</c:v>
                </c:pt>
                <c:pt idx="252">
                  <c:v>-0.38982037974046302</c:v>
                </c:pt>
                <c:pt idx="253">
                  <c:v>-0.37927700884567461</c:v>
                </c:pt>
                <c:pt idx="254">
                  <c:v>-0.25203301984452481</c:v>
                </c:pt>
                <c:pt idx="255">
                  <c:v>-0.33885430160189106</c:v>
                </c:pt>
                <c:pt idx="256">
                  <c:v>-0.165563828998361</c:v>
                </c:pt>
                <c:pt idx="257">
                  <c:v>-0.14201245083036726</c:v>
                </c:pt>
                <c:pt idx="258">
                  <c:v>-0.35642981250008571</c:v>
                </c:pt>
                <c:pt idx="259">
                  <c:v>-0.33287843433209202</c:v>
                </c:pt>
                <c:pt idx="260">
                  <c:v>-0.28050399254871033</c:v>
                </c:pt>
                <c:pt idx="261">
                  <c:v>-0.18559429805433059</c:v>
                </c:pt>
                <c:pt idx="262">
                  <c:v>-0.353260994299264</c:v>
                </c:pt>
                <c:pt idx="263">
                  <c:v>-0.3501018543190843</c:v>
                </c:pt>
                <c:pt idx="264">
                  <c:v>-0.39544415609905964</c:v>
                </c:pt>
                <c:pt idx="265">
                  <c:v>-0.30088655251588237</c:v>
                </c:pt>
                <c:pt idx="266">
                  <c:v>-0.3096791470753007</c:v>
                </c:pt>
                <c:pt idx="267">
                  <c:v>-0.29843159435810745</c:v>
                </c:pt>
                <c:pt idx="268">
                  <c:v>-0.42426721971444759</c:v>
                </c:pt>
                <c:pt idx="269">
                  <c:v>-0.2541358870910973</c:v>
                </c:pt>
                <c:pt idx="270">
                  <c:v>-0.29877400704866786</c:v>
                </c:pt>
                <c:pt idx="271">
                  <c:v>-0.23832083074891469</c:v>
                </c:pt>
                <c:pt idx="272">
                  <c:v>-2.6016014546410667E-2</c:v>
                </c:pt>
                <c:pt idx="273">
                  <c:v>-0.19825021441633348</c:v>
                </c:pt>
                <c:pt idx="274">
                  <c:v>-0.36697318339487417</c:v>
                </c:pt>
                <c:pt idx="275">
                  <c:v>-0.33358261615449675</c:v>
                </c:pt>
                <c:pt idx="276">
                  <c:v>-0.25836097802552621</c:v>
                </c:pt>
                <c:pt idx="277">
                  <c:v>-0.38946828882926066</c:v>
                </c:pt>
                <c:pt idx="278">
                  <c:v>-0.39087665247407027</c:v>
                </c:pt>
                <c:pt idx="279">
                  <c:v>-0.32163088161489878</c:v>
                </c:pt>
                <c:pt idx="280">
                  <c:v>-0.31003123798650306</c:v>
                </c:pt>
                <c:pt idx="281">
                  <c:v>-0.37330114157587557</c:v>
                </c:pt>
                <c:pt idx="282">
                  <c:v>-0.33287843433209197</c:v>
                </c:pt>
                <c:pt idx="283">
                  <c:v>-0.36802945612848131</c:v>
                </c:pt>
                <c:pt idx="284">
                  <c:v>-0.38525287611547365</c:v>
                </c:pt>
                <c:pt idx="285">
                  <c:v>-6.3621994500574985E-2</c:v>
                </c:pt>
                <c:pt idx="286">
                  <c:v>-0.21547363440332573</c:v>
                </c:pt>
                <c:pt idx="287">
                  <c:v>-0.28050399254871033</c:v>
                </c:pt>
                <c:pt idx="288">
                  <c:v>-0.35607772158888329</c:v>
                </c:pt>
                <c:pt idx="289">
                  <c:v>-0.35045394523028661</c:v>
                </c:pt>
                <c:pt idx="290">
                  <c:v>-0.17575510898194696</c:v>
                </c:pt>
                <c:pt idx="291">
                  <c:v>-0.25871306893672857</c:v>
                </c:pt>
                <c:pt idx="292">
                  <c:v>-0.36205358885868233</c:v>
                </c:pt>
                <c:pt idx="293">
                  <c:v>-0.36697318339487417</c:v>
                </c:pt>
                <c:pt idx="294">
                  <c:v>-0.37365323248707794</c:v>
                </c:pt>
                <c:pt idx="295">
                  <c:v>-0.19333061988014166</c:v>
                </c:pt>
                <c:pt idx="296">
                  <c:v>-0.33287843433209202</c:v>
                </c:pt>
                <c:pt idx="297">
                  <c:v>-0.26925643983151704</c:v>
                </c:pt>
                <c:pt idx="298">
                  <c:v>9.4870981611810817E-3</c:v>
                </c:pt>
                <c:pt idx="299">
                  <c:v>-0.43551477243164083</c:v>
                </c:pt>
                <c:pt idx="300">
                  <c:v>-0.33147007068728229</c:v>
                </c:pt>
                <c:pt idx="301">
                  <c:v>-0.2727676707228992</c:v>
                </c:pt>
                <c:pt idx="302">
                  <c:v>-0.26011175436089634</c:v>
                </c:pt>
                <c:pt idx="303">
                  <c:v>-0.23304914530152046</c:v>
                </c:pt>
                <c:pt idx="304">
                  <c:v>-0.38384451247066403</c:v>
                </c:pt>
                <c:pt idx="305">
                  <c:v>-0.35080603614148903</c:v>
                </c:pt>
                <c:pt idx="306">
                  <c:v>-0.40212420519126352</c:v>
                </c:pt>
                <c:pt idx="307">
                  <c:v>-0.31459874161149248</c:v>
                </c:pt>
                <c:pt idx="308">
                  <c:v>-0.33358261615449675</c:v>
                </c:pt>
                <c:pt idx="309">
                  <c:v>-0.35045394523028667</c:v>
                </c:pt>
                <c:pt idx="310">
                  <c:v>-0.37365323248707799</c:v>
                </c:pt>
                <c:pt idx="311">
                  <c:v>-0.11072475083656244</c:v>
                </c:pt>
                <c:pt idx="312">
                  <c:v>-0.37365323248707799</c:v>
                </c:pt>
                <c:pt idx="313">
                  <c:v>-0.33217425250968718</c:v>
                </c:pt>
                <c:pt idx="314">
                  <c:v>-0.25273720166692965</c:v>
                </c:pt>
                <c:pt idx="315">
                  <c:v>-0.29878368526930982</c:v>
                </c:pt>
                <c:pt idx="316">
                  <c:v>-0.33779802886828381</c:v>
                </c:pt>
                <c:pt idx="317">
                  <c:v>-0.25660052346951417</c:v>
                </c:pt>
                <c:pt idx="318">
                  <c:v>-0.31038332889770553</c:v>
                </c:pt>
                <c:pt idx="319">
                  <c:v>-0.36697318339487417</c:v>
                </c:pt>
                <c:pt idx="320">
                  <c:v>-0.41723507971104135</c:v>
                </c:pt>
                <c:pt idx="321">
                  <c:v>-0.28507149617369965</c:v>
                </c:pt>
                <c:pt idx="322">
                  <c:v>-0.38454869429306882</c:v>
                </c:pt>
                <c:pt idx="323">
                  <c:v>-0.20281771804132284</c:v>
                </c:pt>
                <c:pt idx="324">
                  <c:v>-8.3310050865984114E-2</c:v>
                </c:pt>
                <c:pt idx="325">
                  <c:v>-0.29807950344690493</c:v>
                </c:pt>
                <c:pt idx="326">
                  <c:v>-0.28050399254871028</c:v>
                </c:pt>
                <c:pt idx="327">
                  <c:v>-0.19227434714653441</c:v>
                </c:pt>
                <c:pt idx="328">
                  <c:v>-0.32198297252610109</c:v>
                </c:pt>
                <c:pt idx="329">
                  <c:v>-0.28050399254871033</c:v>
                </c:pt>
                <c:pt idx="330">
                  <c:v>-0.14728413627776146</c:v>
                </c:pt>
                <c:pt idx="331">
                  <c:v>-0.26890434892031467</c:v>
                </c:pt>
                <c:pt idx="332">
                  <c:v>-0.23516169076873489</c:v>
                </c:pt>
                <c:pt idx="333">
                  <c:v>-0.33815011977948617</c:v>
                </c:pt>
                <c:pt idx="334">
                  <c:v>-0.43551477243164083</c:v>
                </c:pt>
                <c:pt idx="335">
                  <c:v>-0.36275777068108711</c:v>
                </c:pt>
                <c:pt idx="336">
                  <c:v>-0.28366313252889003</c:v>
                </c:pt>
                <c:pt idx="337">
                  <c:v>-0.27241557981169684</c:v>
                </c:pt>
                <c:pt idx="338">
                  <c:v>-0.32795883979590018</c:v>
                </c:pt>
                <c:pt idx="339">
                  <c:v>-0.3543172670328712</c:v>
                </c:pt>
                <c:pt idx="340">
                  <c:v>-0.42497140153685242</c:v>
                </c:pt>
                <c:pt idx="341">
                  <c:v>-0.40142002336885868</c:v>
                </c:pt>
                <c:pt idx="342">
                  <c:v>-0.28612776890730696</c:v>
                </c:pt>
                <c:pt idx="343">
                  <c:v>-0.35537353976647845</c:v>
                </c:pt>
                <c:pt idx="344">
                  <c:v>-0.2808560834599127</c:v>
                </c:pt>
                <c:pt idx="345">
                  <c:v>-0.24676133439713055</c:v>
                </c:pt>
                <c:pt idx="346">
                  <c:v>-0.24676133439713055</c:v>
                </c:pt>
                <c:pt idx="347">
                  <c:v>-0.28718404164091421</c:v>
                </c:pt>
                <c:pt idx="348">
                  <c:v>-0.3096791470753007</c:v>
                </c:pt>
                <c:pt idx="349">
                  <c:v>-0.30475955253910886</c:v>
                </c:pt>
                <c:pt idx="350">
                  <c:v>-0.30405537071670408</c:v>
                </c:pt>
                <c:pt idx="351">
                  <c:v>-0.25836097802552621</c:v>
                </c:pt>
                <c:pt idx="352">
                  <c:v>-0.28718404164091421</c:v>
                </c:pt>
                <c:pt idx="353">
                  <c:v>-0.25238511075572717</c:v>
                </c:pt>
                <c:pt idx="354">
                  <c:v>-0.38525287611547365</c:v>
                </c:pt>
                <c:pt idx="355">
                  <c:v>-0.28999109070989149</c:v>
                </c:pt>
                <c:pt idx="356">
                  <c:v>-0.32163088161489878</c:v>
                </c:pt>
                <c:pt idx="357">
                  <c:v>-0.37857282702326978</c:v>
                </c:pt>
                <c:pt idx="358">
                  <c:v>-0.27593648892372091</c:v>
                </c:pt>
                <c:pt idx="359">
                  <c:v>-0.25168092893332245</c:v>
                </c:pt>
                <c:pt idx="360">
                  <c:v>-0.32795883979590018</c:v>
                </c:pt>
                <c:pt idx="361">
                  <c:v>-0.37857282702326978</c:v>
                </c:pt>
                <c:pt idx="362">
                  <c:v>-0.31565501434509974</c:v>
                </c:pt>
                <c:pt idx="363">
                  <c:v>-0.3511581270526915</c:v>
                </c:pt>
                <c:pt idx="364">
                  <c:v>-0.28156026528231748</c:v>
                </c:pt>
                <c:pt idx="365">
                  <c:v>-0.18313933989655562</c:v>
                </c:pt>
                <c:pt idx="366">
                  <c:v>-0.29843159435810745</c:v>
                </c:pt>
                <c:pt idx="367">
                  <c:v>-0.35607772158888329</c:v>
                </c:pt>
                <c:pt idx="368">
                  <c:v>-0.23375332712392524</c:v>
                </c:pt>
                <c:pt idx="369">
                  <c:v>-0.20493026350853735</c:v>
                </c:pt>
                <c:pt idx="370">
                  <c:v>-0.2973753216245002</c:v>
                </c:pt>
                <c:pt idx="371">
                  <c:v>-0.35080603614148897</c:v>
                </c:pt>
                <c:pt idx="372">
                  <c:v>-0.28753613255211657</c:v>
                </c:pt>
                <c:pt idx="373">
                  <c:v>-0.35958895248026546</c:v>
                </c:pt>
                <c:pt idx="374">
                  <c:v>-0.34447807796048768</c:v>
                </c:pt>
                <c:pt idx="375">
                  <c:v>-0.22953791441013827</c:v>
                </c:pt>
                <c:pt idx="376">
                  <c:v>-0.26363266347292041</c:v>
                </c:pt>
                <c:pt idx="377">
                  <c:v>-0.26855225800911231</c:v>
                </c:pt>
                <c:pt idx="378">
                  <c:v>-0.28507149617369965</c:v>
                </c:pt>
                <c:pt idx="379">
                  <c:v>-0.35080603614148903</c:v>
                </c:pt>
                <c:pt idx="380">
                  <c:v>-0.29807950344690498</c:v>
                </c:pt>
                <c:pt idx="381">
                  <c:v>-0.33955848342429579</c:v>
                </c:pt>
                <c:pt idx="382">
                  <c:v>-0.31038332889770553</c:v>
                </c:pt>
                <c:pt idx="383">
                  <c:v>-0.23516169076873492</c:v>
                </c:pt>
                <c:pt idx="384">
                  <c:v>-0.39087665247407027</c:v>
                </c:pt>
                <c:pt idx="385">
                  <c:v>-0.13989990536315278</c:v>
                </c:pt>
                <c:pt idx="386">
                  <c:v>-0.34483016887168999</c:v>
                </c:pt>
                <c:pt idx="387">
                  <c:v>-0.31635919616750457</c:v>
                </c:pt>
                <c:pt idx="388">
                  <c:v>-0.31495083252269485</c:v>
                </c:pt>
                <c:pt idx="389">
                  <c:v>-0.35678190341128807</c:v>
                </c:pt>
                <c:pt idx="390">
                  <c:v>-0.37822073611206741</c:v>
                </c:pt>
                <c:pt idx="391">
                  <c:v>-0.30440746162790644</c:v>
                </c:pt>
                <c:pt idx="392">
                  <c:v>-0.3272546579734954</c:v>
                </c:pt>
                <c:pt idx="393">
                  <c:v>-0.26925643983151704</c:v>
                </c:pt>
                <c:pt idx="394">
                  <c:v>-0.37927700884567461</c:v>
                </c:pt>
                <c:pt idx="395">
                  <c:v>-0.27558439801251844</c:v>
                </c:pt>
                <c:pt idx="396">
                  <c:v>-0.29315990891071325</c:v>
                </c:pt>
                <c:pt idx="397">
                  <c:v>-0.29315990891071325</c:v>
                </c:pt>
                <c:pt idx="398">
                  <c:v>-0.31495083252269485</c:v>
                </c:pt>
                <c:pt idx="399">
                  <c:v>-0.10580515630037056</c:v>
                </c:pt>
                <c:pt idx="400">
                  <c:v>-0.31565501434509974</c:v>
                </c:pt>
                <c:pt idx="401">
                  <c:v>-0.32619838523988809</c:v>
                </c:pt>
                <c:pt idx="402">
                  <c:v>-0.29807950344690498</c:v>
                </c:pt>
                <c:pt idx="403">
                  <c:v>-0.38876410700685582</c:v>
                </c:pt>
                <c:pt idx="404">
                  <c:v>-0.36205358885868233</c:v>
                </c:pt>
                <c:pt idx="405">
                  <c:v>-0.28577567799610454</c:v>
                </c:pt>
                <c:pt idx="406">
                  <c:v>-0.31319037796668281</c:v>
                </c:pt>
                <c:pt idx="407">
                  <c:v>-0.1940348017025465</c:v>
                </c:pt>
                <c:pt idx="408">
                  <c:v>-0.32338165795026885</c:v>
                </c:pt>
                <c:pt idx="409">
                  <c:v>-0.26292848165051569</c:v>
                </c:pt>
                <c:pt idx="410">
                  <c:v>-0.10474888356676337</c:v>
                </c:pt>
                <c:pt idx="411">
                  <c:v>-0.38102778518104469</c:v>
                </c:pt>
                <c:pt idx="412">
                  <c:v>-0.32690256706229298</c:v>
                </c:pt>
                <c:pt idx="413">
                  <c:v>-0.40810007246106256</c:v>
                </c:pt>
                <c:pt idx="414">
                  <c:v>-0.292103636177106</c:v>
                </c:pt>
                <c:pt idx="415">
                  <c:v>-0.35572563067768093</c:v>
                </c:pt>
                <c:pt idx="416">
                  <c:v>-0.21125822168953878</c:v>
                </c:pt>
                <c:pt idx="417">
                  <c:v>-0.2400812853049267</c:v>
                </c:pt>
                <c:pt idx="418">
                  <c:v>-0.29175154526590358</c:v>
                </c:pt>
                <c:pt idx="419">
                  <c:v>-9.5261785405582222E-2</c:v>
                </c:pt>
                <c:pt idx="420">
                  <c:v>-0.14236454174156965</c:v>
                </c:pt>
                <c:pt idx="421">
                  <c:v>-0.21055403986713397</c:v>
                </c:pt>
                <c:pt idx="422">
                  <c:v>-0.19016180167931993</c:v>
                </c:pt>
                <c:pt idx="423">
                  <c:v>-0.38454869429306882</c:v>
                </c:pt>
                <c:pt idx="424">
                  <c:v>-0.31635919616750457</c:v>
                </c:pt>
                <c:pt idx="425">
                  <c:v>-0.31354246887788528</c:v>
                </c:pt>
                <c:pt idx="426">
                  <c:v>-0.27241557981169678</c:v>
                </c:pt>
                <c:pt idx="427">
                  <c:v>-0.27627890161428137</c:v>
                </c:pt>
                <c:pt idx="428">
                  <c:v>-5.9406581786787982E-2</c:v>
                </c:pt>
                <c:pt idx="429">
                  <c:v>-0.37575609973365048</c:v>
                </c:pt>
                <c:pt idx="430">
                  <c:v>-0.33041379795367509</c:v>
                </c:pt>
                <c:pt idx="431">
                  <c:v>-0.30159073433828709</c:v>
                </c:pt>
                <c:pt idx="432">
                  <c:v>-0.17505092715954218</c:v>
                </c:pt>
                <c:pt idx="433">
                  <c:v>-0.42250676515843555</c:v>
                </c:pt>
                <c:pt idx="434">
                  <c:v>-0.41899553426705338</c:v>
                </c:pt>
                <c:pt idx="435">
                  <c:v>-0.30862287434169344</c:v>
                </c:pt>
                <c:pt idx="436">
                  <c:v>-0.11846107266237348</c:v>
                </c:pt>
                <c:pt idx="437">
                  <c:v>-0.16837087806733828</c:v>
                </c:pt>
                <c:pt idx="438">
                  <c:v>-0.29667113980209542</c:v>
                </c:pt>
                <c:pt idx="439">
                  <c:v>-0.45273819241863306</c:v>
                </c:pt>
                <c:pt idx="440">
                  <c:v>-0.31213410523307561</c:v>
                </c:pt>
                <c:pt idx="441">
                  <c:v>-0.29069527253229632</c:v>
                </c:pt>
                <c:pt idx="442">
                  <c:v>-0.36064522521387271</c:v>
                </c:pt>
                <c:pt idx="443">
                  <c:v>-0.27909562890390066</c:v>
                </c:pt>
                <c:pt idx="444">
                  <c:v>-0.36767736521727895</c:v>
                </c:pt>
                <c:pt idx="445">
                  <c:v>-0.11740479992876629</c:v>
                </c:pt>
                <c:pt idx="446">
                  <c:v>-0.20528235441973977</c:v>
                </c:pt>
                <c:pt idx="447">
                  <c:v>-0.10053347085297641</c:v>
                </c:pt>
                <c:pt idx="448">
                  <c:v>-0.29245572708830836</c:v>
                </c:pt>
                <c:pt idx="449">
                  <c:v>-0.2400812853049267</c:v>
                </c:pt>
                <c:pt idx="450">
                  <c:v>-0.28331104161768766</c:v>
                </c:pt>
                <c:pt idx="451">
                  <c:v>-0.30791869251928866</c:v>
                </c:pt>
                <c:pt idx="452">
                  <c:v>-0.29455859433488091</c:v>
                </c:pt>
                <c:pt idx="453">
                  <c:v>-8.2957959954781738E-2</c:v>
                </c:pt>
                <c:pt idx="454">
                  <c:v>-0.30474987431846695</c:v>
                </c:pt>
                <c:pt idx="455">
                  <c:v>-0.23902501257131947</c:v>
                </c:pt>
                <c:pt idx="456">
                  <c:v>-0.41266757608605187</c:v>
                </c:pt>
                <c:pt idx="457">
                  <c:v>-0.22320995622913684</c:v>
                </c:pt>
                <c:pt idx="458">
                  <c:v>-0.33955848342429579</c:v>
                </c:pt>
                <c:pt idx="459">
                  <c:v>-0.30721451069688371</c:v>
                </c:pt>
                <c:pt idx="460">
                  <c:v>-1.8631783631802033E-2</c:v>
                </c:pt>
                <c:pt idx="461">
                  <c:v>-0.15888377990615712</c:v>
                </c:pt>
                <c:pt idx="462">
                  <c:v>-0.13076489811317402</c:v>
                </c:pt>
                <c:pt idx="463">
                  <c:v>-8.1549596309972036E-2</c:v>
                </c:pt>
                <c:pt idx="464">
                  <c:v>-0.39297951972064277</c:v>
                </c:pt>
                <c:pt idx="465">
                  <c:v>-0.3272546579734954</c:v>
                </c:pt>
                <c:pt idx="466">
                  <c:v>-0.27803935617029341</c:v>
                </c:pt>
                <c:pt idx="467">
                  <c:v>2.143883270077919E-2</c:v>
                </c:pt>
                <c:pt idx="468">
                  <c:v>-0.29069527253229632</c:v>
                </c:pt>
                <c:pt idx="469">
                  <c:v>-0.25484006891350208</c:v>
                </c:pt>
                <c:pt idx="470">
                  <c:v>-0.15677123443894267</c:v>
                </c:pt>
                <c:pt idx="471">
                  <c:v>-0.32443793068387605</c:v>
                </c:pt>
                <c:pt idx="472">
                  <c:v>-0.23867292166011708</c:v>
                </c:pt>
                <c:pt idx="473">
                  <c:v>-0.40563543608264568</c:v>
                </c:pt>
                <c:pt idx="474">
                  <c:v>-0.17961843078453152</c:v>
                </c:pt>
                <c:pt idx="475">
                  <c:v>-9.5261785405582222E-2</c:v>
                </c:pt>
                <c:pt idx="476">
                  <c:v>-0.27909562890390066</c:v>
                </c:pt>
                <c:pt idx="477">
                  <c:v>-0.23269705439031807</c:v>
                </c:pt>
                <c:pt idx="478">
                  <c:v>-0.3272546579734954</c:v>
                </c:pt>
                <c:pt idx="479">
                  <c:v>-0.30159073433828715</c:v>
                </c:pt>
                <c:pt idx="480">
                  <c:v>-0.28190267797287799</c:v>
                </c:pt>
                <c:pt idx="481">
                  <c:v>-0.17681138171555422</c:v>
                </c:pt>
                <c:pt idx="482">
                  <c:v>-0.20422608168613249</c:v>
                </c:pt>
                <c:pt idx="483">
                  <c:v>-0.26820016709790984</c:v>
                </c:pt>
                <c:pt idx="484">
                  <c:v>-0.38454869429306882</c:v>
                </c:pt>
                <c:pt idx="485">
                  <c:v>-0.39685251974386931</c:v>
                </c:pt>
                <c:pt idx="486">
                  <c:v>-0.33217425250968713</c:v>
                </c:pt>
                <c:pt idx="487">
                  <c:v>-0.41793926153344613</c:v>
                </c:pt>
                <c:pt idx="488">
                  <c:v>-0.33955848342429579</c:v>
                </c:pt>
                <c:pt idx="489">
                  <c:v>-0.12126812173135082</c:v>
                </c:pt>
                <c:pt idx="490">
                  <c:v>-0.36134940703627755</c:v>
                </c:pt>
                <c:pt idx="491">
                  <c:v>-0.13498031082696096</c:v>
                </c:pt>
                <c:pt idx="492">
                  <c:v>-0.32584629432868573</c:v>
                </c:pt>
                <c:pt idx="493">
                  <c:v>-0.28542358708490218</c:v>
                </c:pt>
                <c:pt idx="494">
                  <c:v>-0.20457817259733493</c:v>
                </c:pt>
                <c:pt idx="495">
                  <c:v>-0.32057460888129147</c:v>
                </c:pt>
                <c:pt idx="496">
                  <c:v>-0.2913994543547011</c:v>
                </c:pt>
                <c:pt idx="497">
                  <c:v>-0.20281771804132281</c:v>
                </c:pt>
                <c:pt idx="498">
                  <c:v>-0.22848164167653104</c:v>
                </c:pt>
                <c:pt idx="499">
                  <c:v>-0.357476407013051</c:v>
                </c:pt>
                <c:pt idx="500">
                  <c:v>-0.22285786531793442</c:v>
                </c:pt>
                <c:pt idx="501">
                  <c:v>-0.31354246887788528</c:v>
                </c:pt>
                <c:pt idx="502">
                  <c:v>-0.33779802886828381</c:v>
                </c:pt>
                <c:pt idx="503">
                  <c:v>-0.36134940703627755</c:v>
                </c:pt>
                <c:pt idx="504">
                  <c:v>-0.30335118889429924</c:v>
                </c:pt>
                <c:pt idx="505">
                  <c:v>-0.16942715080094548</c:v>
                </c:pt>
                <c:pt idx="506">
                  <c:v>-0.27417603436770893</c:v>
                </c:pt>
                <c:pt idx="507">
                  <c:v>-0.2850714961736997</c:v>
                </c:pt>
                <c:pt idx="508">
                  <c:v>-0.25836097802552621</c:v>
                </c:pt>
                <c:pt idx="509">
                  <c:v>-0.22356204714033931</c:v>
                </c:pt>
                <c:pt idx="510">
                  <c:v>-0.29069527253229627</c:v>
                </c:pt>
                <c:pt idx="511">
                  <c:v>-8.1197505398769632E-2</c:v>
                </c:pt>
                <c:pt idx="512">
                  <c:v>-0.11423598172794462</c:v>
                </c:pt>
                <c:pt idx="513">
                  <c:v>-0.33217425250968718</c:v>
                </c:pt>
                <c:pt idx="514">
                  <c:v>-0.50229590691239545</c:v>
                </c:pt>
                <c:pt idx="515">
                  <c:v>-0.31987042705888669</c:v>
                </c:pt>
                <c:pt idx="516">
                  <c:v>-9.4557603583177358E-2</c:v>
                </c:pt>
                <c:pt idx="517">
                  <c:v>-0.21547363440332573</c:v>
                </c:pt>
                <c:pt idx="518">
                  <c:v>-5.4839078161798623E-2</c:v>
                </c:pt>
                <c:pt idx="519">
                  <c:v>-0.15712332535014509</c:v>
                </c:pt>
                <c:pt idx="520">
                  <c:v>-0.33815011977948622</c:v>
                </c:pt>
                <c:pt idx="521">
                  <c:v>-0.2509767471109175</c:v>
                </c:pt>
                <c:pt idx="522">
                  <c:v>-0.24676133439713058</c:v>
                </c:pt>
                <c:pt idx="523">
                  <c:v>-0.3831403306482592</c:v>
                </c:pt>
                <c:pt idx="524">
                  <c:v>-0.181730976251746</c:v>
                </c:pt>
                <c:pt idx="525">
                  <c:v>-0.24077578890668952</c:v>
                </c:pt>
                <c:pt idx="526">
                  <c:v>-0.19719394168272622</c:v>
                </c:pt>
                <c:pt idx="527">
                  <c:v>-0.23620828528170021</c:v>
                </c:pt>
                <c:pt idx="528">
                  <c:v>-0.20563444533094211</c:v>
                </c:pt>
                <c:pt idx="529">
                  <c:v>-0.3325263434208896</c:v>
                </c:pt>
                <c:pt idx="530">
                  <c:v>-0.3325263434208896</c:v>
                </c:pt>
                <c:pt idx="531">
                  <c:v>-0.34412598704928526</c:v>
                </c:pt>
                <c:pt idx="532">
                  <c:v>-0.32760674888469782</c:v>
                </c:pt>
                <c:pt idx="533">
                  <c:v>-0.33885430160189106</c:v>
                </c:pt>
                <c:pt idx="534">
                  <c:v>-0.41196339426364714</c:v>
                </c:pt>
                <c:pt idx="535">
                  <c:v>-0.31565501434509974</c:v>
                </c:pt>
                <c:pt idx="536">
                  <c:v>-0.44746650697123891</c:v>
                </c:pt>
                <c:pt idx="537">
                  <c:v>-0.36767736521727895</c:v>
                </c:pt>
                <c:pt idx="538">
                  <c:v>-0.33955848342429579</c:v>
                </c:pt>
                <c:pt idx="539">
                  <c:v>-0.29315990891071325</c:v>
                </c:pt>
                <c:pt idx="540">
                  <c:v>-0.25975966344969387</c:v>
                </c:pt>
                <c:pt idx="541">
                  <c:v>-0.13392403809335374</c:v>
                </c:pt>
                <c:pt idx="542">
                  <c:v>-0.18805893443274749</c:v>
                </c:pt>
                <c:pt idx="543">
                  <c:v>-0.16345128353114649</c:v>
                </c:pt>
                <c:pt idx="544">
                  <c:v>-0.29806982522626307</c:v>
                </c:pt>
                <c:pt idx="545">
                  <c:v>-0.20773731257751465</c:v>
                </c:pt>
                <c:pt idx="546">
                  <c:v>-0.38735574336204615</c:v>
                </c:pt>
                <c:pt idx="547">
                  <c:v>-7.6277910862577833E-2</c:v>
                </c:pt>
                <c:pt idx="548">
                  <c:v>-0.1630991926199441</c:v>
                </c:pt>
                <c:pt idx="549">
                  <c:v>-0.29772741253570262</c:v>
                </c:pt>
                <c:pt idx="550">
                  <c:v>-0.20703313075510979</c:v>
                </c:pt>
                <c:pt idx="551">
                  <c:v>-0.15817959808375226</c:v>
                </c:pt>
                <c:pt idx="552">
                  <c:v>-0.2442966980187137</c:v>
                </c:pt>
                <c:pt idx="553">
                  <c:v>-0.29983027978227511</c:v>
                </c:pt>
                <c:pt idx="554">
                  <c:v>-0.36767736521727895</c:v>
                </c:pt>
                <c:pt idx="555">
                  <c:v>-0.1943772143931069</c:v>
                </c:pt>
                <c:pt idx="556">
                  <c:v>-0.3462288542958577</c:v>
                </c:pt>
                <c:pt idx="557">
                  <c:v>-0.39017247065166544</c:v>
                </c:pt>
                <c:pt idx="558">
                  <c:v>-0.36697318339487417</c:v>
                </c:pt>
                <c:pt idx="559">
                  <c:v>-0.10018137994177398</c:v>
                </c:pt>
                <c:pt idx="560">
                  <c:v>-0.25097674711091755</c:v>
                </c:pt>
                <c:pt idx="561">
                  <c:v>-0.37786864520086499</c:v>
                </c:pt>
                <c:pt idx="562">
                  <c:v>-0.32479002159507853</c:v>
                </c:pt>
                <c:pt idx="563">
                  <c:v>-0.29807950344690498</c:v>
                </c:pt>
                <c:pt idx="564">
                  <c:v>-0.11283729630377687</c:v>
                </c:pt>
                <c:pt idx="565">
                  <c:v>-0.34869349067427458</c:v>
                </c:pt>
                <c:pt idx="566">
                  <c:v>-7.135831632638609E-2</c:v>
                </c:pt>
                <c:pt idx="567">
                  <c:v>-0.26855225800911231</c:v>
                </c:pt>
                <c:pt idx="568">
                  <c:v>-0.30475955253910886</c:v>
                </c:pt>
                <c:pt idx="569">
                  <c:v>-0.28542358708490212</c:v>
                </c:pt>
                <c:pt idx="570">
                  <c:v>-0.22250577440673197</c:v>
                </c:pt>
                <c:pt idx="571">
                  <c:v>-0.19333061988014166</c:v>
                </c:pt>
                <c:pt idx="572">
                  <c:v>-0.28999109070989149</c:v>
                </c:pt>
                <c:pt idx="573">
                  <c:v>-0.21652990713693299</c:v>
                </c:pt>
                <c:pt idx="574">
                  <c:v>-0.12197230355375567</c:v>
                </c:pt>
                <c:pt idx="575">
                  <c:v>-0.11283729630377684</c:v>
                </c:pt>
                <c:pt idx="576">
                  <c:v>-0.33217425250968713</c:v>
                </c:pt>
                <c:pt idx="577">
                  <c:v>-0.36556481975006444</c:v>
                </c:pt>
                <c:pt idx="578">
                  <c:v>-0.46820115784961336</c:v>
                </c:pt>
                <c:pt idx="579">
                  <c:v>-0.29667113980209536</c:v>
                </c:pt>
                <c:pt idx="580">
                  <c:v>-0.27276767072289926</c:v>
                </c:pt>
                <c:pt idx="581">
                  <c:v>-0.24183206164029683</c:v>
                </c:pt>
                <c:pt idx="582">
                  <c:v>-0.36732527430607648</c:v>
                </c:pt>
                <c:pt idx="583">
                  <c:v>-0.42777845060582975</c:v>
                </c:pt>
                <c:pt idx="584">
                  <c:v>-0.43375431787562879</c:v>
                </c:pt>
                <c:pt idx="585">
                  <c:v>-0.29280781799951078</c:v>
                </c:pt>
                <c:pt idx="586">
                  <c:v>-0.36099731612507513</c:v>
                </c:pt>
                <c:pt idx="587">
                  <c:v>-0.33462921066746204</c:v>
                </c:pt>
                <c:pt idx="588">
                  <c:v>-0.31635919616750457</c:v>
                </c:pt>
                <c:pt idx="589">
                  <c:v>-0.39227533789823804</c:v>
                </c:pt>
                <c:pt idx="590">
                  <c:v>-0.33885430160189106</c:v>
                </c:pt>
                <c:pt idx="591">
                  <c:v>-0.32408583977267363</c:v>
                </c:pt>
                <c:pt idx="592">
                  <c:v>-0.33498130157866446</c:v>
                </c:pt>
                <c:pt idx="593">
                  <c:v>-0.31987042705888669</c:v>
                </c:pt>
                <c:pt idx="594">
                  <c:v>-0.14763622718896388</c:v>
                </c:pt>
                <c:pt idx="595">
                  <c:v>-0.33815011977948622</c:v>
                </c:pt>
                <c:pt idx="596">
                  <c:v>-0.28085608345991275</c:v>
                </c:pt>
                <c:pt idx="597">
                  <c:v>-0.24324042528510648</c:v>
                </c:pt>
                <c:pt idx="598">
                  <c:v>-0.222505774406732</c:v>
                </c:pt>
                <c:pt idx="599">
                  <c:v>-0.16625833260012382</c:v>
                </c:pt>
                <c:pt idx="600">
                  <c:v>-0.29210363617710594</c:v>
                </c:pt>
                <c:pt idx="601">
                  <c:v>-0.25765679620312143</c:v>
                </c:pt>
                <c:pt idx="602">
                  <c:v>-0.26011175436089634</c:v>
                </c:pt>
                <c:pt idx="603">
                  <c:v>-0.17997052169573394</c:v>
                </c:pt>
                <c:pt idx="604">
                  <c:v>-0.30405537071670408</c:v>
                </c:pt>
                <c:pt idx="605">
                  <c:v>-0.27558439801251849</c:v>
                </c:pt>
                <c:pt idx="606">
                  <c:v>-0.12935653446836437</c:v>
                </c:pt>
                <c:pt idx="607">
                  <c:v>-0.21090613077833642</c:v>
                </c:pt>
                <c:pt idx="608">
                  <c:v>-0.21020194895593156</c:v>
                </c:pt>
                <c:pt idx="609">
                  <c:v>-0.22320995622913681</c:v>
                </c:pt>
                <c:pt idx="610">
                  <c:v>-0.33147007068728235</c:v>
                </c:pt>
                <c:pt idx="611">
                  <c:v>-0.23058450892310359</c:v>
                </c:pt>
                <c:pt idx="612">
                  <c:v>-0.14834040901136869</c:v>
                </c:pt>
                <c:pt idx="613">
                  <c:v>-0.30827078343049102</c:v>
                </c:pt>
                <c:pt idx="614">
                  <c:v>-0.35678190341128807</c:v>
                </c:pt>
                <c:pt idx="615">
                  <c:v>-8.2605869043579347E-2</c:v>
                </c:pt>
                <c:pt idx="616">
                  <c:v>-0.2903431816210939</c:v>
                </c:pt>
                <c:pt idx="617">
                  <c:v>-0.30405537071670408</c:v>
                </c:pt>
                <c:pt idx="618">
                  <c:v>-0.29526277615728569</c:v>
                </c:pt>
                <c:pt idx="619">
                  <c:v>-0.41829135244464855</c:v>
                </c:pt>
                <c:pt idx="620">
                  <c:v>-0.222505774406732</c:v>
                </c:pt>
                <c:pt idx="621">
                  <c:v>-0.24640924348592816</c:v>
                </c:pt>
                <c:pt idx="622">
                  <c:v>-0.36837186881904183</c:v>
                </c:pt>
                <c:pt idx="623">
                  <c:v>-0.3462288542958577</c:v>
                </c:pt>
                <c:pt idx="624">
                  <c:v>-0.26924676161087507</c:v>
                </c:pt>
                <c:pt idx="625">
                  <c:v>2.0030469055969589E-2</c:v>
                </c:pt>
                <c:pt idx="626">
                  <c:v>-0.32514211250628089</c:v>
                </c:pt>
                <c:pt idx="627">
                  <c:v>-0.4906962632839999</c:v>
                </c:pt>
                <c:pt idx="628">
                  <c:v>-0.37962909975687703</c:v>
                </c:pt>
                <c:pt idx="629">
                  <c:v>-0.28928690888748665</c:v>
                </c:pt>
                <c:pt idx="630">
                  <c:v>-0.33358261615449675</c:v>
                </c:pt>
                <c:pt idx="631">
                  <c:v>-0.26925643983151709</c:v>
                </c:pt>
                <c:pt idx="632">
                  <c:v>-0.2892869088874867</c:v>
                </c:pt>
                <c:pt idx="633">
                  <c:v>-0.23832083074891469</c:v>
                </c:pt>
                <c:pt idx="634">
                  <c:v>-0.30862287434169344</c:v>
                </c:pt>
                <c:pt idx="635">
                  <c:v>-0.25975966344969392</c:v>
                </c:pt>
                <c:pt idx="636">
                  <c:v>-3.0935609082602428E-2</c:v>
                </c:pt>
                <c:pt idx="637">
                  <c:v>-0.27311976163410162</c:v>
                </c:pt>
                <c:pt idx="638">
                  <c:v>-0.33815011977948622</c:v>
                </c:pt>
                <c:pt idx="639">
                  <c:v>-0.36697318339487417</c:v>
                </c:pt>
                <c:pt idx="640">
                  <c:v>-0.39087665247407027</c:v>
                </c:pt>
                <c:pt idx="641">
                  <c:v>-0.35713399432249054</c:v>
                </c:pt>
                <c:pt idx="642">
                  <c:v>-0.31635919616750457</c:v>
                </c:pt>
                <c:pt idx="643">
                  <c:v>-0.38454869429306882</c:v>
                </c:pt>
                <c:pt idx="644">
                  <c:v>-0.3841966033818664</c:v>
                </c:pt>
                <c:pt idx="645">
                  <c:v>-0.26996062165392182</c:v>
                </c:pt>
                <c:pt idx="646">
                  <c:v>-0.28718404164091421</c:v>
                </c:pt>
                <c:pt idx="647">
                  <c:v>-0.222505774406732</c:v>
                </c:pt>
                <c:pt idx="648">
                  <c:v>-0.23410541803512763</c:v>
                </c:pt>
                <c:pt idx="649">
                  <c:v>-0.32162120339425671</c:v>
                </c:pt>
                <c:pt idx="650">
                  <c:v>-0.26363266347292036</c:v>
                </c:pt>
                <c:pt idx="651">
                  <c:v>-0.13919572354074794</c:v>
                </c:pt>
                <c:pt idx="652">
                  <c:v>-0.36662109248367175</c:v>
                </c:pt>
                <c:pt idx="653">
                  <c:v>-0.42426721971444753</c:v>
                </c:pt>
                <c:pt idx="654">
                  <c:v>-0.24043337621612915</c:v>
                </c:pt>
                <c:pt idx="655">
                  <c:v>-0.2059865362421445</c:v>
                </c:pt>
                <c:pt idx="656">
                  <c:v>-0.30827078343049102</c:v>
                </c:pt>
                <c:pt idx="657">
                  <c:v>-0.28507149617369965</c:v>
                </c:pt>
                <c:pt idx="658">
                  <c:v>-0.25168092893332239</c:v>
                </c:pt>
                <c:pt idx="659">
                  <c:v>-0.18770684352154507</c:v>
                </c:pt>
                <c:pt idx="660">
                  <c:v>-0.33393470706569917</c:v>
                </c:pt>
                <c:pt idx="661">
                  <c:v>-0.17997052169573399</c:v>
                </c:pt>
                <c:pt idx="662">
                  <c:v>-0.24851211073250068</c:v>
                </c:pt>
                <c:pt idx="663">
                  <c:v>-0.31213410523307555</c:v>
                </c:pt>
                <c:pt idx="664">
                  <c:v>-0.29843159435810745</c:v>
                </c:pt>
                <c:pt idx="665">
                  <c:v>-0.26398475438412289</c:v>
                </c:pt>
                <c:pt idx="666">
                  <c:v>-0.32619838523988809</c:v>
                </c:pt>
                <c:pt idx="667">
                  <c:v>-0.36029313430267029</c:v>
                </c:pt>
                <c:pt idx="668">
                  <c:v>-0.2003627598835479</c:v>
                </c:pt>
                <c:pt idx="669">
                  <c:v>-0.25062465619971513</c:v>
                </c:pt>
                <c:pt idx="670">
                  <c:v>-3.5151021796389445E-2</c:v>
                </c:pt>
                <c:pt idx="671">
                  <c:v>-0.14095617809676</c:v>
                </c:pt>
                <c:pt idx="672">
                  <c:v>-0.29631904889089294</c:v>
                </c:pt>
                <c:pt idx="673">
                  <c:v>-0.33920639251309342</c:v>
                </c:pt>
                <c:pt idx="674">
                  <c:v>-0.38490078520427123</c:v>
                </c:pt>
                <c:pt idx="675">
                  <c:v>-0.41758717062224371</c:v>
                </c:pt>
                <c:pt idx="676">
                  <c:v>-0.36205358885868233</c:v>
                </c:pt>
                <c:pt idx="677">
                  <c:v>-0.28718404164091421</c:v>
                </c:pt>
                <c:pt idx="678">
                  <c:v>-0.40247629610246594</c:v>
                </c:pt>
                <c:pt idx="679">
                  <c:v>-0.165563828998361</c:v>
                </c:pt>
                <c:pt idx="680">
                  <c:v>-0.39720461065507168</c:v>
                </c:pt>
                <c:pt idx="681">
                  <c:v>-0.34939767249667947</c:v>
                </c:pt>
                <c:pt idx="682">
                  <c:v>-0.31635919616750457</c:v>
                </c:pt>
                <c:pt idx="683">
                  <c:v>-0.36697318339487417</c:v>
                </c:pt>
                <c:pt idx="684">
                  <c:v>-0.18524220714312814</c:v>
                </c:pt>
                <c:pt idx="685">
                  <c:v>-0.40528334517144321</c:v>
                </c:pt>
                <c:pt idx="686">
                  <c:v>-0.24043337621612915</c:v>
                </c:pt>
                <c:pt idx="687">
                  <c:v>-0.21723408895933777</c:v>
                </c:pt>
                <c:pt idx="688">
                  <c:v>-6.5382449056587022E-2</c:v>
                </c:pt>
                <c:pt idx="689">
                  <c:v>-0.40106793245765621</c:v>
                </c:pt>
                <c:pt idx="690">
                  <c:v>-4.6750665424785127E-2</c:v>
                </c:pt>
                <c:pt idx="691">
                  <c:v>-0.34377389613808285</c:v>
                </c:pt>
                <c:pt idx="692">
                  <c:v>-0.16907505988974311</c:v>
                </c:pt>
                <c:pt idx="693">
                  <c:v>-0.27874353799269819</c:v>
                </c:pt>
                <c:pt idx="694">
                  <c:v>-0.26820016709790978</c:v>
                </c:pt>
                <c:pt idx="695">
                  <c:v>-0.2214495016731248</c:v>
                </c:pt>
                <c:pt idx="696">
                  <c:v>-0.33217425250968718</c:v>
                </c:pt>
                <c:pt idx="697">
                  <c:v>-0.16872296897854072</c:v>
                </c:pt>
                <c:pt idx="698">
                  <c:v>-0.31003123798650306</c:v>
                </c:pt>
                <c:pt idx="699">
                  <c:v>-0.21161031260074117</c:v>
                </c:pt>
                <c:pt idx="700">
                  <c:v>-0.25660052346951417</c:v>
                </c:pt>
                <c:pt idx="701">
                  <c:v>-0.1862984798767354</c:v>
                </c:pt>
                <c:pt idx="702">
                  <c:v>-0.4070437997274553</c:v>
                </c:pt>
                <c:pt idx="703">
                  <c:v>-0.21722441073869581</c:v>
                </c:pt>
                <c:pt idx="704">
                  <c:v>-0.23304914530152043</c:v>
                </c:pt>
                <c:pt idx="705">
                  <c:v>-0.26925643983151704</c:v>
                </c:pt>
                <c:pt idx="706">
                  <c:v>-0.30897496525289581</c:v>
                </c:pt>
                <c:pt idx="707">
                  <c:v>-0.28295895070648514</c:v>
                </c:pt>
                <c:pt idx="708">
                  <c:v>-0.15712332535014503</c:v>
                </c:pt>
                <c:pt idx="709">
                  <c:v>-0.31389455978908759</c:v>
                </c:pt>
                <c:pt idx="710">
                  <c:v>-0.21161031260074115</c:v>
                </c:pt>
                <c:pt idx="711">
                  <c:v>-0.22215368349552964</c:v>
                </c:pt>
                <c:pt idx="712">
                  <c:v>-9.8068834474559483E-2</c:v>
                </c:pt>
                <c:pt idx="713">
                  <c:v>-0.36099731612507513</c:v>
                </c:pt>
                <c:pt idx="714">
                  <c:v>-0.19648975986032141</c:v>
                </c:pt>
                <c:pt idx="715">
                  <c:v>-0.21020194895593156</c:v>
                </c:pt>
                <c:pt idx="716">
                  <c:v>-0.12830026173475712</c:v>
                </c:pt>
                <c:pt idx="717">
                  <c:v>-8.2253778132376887E-2</c:v>
                </c:pt>
                <c:pt idx="718">
                  <c:v>-0.30440746162790644</c:v>
                </c:pt>
                <c:pt idx="719">
                  <c:v>-0.33393470706569922</c:v>
                </c:pt>
                <c:pt idx="720">
                  <c:v>-0.24956838346610791</c:v>
                </c:pt>
                <c:pt idx="721">
                  <c:v>-0.31178201432187314</c:v>
                </c:pt>
                <c:pt idx="722">
                  <c:v>-9.4909694494379804E-2</c:v>
                </c:pt>
                <c:pt idx="723">
                  <c:v>-0.33217425250968718</c:v>
                </c:pt>
                <c:pt idx="724">
                  <c:v>-0.19262643805773685</c:v>
                </c:pt>
                <c:pt idx="725">
                  <c:v>-0.3511581270526915</c:v>
                </c:pt>
                <c:pt idx="726">
                  <c:v>4.9195945361917301E-3</c:v>
                </c:pt>
                <c:pt idx="727">
                  <c:v>-9.9477198119369226E-2</c:v>
                </c:pt>
                <c:pt idx="728">
                  <c:v>-0.11072475083656244</c:v>
                </c:pt>
                <c:pt idx="729">
                  <c:v>-0.40739589063865772</c:v>
                </c:pt>
                <c:pt idx="730">
                  <c:v>-0.2091456762223243</c:v>
                </c:pt>
                <c:pt idx="731">
                  <c:v>-0.17575510898194699</c:v>
                </c:pt>
                <c:pt idx="732">
                  <c:v>-0.16907505988974311</c:v>
                </c:pt>
                <c:pt idx="733">
                  <c:v>-0.21161031260074115</c:v>
                </c:pt>
                <c:pt idx="734">
                  <c:v>-0.14166035991916484</c:v>
                </c:pt>
                <c:pt idx="735">
                  <c:v>-0.30335118889429924</c:v>
                </c:pt>
                <c:pt idx="736">
                  <c:v>-0.39368370154304755</c:v>
                </c:pt>
                <c:pt idx="737">
                  <c:v>-0.49667213055379883</c:v>
                </c:pt>
                <c:pt idx="738">
                  <c:v>-0.30159073433828715</c:v>
                </c:pt>
                <c:pt idx="739">
                  <c:v>-9.490969449437979E-2</c:v>
                </c:pt>
                <c:pt idx="740">
                  <c:v>-4.6398574513582709E-2</c:v>
                </c:pt>
                <c:pt idx="741">
                  <c:v>-0.34974976340788183</c:v>
                </c:pt>
                <c:pt idx="742">
                  <c:v>-0.24359251619630887</c:v>
                </c:pt>
                <c:pt idx="743">
                  <c:v>-0.36732527430607653</c:v>
                </c:pt>
                <c:pt idx="744">
                  <c:v>3.2334294506769994E-2</c:v>
                </c:pt>
                <c:pt idx="745">
                  <c:v>-0.39087665247407027</c:v>
                </c:pt>
                <c:pt idx="746">
                  <c:v>-0.32127879070369636</c:v>
                </c:pt>
                <c:pt idx="747">
                  <c:v>-6.6800490922039393E-3</c:v>
                </c:pt>
                <c:pt idx="748">
                  <c:v>-0.11775689083996868</c:v>
                </c:pt>
                <c:pt idx="749">
                  <c:v>-0.35080603614148903</c:v>
                </c:pt>
                <c:pt idx="750">
                  <c:v>-0.39368370154304755</c:v>
                </c:pt>
                <c:pt idx="751">
                  <c:v>-0.33920639251309342</c:v>
                </c:pt>
                <c:pt idx="752">
                  <c:v>-0.31635919616750457</c:v>
                </c:pt>
                <c:pt idx="753">
                  <c:v>-0.20352189986372771</c:v>
                </c:pt>
                <c:pt idx="754">
                  <c:v>-0.32127879070369636</c:v>
                </c:pt>
                <c:pt idx="755">
                  <c:v>-0.27979981072630555</c:v>
                </c:pt>
                <c:pt idx="756">
                  <c:v>-0.29139945435470116</c:v>
                </c:pt>
                <c:pt idx="757">
                  <c:v>-0.23445750894633011</c:v>
                </c:pt>
                <c:pt idx="758">
                  <c:v>-0.41266757608605187</c:v>
                </c:pt>
                <c:pt idx="759">
                  <c:v>-0.33287843433209202</c:v>
                </c:pt>
                <c:pt idx="760">
                  <c:v>-0.39685251974386931</c:v>
                </c:pt>
                <c:pt idx="761">
                  <c:v>-0.31424665070029006</c:v>
                </c:pt>
                <c:pt idx="762">
                  <c:v>-0.13884363262954558</c:v>
                </c:pt>
                <c:pt idx="763">
                  <c:v>-0.22777745985412623</c:v>
                </c:pt>
                <c:pt idx="764">
                  <c:v>-0.39614833792146448</c:v>
                </c:pt>
                <c:pt idx="765">
                  <c:v>-5.9406581786787968E-2</c:v>
                </c:pt>
                <c:pt idx="766">
                  <c:v>-0.30440746162790649</c:v>
                </c:pt>
                <c:pt idx="767">
                  <c:v>-0.22215368349552964</c:v>
                </c:pt>
                <c:pt idx="768">
                  <c:v>-0.1100205690141576</c:v>
                </c:pt>
                <c:pt idx="769">
                  <c:v>-0.26363266347292036</c:v>
                </c:pt>
                <c:pt idx="770">
                  <c:v>-0.31530292343389732</c:v>
                </c:pt>
                <c:pt idx="771">
                  <c:v>-0.31530292343389732</c:v>
                </c:pt>
                <c:pt idx="772">
                  <c:v>-0.2562484325583117</c:v>
                </c:pt>
                <c:pt idx="773">
                  <c:v>-1.3712189095610122E-2</c:v>
                </c:pt>
                <c:pt idx="774">
                  <c:v>-0.28612776890730696</c:v>
                </c:pt>
                <c:pt idx="775">
                  <c:v>-0.21758617987054019</c:v>
                </c:pt>
                <c:pt idx="776">
                  <c:v>-0.31530292343389732</c:v>
                </c:pt>
                <c:pt idx="777">
                  <c:v>-0.26925643983151709</c:v>
                </c:pt>
                <c:pt idx="778">
                  <c:v>-0.22812955076532862</c:v>
                </c:pt>
                <c:pt idx="779">
                  <c:v>-0.25660052346951412</c:v>
                </c:pt>
                <c:pt idx="780">
                  <c:v>-0.2453529707523209</c:v>
                </c:pt>
                <c:pt idx="781">
                  <c:v>-0.43481059060923599</c:v>
                </c:pt>
                <c:pt idx="782">
                  <c:v>-0.26890434892031467</c:v>
                </c:pt>
                <c:pt idx="783">
                  <c:v>-3.1287699993804881E-2</c:v>
                </c:pt>
                <c:pt idx="784">
                  <c:v>-0.26855225800911225</c:v>
                </c:pt>
                <c:pt idx="785">
                  <c:v>-0.33638966522347413</c:v>
                </c:pt>
                <c:pt idx="786">
                  <c:v>-4.8511119980797178E-2</c:v>
                </c:pt>
                <c:pt idx="787">
                  <c:v>-0.25765679620312143</c:v>
                </c:pt>
                <c:pt idx="788">
                  <c:v>-9.3501330849570172E-2</c:v>
                </c:pt>
                <c:pt idx="789">
                  <c:v>-0.44605814332642918</c:v>
                </c:pt>
                <c:pt idx="790">
                  <c:v>-0.28928690888748665</c:v>
                </c:pt>
                <c:pt idx="791">
                  <c:v>-0.25975966344969392</c:v>
                </c:pt>
                <c:pt idx="792">
                  <c:v>-0.34658094520706012</c:v>
                </c:pt>
                <c:pt idx="793">
                  <c:v>-0.26995094343327997</c:v>
                </c:pt>
                <c:pt idx="794">
                  <c:v>-0.21196240351194359</c:v>
                </c:pt>
                <c:pt idx="795">
                  <c:v>-0.18418593440952094</c:v>
                </c:pt>
                <c:pt idx="796">
                  <c:v>-0.2499204743773103</c:v>
                </c:pt>
                <c:pt idx="797">
                  <c:v>-0.29210363617710594</c:v>
                </c:pt>
                <c:pt idx="798">
                  <c:v>-0.3761081906448529</c:v>
                </c:pt>
                <c:pt idx="799">
                  <c:v>-0.37294905066467315</c:v>
                </c:pt>
                <c:pt idx="800">
                  <c:v>-7.1358316326386048E-2</c:v>
                </c:pt>
                <c:pt idx="801">
                  <c:v>-0.16590624168892137</c:v>
                </c:pt>
                <c:pt idx="802">
                  <c:v>-0.13813945080714066</c:v>
                </c:pt>
                <c:pt idx="803">
                  <c:v>-0.37189277793106595</c:v>
                </c:pt>
                <c:pt idx="804">
                  <c:v>-0.16696251442252869</c:v>
                </c:pt>
                <c:pt idx="805">
                  <c:v>-0.3968428415232273</c:v>
                </c:pt>
                <c:pt idx="806">
                  <c:v>-0.37154068701986354</c:v>
                </c:pt>
                <c:pt idx="807">
                  <c:v>-0.11072475083656245</c:v>
                </c:pt>
                <c:pt idx="808">
                  <c:v>-0.2453529707523209</c:v>
                </c:pt>
                <c:pt idx="809">
                  <c:v>-0.42321094698084033</c:v>
                </c:pt>
                <c:pt idx="810">
                  <c:v>-0.37224486884226837</c:v>
                </c:pt>
                <c:pt idx="811">
                  <c:v>-0.28050399254871033</c:v>
                </c:pt>
                <c:pt idx="812">
                  <c:v>-0.25905548162728909</c:v>
                </c:pt>
                <c:pt idx="813">
                  <c:v>-0.50159172508999061</c:v>
                </c:pt>
                <c:pt idx="814">
                  <c:v>-0.42848263242823453</c:v>
                </c:pt>
                <c:pt idx="815">
                  <c:v>-0.37365323248707799</c:v>
                </c:pt>
                <c:pt idx="816">
                  <c:v>-0.2696085307427194</c:v>
                </c:pt>
                <c:pt idx="817">
                  <c:v>-0.38946828882926066</c:v>
                </c:pt>
                <c:pt idx="818">
                  <c:v>-0.13533240173816338</c:v>
                </c:pt>
                <c:pt idx="819">
                  <c:v>-0.13498031082696099</c:v>
                </c:pt>
                <c:pt idx="820">
                  <c:v>-0.12724398900114986</c:v>
                </c:pt>
                <c:pt idx="821">
                  <c:v>-0.21617781622573054</c:v>
                </c:pt>
                <c:pt idx="822">
                  <c:v>-0.35502144885527609</c:v>
                </c:pt>
                <c:pt idx="823">
                  <c:v>-0.29455859433488085</c:v>
                </c:pt>
                <c:pt idx="824">
                  <c:v>-0.19227434714653444</c:v>
                </c:pt>
                <c:pt idx="825">
                  <c:v>-0.10334051992195378</c:v>
                </c:pt>
                <c:pt idx="826">
                  <c:v>-0.32092669979249394</c:v>
                </c:pt>
                <c:pt idx="827">
                  <c:v>-0.35607772158888329</c:v>
                </c:pt>
                <c:pt idx="828">
                  <c:v>-0.16380337444234894</c:v>
                </c:pt>
                <c:pt idx="829">
                  <c:v>-5.7294036319573534E-2</c:v>
                </c:pt>
                <c:pt idx="830">
                  <c:v>-7.0418182240487338E-4</c:v>
                </c:pt>
                <c:pt idx="831">
                  <c:v>-0.13392403809335371</c:v>
                </c:pt>
                <c:pt idx="832">
                  <c:v>-0.35888477065786062</c:v>
                </c:pt>
                <c:pt idx="833">
                  <c:v>-0.35923686156906304</c:v>
                </c:pt>
                <c:pt idx="834">
                  <c:v>-0.19297852896893924</c:v>
                </c:pt>
                <c:pt idx="835">
                  <c:v>-0.40001165972404901</c:v>
                </c:pt>
                <c:pt idx="836">
                  <c:v>-0.36134940703627755</c:v>
                </c:pt>
                <c:pt idx="837">
                  <c:v>-0.35466935794407367</c:v>
                </c:pt>
                <c:pt idx="838">
                  <c:v>-0.28191235619352001</c:v>
                </c:pt>
                <c:pt idx="839">
                  <c:v>-0.22566491438691175</c:v>
                </c:pt>
                <c:pt idx="840">
                  <c:v>-0.31635919616750457</c:v>
                </c:pt>
                <c:pt idx="841">
                  <c:v>-0.40985084879643263</c:v>
                </c:pt>
                <c:pt idx="842">
                  <c:v>-0.26714389436430258</c:v>
                </c:pt>
                <c:pt idx="843">
                  <c:v>-0.12267648537616047</c:v>
                </c:pt>
                <c:pt idx="844">
                  <c:v>-0.26398475438412283</c:v>
                </c:pt>
                <c:pt idx="845">
                  <c:v>-0.10088556176417882</c:v>
                </c:pt>
                <c:pt idx="846">
                  <c:v>-0.24112787981789199</c:v>
                </c:pt>
                <c:pt idx="847">
                  <c:v>-0.37716446337846016</c:v>
                </c:pt>
                <c:pt idx="848">
                  <c:v>-0.34939767249667947</c:v>
                </c:pt>
                <c:pt idx="849">
                  <c:v>-0.33815011977948617</c:v>
                </c:pt>
                <c:pt idx="850">
                  <c:v>-0.24218415255149919</c:v>
                </c:pt>
                <c:pt idx="851">
                  <c:v>-0.30194282524948951</c:v>
                </c:pt>
                <c:pt idx="852">
                  <c:v>-0.13673108716233109</c:v>
                </c:pt>
                <c:pt idx="853">
                  <c:v>-0.24605715257472582</c:v>
                </c:pt>
                <c:pt idx="854">
                  <c:v>-0.2442966980187137</c:v>
                </c:pt>
                <c:pt idx="855">
                  <c:v>-0.33147007068728229</c:v>
                </c:pt>
                <c:pt idx="856">
                  <c:v>-0.27663099252548373</c:v>
                </c:pt>
                <c:pt idx="857">
                  <c:v>-0.17329047260353006</c:v>
                </c:pt>
                <c:pt idx="858">
                  <c:v>-0.23516169076873489</c:v>
                </c:pt>
                <c:pt idx="859">
                  <c:v>-0.39087665247407027</c:v>
                </c:pt>
                <c:pt idx="860">
                  <c:v>-0.39579624701026206</c:v>
                </c:pt>
                <c:pt idx="861">
                  <c:v>-0.24043337621612917</c:v>
                </c:pt>
                <c:pt idx="862">
                  <c:v>-0.34447807796048768</c:v>
                </c:pt>
                <c:pt idx="863">
                  <c:v>-0.30405537071670408</c:v>
                </c:pt>
                <c:pt idx="864">
                  <c:v>-8.7173372668568685E-2</c:v>
                </c:pt>
                <c:pt idx="865">
                  <c:v>-0.42777845060582975</c:v>
                </c:pt>
                <c:pt idx="866">
                  <c:v>-0.3202225179700891</c:v>
                </c:pt>
                <c:pt idx="867">
                  <c:v>-0.45695360513242006</c:v>
                </c:pt>
                <c:pt idx="868">
                  <c:v>-0.4059875269938481</c:v>
                </c:pt>
                <c:pt idx="869">
                  <c:v>-0.14130826900796245</c:v>
                </c:pt>
                <c:pt idx="870">
                  <c:v>-9.947719811936917E-2</c:v>
                </c:pt>
                <c:pt idx="871">
                  <c:v>-0.25695261438071659</c:v>
                </c:pt>
                <c:pt idx="872">
                  <c:v>-0.33252634342088955</c:v>
                </c:pt>
                <c:pt idx="873">
                  <c:v>-0.2277774598541262</c:v>
                </c:pt>
                <c:pt idx="874">
                  <c:v>-0.35502144885527603</c:v>
                </c:pt>
                <c:pt idx="875">
                  <c:v>-0.10334051992195377</c:v>
                </c:pt>
                <c:pt idx="876">
                  <c:v>-0.23480959985753255</c:v>
                </c:pt>
                <c:pt idx="877">
                  <c:v>-7.8038365418589911E-2</c:v>
                </c:pt>
                <c:pt idx="878">
                  <c:v>-0.4070437997274553</c:v>
                </c:pt>
                <c:pt idx="879">
                  <c:v>-0.39509206518785728</c:v>
                </c:pt>
                <c:pt idx="880">
                  <c:v>-0.10123765267538126</c:v>
                </c:pt>
                <c:pt idx="881">
                  <c:v>-0.46257738149101668</c:v>
                </c:pt>
                <c:pt idx="882">
                  <c:v>-1.4064280006812584E-2</c:v>
                </c:pt>
                <c:pt idx="883">
                  <c:v>-0.46820115784961336</c:v>
                </c:pt>
                <c:pt idx="884">
                  <c:v>-0.3223350634373035</c:v>
                </c:pt>
                <c:pt idx="885">
                  <c:v>-0.38665156153964136</c:v>
                </c:pt>
                <c:pt idx="886">
                  <c:v>-0.26328057256171805</c:v>
                </c:pt>
                <c:pt idx="887">
                  <c:v>-0.25836097802552621</c:v>
                </c:pt>
                <c:pt idx="888">
                  <c:v>-0.23340123621272288</c:v>
                </c:pt>
                <c:pt idx="889">
                  <c:v>-0.28015190163750786</c:v>
                </c:pt>
                <c:pt idx="890">
                  <c:v>-5.3078623605786496E-2</c:v>
                </c:pt>
                <c:pt idx="891">
                  <c:v>-0.25695261438071654</c:v>
                </c:pt>
                <c:pt idx="892">
                  <c:v>-0.34869349067427458</c:v>
                </c:pt>
                <c:pt idx="893">
                  <c:v>-0.3037032798055016</c:v>
                </c:pt>
                <c:pt idx="894">
                  <c:v>-0.18841102534394988</c:v>
                </c:pt>
                <c:pt idx="895">
                  <c:v>-7.5221638128970675E-2</c:v>
                </c:pt>
                <c:pt idx="896">
                  <c:v>-8.7877554490973495E-2</c:v>
                </c:pt>
                <c:pt idx="897">
                  <c:v>-0.17610719989314935</c:v>
                </c:pt>
                <c:pt idx="898">
                  <c:v>-0.32267747612786402</c:v>
                </c:pt>
                <c:pt idx="899">
                  <c:v>-0.18243515807415087</c:v>
                </c:pt>
                <c:pt idx="900">
                  <c:v>-0.30897496525289586</c:v>
                </c:pt>
                <c:pt idx="901">
                  <c:v>-0.22356204714033928</c:v>
                </c:pt>
                <c:pt idx="902">
                  <c:v>-0.32408583977267363</c:v>
                </c:pt>
                <c:pt idx="903">
                  <c:v>-0.11775689083996869</c:v>
                </c:pt>
                <c:pt idx="904">
                  <c:v>-8.2253778132376859E-2</c:v>
                </c:pt>
                <c:pt idx="905">
                  <c:v>-0.17540301807074454</c:v>
                </c:pt>
                <c:pt idx="906">
                  <c:v>-0.34130925975966592</c:v>
                </c:pt>
                <c:pt idx="907">
                  <c:v>-0.38208405791465189</c:v>
                </c:pt>
                <c:pt idx="908">
                  <c:v>-0.24535297075232093</c:v>
                </c:pt>
                <c:pt idx="909">
                  <c:v>-0.10088556176417883</c:v>
                </c:pt>
                <c:pt idx="910">
                  <c:v>-0.24359251619630884</c:v>
                </c:pt>
                <c:pt idx="911">
                  <c:v>-0.16872296897854072</c:v>
                </c:pt>
                <c:pt idx="912">
                  <c:v>-0.34377389613808279</c:v>
                </c:pt>
                <c:pt idx="913">
                  <c:v>-9.5965967227987031E-2</c:v>
                </c:pt>
                <c:pt idx="914">
                  <c:v>-1.4064280006812578E-2</c:v>
                </c:pt>
                <c:pt idx="915">
                  <c:v>-0.13778735989593824</c:v>
                </c:pt>
                <c:pt idx="916">
                  <c:v>-7.5573729040172996E-2</c:v>
                </c:pt>
                <c:pt idx="917">
                  <c:v>-0.21125822168953876</c:v>
                </c:pt>
                <c:pt idx="918">
                  <c:v>-0.292103636177106</c:v>
                </c:pt>
                <c:pt idx="919">
                  <c:v>-0.31987042705888669</c:v>
                </c:pt>
                <c:pt idx="920">
                  <c:v>-0.22039322893951754</c:v>
                </c:pt>
                <c:pt idx="921">
                  <c:v>-0.24570506166352335</c:v>
                </c:pt>
                <c:pt idx="922">
                  <c:v>-0.27347185254530404</c:v>
                </c:pt>
                <c:pt idx="923">
                  <c:v>-0.18629847987673542</c:v>
                </c:pt>
                <c:pt idx="924">
                  <c:v>-0.36626900157246933</c:v>
                </c:pt>
                <c:pt idx="925">
                  <c:v>-0.34412598704928526</c:v>
                </c:pt>
                <c:pt idx="926">
                  <c:v>-0.32198297252610114</c:v>
                </c:pt>
                <c:pt idx="927">
                  <c:v>-0.24394460710751129</c:v>
                </c:pt>
                <c:pt idx="928">
                  <c:v>-6.1167036342800032E-2</c:v>
                </c:pt>
                <c:pt idx="929">
                  <c:v>-0.28752645433147467</c:v>
                </c:pt>
                <c:pt idx="930">
                  <c:v>-0.28050399254871033</c:v>
                </c:pt>
                <c:pt idx="931">
                  <c:v>-0.11213311448137206</c:v>
                </c:pt>
                <c:pt idx="932">
                  <c:v>-0.19262643805773685</c:v>
                </c:pt>
                <c:pt idx="933">
                  <c:v>-0.41864344335585096</c:v>
                </c:pt>
                <c:pt idx="934">
                  <c:v>-0.15149954899154847</c:v>
                </c:pt>
                <c:pt idx="935">
                  <c:v>-0.17891424896212671</c:v>
                </c:pt>
                <c:pt idx="936">
                  <c:v>-0.16801878715613591</c:v>
                </c:pt>
                <c:pt idx="937">
                  <c:v>-0.17644961258370989</c:v>
                </c:pt>
                <c:pt idx="938">
                  <c:v>-0.40633961790505052</c:v>
                </c:pt>
                <c:pt idx="939">
                  <c:v>-0.38876410700685582</c:v>
                </c:pt>
                <c:pt idx="940">
                  <c:v>-0.13427612900455618</c:v>
                </c:pt>
                <c:pt idx="941">
                  <c:v>2.4549581577749018E-3</c:v>
                </c:pt>
                <c:pt idx="942">
                  <c:v>-0.2080894034887171</c:v>
                </c:pt>
                <c:pt idx="943">
                  <c:v>-0.30229491616069204</c:v>
                </c:pt>
                <c:pt idx="944">
                  <c:v>-0.34060507793726108</c:v>
                </c:pt>
                <c:pt idx="945">
                  <c:v>-0.38137987609224705</c:v>
                </c:pt>
                <c:pt idx="946">
                  <c:v>-0.14446740898814217</c:v>
                </c:pt>
                <c:pt idx="947">
                  <c:v>-0.42356303789204269</c:v>
                </c:pt>
                <c:pt idx="948">
                  <c:v>-0.21863277438350548</c:v>
                </c:pt>
                <c:pt idx="949">
                  <c:v>-0.39297951972064271</c:v>
                </c:pt>
                <c:pt idx="950">
                  <c:v>-0.42285885606963791</c:v>
                </c:pt>
                <c:pt idx="951">
                  <c:v>-0.1754030180707446</c:v>
                </c:pt>
                <c:pt idx="952">
                  <c:v>-0.24570506166352332</c:v>
                </c:pt>
                <c:pt idx="953">
                  <c:v>-0.22953791441013829</c:v>
                </c:pt>
                <c:pt idx="954">
                  <c:v>-0.18980971076811756</c:v>
                </c:pt>
                <c:pt idx="955">
                  <c:v>-0.26925643983151704</c:v>
                </c:pt>
                <c:pt idx="956">
                  <c:v>-0.11564434537275418</c:v>
                </c:pt>
                <c:pt idx="957">
                  <c:v>-0.33850221069068859</c:v>
                </c:pt>
                <c:pt idx="958">
                  <c:v>-0.26820016709790978</c:v>
                </c:pt>
                <c:pt idx="959">
                  <c:v>-0.25132883802211997</c:v>
                </c:pt>
                <c:pt idx="960">
                  <c:v>-0.34271762340447559</c:v>
                </c:pt>
                <c:pt idx="961">
                  <c:v>-0.38665156153964136</c:v>
                </c:pt>
                <c:pt idx="962">
                  <c:v>-0.46363365422462394</c:v>
                </c:pt>
                <c:pt idx="963">
                  <c:v>-0.30194282524948951</c:v>
                </c:pt>
                <c:pt idx="964">
                  <c:v>-4.1478979977390945E-2</c:v>
                </c:pt>
                <c:pt idx="965">
                  <c:v>-0.3275970706640558</c:v>
                </c:pt>
                <c:pt idx="966">
                  <c:v>-9.8773016296964333E-2</c:v>
                </c:pt>
                <c:pt idx="967">
                  <c:v>-0.27944771981510308</c:v>
                </c:pt>
                <c:pt idx="968">
                  <c:v>-0.24043337621612917</c:v>
                </c:pt>
                <c:pt idx="969">
                  <c:v>-0.28436731435129481</c:v>
                </c:pt>
                <c:pt idx="970">
                  <c:v>-0.25695261438071659</c:v>
                </c:pt>
                <c:pt idx="971">
                  <c:v>-0.38243614882585431</c:v>
                </c:pt>
                <c:pt idx="972">
                  <c:v>-0.37118859610866106</c:v>
                </c:pt>
                <c:pt idx="973">
                  <c:v>-0.35045394523028667</c:v>
                </c:pt>
                <c:pt idx="974">
                  <c:v>-0.25836097802552621</c:v>
                </c:pt>
                <c:pt idx="975">
                  <c:v>-0.38524319789483169</c:v>
                </c:pt>
                <c:pt idx="976">
                  <c:v>-0.36099731612507513</c:v>
                </c:pt>
                <c:pt idx="977">
                  <c:v>-0.36732527430607653</c:v>
                </c:pt>
                <c:pt idx="978">
                  <c:v>-0.17997052169573396</c:v>
                </c:pt>
                <c:pt idx="979">
                  <c:v>-0.37224486884226837</c:v>
                </c:pt>
                <c:pt idx="980">
                  <c:v>-0.35818058883545578</c:v>
                </c:pt>
                <c:pt idx="981">
                  <c:v>-0.35572563067768093</c:v>
                </c:pt>
                <c:pt idx="982">
                  <c:v>-0.28683195072971174</c:v>
                </c:pt>
                <c:pt idx="983">
                  <c:v>-0.2973753216245002</c:v>
                </c:pt>
                <c:pt idx="984">
                  <c:v>-0.32760674888469782</c:v>
                </c:pt>
                <c:pt idx="985">
                  <c:v>-0.34271762340447559</c:v>
                </c:pt>
                <c:pt idx="986">
                  <c:v>-0.23164078165671076</c:v>
                </c:pt>
                <c:pt idx="987">
                  <c:v>-0.25168092893332239</c:v>
                </c:pt>
                <c:pt idx="988">
                  <c:v>-0.2312886907455084</c:v>
                </c:pt>
                <c:pt idx="989">
                  <c:v>-0.43481059060923599</c:v>
                </c:pt>
                <c:pt idx="990">
                  <c:v>-0.36802945612848131</c:v>
                </c:pt>
                <c:pt idx="991">
                  <c:v>-0.28542358708490218</c:v>
                </c:pt>
                <c:pt idx="992">
                  <c:v>-0.21617781622573057</c:v>
                </c:pt>
                <c:pt idx="993">
                  <c:v>1.4054601786170545E-2</c:v>
                </c:pt>
                <c:pt idx="994">
                  <c:v>-6.9597861770374081E-2</c:v>
                </c:pt>
                <c:pt idx="995">
                  <c:v>-0.10193215627714414</c:v>
                </c:pt>
                <c:pt idx="996">
                  <c:v>-9.8068834474559496E-2</c:v>
                </c:pt>
                <c:pt idx="997">
                  <c:v>-0.29561486706848805</c:v>
                </c:pt>
                <c:pt idx="998">
                  <c:v>-0.24992047437731033</c:v>
                </c:pt>
                <c:pt idx="999">
                  <c:v>-0.1877068435215451</c:v>
                </c:pt>
                <c:pt idx="1000">
                  <c:v>-0.36801977790783941</c:v>
                </c:pt>
                <c:pt idx="1001">
                  <c:v>-0.23375332712392524</c:v>
                </c:pt>
                <c:pt idx="1002">
                  <c:v>-0.25448797800229978</c:v>
                </c:pt>
                <c:pt idx="1003">
                  <c:v>-0.23375332712392524</c:v>
                </c:pt>
                <c:pt idx="1004">
                  <c:v>-0.14481949989934459</c:v>
                </c:pt>
                <c:pt idx="1005">
                  <c:v>-0.12935653446836434</c:v>
                </c:pt>
                <c:pt idx="1006">
                  <c:v>-0.3525568124768591</c:v>
                </c:pt>
                <c:pt idx="1007">
                  <c:v>-0.33462921066746204</c:v>
                </c:pt>
                <c:pt idx="1008">
                  <c:v>-0.18208306716294845</c:v>
                </c:pt>
                <c:pt idx="1009">
                  <c:v>-5.9406581786787982E-2</c:v>
                </c:pt>
                <c:pt idx="1010">
                  <c:v>-0.30791869251928866</c:v>
                </c:pt>
                <c:pt idx="1011">
                  <c:v>-0.39052456156286786</c:v>
                </c:pt>
                <c:pt idx="1012">
                  <c:v>-0.2850714961736997</c:v>
                </c:pt>
                <c:pt idx="1013">
                  <c:v>-0.35888477065786062</c:v>
                </c:pt>
                <c:pt idx="1014">
                  <c:v>-0.32935752522006778</c:v>
                </c:pt>
                <c:pt idx="1015">
                  <c:v>-0.22742536894292381</c:v>
                </c:pt>
                <c:pt idx="1016">
                  <c:v>-0.25730470529191901</c:v>
                </c:pt>
                <c:pt idx="1017">
                  <c:v>-0.39017247065166544</c:v>
                </c:pt>
                <c:pt idx="1018">
                  <c:v>-0.24851211073250065</c:v>
                </c:pt>
                <c:pt idx="1019">
                  <c:v>-0.20879358531112188</c:v>
                </c:pt>
                <c:pt idx="1020">
                  <c:v>-0.4070437997274553</c:v>
                </c:pt>
                <c:pt idx="1021">
                  <c:v>-0.43024308698424663</c:v>
                </c:pt>
                <c:pt idx="1022">
                  <c:v>-0.26714389436430264</c:v>
                </c:pt>
                <c:pt idx="1023">
                  <c:v>-0.16731460533373108</c:v>
                </c:pt>
                <c:pt idx="1024">
                  <c:v>-0.16309919261994413</c:v>
                </c:pt>
                <c:pt idx="1025">
                  <c:v>-0.4639857451358263</c:v>
                </c:pt>
                <c:pt idx="1026">
                  <c:v>-0.21161031260074115</c:v>
                </c:pt>
                <c:pt idx="1027">
                  <c:v>-0.30686241978568135</c:v>
                </c:pt>
                <c:pt idx="1028">
                  <c:v>-0.23761664892650985</c:v>
                </c:pt>
                <c:pt idx="1029">
                  <c:v>-0.485776668747808</c:v>
                </c:pt>
                <c:pt idx="1030">
                  <c:v>-0.32760674888469782</c:v>
                </c:pt>
                <c:pt idx="1031">
                  <c:v>-0.23796873983771222</c:v>
                </c:pt>
                <c:pt idx="1032">
                  <c:v>-0.18102679442934116</c:v>
                </c:pt>
                <c:pt idx="1033">
                  <c:v>-0.11248520539257448</c:v>
                </c:pt>
                <c:pt idx="1034">
                  <c:v>-0.24359251619630884</c:v>
                </c:pt>
                <c:pt idx="1035">
                  <c:v>-0.44078645787903503</c:v>
                </c:pt>
                <c:pt idx="1036">
                  <c:v>-9.3853421760772548E-2</c:v>
                </c:pt>
                <c:pt idx="1037">
                  <c:v>-0.15465868897172813</c:v>
                </c:pt>
                <c:pt idx="1038">
                  <c:v>-0.31283828705548039</c:v>
                </c:pt>
                <c:pt idx="1039">
                  <c:v>-0.12197230355375571</c:v>
                </c:pt>
                <c:pt idx="1040">
                  <c:v>-0.1472744580571195</c:v>
                </c:pt>
                <c:pt idx="1041">
                  <c:v>-0.29702323071329773</c:v>
                </c:pt>
                <c:pt idx="1042">
                  <c:v>-0.22812955076532862</c:v>
                </c:pt>
                <c:pt idx="1043">
                  <c:v>-0.21125822168953876</c:v>
                </c:pt>
                <c:pt idx="1044">
                  <c:v>-0.24605715257472582</c:v>
                </c:pt>
                <c:pt idx="1045">
                  <c:v>-0.18876311625515224</c:v>
                </c:pt>
                <c:pt idx="1046">
                  <c:v>-0.22109741076192238</c:v>
                </c:pt>
                <c:pt idx="1047">
                  <c:v>-0.27979981072630555</c:v>
                </c:pt>
                <c:pt idx="1048">
                  <c:v>-0.22109741076192235</c:v>
                </c:pt>
                <c:pt idx="1049">
                  <c:v>-0.31495083252269485</c:v>
                </c:pt>
                <c:pt idx="1050">
                  <c:v>-0.30053446160467995</c:v>
                </c:pt>
                <c:pt idx="1051">
                  <c:v>-0.32057460888129147</c:v>
                </c:pt>
                <c:pt idx="1052">
                  <c:v>-0.38490078520427123</c:v>
                </c:pt>
                <c:pt idx="1053">
                  <c:v>-0.37294905066467315</c:v>
                </c:pt>
                <c:pt idx="1054">
                  <c:v>-0.32092669979249389</c:v>
                </c:pt>
                <c:pt idx="1055">
                  <c:v>-0.11002056901415758</c:v>
                </c:pt>
                <c:pt idx="1056">
                  <c:v>-0.21406527075851611</c:v>
                </c:pt>
                <c:pt idx="1057">
                  <c:v>-0.40949875788523016</c:v>
                </c:pt>
                <c:pt idx="1058">
                  <c:v>-0.29244604886766645</c:v>
                </c:pt>
                <c:pt idx="1059">
                  <c:v>-0.37259695975347079</c:v>
                </c:pt>
                <c:pt idx="1060">
                  <c:v>-0.3191662452364819</c:v>
                </c:pt>
                <c:pt idx="1061">
                  <c:v>-0.22812955076532862</c:v>
                </c:pt>
                <c:pt idx="1062">
                  <c:v>-0.20703313075510979</c:v>
                </c:pt>
                <c:pt idx="1063">
                  <c:v>-0.26187220891690832</c:v>
                </c:pt>
                <c:pt idx="1064">
                  <c:v>-7.7334183596185088E-2</c:v>
                </c:pt>
                <c:pt idx="1065">
                  <c:v>-0.28683195072971174</c:v>
                </c:pt>
                <c:pt idx="1066">
                  <c:v>-0.18312966167591371</c:v>
                </c:pt>
                <c:pt idx="1067">
                  <c:v>-0.20984985804472911</c:v>
                </c:pt>
                <c:pt idx="1068">
                  <c:v>-0.30370327980550155</c:v>
                </c:pt>
                <c:pt idx="1069">
                  <c:v>-0.25624843255831176</c:v>
                </c:pt>
                <c:pt idx="1070">
                  <c:v>-0.14973909443553635</c:v>
                </c:pt>
                <c:pt idx="1071">
                  <c:v>-0.33217425250968713</c:v>
                </c:pt>
                <c:pt idx="1072">
                  <c:v>-0.26257639073931321</c:v>
                </c:pt>
                <c:pt idx="1073">
                  <c:v>-0.32127879070369636</c:v>
                </c:pt>
                <c:pt idx="1074">
                  <c:v>-0.24008128530492673</c:v>
                </c:pt>
                <c:pt idx="1075">
                  <c:v>-0.25132883802211997</c:v>
                </c:pt>
                <c:pt idx="1076">
                  <c:v>-0.4794487105668066</c:v>
                </c:pt>
                <c:pt idx="1077">
                  <c:v>-0.33111797977607993</c:v>
                </c:pt>
                <c:pt idx="1078">
                  <c:v>-0.41125921244124231</c:v>
                </c:pt>
                <c:pt idx="1079">
                  <c:v>-0.12408484902097013</c:v>
                </c:pt>
                <c:pt idx="1080">
                  <c:v>-0.28963899979868912</c:v>
                </c:pt>
                <c:pt idx="1081">
                  <c:v>-0.28612776890730696</c:v>
                </c:pt>
                <c:pt idx="1082">
                  <c:v>-0.36170149794747991</c:v>
                </c:pt>
                <c:pt idx="1083">
                  <c:v>-0.22180159258432722</c:v>
                </c:pt>
                <c:pt idx="1084">
                  <c:v>-0.36732527430607653</c:v>
                </c:pt>
                <c:pt idx="1085">
                  <c:v>-0.32690256706229298</c:v>
                </c:pt>
                <c:pt idx="1086">
                  <c:v>-0.29561486706848805</c:v>
                </c:pt>
                <c:pt idx="1087">
                  <c:v>-0.14095617809676</c:v>
                </c:pt>
                <c:pt idx="1088">
                  <c:v>-5.7998218141978398E-2</c:v>
                </c:pt>
                <c:pt idx="1089">
                  <c:v>-0.2973753216245002</c:v>
                </c:pt>
                <c:pt idx="1090">
                  <c:v>-0.32267747612786407</c:v>
                </c:pt>
                <c:pt idx="1091">
                  <c:v>-0.22320027800849487</c:v>
                </c:pt>
                <c:pt idx="1092">
                  <c:v>-0.13568449264936583</c:v>
                </c:pt>
                <c:pt idx="1093">
                  <c:v>-0.35396517612166883</c:v>
                </c:pt>
                <c:pt idx="1094">
                  <c:v>-0.36556481975006444</c:v>
                </c:pt>
                <c:pt idx="1095">
                  <c:v>-0.267495985275505</c:v>
                </c:pt>
                <c:pt idx="1096">
                  <c:v>-0.32619838523988809</c:v>
                </c:pt>
                <c:pt idx="1097">
                  <c:v>-0.29807950344690493</c:v>
                </c:pt>
                <c:pt idx="1098">
                  <c:v>-0.26925643983151709</c:v>
                </c:pt>
                <c:pt idx="1099">
                  <c:v>-0.19895439623873834</c:v>
                </c:pt>
                <c:pt idx="1100">
                  <c:v>-0.15149954899154844</c:v>
                </c:pt>
                <c:pt idx="1101">
                  <c:v>-0.13427612900455616</c:v>
                </c:pt>
                <c:pt idx="1102">
                  <c:v>-0.1754030180707446</c:v>
                </c:pt>
                <c:pt idx="1103">
                  <c:v>-0.15114745808034602</c:v>
                </c:pt>
                <c:pt idx="1104">
                  <c:v>-0.15712332535014509</c:v>
                </c:pt>
                <c:pt idx="1105">
                  <c:v>-5.378280542819134E-2</c:v>
                </c:pt>
                <c:pt idx="1106">
                  <c:v>-0.23445750894633008</c:v>
                </c:pt>
                <c:pt idx="1107">
                  <c:v>6.0805267210955534E-2</c:v>
                </c:pt>
                <c:pt idx="1108">
                  <c:v>-0.24851211073250065</c:v>
                </c:pt>
                <c:pt idx="1109">
                  <c:v>-0.32022251797008905</c:v>
                </c:pt>
                <c:pt idx="1110">
                  <c:v>-0.33884462338124904</c:v>
                </c:pt>
                <c:pt idx="1111">
                  <c:v>-0.20808940348871707</c:v>
                </c:pt>
                <c:pt idx="1112">
                  <c:v>-0.40071584154645384</c:v>
                </c:pt>
                <c:pt idx="1113">
                  <c:v>-0.49702422146500119</c:v>
                </c:pt>
                <c:pt idx="1114">
                  <c:v>-0.25730470529191907</c:v>
                </c:pt>
                <c:pt idx="1115">
                  <c:v>-0.2594075725384915</c:v>
                </c:pt>
                <c:pt idx="1116">
                  <c:v>-8.4014232688388965E-2</c:v>
                </c:pt>
                <c:pt idx="1117">
                  <c:v>-0.10615724721157305</c:v>
                </c:pt>
                <c:pt idx="1118">
                  <c:v>-0.29913577618051229</c:v>
                </c:pt>
                <c:pt idx="1119">
                  <c:v>-0.10298842901075135</c:v>
                </c:pt>
                <c:pt idx="1120">
                  <c:v>-0.21265690711370641</c:v>
                </c:pt>
                <c:pt idx="1121">
                  <c:v>-0.34693303611826248</c:v>
                </c:pt>
                <c:pt idx="1122">
                  <c:v>-0.33041379795367515</c:v>
                </c:pt>
                <c:pt idx="1123">
                  <c:v>-0.20598653624214455</c:v>
                </c:pt>
                <c:pt idx="1124">
                  <c:v>-8.3662141777186547E-2</c:v>
                </c:pt>
                <c:pt idx="1125">
                  <c:v>-0.24992047437731035</c:v>
                </c:pt>
                <c:pt idx="1126">
                  <c:v>-0.25800888711432385</c:v>
                </c:pt>
                <c:pt idx="1127">
                  <c:v>-0.30475955253910886</c:v>
                </c:pt>
                <c:pt idx="1128">
                  <c:v>-0.27452812527891129</c:v>
                </c:pt>
                <c:pt idx="1129">
                  <c:v>-6.5382449056587036E-2</c:v>
                </c:pt>
                <c:pt idx="1130">
                  <c:v>-0.37997151244743738</c:v>
                </c:pt>
                <c:pt idx="1131">
                  <c:v>-0.14201245083036726</c:v>
                </c:pt>
                <c:pt idx="1132">
                  <c:v>-0.22883373258773346</c:v>
                </c:pt>
                <c:pt idx="1133">
                  <c:v>-0.14341113625453486</c:v>
                </c:pt>
                <c:pt idx="1134">
                  <c:v>-0.41161130335244467</c:v>
                </c:pt>
                <c:pt idx="1135">
                  <c:v>-0.33427711975625968</c:v>
                </c:pt>
                <c:pt idx="1136">
                  <c:v>-0.32549420341748325</c:v>
                </c:pt>
                <c:pt idx="1137">
                  <c:v>-0.52479101234678194</c:v>
                </c:pt>
                <c:pt idx="1138">
                  <c:v>-0.27100721616688711</c:v>
                </c:pt>
                <c:pt idx="1139">
                  <c:v>-0.38911619791805824</c:v>
                </c:pt>
                <c:pt idx="1140">
                  <c:v>-0.18489011623192578</c:v>
                </c:pt>
                <c:pt idx="1141">
                  <c:v>-0.11916525448477833</c:v>
                </c:pt>
                <c:pt idx="1142">
                  <c:v>-0.19333061988014166</c:v>
                </c:pt>
                <c:pt idx="1143">
                  <c:v>-0.34798930885186979</c:v>
                </c:pt>
                <c:pt idx="1144">
                  <c:v>-0.24500087984111851</c:v>
                </c:pt>
                <c:pt idx="1145">
                  <c:v>-0.34095716884846344</c:v>
                </c:pt>
                <c:pt idx="1146">
                  <c:v>-0.2892869088874867</c:v>
                </c:pt>
                <c:pt idx="1147">
                  <c:v>-0.4154746251550292</c:v>
                </c:pt>
                <c:pt idx="1148">
                  <c:v>-0.18980971076811756</c:v>
                </c:pt>
                <c:pt idx="1149">
                  <c:v>-0.26995094343327991</c:v>
                </c:pt>
                <c:pt idx="1150">
                  <c:v>-0.34728512702946501</c:v>
                </c:pt>
                <c:pt idx="1151">
                  <c:v>-0.28295895070648519</c:v>
                </c:pt>
                <c:pt idx="1152">
                  <c:v>-0.1564191435277402</c:v>
                </c:pt>
                <c:pt idx="1153">
                  <c:v>-0.11142893265896719</c:v>
                </c:pt>
                <c:pt idx="1154">
                  <c:v>-0.25062465619971513</c:v>
                </c:pt>
                <c:pt idx="1155">
                  <c:v>-0.33919671429245146</c:v>
                </c:pt>
                <c:pt idx="1156">
                  <c:v>-0.29631904889089294</c:v>
                </c:pt>
                <c:pt idx="1157">
                  <c:v>-0.34693303611826254</c:v>
                </c:pt>
                <c:pt idx="1158">
                  <c:v>-0.11107684174776489</c:v>
                </c:pt>
                <c:pt idx="1159">
                  <c:v>-0.14693204536655904</c:v>
                </c:pt>
                <c:pt idx="1160">
                  <c:v>-0.36662109248367175</c:v>
                </c:pt>
                <c:pt idx="1161">
                  <c:v>-7.6630001773780293E-2</c:v>
                </c:pt>
                <c:pt idx="1162">
                  <c:v>-0.38876410700685582</c:v>
                </c:pt>
                <c:pt idx="1163">
                  <c:v>-0.25624843255831176</c:v>
                </c:pt>
                <c:pt idx="1164">
                  <c:v>-9.3853421760772535E-2</c:v>
                </c:pt>
                <c:pt idx="1165">
                  <c:v>-0.19086598350172482</c:v>
                </c:pt>
                <c:pt idx="1166">
                  <c:v>-0.38629947062843883</c:v>
                </c:pt>
                <c:pt idx="1167">
                  <c:v>-0.47312075238580514</c:v>
                </c:pt>
                <c:pt idx="1168">
                  <c:v>-0.35502144885527609</c:v>
                </c:pt>
                <c:pt idx="1169">
                  <c:v>-0.3202225179700891</c:v>
                </c:pt>
                <c:pt idx="1170">
                  <c:v>-6.5382449056587022E-2</c:v>
                </c:pt>
                <c:pt idx="1171">
                  <c:v>-0.12478903084337496</c:v>
                </c:pt>
                <c:pt idx="1172">
                  <c:v>-0.2541358870910973</c:v>
                </c:pt>
                <c:pt idx="1173">
                  <c:v>-0.17048342353455276</c:v>
                </c:pt>
                <c:pt idx="1174">
                  <c:v>-0.28542358708490218</c:v>
                </c:pt>
                <c:pt idx="1175">
                  <c:v>-0.42883472333943695</c:v>
                </c:pt>
                <c:pt idx="1176">
                  <c:v>-0.26855225800911231</c:v>
                </c:pt>
                <c:pt idx="1177">
                  <c:v>-0.29596695797969053</c:v>
                </c:pt>
                <c:pt idx="1178">
                  <c:v>-0.22566491438691175</c:v>
                </c:pt>
                <c:pt idx="1179">
                  <c:v>-0.49140044510640463</c:v>
                </c:pt>
                <c:pt idx="1180">
                  <c:v>-0.40669170881625288</c:v>
                </c:pt>
                <c:pt idx="1181">
                  <c:v>-0.36380436519405235</c:v>
                </c:pt>
                <c:pt idx="1182">
                  <c:v>-0.24570506166352332</c:v>
                </c:pt>
                <c:pt idx="1183">
                  <c:v>-0.28647985981850937</c:v>
                </c:pt>
                <c:pt idx="1184">
                  <c:v>-7.2062498148790857E-2</c:v>
                </c:pt>
                <c:pt idx="1185">
                  <c:v>-0.32655047615109056</c:v>
                </c:pt>
                <c:pt idx="1186">
                  <c:v>-0.19368271079134414</c:v>
                </c:pt>
                <c:pt idx="1187">
                  <c:v>-0.40985084879643263</c:v>
                </c:pt>
                <c:pt idx="1188">
                  <c:v>-0.30159073433828709</c:v>
                </c:pt>
                <c:pt idx="1189">
                  <c:v>-0.20632894893270504</c:v>
                </c:pt>
                <c:pt idx="1190">
                  <c:v>-0.33182216159848471</c:v>
                </c:pt>
                <c:pt idx="1191">
                  <c:v>-0.20316980895252529</c:v>
                </c:pt>
                <c:pt idx="1192">
                  <c:v>-0.2924557270883083</c:v>
                </c:pt>
                <c:pt idx="1193">
                  <c:v>-0.26855225800911231</c:v>
                </c:pt>
                <c:pt idx="1194">
                  <c:v>-0.39509206518785728</c:v>
                </c:pt>
                <c:pt idx="1195">
                  <c:v>-0.18805893443274752</c:v>
                </c:pt>
                <c:pt idx="1196">
                  <c:v>-0.19192225623533202</c:v>
                </c:pt>
                <c:pt idx="1197">
                  <c:v>-0.25660052346951417</c:v>
                </c:pt>
                <c:pt idx="1198">
                  <c:v>-0.32794916157525822</c:v>
                </c:pt>
                <c:pt idx="1199">
                  <c:v>-0.14622786354415421</c:v>
                </c:pt>
                <c:pt idx="1200">
                  <c:v>-4.8863210891999569E-2</c:v>
                </c:pt>
                <c:pt idx="1201">
                  <c:v>-0.1630991926199441</c:v>
                </c:pt>
                <c:pt idx="1202">
                  <c:v>-0.28542358708490218</c:v>
                </c:pt>
                <c:pt idx="1203">
                  <c:v>-0.43375431787562879</c:v>
                </c:pt>
                <c:pt idx="1204">
                  <c:v>-0.40914666697402791</c:v>
                </c:pt>
                <c:pt idx="1205">
                  <c:v>-0.30721451069688377</c:v>
                </c:pt>
                <c:pt idx="1206">
                  <c:v>-0.13778735989593824</c:v>
                </c:pt>
                <c:pt idx="1207">
                  <c:v>-0.29069527253229632</c:v>
                </c:pt>
                <c:pt idx="1208">
                  <c:v>-0.17610719989314935</c:v>
                </c:pt>
                <c:pt idx="1209">
                  <c:v>-0.20984985804472911</c:v>
                </c:pt>
                <c:pt idx="1210">
                  <c:v>-0.42953890516184179</c:v>
                </c:pt>
                <c:pt idx="1211">
                  <c:v>-0.39509206518785728</c:v>
                </c:pt>
                <c:pt idx="1212">
                  <c:v>-0.19227434714653444</c:v>
                </c:pt>
                <c:pt idx="1213">
                  <c:v>-0.39685251974386931</c:v>
                </c:pt>
                <c:pt idx="1214">
                  <c:v>-0.33920639251309342</c:v>
                </c:pt>
                <c:pt idx="1215">
                  <c:v>-0.20563444533094213</c:v>
                </c:pt>
                <c:pt idx="1216">
                  <c:v>-8.33100508659841E-2</c:v>
                </c:pt>
                <c:pt idx="1217">
                  <c:v>-0.21512154349212337</c:v>
                </c:pt>
                <c:pt idx="1218">
                  <c:v>-0.16801878715613588</c:v>
                </c:pt>
                <c:pt idx="1219">
                  <c:v>-8.0845414487567255E-2</c:v>
                </c:pt>
                <c:pt idx="1220">
                  <c:v>-0.34342180522688043</c:v>
                </c:pt>
                <c:pt idx="1221">
                  <c:v>-0.25062465619971513</c:v>
                </c:pt>
                <c:pt idx="1222">
                  <c:v>-0.27523230710131613</c:v>
                </c:pt>
                <c:pt idx="1223">
                  <c:v>-0.25589634164710939</c:v>
                </c:pt>
                <c:pt idx="1224">
                  <c:v>-0.18313933989655562</c:v>
                </c:pt>
                <c:pt idx="1225">
                  <c:v>-0.29210363617710594</c:v>
                </c:pt>
                <c:pt idx="1226">
                  <c:v>-0.28858272706508181</c:v>
                </c:pt>
                <c:pt idx="1227">
                  <c:v>-0.28683195072971174</c:v>
                </c:pt>
                <c:pt idx="1228">
                  <c:v>-0.53217524326139065</c:v>
                </c:pt>
                <c:pt idx="1229">
                  <c:v>-0.30123864342708467</c:v>
                </c:pt>
                <c:pt idx="1230">
                  <c:v>-0.3638043651940524</c:v>
                </c:pt>
                <c:pt idx="1231">
                  <c:v>-0.222505774406732</c:v>
                </c:pt>
                <c:pt idx="1232">
                  <c:v>-9.1740876293558052E-2</c:v>
                </c:pt>
                <c:pt idx="1233">
                  <c:v>-0.226721187120519</c:v>
                </c:pt>
                <c:pt idx="1234">
                  <c:v>-0.28050399254871033</c:v>
                </c:pt>
                <c:pt idx="1235">
                  <c:v>-0.20914567622232433</c:v>
                </c:pt>
                <c:pt idx="1236">
                  <c:v>-0.20493026350853735</c:v>
                </c:pt>
                <c:pt idx="1237">
                  <c:v>-0.25730470529191907</c:v>
                </c:pt>
                <c:pt idx="1238">
                  <c:v>-0.27558439801251849</c:v>
                </c:pt>
                <c:pt idx="1239">
                  <c:v>-0.49069626328399985</c:v>
                </c:pt>
                <c:pt idx="1240">
                  <c:v>-0.3212691124830544</c:v>
                </c:pt>
                <c:pt idx="1241">
                  <c:v>-0.31389455978908765</c:v>
                </c:pt>
                <c:pt idx="1242">
                  <c:v>-0.3841966033818664</c:v>
                </c:pt>
                <c:pt idx="1243">
                  <c:v>-0.17610719989314935</c:v>
                </c:pt>
                <c:pt idx="1244">
                  <c:v>-0.38349242155946162</c:v>
                </c:pt>
                <c:pt idx="1245">
                  <c:v>-0.12126812173135083</c:v>
                </c:pt>
                <c:pt idx="1246">
                  <c:v>-0.21547363440332573</c:v>
                </c:pt>
                <c:pt idx="1247">
                  <c:v>-0.47488120694181712</c:v>
                </c:pt>
                <c:pt idx="1248">
                  <c:v>-0.16133873806393204</c:v>
                </c:pt>
                <c:pt idx="1249">
                  <c:v>-0.10756561085638268</c:v>
                </c:pt>
                <c:pt idx="1250">
                  <c:v>-0.33147007068728235</c:v>
                </c:pt>
                <c:pt idx="1251">
                  <c:v>-0.38349242155946162</c:v>
                </c:pt>
                <c:pt idx="1252">
                  <c:v>-0.22284818709729246</c:v>
                </c:pt>
                <c:pt idx="1253">
                  <c:v>-0.27803935617029346</c:v>
                </c:pt>
                <c:pt idx="1254">
                  <c:v>-0.20597685802150256</c:v>
                </c:pt>
                <c:pt idx="1255">
                  <c:v>-0.31987042705888669</c:v>
                </c:pt>
                <c:pt idx="1256">
                  <c:v>-0.11775689083996867</c:v>
                </c:pt>
                <c:pt idx="1257">
                  <c:v>-0.34974976340788189</c:v>
                </c:pt>
                <c:pt idx="1258">
                  <c:v>-0.28507149617369965</c:v>
                </c:pt>
                <c:pt idx="1259">
                  <c:v>-0.35290890338806158</c:v>
                </c:pt>
                <c:pt idx="1260">
                  <c:v>-0.10861220536934797</c:v>
                </c:pt>
                <c:pt idx="1261">
                  <c:v>-0.28225476888408041</c:v>
                </c:pt>
                <c:pt idx="1262">
                  <c:v>-0.30475955253910886</c:v>
                </c:pt>
                <c:pt idx="1263">
                  <c:v>-0.19860230532753584</c:v>
                </c:pt>
                <c:pt idx="1264">
                  <c:v>-0.29561486706848811</c:v>
                </c:pt>
                <c:pt idx="1265">
                  <c:v>-0.44043436696783261</c:v>
                </c:pt>
                <c:pt idx="1266">
                  <c:v>-0.19543348712671418</c:v>
                </c:pt>
                <c:pt idx="1267">
                  <c:v>-0.30159073433828715</c:v>
                </c:pt>
                <c:pt idx="1268">
                  <c:v>-0.44464977968161962</c:v>
                </c:pt>
                <c:pt idx="1269">
                  <c:v>-0.26538343980829054</c:v>
                </c:pt>
                <c:pt idx="1270">
                  <c:v>-0.22707327803172145</c:v>
                </c:pt>
                <c:pt idx="1271">
                  <c:v>-0.3096791470753007</c:v>
                </c:pt>
                <c:pt idx="1272">
                  <c:v>-0.21792859256110073</c:v>
                </c:pt>
                <c:pt idx="1273">
                  <c:v>-0.39473997427665486</c:v>
                </c:pt>
                <c:pt idx="1274">
                  <c:v>-0.23796873983771219</c:v>
                </c:pt>
                <c:pt idx="1275">
                  <c:v>-0.42285885606963797</c:v>
                </c:pt>
                <c:pt idx="1276">
                  <c:v>-0.32655047615109056</c:v>
                </c:pt>
                <c:pt idx="1277">
                  <c:v>-0.25695261438071659</c:v>
                </c:pt>
                <c:pt idx="1278">
                  <c:v>-0.42250676515843555</c:v>
                </c:pt>
                <c:pt idx="1279">
                  <c:v>-0.25765679620312143</c:v>
                </c:pt>
                <c:pt idx="1280">
                  <c:v>-0.27522262888067411</c:v>
                </c:pt>
                <c:pt idx="1281">
                  <c:v>-4.8511119980797157E-2</c:v>
                </c:pt>
                <c:pt idx="1282">
                  <c:v>-0.33147007068728235</c:v>
                </c:pt>
                <c:pt idx="1283">
                  <c:v>-0.19965857806114315</c:v>
                </c:pt>
                <c:pt idx="1284">
                  <c:v>-0.15185163990275083</c:v>
                </c:pt>
                <c:pt idx="1285">
                  <c:v>-0.16977924171214795</c:v>
                </c:pt>
                <c:pt idx="1286">
                  <c:v>-0.37575609973365043</c:v>
                </c:pt>
                <c:pt idx="1287">
                  <c:v>-0.13919572354074797</c:v>
                </c:pt>
                <c:pt idx="1288">
                  <c:v>-0.29351199982191561</c:v>
                </c:pt>
                <c:pt idx="1289">
                  <c:v>-0.15326000354756053</c:v>
                </c:pt>
                <c:pt idx="1290">
                  <c:v>-0.41196339426364714</c:v>
                </c:pt>
                <c:pt idx="1291">
                  <c:v>-0.10439679265556091</c:v>
                </c:pt>
                <c:pt idx="1292">
                  <c:v>-0.22320995622913678</c:v>
                </c:pt>
                <c:pt idx="1293">
                  <c:v>-0.32690256706229298</c:v>
                </c:pt>
                <c:pt idx="1294">
                  <c:v>-0.33815011977948622</c:v>
                </c:pt>
                <c:pt idx="1295">
                  <c:v>-0.42356303789204275</c:v>
                </c:pt>
                <c:pt idx="1296">
                  <c:v>-0.1279481708235547</c:v>
                </c:pt>
                <c:pt idx="1297">
                  <c:v>-2.4646363784169025E-3</c:v>
                </c:pt>
                <c:pt idx="1298">
                  <c:v>-0.21722441073869583</c:v>
                </c:pt>
                <c:pt idx="1299">
                  <c:v>-0.40457916334903843</c:v>
                </c:pt>
                <c:pt idx="1300">
                  <c:v>-0.33147007068728235</c:v>
                </c:pt>
                <c:pt idx="1301">
                  <c:v>-0.44078645787903503</c:v>
                </c:pt>
                <c:pt idx="1302">
                  <c:v>-0.37786864520086499</c:v>
                </c:pt>
                <c:pt idx="1303">
                  <c:v>-0.24639956526528611</c:v>
                </c:pt>
                <c:pt idx="1304">
                  <c:v>-0.37575609973365048</c:v>
                </c:pt>
                <c:pt idx="1305">
                  <c:v>-0.30159073433828709</c:v>
                </c:pt>
                <c:pt idx="1306">
                  <c:v>-0.42848263242823459</c:v>
                </c:pt>
                <c:pt idx="1307">
                  <c:v>-8.1197505398769618E-2</c:v>
                </c:pt>
                <c:pt idx="1308">
                  <c:v>-0.10404470174435852</c:v>
                </c:pt>
                <c:pt idx="1309">
                  <c:v>-0.10123765267538122</c:v>
                </c:pt>
                <c:pt idx="1310">
                  <c:v>-0.30370327980550155</c:v>
                </c:pt>
                <c:pt idx="1311">
                  <c:v>-0.19789812350513108</c:v>
                </c:pt>
                <c:pt idx="1312">
                  <c:v>-0.34412598704928521</c:v>
                </c:pt>
                <c:pt idx="1313">
                  <c:v>-0.3272546579734954</c:v>
                </c:pt>
                <c:pt idx="1314">
                  <c:v>-0.34447807796048768</c:v>
                </c:pt>
                <c:pt idx="1315">
                  <c:v>-0.37434773608884081</c:v>
                </c:pt>
                <c:pt idx="1316">
                  <c:v>-0.2144173616697185</c:v>
                </c:pt>
                <c:pt idx="1317">
                  <c:v>-0.18489011623192572</c:v>
                </c:pt>
                <c:pt idx="1318">
                  <c:v>-0.35537353976647851</c:v>
                </c:pt>
                <c:pt idx="1319">
                  <c:v>-0.24464878892991612</c:v>
                </c:pt>
                <c:pt idx="1320">
                  <c:v>-0.31389455978908765</c:v>
                </c:pt>
                <c:pt idx="1321">
                  <c:v>-0.14095617809676003</c:v>
                </c:pt>
                <c:pt idx="1322">
                  <c:v>-0.43621895425404567</c:v>
                </c:pt>
                <c:pt idx="1323">
                  <c:v>-9.034219086939041E-2</c:v>
                </c:pt>
                <c:pt idx="1324">
                  <c:v>-0.33779802886828381</c:v>
                </c:pt>
                <c:pt idx="1325">
                  <c:v>-0.31881415432527943</c:v>
                </c:pt>
                <c:pt idx="1326">
                  <c:v>-0.10158974358658365</c:v>
                </c:pt>
                <c:pt idx="1327">
                  <c:v>-0.17258629078112528</c:v>
                </c:pt>
                <c:pt idx="1328">
                  <c:v>-0.29175154526590352</c:v>
                </c:pt>
                <c:pt idx="1329">
                  <c:v>-0.24078546712733151</c:v>
                </c:pt>
                <c:pt idx="1330">
                  <c:v>-0.3026470070718944</c:v>
                </c:pt>
                <c:pt idx="1331">
                  <c:v>-0.47452911603061476</c:v>
                </c:pt>
                <c:pt idx="1332">
                  <c:v>-0.32549420341748331</c:v>
                </c:pt>
                <c:pt idx="1333">
                  <c:v>-0.3708365051974587</c:v>
                </c:pt>
                <c:pt idx="1334">
                  <c:v>-0.45097773786262108</c:v>
                </c:pt>
                <c:pt idx="1335">
                  <c:v>-0.14166035991916487</c:v>
                </c:pt>
                <c:pt idx="1336">
                  <c:v>-0.34306971431567795</c:v>
                </c:pt>
                <c:pt idx="1337">
                  <c:v>-0.14517159081054698</c:v>
                </c:pt>
                <c:pt idx="1338">
                  <c:v>-0.30229491616069204</c:v>
                </c:pt>
                <c:pt idx="1339">
                  <c:v>-0.23375332712392527</c:v>
                </c:pt>
                <c:pt idx="1340">
                  <c:v>-0.24921629255490549</c:v>
                </c:pt>
                <c:pt idx="1341">
                  <c:v>-0.37646028155605532</c:v>
                </c:pt>
                <c:pt idx="1342">
                  <c:v>-0.37294905066467315</c:v>
                </c:pt>
                <c:pt idx="1343">
                  <c:v>-0.13006071629076921</c:v>
                </c:pt>
                <c:pt idx="1344">
                  <c:v>-0.22004113802831513</c:v>
                </c:pt>
                <c:pt idx="1345">
                  <c:v>-0.16801878715613588</c:v>
                </c:pt>
                <c:pt idx="1346">
                  <c:v>-0.28542358708490212</c:v>
                </c:pt>
                <c:pt idx="1347">
                  <c:v>-0.17821006713972193</c:v>
                </c:pt>
                <c:pt idx="1348">
                  <c:v>-0.41582671606623162</c:v>
                </c:pt>
                <c:pt idx="1349">
                  <c:v>-0.17856215805092432</c:v>
                </c:pt>
                <c:pt idx="1350">
                  <c:v>-0.35994104339146782</c:v>
                </c:pt>
                <c:pt idx="1351">
                  <c:v>-0.19121807441292721</c:v>
                </c:pt>
                <c:pt idx="1352">
                  <c:v>-0.3272546579734954</c:v>
                </c:pt>
                <c:pt idx="1353">
                  <c:v>-0.37330114157587557</c:v>
                </c:pt>
                <c:pt idx="1354">
                  <c:v>-0.45203401059622828</c:v>
                </c:pt>
                <c:pt idx="1355">
                  <c:v>-0.41266757608605192</c:v>
                </c:pt>
                <c:pt idx="1356">
                  <c:v>-0.34904558158547705</c:v>
                </c:pt>
                <c:pt idx="1357">
                  <c:v>-0.33182216159848471</c:v>
                </c:pt>
                <c:pt idx="1358">
                  <c:v>-0.13954781445195036</c:v>
                </c:pt>
                <c:pt idx="1359">
                  <c:v>-0.30756660160808619</c:v>
                </c:pt>
                <c:pt idx="1360">
                  <c:v>-5.3078623605786468E-2</c:v>
                </c:pt>
                <c:pt idx="1361">
                  <c:v>-0.27452812527891124</c:v>
                </c:pt>
                <c:pt idx="1362">
                  <c:v>-0.32795883979590018</c:v>
                </c:pt>
                <c:pt idx="1363">
                  <c:v>-0.30827078343049102</c:v>
                </c:pt>
                <c:pt idx="1364">
                  <c:v>-0.13533240173816338</c:v>
                </c:pt>
                <c:pt idx="1365">
                  <c:v>-0.14833073079072681</c:v>
                </c:pt>
                <c:pt idx="1366">
                  <c:v>-0.47488120694181718</c:v>
                </c:pt>
                <c:pt idx="1367">
                  <c:v>-0.35361308521046642</c:v>
                </c:pt>
                <c:pt idx="1368">
                  <c:v>-0.37716446337846016</c:v>
                </c:pt>
                <c:pt idx="1369">
                  <c:v>-0.3356854834010693</c:v>
                </c:pt>
                <c:pt idx="1370">
                  <c:v>-0.30756660160808619</c:v>
                </c:pt>
                <c:pt idx="1371">
                  <c:v>-0.38173196700344952</c:v>
                </c:pt>
                <c:pt idx="1372">
                  <c:v>-0.20773731257751463</c:v>
                </c:pt>
                <c:pt idx="1373">
                  <c:v>-2.4255559990398631E-2</c:v>
                </c:pt>
                <c:pt idx="1374">
                  <c:v>-0.1915701653241296</c:v>
                </c:pt>
                <c:pt idx="1375">
                  <c:v>-0.36205358885868233</c:v>
                </c:pt>
                <c:pt idx="1376">
                  <c:v>-0.19860230532753584</c:v>
                </c:pt>
                <c:pt idx="1377">
                  <c:v>-1.8279692720599577E-2</c:v>
                </c:pt>
                <c:pt idx="1378">
                  <c:v>-0.30615823796327657</c:v>
                </c:pt>
                <c:pt idx="1379">
                  <c:v>-0.11353179990553976</c:v>
                </c:pt>
                <c:pt idx="1380">
                  <c:v>-0.30299909798309682</c:v>
                </c:pt>
                <c:pt idx="1381">
                  <c:v>-0.30159073433828715</c:v>
                </c:pt>
                <c:pt idx="1382">
                  <c:v>-0.31565501434509974</c:v>
                </c:pt>
                <c:pt idx="1383">
                  <c:v>-0.28753613255211657</c:v>
                </c:pt>
                <c:pt idx="1384">
                  <c:v>-0.3525568124768591</c:v>
                </c:pt>
                <c:pt idx="1385">
                  <c:v>-0.19860230532753587</c:v>
                </c:pt>
                <c:pt idx="1386">
                  <c:v>-0.22848164167653104</c:v>
                </c:pt>
                <c:pt idx="1387">
                  <c:v>-0.36486063792765966</c:v>
                </c:pt>
                <c:pt idx="1388">
                  <c:v>-0.36450854701645724</c:v>
                </c:pt>
                <c:pt idx="1389">
                  <c:v>-0.37997151244743738</c:v>
                </c:pt>
                <c:pt idx="1390">
                  <c:v>-0.28119849615047315</c:v>
                </c:pt>
                <c:pt idx="1391">
                  <c:v>-0.40914666697402791</c:v>
                </c:pt>
                <c:pt idx="1392">
                  <c:v>-0.13778735989593824</c:v>
                </c:pt>
                <c:pt idx="1393">
                  <c:v>-0.36732527430607653</c:v>
                </c:pt>
                <c:pt idx="1394">
                  <c:v>-0.11107684174776487</c:v>
                </c:pt>
                <c:pt idx="1395">
                  <c:v>-0.15114745808034602</c:v>
                </c:pt>
                <c:pt idx="1396">
                  <c:v>-0.25238511075572717</c:v>
                </c:pt>
                <c:pt idx="1397">
                  <c:v>-0.20949776713352677</c:v>
                </c:pt>
                <c:pt idx="1398">
                  <c:v>-8.2957959954781751E-2</c:v>
                </c:pt>
                <c:pt idx="1399">
                  <c:v>-0.19754603259392864</c:v>
                </c:pt>
                <c:pt idx="1400">
                  <c:v>-0.29491068524608327</c:v>
                </c:pt>
                <c:pt idx="1401">
                  <c:v>-0.33217425250968718</c:v>
                </c:pt>
                <c:pt idx="1402">
                  <c:v>-8.8581736313378331E-2</c:v>
                </c:pt>
                <c:pt idx="1403">
                  <c:v>-1.2655916362002948E-2</c:v>
                </c:pt>
                <c:pt idx="1404">
                  <c:v>-0.263280572561718</c:v>
                </c:pt>
                <c:pt idx="1405">
                  <c:v>-0.38454869429306876</c:v>
                </c:pt>
                <c:pt idx="1406">
                  <c:v>-0.21090613077833639</c:v>
                </c:pt>
                <c:pt idx="1407">
                  <c:v>-0.34552467247345298</c:v>
                </c:pt>
                <c:pt idx="1408">
                  <c:v>-9.630837991854746E-2</c:v>
                </c:pt>
                <c:pt idx="1409">
                  <c:v>-0.1606345562415272</c:v>
                </c:pt>
                <c:pt idx="1410">
                  <c:v>-2.1125454672145912E-3</c:v>
                </c:pt>
                <c:pt idx="1411">
                  <c:v>-0.24676133439713058</c:v>
                </c:pt>
                <c:pt idx="1412">
                  <c:v>-5.7294036319573534E-2</c:v>
                </c:pt>
                <c:pt idx="1413">
                  <c:v>-0.28050399254871033</c:v>
                </c:pt>
                <c:pt idx="1414">
                  <c:v>-0.1304128072019716</c:v>
                </c:pt>
                <c:pt idx="1415">
                  <c:v>-0.28015190163750786</c:v>
                </c:pt>
                <c:pt idx="1416">
                  <c:v>-1.4083636448097138E-3</c:v>
                </c:pt>
                <c:pt idx="1417">
                  <c:v>-0.28436731435129486</c:v>
                </c:pt>
                <c:pt idx="1418">
                  <c:v>-0.24394460710751131</c:v>
                </c:pt>
                <c:pt idx="1419">
                  <c:v>-7.7686274507387479E-2</c:v>
                </c:pt>
                <c:pt idx="1420">
                  <c:v>-0.39579624701026206</c:v>
                </c:pt>
                <c:pt idx="1421">
                  <c:v>-0.25660052346951417</c:v>
                </c:pt>
                <c:pt idx="1422">
                  <c:v>-0.35572563067768093</c:v>
                </c:pt>
                <c:pt idx="1423">
                  <c:v>-0.18102679442934116</c:v>
                </c:pt>
                <c:pt idx="1424">
                  <c:v>-0.29315023069007129</c:v>
                </c:pt>
                <c:pt idx="1425">
                  <c:v>-0.22848164167653104</c:v>
                </c:pt>
                <c:pt idx="1426">
                  <c:v>-0.3356854834010693</c:v>
                </c:pt>
                <c:pt idx="1427">
                  <c:v>-0.15993037441912233</c:v>
                </c:pt>
                <c:pt idx="1428">
                  <c:v>-3.0231427260197688E-2</c:v>
                </c:pt>
                <c:pt idx="1429">
                  <c:v>-0.18453802532072333</c:v>
                </c:pt>
                <c:pt idx="1430">
                  <c:v>-0.3356854834010693</c:v>
                </c:pt>
                <c:pt idx="1431">
                  <c:v>-0.31037365067706346</c:v>
                </c:pt>
                <c:pt idx="1432">
                  <c:v>-0.45624942331001528</c:v>
                </c:pt>
                <c:pt idx="1433">
                  <c:v>-0.29385441251247607</c:v>
                </c:pt>
                <c:pt idx="1434">
                  <c:v>-0.19368271079134411</c:v>
                </c:pt>
                <c:pt idx="1435">
                  <c:v>-0.32443793068387605</c:v>
                </c:pt>
                <c:pt idx="1436">
                  <c:v>-0.19613766894911897</c:v>
                </c:pt>
                <c:pt idx="1437">
                  <c:v>-0.13427612900455616</c:v>
                </c:pt>
                <c:pt idx="1438">
                  <c:v>-7.100622541518363E-2</c:v>
                </c:pt>
                <c:pt idx="1439">
                  <c:v>-4.8511119980797164E-2</c:v>
                </c:pt>
                <c:pt idx="1440">
                  <c:v>-0.25660052346951412</c:v>
                </c:pt>
                <c:pt idx="1441">
                  <c:v>-0.26890434892031467</c:v>
                </c:pt>
                <c:pt idx="1442">
                  <c:v>-0.15958796172856196</c:v>
                </c:pt>
                <c:pt idx="1443">
                  <c:v>-0.27276767072289926</c:v>
                </c:pt>
                <c:pt idx="1444">
                  <c:v>-0.32408583977267363</c:v>
                </c:pt>
                <c:pt idx="1445">
                  <c:v>-0.36626900157246928</c:v>
                </c:pt>
                <c:pt idx="1446">
                  <c:v>-0.31916624523648185</c:v>
                </c:pt>
                <c:pt idx="1447">
                  <c:v>-0.30018237069347747</c:v>
                </c:pt>
                <c:pt idx="1448">
                  <c:v>-0.33815011977948617</c:v>
                </c:pt>
                <c:pt idx="1449">
                  <c:v>-0.32514211250628089</c:v>
                </c:pt>
                <c:pt idx="1450">
                  <c:v>-0.43726554876701096</c:v>
                </c:pt>
                <c:pt idx="1451">
                  <c:v>-0.36942814155264903</c:v>
                </c:pt>
                <c:pt idx="1452">
                  <c:v>-0.36626900157246933</c:v>
                </c:pt>
                <c:pt idx="1453">
                  <c:v>-0.22917614527829389</c:v>
                </c:pt>
                <c:pt idx="1454">
                  <c:v>-0.41406626151021958</c:v>
                </c:pt>
                <c:pt idx="1455">
                  <c:v>-0.39719493243442971</c:v>
                </c:pt>
                <c:pt idx="1456">
                  <c:v>-0.2892869088874867</c:v>
                </c:pt>
                <c:pt idx="1457">
                  <c:v>-0.32408583977267363</c:v>
                </c:pt>
                <c:pt idx="1458">
                  <c:v>-0.30405537071670408</c:v>
                </c:pt>
                <c:pt idx="1459">
                  <c:v>-0.22883373258773343</c:v>
                </c:pt>
                <c:pt idx="1460">
                  <c:v>-0.33147007068728235</c:v>
                </c:pt>
                <c:pt idx="1461">
                  <c:v>-0.35045394523028661</c:v>
                </c:pt>
                <c:pt idx="1462">
                  <c:v>-0.33674175613467655</c:v>
                </c:pt>
                <c:pt idx="1463">
                  <c:v>-6.0814945431597593E-2</c:v>
                </c:pt>
                <c:pt idx="1464">
                  <c:v>-0.18665057078793779</c:v>
                </c:pt>
                <c:pt idx="1465">
                  <c:v>-0.47874452874440182</c:v>
                </c:pt>
                <c:pt idx="1466">
                  <c:v>-3.7263567263603928E-2</c:v>
                </c:pt>
                <c:pt idx="1467">
                  <c:v>-0.16485964717595614</c:v>
                </c:pt>
                <c:pt idx="1468">
                  <c:v>-0.35396517612166883</c:v>
                </c:pt>
                <c:pt idx="1469">
                  <c:v>-0.13602690533992623</c:v>
                </c:pt>
                <c:pt idx="1470">
                  <c:v>-0.32127879070369636</c:v>
                </c:pt>
                <c:pt idx="1471">
                  <c:v>-8.8933827224580722E-2</c:v>
                </c:pt>
                <c:pt idx="1472">
                  <c:v>-0.32655047615109056</c:v>
                </c:pt>
                <c:pt idx="1473">
                  <c:v>-0.22848164167653104</c:v>
                </c:pt>
                <c:pt idx="1474">
                  <c:v>-0.35185263065445432</c:v>
                </c:pt>
                <c:pt idx="1475">
                  <c:v>-0.29280781799951078</c:v>
                </c:pt>
                <c:pt idx="1476">
                  <c:v>-0.26398475438412289</c:v>
                </c:pt>
                <c:pt idx="1477">
                  <c:v>-0.27523230710131613</c:v>
                </c:pt>
                <c:pt idx="1478">
                  <c:v>-0.34447807796048768</c:v>
                </c:pt>
                <c:pt idx="1479">
                  <c:v>-0.22356204714033931</c:v>
                </c:pt>
                <c:pt idx="1480">
                  <c:v>-0.36626900157246933</c:v>
                </c:pt>
                <c:pt idx="1481">
                  <c:v>-8.0141232665162418E-2</c:v>
                </c:pt>
                <c:pt idx="1482">
                  <c:v>-0.353260994299264</c:v>
                </c:pt>
                <c:pt idx="1483">
                  <c:v>-0.25202334162388279</c:v>
                </c:pt>
                <c:pt idx="1484">
                  <c:v>-0.12478903084337496</c:v>
                </c:pt>
                <c:pt idx="1485">
                  <c:v>-0.25589634164710934</c:v>
                </c:pt>
                <c:pt idx="1486">
                  <c:v>-0.31565501434509974</c:v>
                </c:pt>
                <c:pt idx="1487">
                  <c:v>-0.36134940703627755</c:v>
                </c:pt>
                <c:pt idx="1488">
                  <c:v>-0.37400532339828035</c:v>
                </c:pt>
                <c:pt idx="1489">
                  <c:v>-0.40142002336885868</c:v>
                </c:pt>
                <c:pt idx="1490">
                  <c:v>-0.42321094698084039</c:v>
                </c:pt>
                <c:pt idx="1491">
                  <c:v>-0.38243614882585431</c:v>
                </c:pt>
                <c:pt idx="1492">
                  <c:v>-0.27523230710131613</c:v>
                </c:pt>
                <c:pt idx="1493">
                  <c:v>-0.30335118889429924</c:v>
                </c:pt>
                <c:pt idx="1494">
                  <c:v>-0.44008227605663025</c:v>
                </c:pt>
                <c:pt idx="1495">
                  <c:v>-0.267495985275505</c:v>
                </c:pt>
                <c:pt idx="1496">
                  <c:v>-0.26925643983151709</c:v>
                </c:pt>
                <c:pt idx="1497">
                  <c:v>-0.30651032887447899</c:v>
                </c:pt>
                <c:pt idx="1498">
                  <c:v>-0.37048441428625623</c:v>
                </c:pt>
                <c:pt idx="1499">
                  <c:v>-0.25836097802552621</c:v>
                </c:pt>
                <c:pt idx="1500">
                  <c:v>-0.33217425250968718</c:v>
                </c:pt>
                <c:pt idx="1501">
                  <c:v>-0.32619838523988809</c:v>
                </c:pt>
                <c:pt idx="1502">
                  <c:v>-0.32760674888469776</c:v>
                </c:pt>
                <c:pt idx="1503">
                  <c:v>-0.22250577440673203</c:v>
                </c:pt>
                <c:pt idx="1504">
                  <c:v>-0.2748705379694717</c:v>
                </c:pt>
                <c:pt idx="1505">
                  <c:v>-0.33006170704247267</c:v>
                </c:pt>
                <c:pt idx="1506">
                  <c:v>-0.29139945435470116</c:v>
                </c:pt>
                <c:pt idx="1507">
                  <c:v>-0.26292848165051569</c:v>
                </c:pt>
                <c:pt idx="1508">
                  <c:v>-0.33815011977948622</c:v>
                </c:pt>
                <c:pt idx="1509">
                  <c:v>-0.39509206518785728</c:v>
                </c:pt>
                <c:pt idx="1510">
                  <c:v>-0.39157115607583304</c:v>
                </c:pt>
                <c:pt idx="1511">
                  <c:v>-0.14411531807693972</c:v>
                </c:pt>
                <c:pt idx="1512">
                  <c:v>-0.40001165972404906</c:v>
                </c:pt>
                <c:pt idx="1513">
                  <c:v>-0.24535297075232093</c:v>
                </c:pt>
                <c:pt idx="1514">
                  <c:v>-0.23480959985753255</c:v>
                </c:pt>
                <c:pt idx="1515">
                  <c:v>-0.21161031260074115</c:v>
                </c:pt>
                <c:pt idx="1516">
                  <c:v>-0.12232439446495813</c:v>
                </c:pt>
                <c:pt idx="1517">
                  <c:v>-0.40457916334903843</c:v>
                </c:pt>
                <c:pt idx="1518">
                  <c:v>-0.29913577618051224</c:v>
                </c:pt>
                <c:pt idx="1519">
                  <c:v>-0.42356303789204269</c:v>
                </c:pt>
                <c:pt idx="1520">
                  <c:v>-0.41723507971104129</c:v>
                </c:pt>
                <c:pt idx="1521">
                  <c:v>-0.46855324876081567</c:v>
                </c:pt>
                <c:pt idx="1522">
                  <c:v>-0.37997151244743738</c:v>
                </c:pt>
                <c:pt idx="1523">
                  <c:v>-0.36872395973024424</c:v>
                </c:pt>
                <c:pt idx="1524">
                  <c:v>-2.5663923635208242E-2</c:v>
                </c:pt>
                <c:pt idx="1525">
                  <c:v>-0.24147997072909441</c:v>
                </c:pt>
                <c:pt idx="1526">
                  <c:v>-1.4083636448097396E-3</c:v>
                </c:pt>
                <c:pt idx="1527">
                  <c:v>-0.27803935617029341</c:v>
                </c:pt>
                <c:pt idx="1528">
                  <c:v>-0.15185163990275086</c:v>
                </c:pt>
                <c:pt idx="1529">
                  <c:v>-0.16907505988974311</c:v>
                </c:pt>
                <c:pt idx="1530">
                  <c:v>-0.26538343980829049</c:v>
                </c:pt>
                <c:pt idx="1531">
                  <c:v>-0.30229491616069198</c:v>
                </c:pt>
                <c:pt idx="1532">
                  <c:v>-0.39965956881284664</c:v>
                </c:pt>
                <c:pt idx="1533">
                  <c:v>-0.25730470529191901</c:v>
                </c:pt>
                <c:pt idx="1534">
                  <c:v>-0.24112787981789197</c:v>
                </c:pt>
                <c:pt idx="1535">
                  <c:v>-0.34869349067427452</c:v>
                </c:pt>
                <c:pt idx="1536">
                  <c:v>-0.26749598527550494</c:v>
                </c:pt>
                <c:pt idx="1537">
                  <c:v>-0.39087665247407027</c:v>
                </c:pt>
                <c:pt idx="1538">
                  <c:v>-0.21687231982749341</c:v>
                </c:pt>
                <c:pt idx="1539">
                  <c:v>-0.35537353976647851</c:v>
                </c:pt>
                <c:pt idx="1540">
                  <c:v>-0.32655047615109056</c:v>
                </c:pt>
                <c:pt idx="1541">
                  <c:v>-0.31530292343389732</c:v>
                </c:pt>
                <c:pt idx="1542">
                  <c:v>-0.2038739907749301</c:v>
                </c:pt>
                <c:pt idx="1543">
                  <c:v>-0.30159073433828715</c:v>
                </c:pt>
                <c:pt idx="1544">
                  <c:v>-0.37365323248707799</c:v>
                </c:pt>
                <c:pt idx="1545">
                  <c:v>-0.34342180522688043</c:v>
                </c:pt>
                <c:pt idx="1546">
                  <c:v>-0.2091456762223243</c:v>
                </c:pt>
                <c:pt idx="1547">
                  <c:v>-0.16661042351132624</c:v>
                </c:pt>
                <c:pt idx="1548">
                  <c:v>-0.27592681070307895</c:v>
                </c:pt>
                <c:pt idx="1549">
                  <c:v>-0.22250577440673203</c:v>
                </c:pt>
                <c:pt idx="1550">
                  <c:v>-0.29596695797969053</c:v>
                </c:pt>
                <c:pt idx="1551">
                  <c:v>-0.19789812350513106</c:v>
                </c:pt>
                <c:pt idx="1552">
                  <c:v>-0.42989099607304415</c:v>
                </c:pt>
                <c:pt idx="1553">
                  <c:v>-0.20984985804472908</c:v>
                </c:pt>
                <c:pt idx="1554">
                  <c:v>-0.18805893443274749</c:v>
                </c:pt>
                <c:pt idx="1555">
                  <c:v>-0.26855225800911231</c:v>
                </c:pt>
                <c:pt idx="1556">
                  <c:v>-0.31319037796668275</c:v>
                </c:pt>
                <c:pt idx="1557">
                  <c:v>-0.31495083252269485</c:v>
                </c:pt>
                <c:pt idx="1558">
                  <c:v>-0.32760674888469782</c:v>
                </c:pt>
                <c:pt idx="1559">
                  <c:v>-0.1694271508009455</c:v>
                </c:pt>
                <c:pt idx="1560">
                  <c:v>-0.22883373258773343</c:v>
                </c:pt>
                <c:pt idx="1561">
                  <c:v>-0.25695261438071659</c:v>
                </c:pt>
                <c:pt idx="1562">
                  <c:v>-0.36838154703968379</c:v>
                </c:pt>
                <c:pt idx="1563">
                  <c:v>-0.20984985804472911</c:v>
                </c:pt>
                <c:pt idx="1564">
                  <c:v>-0.20140935439651317</c:v>
                </c:pt>
                <c:pt idx="1565">
                  <c:v>-0.16345128353114652</c:v>
                </c:pt>
                <c:pt idx="1566">
                  <c:v>2.7414699970578268E-2</c:v>
                </c:pt>
                <c:pt idx="1567">
                  <c:v>-0.26573553071949296</c:v>
                </c:pt>
                <c:pt idx="1568">
                  <c:v>-0.29667113980209542</c:v>
                </c:pt>
                <c:pt idx="1569">
                  <c:v>-0.3233816579502688</c:v>
                </c:pt>
                <c:pt idx="1570">
                  <c:v>-0.14622786354415424</c:v>
                </c:pt>
                <c:pt idx="1571">
                  <c:v>-0.17013133262335037</c:v>
                </c:pt>
                <c:pt idx="1572">
                  <c:v>-0.31634951794686256</c:v>
                </c:pt>
                <c:pt idx="1573">
                  <c:v>-0.35642013427944375</c:v>
                </c:pt>
                <c:pt idx="1574">
                  <c:v>-0.30475955253910886</c:v>
                </c:pt>
                <c:pt idx="1575">
                  <c:v>-0.35713399432249054</c:v>
                </c:pt>
                <c:pt idx="1576">
                  <c:v>-0.32760674888469782</c:v>
                </c:pt>
                <c:pt idx="1577">
                  <c:v>-0.36275777068108711</c:v>
                </c:pt>
                <c:pt idx="1578">
                  <c:v>-0.37927700884567461</c:v>
                </c:pt>
                <c:pt idx="1579">
                  <c:v>-0.24218415255149922</c:v>
                </c:pt>
                <c:pt idx="1580">
                  <c:v>-0.44641023423763165</c:v>
                </c:pt>
                <c:pt idx="1581">
                  <c:v>-0.24851211073250068</c:v>
                </c:pt>
                <c:pt idx="1582">
                  <c:v>-0.3356854834010693</c:v>
                </c:pt>
                <c:pt idx="1583">
                  <c:v>-0.15220373081395322</c:v>
                </c:pt>
                <c:pt idx="1584">
                  <c:v>-0.19262643805773688</c:v>
                </c:pt>
                <c:pt idx="1585">
                  <c:v>-0.33709384704587891</c:v>
                </c:pt>
                <c:pt idx="1586">
                  <c:v>-0.36310018337164751</c:v>
                </c:pt>
                <c:pt idx="1587">
                  <c:v>-0.37224486884226837</c:v>
                </c:pt>
                <c:pt idx="1588">
                  <c:v>-0.13462821991575852</c:v>
                </c:pt>
                <c:pt idx="1589">
                  <c:v>-0.29245572708830836</c:v>
                </c:pt>
                <c:pt idx="1590">
                  <c:v>-0.40212420519126352</c:v>
                </c:pt>
                <c:pt idx="1591">
                  <c:v>5.4829399941156501E-2</c:v>
                </c:pt>
                <c:pt idx="1592">
                  <c:v>-0.29385441251247607</c:v>
                </c:pt>
                <c:pt idx="1593">
                  <c:v>-0.15571496170533539</c:v>
                </c:pt>
                <c:pt idx="1594">
                  <c:v>-0.17610719989314938</c:v>
                </c:pt>
                <c:pt idx="1595">
                  <c:v>-0.29702323071329778</c:v>
                </c:pt>
                <c:pt idx="1596">
                  <c:v>-8.8581736313378345E-2</c:v>
                </c:pt>
                <c:pt idx="1597">
                  <c:v>-0.35466935794407367</c:v>
                </c:pt>
                <c:pt idx="1598">
                  <c:v>-0.17750588531731706</c:v>
                </c:pt>
                <c:pt idx="1599">
                  <c:v>-0.33638966522347408</c:v>
                </c:pt>
                <c:pt idx="1600">
                  <c:v>-0.11318938721497929</c:v>
                </c:pt>
                <c:pt idx="1601">
                  <c:v>-0.27733517434788857</c:v>
                </c:pt>
                <c:pt idx="1602">
                  <c:v>-0.23691246710410499</c:v>
                </c:pt>
                <c:pt idx="1603">
                  <c:v>-0.36099731612507513</c:v>
                </c:pt>
                <c:pt idx="1604">
                  <c:v>-0.25660052346951417</c:v>
                </c:pt>
                <c:pt idx="1605">
                  <c:v>-8.7877554490973536E-2</c:v>
                </c:pt>
                <c:pt idx="1606">
                  <c:v>-0.3462288542958577</c:v>
                </c:pt>
                <c:pt idx="1607">
                  <c:v>-0.11458807263914701</c:v>
                </c:pt>
                <c:pt idx="1608">
                  <c:v>-0.17153969626816001</c:v>
                </c:pt>
                <c:pt idx="1609">
                  <c:v>-0.40106793245765626</c:v>
                </c:pt>
                <c:pt idx="1610">
                  <c:v>-0.31213410523307561</c:v>
                </c:pt>
                <c:pt idx="1611">
                  <c:v>-0.1398999053631528</c:v>
                </c:pt>
                <c:pt idx="1612">
                  <c:v>-0.21617781622573057</c:v>
                </c:pt>
                <c:pt idx="1613">
                  <c:v>-0.26152011800570601</c:v>
                </c:pt>
                <c:pt idx="1614">
                  <c:v>-0.27979981072630555</c:v>
                </c:pt>
                <c:pt idx="1615">
                  <c:v>-0.41582671606623162</c:v>
                </c:pt>
                <c:pt idx="1616">
                  <c:v>-0.23410541803512766</c:v>
                </c:pt>
                <c:pt idx="1617">
                  <c:v>-0.31037365067706346</c:v>
                </c:pt>
                <c:pt idx="1618">
                  <c:v>-0.28225476888408041</c:v>
                </c:pt>
                <c:pt idx="1619">
                  <c:v>-0.21512154349212337</c:v>
                </c:pt>
                <c:pt idx="1620">
                  <c:v>-0.42356303789204275</c:v>
                </c:pt>
                <c:pt idx="1621">
                  <c:v>-0.46257738149101668</c:v>
                </c:pt>
                <c:pt idx="1622">
                  <c:v>-0.44043436696783261</c:v>
                </c:pt>
                <c:pt idx="1623">
                  <c:v>-0.37224486884226837</c:v>
                </c:pt>
                <c:pt idx="1624">
                  <c:v>-9.6660470829749934E-2</c:v>
                </c:pt>
                <c:pt idx="1625">
                  <c:v>-0.32443793068387605</c:v>
                </c:pt>
                <c:pt idx="1626">
                  <c:v>-0.14481949989934462</c:v>
                </c:pt>
                <c:pt idx="1627">
                  <c:v>-0.40036375063525148</c:v>
                </c:pt>
                <c:pt idx="1628">
                  <c:v>-7.4869547217768229E-2</c:v>
                </c:pt>
                <c:pt idx="1629">
                  <c:v>-0.24429669801871373</c:v>
                </c:pt>
                <c:pt idx="1630">
                  <c:v>-0.36134940703627755</c:v>
                </c:pt>
                <c:pt idx="1631">
                  <c:v>-0.31634951794686261</c:v>
                </c:pt>
                <c:pt idx="1632">
                  <c:v>-0.32338165795026885</c:v>
                </c:pt>
                <c:pt idx="1633">
                  <c:v>-0.30580614705207415</c:v>
                </c:pt>
                <c:pt idx="1634">
                  <c:v>-0.47347284329700756</c:v>
                </c:pt>
                <c:pt idx="1635">
                  <c:v>-5.8350309053180768E-2</c:v>
                </c:pt>
                <c:pt idx="1636">
                  <c:v>-9.3501330849570172E-2</c:v>
                </c:pt>
                <c:pt idx="1637">
                  <c:v>-0.3697802324638515</c:v>
                </c:pt>
                <c:pt idx="1638">
                  <c:v>-0.25554425073590697</c:v>
                </c:pt>
                <c:pt idx="1639">
                  <c:v>-0.12126812173135081</c:v>
                </c:pt>
                <c:pt idx="1640">
                  <c:v>-0.31705369976926739</c:v>
                </c:pt>
                <c:pt idx="1641">
                  <c:v>-9.9829289030571602E-2</c:v>
                </c:pt>
                <c:pt idx="1642">
                  <c:v>-0.37259695975347074</c:v>
                </c:pt>
                <c:pt idx="1643">
                  <c:v>-0.28963899979868912</c:v>
                </c:pt>
                <c:pt idx="1644">
                  <c:v>-0.32127879070369636</c:v>
                </c:pt>
                <c:pt idx="1645">
                  <c:v>-0.44641023423763165</c:v>
                </c:pt>
                <c:pt idx="1646">
                  <c:v>-0.25765679620312143</c:v>
                </c:pt>
                <c:pt idx="1647">
                  <c:v>-0.1588837799061571</c:v>
                </c:pt>
                <c:pt idx="1648">
                  <c:v>-0.40036375063525148</c:v>
                </c:pt>
                <c:pt idx="1649">
                  <c:v>-0.2903431816210939</c:v>
                </c:pt>
                <c:pt idx="1650">
                  <c:v>-0.19297852896893924</c:v>
                </c:pt>
                <c:pt idx="1651">
                  <c:v>-0.27488021619011371</c:v>
                </c:pt>
                <c:pt idx="1652">
                  <c:v>-0.30862287434169344</c:v>
                </c:pt>
                <c:pt idx="1653">
                  <c:v>-0.2133610889361113</c:v>
                </c:pt>
                <c:pt idx="1654">
                  <c:v>-0.21125822168953876</c:v>
                </c:pt>
                <c:pt idx="1655">
                  <c:v>-0.16977924171214792</c:v>
                </c:pt>
                <c:pt idx="1656">
                  <c:v>-0.21968904711711271</c:v>
                </c:pt>
                <c:pt idx="1657">
                  <c:v>-0.38384451247066403</c:v>
                </c:pt>
                <c:pt idx="1658">
                  <c:v>-0.31987042705888669</c:v>
                </c:pt>
                <c:pt idx="1659">
                  <c:v>-0.2973753216245002</c:v>
                </c:pt>
                <c:pt idx="1660">
                  <c:v>-0.31495083252269479</c:v>
                </c:pt>
                <c:pt idx="1661">
                  <c:v>-0.33815011977948617</c:v>
                </c:pt>
                <c:pt idx="1662">
                  <c:v>-0.15149954899154844</c:v>
                </c:pt>
                <c:pt idx="1663">
                  <c:v>-0.18102679442934116</c:v>
                </c:pt>
                <c:pt idx="1664">
                  <c:v>-5.9054490875585543E-2</c:v>
                </c:pt>
                <c:pt idx="1665">
                  <c:v>-0.14270695443213016</c:v>
                </c:pt>
                <c:pt idx="1666">
                  <c:v>-0.43445849969803363</c:v>
                </c:pt>
                <c:pt idx="1667">
                  <c:v>-0.55994203414317134</c:v>
                </c:pt>
                <c:pt idx="1668">
                  <c:v>-0.31178201432187319</c:v>
                </c:pt>
                <c:pt idx="1669">
                  <c:v>-0.16415546535355136</c:v>
                </c:pt>
                <c:pt idx="1670">
                  <c:v>-7.8038365418589911E-2</c:v>
                </c:pt>
                <c:pt idx="1671">
                  <c:v>-0.25132883802211997</c:v>
                </c:pt>
                <c:pt idx="1672">
                  <c:v>-0.22707327803172145</c:v>
                </c:pt>
                <c:pt idx="1673">
                  <c:v>-7.4869547217768215E-2</c:v>
                </c:pt>
                <c:pt idx="1674">
                  <c:v>-0.26855225800911231</c:v>
                </c:pt>
                <c:pt idx="1675">
                  <c:v>-0.33147007068728229</c:v>
                </c:pt>
                <c:pt idx="1676">
                  <c:v>-0.40528334517144327</c:v>
                </c:pt>
                <c:pt idx="1677">
                  <c:v>-0.42461931062565</c:v>
                </c:pt>
                <c:pt idx="1678">
                  <c:v>-0.33287843433209202</c:v>
                </c:pt>
                <c:pt idx="1679">
                  <c:v>-0.25765679620312143</c:v>
                </c:pt>
                <c:pt idx="1680">
                  <c:v>-0.33427711975625962</c:v>
                </c:pt>
                <c:pt idx="1681">
                  <c:v>-0.18243515807415084</c:v>
                </c:pt>
                <c:pt idx="1682">
                  <c:v>-0.28471940526249723</c:v>
                </c:pt>
                <c:pt idx="1683">
                  <c:v>-0.18208306716294848</c:v>
                </c:pt>
                <c:pt idx="1684">
                  <c:v>-0.32057460888129147</c:v>
                </c:pt>
                <c:pt idx="1685">
                  <c:v>-0.28156026528231753</c:v>
                </c:pt>
                <c:pt idx="1686">
                  <c:v>-0.3676773652172789</c:v>
                </c:pt>
                <c:pt idx="1687">
                  <c:v>-0.36838154703968379</c:v>
                </c:pt>
                <c:pt idx="1688">
                  <c:v>-0.4070437997274553</c:v>
                </c:pt>
                <c:pt idx="1689">
                  <c:v>-0.14236454174156962</c:v>
                </c:pt>
                <c:pt idx="1690">
                  <c:v>-0.21723408895933777</c:v>
                </c:pt>
                <c:pt idx="1691">
                  <c:v>5.5181490852358905E-2</c:v>
                </c:pt>
                <c:pt idx="1692">
                  <c:v>-0.38770783427324851</c:v>
                </c:pt>
                <c:pt idx="1693">
                  <c:v>-0.1915701653241296</c:v>
                </c:pt>
                <c:pt idx="1694">
                  <c:v>-0.32373374886147116</c:v>
                </c:pt>
                <c:pt idx="1695">
                  <c:v>-0.23796873983771222</c:v>
                </c:pt>
                <c:pt idx="1696">
                  <c:v>-0.28999109070989149</c:v>
                </c:pt>
                <c:pt idx="1697">
                  <c:v>-0.19543348712671421</c:v>
                </c:pt>
                <c:pt idx="1698">
                  <c:v>-0.2562484325583117</c:v>
                </c:pt>
                <c:pt idx="1699">
                  <c:v>-0.40739589063865772</c:v>
                </c:pt>
                <c:pt idx="1700">
                  <c:v>-6.5734539967789427E-2</c:v>
                </c:pt>
                <c:pt idx="1701">
                  <c:v>-0.27452812527891129</c:v>
                </c:pt>
                <c:pt idx="1702">
                  <c:v>-8.8581736313378331E-2</c:v>
                </c:pt>
                <c:pt idx="1703">
                  <c:v>-0.15677123443894261</c:v>
                </c:pt>
                <c:pt idx="1704">
                  <c:v>-0.23726455801530744</c:v>
                </c:pt>
                <c:pt idx="1705">
                  <c:v>-0.31003123798650306</c:v>
                </c:pt>
                <c:pt idx="1706">
                  <c:v>-0.33885430160189106</c:v>
                </c:pt>
                <c:pt idx="1707">
                  <c:v>-0.38982037974046302</c:v>
                </c:pt>
                <c:pt idx="1708">
                  <c:v>-0.33323052524329438</c:v>
                </c:pt>
                <c:pt idx="1709">
                  <c:v>-0.32655047615109056</c:v>
                </c:pt>
                <c:pt idx="1710">
                  <c:v>-0.43234595423081917</c:v>
                </c:pt>
                <c:pt idx="1711">
                  <c:v>-0.3399008961148563</c:v>
                </c:pt>
                <c:pt idx="1712">
                  <c:v>-0.36205358885868233</c:v>
                </c:pt>
                <c:pt idx="1713">
                  <c:v>-0.32549420341748325</c:v>
                </c:pt>
                <c:pt idx="1714">
                  <c:v>-0.2973753216245002</c:v>
                </c:pt>
                <c:pt idx="1715">
                  <c:v>-0.31951833614768427</c:v>
                </c:pt>
                <c:pt idx="1716">
                  <c:v>-0.25624843255831176</c:v>
                </c:pt>
                <c:pt idx="1717">
                  <c:v>-4.8863210891999589E-2</c:v>
                </c:pt>
                <c:pt idx="1718">
                  <c:v>-0.17961843078453152</c:v>
                </c:pt>
                <c:pt idx="1719">
                  <c:v>-0.1356844926493658</c:v>
                </c:pt>
                <c:pt idx="1720">
                  <c:v>-0.24886420164370307</c:v>
                </c:pt>
                <c:pt idx="1721">
                  <c:v>-0.3325263434208896</c:v>
                </c:pt>
                <c:pt idx="1722">
                  <c:v>-0.15888377990615715</c:v>
                </c:pt>
                <c:pt idx="1723">
                  <c:v>-0.21371317984731369</c:v>
                </c:pt>
                <c:pt idx="1724">
                  <c:v>-0.40422707243783601</c:v>
                </c:pt>
                <c:pt idx="1725">
                  <c:v>-0.22109741076192233</c:v>
                </c:pt>
                <c:pt idx="1726">
                  <c:v>-0.35607772158888329</c:v>
                </c:pt>
                <c:pt idx="1727">
                  <c:v>-4.0070616332581202E-2</c:v>
                </c:pt>
                <c:pt idx="1728">
                  <c:v>-0.41512253424382689</c:v>
                </c:pt>
                <c:pt idx="1729">
                  <c:v>-0.31881415432527943</c:v>
                </c:pt>
                <c:pt idx="1730">
                  <c:v>-0.32760674888469782</c:v>
                </c:pt>
                <c:pt idx="1731">
                  <c:v>-0.210554039867134</c:v>
                </c:pt>
                <c:pt idx="1732">
                  <c:v>-0.39438788336545244</c:v>
                </c:pt>
                <c:pt idx="1733">
                  <c:v>-0.15782750717254987</c:v>
                </c:pt>
                <c:pt idx="1734">
                  <c:v>-0.38243614882585431</c:v>
                </c:pt>
                <c:pt idx="1735">
                  <c:v>-0.28436731435129481</c:v>
                </c:pt>
                <c:pt idx="1736">
                  <c:v>-0.33885430160189106</c:v>
                </c:pt>
                <c:pt idx="1737">
                  <c:v>-0.34412598704928526</c:v>
                </c:pt>
                <c:pt idx="1738">
                  <c:v>-0.49034417237279748</c:v>
                </c:pt>
                <c:pt idx="1739">
                  <c:v>-0.20563444533094213</c:v>
                </c:pt>
                <c:pt idx="1740">
                  <c:v>-0.36662109248367175</c:v>
                </c:pt>
                <c:pt idx="1741">
                  <c:v>-9.4205512671975009E-2</c:v>
                </c:pt>
                <c:pt idx="1742">
                  <c:v>-0.17082583622511324</c:v>
                </c:pt>
                <c:pt idx="1743">
                  <c:v>-0.30862287434169339</c:v>
                </c:pt>
                <c:pt idx="1744">
                  <c:v>-0.18559429805433061</c:v>
                </c:pt>
                <c:pt idx="1745">
                  <c:v>-0.33568548340106924</c:v>
                </c:pt>
                <c:pt idx="1746">
                  <c:v>-0.19825021441633348</c:v>
                </c:pt>
                <c:pt idx="1747">
                  <c:v>-0.22460864165330449</c:v>
                </c:pt>
                <c:pt idx="1748">
                  <c:v>-0.34271762340447554</c:v>
                </c:pt>
                <c:pt idx="1749">
                  <c:v>-0.25519215982470456</c:v>
                </c:pt>
                <c:pt idx="1750">
                  <c:v>-0.40177211428006104</c:v>
                </c:pt>
                <c:pt idx="1751">
                  <c:v>-0.19051389259052237</c:v>
                </c:pt>
                <c:pt idx="1752">
                  <c:v>-4.7454847247189853E-2</c:v>
                </c:pt>
                <c:pt idx="1753">
                  <c:v>-0.39860329607923933</c:v>
                </c:pt>
                <c:pt idx="1754">
                  <c:v>-0.30229491616069204</c:v>
                </c:pt>
                <c:pt idx="1755">
                  <c:v>-8.2605869043579305E-2</c:v>
                </c:pt>
                <c:pt idx="1756">
                  <c:v>-0.18700266169914023</c:v>
                </c:pt>
                <c:pt idx="1757">
                  <c:v>-0.25168092893332245</c:v>
                </c:pt>
                <c:pt idx="1758">
                  <c:v>-0.33111797977607987</c:v>
                </c:pt>
                <c:pt idx="1759">
                  <c:v>-0.14130826900796242</c:v>
                </c:pt>
                <c:pt idx="1760">
                  <c:v>-0.21933695620591032</c:v>
                </c:pt>
                <c:pt idx="1761">
                  <c:v>-0.31916624523648185</c:v>
                </c:pt>
                <c:pt idx="1762">
                  <c:v>-0.26749598527550494</c:v>
                </c:pt>
                <c:pt idx="1763">
                  <c:v>-0.33147007068728235</c:v>
                </c:pt>
                <c:pt idx="1764">
                  <c:v>-0.22215368349552966</c:v>
                </c:pt>
                <c:pt idx="1765">
                  <c:v>-0.25062465619971513</c:v>
                </c:pt>
                <c:pt idx="1766">
                  <c:v>-0.18313933989655565</c:v>
                </c:pt>
                <c:pt idx="1767">
                  <c:v>-0.26784807618670736</c:v>
                </c:pt>
                <c:pt idx="1768">
                  <c:v>-0.2052823544197398</c:v>
                </c:pt>
                <c:pt idx="1769">
                  <c:v>-0.30897496525289586</c:v>
                </c:pt>
                <c:pt idx="1770">
                  <c:v>-0.27276767072289926</c:v>
                </c:pt>
                <c:pt idx="1771">
                  <c:v>-0.267495985275505</c:v>
                </c:pt>
                <c:pt idx="1772">
                  <c:v>-0.36345227428284993</c:v>
                </c:pt>
                <c:pt idx="1773">
                  <c:v>-0.15958796172856196</c:v>
                </c:pt>
                <c:pt idx="1774">
                  <c:v>-0.32759707066405586</c:v>
                </c:pt>
                <c:pt idx="1775">
                  <c:v>-0.18102679442934119</c:v>
                </c:pt>
                <c:pt idx="1776">
                  <c:v>-0.29139945435470116</c:v>
                </c:pt>
                <c:pt idx="1777">
                  <c:v>-0.29737532162450014</c:v>
                </c:pt>
                <c:pt idx="1778">
                  <c:v>-0.38349242155946156</c:v>
                </c:pt>
                <c:pt idx="1779">
                  <c:v>-0.27944771981510308</c:v>
                </c:pt>
                <c:pt idx="1780">
                  <c:v>-0.13216358353734159</c:v>
                </c:pt>
                <c:pt idx="1781">
                  <c:v>-0.29561486706848811</c:v>
                </c:pt>
                <c:pt idx="1782">
                  <c:v>-0.19262643805773683</c:v>
                </c:pt>
                <c:pt idx="1783">
                  <c:v>-0.24639956526528617</c:v>
                </c:pt>
                <c:pt idx="1784">
                  <c:v>-0.4629294724022191</c:v>
                </c:pt>
                <c:pt idx="1785">
                  <c:v>-0.37118859610866106</c:v>
                </c:pt>
                <c:pt idx="1786">
                  <c:v>-0.25027256528851277</c:v>
                </c:pt>
                <c:pt idx="1787">
                  <c:v>-0.1873547526103426</c:v>
                </c:pt>
                <c:pt idx="1788">
                  <c:v>-0.39719493243442966</c:v>
                </c:pt>
                <c:pt idx="1789">
                  <c:v>-0.20316980895252529</c:v>
                </c:pt>
                <c:pt idx="1790">
                  <c:v>-0.13498031082696099</c:v>
                </c:pt>
                <c:pt idx="1791">
                  <c:v>-0.25836097802552621</c:v>
                </c:pt>
                <c:pt idx="1792">
                  <c:v>-0.24816001982129826</c:v>
                </c:pt>
                <c:pt idx="1793">
                  <c:v>-0.20528235441973977</c:v>
                </c:pt>
                <c:pt idx="1794">
                  <c:v>-0.18805893443274752</c:v>
                </c:pt>
                <c:pt idx="1795">
                  <c:v>-8.8933827224580736E-2</c:v>
                </c:pt>
                <c:pt idx="1796">
                  <c:v>-0.26996062165392182</c:v>
                </c:pt>
                <c:pt idx="1797">
                  <c:v>-0.36170149794747991</c:v>
                </c:pt>
                <c:pt idx="1798">
                  <c:v>-0.27558439801251849</c:v>
                </c:pt>
                <c:pt idx="1799">
                  <c:v>-0.36697318339487417</c:v>
                </c:pt>
                <c:pt idx="1800">
                  <c:v>-0.29878368526930982</c:v>
                </c:pt>
                <c:pt idx="1801">
                  <c:v>-0.29807950344690498</c:v>
                </c:pt>
                <c:pt idx="1802">
                  <c:v>-0.30897496525289581</c:v>
                </c:pt>
                <c:pt idx="1803">
                  <c:v>-5.5191169073000985E-2</c:v>
                </c:pt>
                <c:pt idx="1804">
                  <c:v>-0.42742635969462728</c:v>
                </c:pt>
                <c:pt idx="1805">
                  <c:v>-0.22074531985071999</c:v>
                </c:pt>
                <c:pt idx="1806">
                  <c:v>-0.23479992163689054</c:v>
                </c:pt>
                <c:pt idx="1807">
                  <c:v>-7.7686274507387493E-2</c:v>
                </c:pt>
                <c:pt idx="1808">
                  <c:v>-0.45624942331001528</c:v>
                </c:pt>
                <c:pt idx="1809">
                  <c:v>-0.1968418507715238</c:v>
                </c:pt>
                <c:pt idx="1810">
                  <c:v>-0.24359251619630884</c:v>
                </c:pt>
                <c:pt idx="1811">
                  <c:v>-0.32514211250628089</c:v>
                </c:pt>
                <c:pt idx="1812">
                  <c:v>-0.27382394345650646</c:v>
                </c:pt>
                <c:pt idx="1813">
                  <c:v>-0.18700266169914026</c:v>
                </c:pt>
                <c:pt idx="1814">
                  <c:v>-0.33147007068728235</c:v>
                </c:pt>
                <c:pt idx="1815">
                  <c:v>-0.18137888534054364</c:v>
                </c:pt>
                <c:pt idx="1816">
                  <c:v>-0.23620828528170018</c:v>
                </c:pt>
                <c:pt idx="1817">
                  <c:v>-0.24288833437390406</c:v>
                </c:pt>
                <c:pt idx="1818">
                  <c:v>-0.21090613077833642</c:v>
                </c:pt>
                <c:pt idx="1819">
                  <c:v>-0.13533240173816338</c:v>
                </c:pt>
                <c:pt idx="1820">
                  <c:v>-0.12478903084337498</c:v>
                </c:pt>
                <c:pt idx="1821">
                  <c:v>-0.20352189986372771</c:v>
                </c:pt>
                <c:pt idx="1822">
                  <c:v>-0.15361209445876289</c:v>
                </c:pt>
                <c:pt idx="1823">
                  <c:v>8.4308254275739358E-3</c:v>
                </c:pt>
                <c:pt idx="1824">
                  <c:v>-1.9688056365409198E-2</c:v>
                </c:pt>
                <c:pt idx="1825">
                  <c:v>-0.34306971431567795</c:v>
                </c:pt>
                <c:pt idx="1826">
                  <c:v>-0.3037032798055016</c:v>
                </c:pt>
                <c:pt idx="1827">
                  <c:v>-0.26292848165051569</c:v>
                </c:pt>
                <c:pt idx="1828">
                  <c:v>-0.36767736521727895</c:v>
                </c:pt>
                <c:pt idx="1829">
                  <c:v>-0.17118760535695762</c:v>
                </c:pt>
                <c:pt idx="1830">
                  <c:v>-0.31003123798650306</c:v>
                </c:pt>
                <c:pt idx="1831">
                  <c:v>-8.3310050865984114E-2</c:v>
                </c:pt>
                <c:pt idx="1832">
                  <c:v>-0.39930747790164417</c:v>
                </c:pt>
                <c:pt idx="1833">
                  <c:v>-0.12935653446836434</c:v>
                </c:pt>
                <c:pt idx="1834">
                  <c:v>-0.39685251974386931</c:v>
                </c:pt>
                <c:pt idx="1835">
                  <c:v>-0.44008227605663025</c:v>
                </c:pt>
                <c:pt idx="1836">
                  <c:v>-0.19965857806114312</c:v>
                </c:pt>
                <c:pt idx="1837">
                  <c:v>-8.5412918112556635E-2</c:v>
                </c:pt>
                <c:pt idx="1838">
                  <c:v>-0.25695261438071659</c:v>
                </c:pt>
                <c:pt idx="1839">
                  <c:v>-0.32198297252610109</c:v>
                </c:pt>
                <c:pt idx="1840">
                  <c:v>-0.31635919616750457</c:v>
                </c:pt>
                <c:pt idx="1841">
                  <c:v>3.8310161776569041E-2</c:v>
                </c:pt>
                <c:pt idx="1842">
                  <c:v>-0.22215368349552964</c:v>
                </c:pt>
                <c:pt idx="1843">
                  <c:v>-0.24640924348592816</c:v>
                </c:pt>
                <c:pt idx="1844">
                  <c:v>-0.33779802886828381</c:v>
                </c:pt>
                <c:pt idx="1845">
                  <c:v>-0.26855225800911231</c:v>
                </c:pt>
                <c:pt idx="1846">
                  <c:v>-6.2917812678170162E-2</c:v>
                </c:pt>
                <c:pt idx="1847">
                  <c:v>-0.1708355144457552</c:v>
                </c:pt>
                <c:pt idx="1848">
                  <c:v>-0.25168092893332245</c:v>
                </c:pt>
                <c:pt idx="1849">
                  <c:v>-0.13603658356056822</c:v>
                </c:pt>
                <c:pt idx="1850">
                  <c:v>-0.22848164167653107</c:v>
                </c:pt>
                <c:pt idx="1851">
                  <c:v>-0.18243515807415087</c:v>
                </c:pt>
                <c:pt idx="1852">
                  <c:v>-0.19333061988014169</c:v>
                </c:pt>
                <c:pt idx="1853">
                  <c:v>-0.25378379617989483</c:v>
                </c:pt>
                <c:pt idx="1854">
                  <c:v>-0.28085608345991275</c:v>
                </c:pt>
                <c:pt idx="1855">
                  <c:v>-0.32655047615109056</c:v>
                </c:pt>
                <c:pt idx="1856">
                  <c:v>-0.22636909620931664</c:v>
                </c:pt>
                <c:pt idx="1857">
                  <c:v>-0.13498031082696099</c:v>
                </c:pt>
                <c:pt idx="1858">
                  <c:v>-9.5261785405582236E-2</c:v>
                </c:pt>
                <c:pt idx="1859">
                  <c:v>-0.26890434892031467</c:v>
                </c:pt>
                <c:pt idx="1860">
                  <c:v>-0.22320995622913681</c:v>
                </c:pt>
                <c:pt idx="1861">
                  <c:v>-0.19402512348190448</c:v>
                </c:pt>
                <c:pt idx="1862">
                  <c:v>-0.47488120694181718</c:v>
                </c:pt>
                <c:pt idx="1863">
                  <c:v>-0.45203401059622828</c:v>
                </c:pt>
                <c:pt idx="1864">
                  <c:v>-0.33954880520365394</c:v>
                </c:pt>
                <c:pt idx="1865">
                  <c:v>-0.18418593440952094</c:v>
                </c:pt>
                <c:pt idx="1866">
                  <c:v>-0.2973753216245002</c:v>
                </c:pt>
                <c:pt idx="1867">
                  <c:v>-0.1398999053631528</c:v>
                </c:pt>
                <c:pt idx="1868">
                  <c:v>-0.34974976340788189</c:v>
                </c:pt>
                <c:pt idx="1869">
                  <c:v>-0.36767736521727895</c:v>
                </c:pt>
                <c:pt idx="1870">
                  <c:v>-0.40212420519126352</c:v>
                </c:pt>
                <c:pt idx="1871">
                  <c:v>-0.34412598704928526</c:v>
                </c:pt>
                <c:pt idx="1872">
                  <c:v>-5.4839078161798636E-2</c:v>
                </c:pt>
                <c:pt idx="1873">
                  <c:v>-0.45273819241863311</c:v>
                </c:pt>
                <c:pt idx="1874">
                  <c:v>-0.23726455801530741</c:v>
                </c:pt>
                <c:pt idx="1875">
                  <c:v>-0.2172340889593378</c:v>
                </c:pt>
                <c:pt idx="1876">
                  <c:v>-0.24043337621612915</c:v>
                </c:pt>
                <c:pt idx="1877">
                  <c:v>-0.14236454174156962</c:v>
                </c:pt>
                <c:pt idx="1878">
                  <c:v>-0.40563543608264568</c:v>
                </c:pt>
                <c:pt idx="1879">
                  <c:v>-0.33779802886828381</c:v>
                </c:pt>
                <c:pt idx="1880">
                  <c:v>-0.25800888711432379</c:v>
                </c:pt>
                <c:pt idx="1881">
                  <c:v>-0.29807950344690498</c:v>
                </c:pt>
                <c:pt idx="1882">
                  <c:v>-0.17399465442593495</c:v>
                </c:pt>
                <c:pt idx="1883">
                  <c:v>-0.23761664892650988</c:v>
                </c:pt>
                <c:pt idx="1884">
                  <c:v>-0.20528235441973977</c:v>
                </c:pt>
                <c:pt idx="1885">
                  <c:v>-0.267495985275505</c:v>
                </c:pt>
                <c:pt idx="1886">
                  <c:v>-0.24500087984111851</c:v>
                </c:pt>
                <c:pt idx="1887">
                  <c:v>-0.11178102357016967</c:v>
                </c:pt>
                <c:pt idx="1888">
                  <c:v>-0.20563444533094213</c:v>
                </c:pt>
                <c:pt idx="1889">
                  <c:v>-0.15853168899495468</c:v>
                </c:pt>
                <c:pt idx="1890">
                  <c:v>-0.10018137994177398</c:v>
                </c:pt>
                <c:pt idx="1891">
                  <c:v>-0.22144950167312483</c:v>
                </c:pt>
                <c:pt idx="1892">
                  <c:v>-0.3037032798055016</c:v>
                </c:pt>
                <c:pt idx="1893">
                  <c:v>-0.32127879070369636</c:v>
                </c:pt>
                <c:pt idx="1894">
                  <c:v>-0.26784807618670742</c:v>
                </c:pt>
                <c:pt idx="1895">
                  <c:v>9.8391890723835054E-3</c:v>
                </c:pt>
                <c:pt idx="1896">
                  <c:v>-0.19930648714994073</c:v>
                </c:pt>
                <c:pt idx="1897">
                  <c:v>-0.49140044510640463</c:v>
                </c:pt>
                <c:pt idx="1898">
                  <c:v>-0.21582572531452818</c:v>
                </c:pt>
                <c:pt idx="1899">
                  <c:v>-0.16415546535355133</c:v>
                </c:pt>
                <c:pt idx="1900">
                  <c:v>-0.3026470070718944</c:v>
                </c:pt>
                <c:pt idx="1901">
                  <c:v>-0.24043337621612915</c:v>
                </c:pt>
                <c:pt idx="1902">
                  <c:v>-0.38137987609224711</c:v>
                </c:pt>
                <c:pt idx="1903">
                  <c:v>-0.15747541626134748</c:v>
                </c:pt>
                <c:pt idx="1904">
                  <c:v>-7.135831632638609E-2</c:v>
                </c:pt>
                <c:pt idx="1905">
                  <c:v>-0.34201344158207075</c:v>
                </c:pt>
                <c:pt idx="1906">
                  <c:v>-0.25097674711091755</c:v>
                </c:pt>
                <c:pt idx="1907">
                  <c:v>-0.18243515807415087</c:v>
                </c:pt>
                <c:pt idx="1908">
                  <c:v>-0.51424764145199353</c:v>
                </c:pt>
                <c:pt idx="1909">
                  <c:v>-0.24078546712733154</c:v>
                </c:pt>
                <c:pt idx="1910">
                  <c:v>-0.37118859610866106</c:v>
                </c:pt>
                <c:pt idx="1911">
                  <c:v>-0.46257738149101674</c:v>
                </c:pt>
                <c:pt idx="1912">
                  <c:v>-0.43551477243164083</c:v>
                </c:pt>
                <c:pt idx="1913">
                  <c:v>-0.3543172670328712</c:v>
                </c:pt>
                <c:pt idx="1914">
                  <c:v>-0.20528235441973977</c:v>
                </c:pt>
                <c:pt idx="1915">
                  <c:v>-0.41125921244124231</c:v>
                </c:pt>
                <c:pt idx="1916">
                  <c:v>-0.2460571525747258</c:v>
                </c:pt>
                <c:pt idx="1917">
                  <c:v>-0.49526376690898927</c:v>
                </c:pt>
                <c:pt idx="1918">
                  <c:v>-0.11178102357016965</c:v>
                </c:pt>
                <c:pt idx="1919">
                  <c:v>-0.34834139976307216</c:v>
                </c:pt>
                <c:pt idx="1920">
                  <c:v>-0.29280781799951078</c:v>
                </c:pt>
                <c:pt idx="1921">
                  <c:v>-0.44394559785921484</c:v>
                </c:pt>
                <c:pt idx="1922">
                  <c:v>-0.10263633809954892</c:v>
                </c:pt>
                <c:pt idx="1923">
                  <c:v>-2.112545467214573E-3</c:v>
                </c:pt>
                <c:pt idx="1924">
                  <c:v>-0.28085608345991275</c:v>
                </c:pt>
                <c:pt idx="1925">
                  <c:v>-0.30088655251588237</c:v>
                </c:pt>
                <c:pt idx="1926">
                  <c:v>-0.21758617987054021</c:v>
                </c:pt>
                <c:pt idx="1927">
                  <c:v>-0.2161778162257306</c:v>
                </c:pt>
                <c:pt idx="1928">
                  <c:v>-0.11881316357357594</c:v>
                </c:pt>
                <c:pt idx="1929">
                  <c:v>-0.28156026528231753</c:v>
                </c:pt>
                <c:pt idx="1930">
                  <c:v>-0.37400532339828035</c:v>
                </c:pt>
                <c:pt idx="1931">
                  <c:v>-0.30440746162790649</c:v>
                </c:pt>
                <c:pt idx="1932">
                  <c:v>-0.28999109070989149</c:v>
                </c:pt>
                <c:pt idx="1933">
                  <c:v>-0.27488021619011371</c:v>
                </c:pt>
                <c:pt idx="1934">
                  <c:v>-0.34939767249667947</c:v>
                </c:pt>
                <c:pt idx="1935">
                  <c:v>-0.26363266347292041</c:v>
                </c:pt>
                <c:pt idx="1936">
                  <c:v>-0.30335118889429924</c:v>
                </c:pt>
                <c:pt idx="1937">
                  <c:v>-0.29280781799951078</c:v>
                </c:pt>
                <c:pt idx="1938">
                  <c:v>-0.32127879070369636</c:v>
                </c:pt>
                <c:pt idx="1939">
                  <c:v>-0.31003123798650306</c:v>
                </c:pt>
                <c:pt idx="1940">
                  <c:v>-0.1395478144519503</c:v>
                </c:pt>
                <c:pt idx="1941">
                  <c:v>-0.14657995445535663</c:v>
                </c:pt>
                <c:pt idx="1942">
                  <c:v>-0.31987042705888669</c:v>
                </c:pt>
                <c:pt idx="1943">
                  <c:v>-0.34306971431567795</c:v>
                </c:pt>
                <c:pt idx="1944">
                  <c:v>-0.32479002159507853</c:v>
                </c:pt>
                <c:pt idx="1945">
                  <c:v>-0.34939767249667947</c:v>
                </c:pt>
                <c:pt idx="1946">
                  <c:v>-0.16380337444234894</c:v>
                </c:pt>
                <c:pt idx="1947">
                  <c:v>-0.17997052169573399</c:v>
                </c:pt>
                <c:pt idx="1948">
                  <c:v>-0.36029313430267029</c:v>
                </c:pt>
                <c:pt idx="1949">
                  <c:v>-0.32267747612786402</c:v>
                </c:pt>
                <c:pt idx="1950">
                  <c:v>-0.1982502144163335</c:v>
                </c:pt>
                <c:pt idx="1951">
                  <c:v>-0.19297852896893922</c:v>
                </c:pt>
                <c:pt idx="1952">
                  <c:v>-0.33358261615449675</c:v>
                </c:pt>
                <c:pt idx="1953">
                  <c:v>-0.28577567799610454</c:v>
                </c:pt>
                <c:pt idx="1954">
                  <c:v>-0.3272546579734954</c:v>
                </c:pt>
                <c:pt idx="1955">
                  <c:v>-0.29561486706848811</c:v>
                </c:pt>
                <c:pt idx="1956">
                  <c:v>-0.19895439623873834</c:v>
                </c:pt>
                <c:pt idx="1957">
                  <c:v>-0.32795883979590018</c:v>
                </c:pt>
                <c:pt idx="1958">
                  <c:v>-0.27135930707808953</c:v>
                </c:pt>
                <c:pt idx="1959">
                  <c:v>-0.20457817259733493</c:v>
                </c:pt>
                <c:pt idx="1960">
                  <c:v>-0.12373275810976772</c:v>
                </c:pt>
                <c:pt idx="1961">
                  <c:v>-0.30229491616069198</c:v>
                </c:pt>
                <c:pt idx="1962">
                  <c:v>-0.19262643805773688</c:v>
                </c:pt>
                <c:pt idx="1963">
                  <c:v>-0.15923587081735951</c:v>
                </c:pt>
                <c:pt idx="1964">
                  <c:v>-0.2622242998281108</c:v>
                </c:pt>
                <c:pt idx="1965">
                  <c:v>-0.28542358708490218</c:v>
                </c:pt>
                <c:pt idx="1966">
                  <c:v>-0.26855225800911231</c:v>
                </c:pt>
                <c:pt idx="1967">
                  <c:v>-0.33744593795708133</c:v>
                </c:pt>
                <c:pt idx="1968">
                  <c:v>-0.4059875269938481</c:v>
                </c:pt>
                <c:pt idx="1969">
                  <c:v>-0.24112787981789199</c:v>
                </c:pt>
                <c:pt idx="1970">
                  <c:v>-0.41301966699725434</c:v>
                </c:pt>
                <c:pt idx="1971">
                  <c:v>-8.9638009046985573E-2</c:v>
                </c:pt>
                <c:pt idx="1972">
                  <c:v>-0.31635919616750457</c:v>
                </c:pt>
                <c:pt idx="1973">
                  <c:v>-0.37294905066467315</c:v>
                </c:pt>
                <c:pt idx="1974">
                  <c:v>-0.2460571525747258</c:v>
                </c:pt>
                <c:pt idx="1975">
                  <c:v>-0.24676133439713055</c:v>
                </c:pt>
                <c:pt idx="1976">
                  <c:v>-0.35045394523028667</c:v>
                </c:pt>
                <c:pt idx="1977">
                  <c:v>-0.29807950344690498</c:v>
                </c:pt>
                <c:pt idx="1978">
                  <c:v>-0.10580515630037057</c:v>
                </c:pt>
                <c:pt idx="1979">
                  <c:v>-0.25836097802552621</c:v>
                </c:pt>
                <c:pt idx="1980">
                  <c:v>-0.11354147812618173</c:v>
                </c:pt>
                <c:pt idx="1981">
                  <c:v>-0.33358261615449669</c:v>
                </c:pt>
                <c:pt idx="1982">
                  <c:v>-0.29772741253570256</c:v>
                </c:pt>
                <c:pt idx="1983">
                  <c:v>-0.48648085057021284</c:v>
                </c:pt>
                <c:pt idx="1984">
                  <c:v>-0.40212420519126352</c:v>
                </c:pt>
                <c:pt idx="1985">
                  <c:v>-0.41477044333262442</c:v>
                </c:pt>
                <c:pt idx="1986">
                  <c:v>-0.44078645787903503</c:v>
                </c:pt>
                <c:pt idx="1987">
                  <c:v>-2.1125454672145778E-3</c:v>
                </c:pt>
                <c:pt idx="1988">
                  <c:v>-0.26046384527209865</c:v>
                </c:pt>
                <c:pt idx="1989">
                  <c:v>-0.14657995445535663</c:v>
                </c:pt>
                <c:pt idx="1990">
                  <c:v>-0.2973753216245002</c:v>
                </c:pt>
                <c:pt idx="1991">
                  <c:v>-0.3272546579734954</c:v>
                </c:pt>
                <c:pt idx="1992">
                  <c:v>-0.34763721794066732</c:v>
                </c:pt>
                <c:pt idx="1993">
                  <c:v>-0.3831403306482592</c:v>
                </c:pt>
                <c:pt idx="1994">
                  <c:v>-0.21265690711370647</c:v>
                </c:pt>
                <c:pt idx="1995">
                  <c:v>-0.29315990891071325</c:v>
                </c:pt>
                <c:pt idx="1996">
                  <c:v>-2.4646363784169203E-3</c:v>
                </c:pt>
                <c:pt idx="1997">
                  <c:v>-0.18559429805433056</c:v>
                </c:pt>
                <c:pt idx="1998">
                  <c:v>-0.33568548340106924</c:v>
                </c:pt>
                <c:pt idx="1999">
                  <c:v>-0.11107684174776486</c:v>
                </c:pt>
                <c:pt idx="2000">
                  <c:v>-0.23937710348252184</c:v>
                </c:pt>
                <c:pt idx="2001">
                  <c:v>-0.13849154171834313</c:v>
                </c:pt>
                <c:pt idx="2002">
                  <c:v>-0.38102778518104474</c:v>
                </c:pt>
                <c:pt idx="2003">
                  <c:v>-7.6982092684982684E-2</c:v>
                </c:pt>
                <c:pt idx="2004">
                  <c:v>-0.44324141603680989</c:v>
                </c:pt>
                <c:pt idx="2005">
                  <c:v>-0.15361209445876289</c:v>
                </c:pt>
                <c:pt idx="2006">
                  <c:v>-0.1128372963037769</c:v>
                </c:pt>
                <c:pt idx="2007">
                  <c:v>-0.29210363617710594</c:v>
                </c:pt>
                <c:pt idx="2008">
                  <c:v>-0.36099731612507513</c:v>
                </c:pt>
                <c:pt idx="2009">
                  <c:v>-0.34236553249327317</c:v>
                </c:pt>
                <c:pt idx="2010">
                  <c:v>-0.21968904711711271</c:v>
                </c:pt>
                <c:pt idx="2011">
                  <c:v>-0.16625833260012385</c:v>
                </c:pt>
                <c:pt idx="2012">
                  <c:v>-2.6016014546410671E-2</c:v>
                </c:pt>
                <c:pt idx="2013">
                  <c:v>-5.8702399964383103E-2</c:v>
                </c:pt>
                <c:pt idx="2014">
                  <c:v>-0.38946828882926066</c:v>
                </c:pt>
                <c:pt idx="2015">
                  <c:v>-0.28507149617369965</c:v>
                </c:pt>
                <c:pt idx="2016">
                  <c:v>-0.50756759235978965</c:v>
                </c:pt>
                <c:pt idx="2017">
                  <c:v>-0.3356854834010693</c:v>
                </c:pt>
                <c:pt idx="2018">
                  <c:v>-0.31248619614427792</c:v>
                </c:pt>
                <c:pt idx="2019">
                  <c:v>-0.2530796143574901</c:v>
                </c:pt>
                <c:pt idx="2020">
                  <c:v>-0.26187220891690838</c:v>
                </c:pt>
                <c:pt idx="2021">
                  <c:v>-0.39930747790164411</c:v>
                </c:pt>
                <c:pt idx="2022">
                  <c:v>-0.16696251442252869</c:v>
                </c:pt>
                <c:pt idx="2023">
                  <c:v>-0.16801878715613591</c:v>
                </c:pt>
                <c:pt idx="2024">
                  <c:v>-1.8631783631801995E-2</c:v>
                </c:pt>
                <c:pt idx="2025">
                  <c:v>-0.34834139976307216</c:v>
                </c:pt>
                <c:pt idx="2026">
                  <c:v>-0.14166035991916484</c:v>
                </c:pt>
                <c:pt idx="2027">
                  <c:v>-0.21652990713693299</c:v>
                </c:pt>
                <c:pt idx="2028">
                  <c:v>-0.29491068524608333</c:v>
                </c:pt>
                <c:pt idx="2029">
                  <c:v>-0.37154068701986354</c:v>
                </c:pt>
                <c:pt idx="2030">
                  <c:v>-5.3782805428191367E-2</c:v>
                </c:pt>
                <c:pt idx="2031">
                  <c:v>-0.15887410168551516</c:v>
                </c:pt>
                <c:pt idx="2032">
                  <c:v>-0.16169082897513448</c:v>
                </c:pt>
                <c:pt idx="2033">
                  <c:v>-8.8229645402175955E-2</c:v>
                </c:pt>
                <c:pt idx="2034">
                  <c:v>-0.14481949989934459</c:v>
                </c:pt>
                <c:pt idx="2035">
                  <c:v>-0.26187220891690832</c:v>
                </c:pt>
                <c:pt idx="2036">
                  <c:v>-0.12689189808994744</c:v>
                </c:pt>
                <c:pt idx="2037">
                  <c:v>-0.19754603259392867</c:v>
                </c:pt>
                <c:pt idx="2038">
                  <c:v>-0.38349242155946162</c:v>
                </c:pt>
                <c:pt idx="2039">
                  <c:v>-8.6469190846163946E-2</c:v>
                </c:pt>
                <c:pt idx="2040">
                  <c:v>-0.16450755626475377</c:v>
                </c:pt>
                <c:pt idx="2041">
                  <c:v>-0.35255681247685916</c:v>
                </c:pt>
                <c:pt idx="2042">
                  <c:v>-0.29702323071329778</c:v>
                </c:pt>
                <c:pt idx="2043">
                  <c:v>-0.25203301984452475</c:v>
                </c:pt>
                <c:pt idx="2044">
                  <c:v>-0.40985084879643263</c:v>
                </c:pt>
                <c:pt idx="2045">
                  <c:v>-0.27909562890390066</c:v>
                </c:pt>
                <c:pt idx="2046">
                  <c:v>-0.32127879070369636</c:v>
                </c:pt>
                <c:pt idx="2047">
                  <c:v>-0.20001066897234551</c:v>
                </c:pt>
                <c:pt idx="2048">
                  <c:v>-0.24394460710751129</c:v>
                </c:pt>
                <c:pt idx="2049">
                  <c:v>-0.41161130335244472</c:v>
                </c:pt>
                <c:pt idx="2050">
                  <c:v>-0.40633961790505047</c:v>
                </c:pt>
                <c:pt idx="2051">
                  <c:v>-0.46820115784961336</c:v>
                </c:pt>
                <c:pt idx="2052">
                  <c:v>-0.32584629432868573</c:v>
                </c:pt>
                <c:pt idx="2053">
                  <c:v>-0.2509767471109175</c:v>
                </c:pt>
                <c:pt idx="2054">
                  <c:v>-0.29806982522626307</c:v>
                </c:pt>
                <c:pt idx="2055">
                  <c:v>-0.41231548517484951</c:v>
                </c:pt>
                <c:pt idx="2056">
                  <c:v>-0.45132982877382349</c:v>
                </c:pt>
                <c:pt idx="2057">
                  <c:v>-0.30791869251928866</c:v>
                </c:pt>
                <c:pt idx="2058">
                  <c:v>-0.31003123798650306</c:v>
                </c:pt>
                <c:pt idx="2059">
                  <c:v>-0.39017247065166544</c:v>
                </c:pt>
                <c:pt idx="2060">
                  <c:v>-0.37330114157587557</c:v>
                </c:pt>
                <c:pt idx="2061">
                  <c:v>-0.34939767249667947</c:v>
                </c:pt>
                <c:pt idx="2062">
                  <c:v>-0.2168819980481354</c:v>
                </c:pt>
                <c:pt idx="2063">
                  <c:v>-0.29315990891071325</c:v>
                </c:pt>
                <c:pt idx="2064">
                  <c:v>-0.21020194895593158</c:v>
                </c:pt>
                <c:pt idx="2065">
                  <c:v>-0.21547363440332576</c:v>
                </c:pt>
                <c:pt idx="2066">
                  <c:v>-5.2374441783381763E-2</c:v>
                </c:pt>
                <c:pt idx="2067">
                  <c:v>-0.15958796172856193</c:v>
                </c:pt>
                <c:pt idx="2068">
                  <c:v>-0.21476945258092092</c:v>
                </c:pt>
                <c:pt idx="2069">
                  <c:v>-0.13427612900455616</c:v>
                </c:pt>
                <c:pt idx="2070">
                  <c:v>-0.26152011800570596</c:v>
                </c:pt>
                <c:pt idx="2071">
                  <c:v>-0.15149954899154847</c:v>
                </c:pt>
                <c:pt idx="2072">
                  <c:v>-0.17891424896212671</c:v>
                </c:pt>
                <c:pt idx="2073">
                  <c:v>-0.40879457606282538</c:v>
                </c:pt>
                <c:pt idx="2074">
                  <c:v>-0.35045394523028661</c:v>
                </c:pt>
                <c:pt idx="2075">
                  <c:v>-0.11037265992536002</c:v>
                </c:pt>
                <c:pt idx="2076">
                  <c:v>-0.44500187059282204</c:v>
                </c:pt>
                <c:pt idx="2077">
                  <c:v>-0.26257639073931316</c:v>
                </c:pt>
                <c:pt idx="2078">
                  <c:v>-0.34904558158547705</c:v>
                </c:pt>
                <c:pt idx="2079">
                  <c:v>-7.0321400034063283E-3</c:v>
                </c:pt>
                <c:pt idx="2080">
                  <c:v>-0.2924557270883083</c:v>
                </c:pt>
                <c:pt idx="2081">
                  <c:v>-6.9949952681576361E-2</c:v>
                </c:pt>
                <c:pt idx="2082">
                  <c:v>-0.1845380253207233</c:v>
                </c:pt>
                <c:pt idx="2083">
                  <c:v>-0.42461931062564995</c:v>
                </c:pt>
                <c:pt idx="2084">
                  <c:v>-0.30651032887447899</c:v>
                </c:pt>
                <c:pt idx="2085">
                  <c:v>-0.33920639251309342</c:v>
                </c:pt>
                <c:pt idx="2086">
                  <c:v>-0.50897595600459922</c:v>
                </c:pt>
                <c:pt idx="2087">
                  <c:v>-0.34939767249667947</c:v>
                </c:pt>
                <c:pt idx="2088">
                  <c:v>-0.35396517612166883</c:v>
                </c:pt>
                <c:pt idx="2089">
                  <c:v>-0.27311976163410162</c:v>
                </c:pt>
                <c:pt idx="2090">
                  <c:v>-0.28436731435129486</c:v>
                </c:pt>
                <c:pt idx="2091">
                  <c:v>-0.27523230710131608</c:v>
                </c:pt>
                <c:pt idx="2092">
                  <c:v>-0.29878368526930982</c:v>
                </c:pt>
                <c:pt idx="2093">
                  <c:v>-0.3708365051974587</c:v>
                </c:pt>
                <c:pt idx="2094">
                  <c:v>-0.26890434892031467</c:v>
                </c:pt>
                <c:pt idx="2095">
                  <c:v>-0.35045394523028667</c:v>
                </c:pt>
                <c:pt idx="2096">
                  <c:v>-0.28015190163750792</c:v>
                </c:pt>
                <c:pt idx="2097">
                  <c:v>-0.36205358885868233</c:v>
                </c:pt>
                <c:pt idx="2098">
                  <c:v>-0.34377389613808285</c:v>
                </c:pt>
                <c:pt idx="2099">
                  <c:v>-0.28647985981850937</c:v>
                </c:pt>
                <c:pt idx="2100">
                  <c:v>-0.36240567976988475</c:v>
                </c:pt>
                <c:pt idx="2101">
                  <c:v>-0.10088556176417884</c:v>
                </c:pt>
                <c:pt idx="2102">
                  <c:v>-0.41899553426705338</c:v>
                </c:pt>
                <c:pt idx="2103">
                  <c:v>-0.29034318162109385</c:v>
                </c:pt>
                <c:pt idx="2104">
                  <c:v>-0.19262643805773685</c:v>
                </c:pt>
                <c:pt idx="2105">
                  <c:v>-0.36697318339487417</c:v>
                </c:pt>
                <c:pt idx="2106">
                  <c:v>-0.26996062165392182</c:v>
                </c:pt>
                <c:pt idx="2107">
                  <c:v>-0.33744593795708128</c:v>
                </c:pt>
                <c:pt idx="2108">
                  <c:v>-0.41688298879983893</c:v>
                </c:pt>
                <c:pt idx="2109">
                  <c:v>-0.3202225179700891</c:v>
                </c:pt>
                <c:pt idx="2110">
                  <c:v>-0.30475955253910886</c:v>
                </c:pt>
                <c:pt idx="2111">
                  <c:v>-0.18876311625515224</c:v>
                </c:pt>
                <c:pt idx="2112">
                  <c:v>-0.1708355144457552</c:v>
                </c:pt>
                <c:pt idx="2113">
                  <c:v>-0.23340123621272288</c:v>
                </c:pt>
                <c:pt idx="2114">
                  <c:v>-0.22180159258432725</c:v>
                </c:pt>
                <c:pt idx="2115">
                  <c:v>-0.16415546535355136</c:v>
                </c:pt>
                <c:pt idx="2116">
                  <c:v>-0.30018237069347753</c:v>
                </c:pt>
                <c:pt idx="2117">
                  <c:v>-0.2797998107263055</c:v>
                </c:pt>
                <c:pt idx="2118">
                  <c:v>-4.1831070888593232E-2</c:v>
                </c:pt>
                <c:pt idx="2119">
                  <c:v>-0.45836196877722973</c:v>
                </c:pt>
                <c:pt idx="2120">
                  <c:v>-0.38700365245084373</c:v>
                </c:pt>
                <c:pt idx="2121">
                  <c:v>-0.267495985275505</c:v>
                </c:pt>
                <c:pt idx="2122">
                  <c:v>-0.23480959985753255</c:v>
                </c:pt>
                <c:pt idx="2123">
                  <c:v>-0.33815011977948622</c:v>
                </c:pt>
                <c:pt idx="2124">
                  <c:v>-0.21125822168953876</c:v>
                </c:pt>
                <c:pt idx="2125">
                  <c:v>-0.44746650697123885</c:v>
                </c:pt>
                <c:pt idx="2126">
                  <c:v>-0.34306971431567795</c:v>
                </c:pt>
                <c:pt idx="2127">
                  <c:v>-0.31530292343389732</c:v>
                </c:pt>
                <c:pt idx="2128">
                  <c:v>-0.32479002159507853</c:v>
                </c:pt>
                <c:pt idx="2129">
                  <c:v>-0.23516169076873489</c:v>
                </c:pt>
                <c:pt idx="2130">
                  <c:v>-0.13006071629076918</c:v>
                </c:pt>
                <c:pt idx="2131">
                  <c:v>-0.36697318339487417</c:v>
                </c:pt>
                <c:pt idx="2132">
                  <c:v>-0.26820016709790984</c:v>
                </c:pt>
                <c:pt idx="2133">
                  <c:v>-0.21020194895593158</c:v>
                </c:pt>
                <c:pt idx="2134">
                  <c:v>-0.14236454174156965</c:v>
                </c:pt>
                <c:pt idx="2135">
                  <c:v>-0.48612875965901042</c:v>
                </c:pt>
                <c:pt idx="2136">
                  <c:v>-0.36134940703627755</c:v>
                </c:pt>
                <c:pt idx="2137">
                  <c:v>-0.21617781622573057</c:v>
                </c:pt>
                <c:pt idx="2138">
                  <c:v>-4.2535252710998062E-2</c:v>
                </c:pt>
                <c:pt idx="2139">
                  <c:v>-7.7686274507387479E-2</c:v>
                </c:pt>
                <c:pt idx="2140">
                  <c:v>-0.1058051563003706</c:v>
                </c:pt>
                <c:pt idx="2141">
                  <c:v>-0.29878368526930982</c:v>
                </c:pt>
                <c:pt idx="2142">
                  <c:v>-0.25765679620312137</c:v>
                </c:pt>
                <c:pt idx="2143">
                  <c:v>-0.14517159081054695</c:v>
                </c:pt>
                <c:pt idx="2144">
                  <c:v>-0.33041379795367515</c:v>
                </c:pt>
                <c:pt idx="2145">
                  <c:v>-0.27347185254530404</c:v>
                </c:pt>
                <c:pt idx="2146">
                  <c:v>-0.15255582172515567</c:v>
                </c:pt>
                <c:pt idx="2147">
                  <c:v>-0.21758617987054021</c:v>
                </c:pt>
                <c:pt idx="2148">
                  <c:v>-0.17926633987332916</c:v>
                </c:pt>
                <c:pt idx="2149">
                  <c:v>-0.28156026528231753</c:v>
                </c:pt>
                <c:pt idx="2150">
                  <c:v>-0.11881316357357588</c:v>
                </c:pt>
                <c:pt idx="2151">
                  <c:v>-0.11213311448137207</c:v>
                </c:pt>
                <c:pt idx="2152">
                  <c:v>-0.29843159435810745</c:v>
                </c:pt>
                <c:pt idx="2153">
                  <c:v>-0.22039322893951754</c:v>
                </c:pt>
                <c:pt idx="2154">
                  <c:v>-0.40985084879643263</c:v>
                </c:pt>
                <c:pt idx="2155">
                  <c:v>-8.6117099934961486E-2</c:v>
                </c:pt>
                <c:pt idx="2156">
                  <c:v>-0.23445750894633011</c:v>
                </c:pt>
                <c:pt idx="2157">
                  <c:v>-0.18841102534394991</c:v>
                </c:pt>
                <c:pt idx="2158">
                  <c:v>-0.28120817437111506</c:v>
                </c:pt>
                <c:pt idx="2159">
                  <c:v>-0.31565501434509974</c:v>
                </c:pt>
                <c:pt idx="2160">
                  <c:v>-0.21406527075851606</c:v>
                </c:pt>
                <c:pt idx="2161">
                  <c:v>-0.4218025833360306</c:v>
                </c:pt>
                <c:pt idx="2162">
                  <c:v>-0.12408484902097015</c:v>
                </c:pt>
                <c:pt idx="2163">
                  <c:v>-0.28577567799610454</c:v>
                </c:pt>
                <c:pt idx="2164">
                  <c:v>-0.19333061988014166</c:v>
                </c:pt>
                <c:pt idx="2165">
                  <c:v>-0.30335118889429924</c:v>
                </c:pt>
                <c:pt idx="2166">
                  <c:v>-0.26855225800911231</c:v>
                </c:pt>
                <c:pt idx="2167">
                  <c:v>-0.33358261615449675</c:v>
                </c:pt>
                <c:pt idx="2168">
                  <c:v>-0.22250577440673203</c:v>
                </c:pt>
                <c:pt idx="2169">
                  <c:v>-0.14095617809676</c:v>
                </c:pt>
                <c:pt idx="2170">
                  <c:v>-0.33920639251309342</c:v>
                </c:pt>
                <c:pt idx="2171">
                  <c:v>-0.44641023423763165</c:v>
                </c:pt>
                <c:pt idx="2172">
                  <c:v>-0.4017721142800611</c:v>
                </c:pt>
                <c:pt idx="2173">
                  <c:v>-0.14411531807693972</c:v>
                </c:pt>
                <c:pt idx="2174">
                  <c:v>-0.13637899625112868</c:v>
                </c:pt>
                <c:pt idx="2175">
                  <c:v>-0.33920639251309342</c:v>
                </c:pt>
                <c:pt idx="2176">
                  <c:v>-0.41793926153344607</c:v>
                </c:pt>
                <c:pt idx="2177">
                  <c:v>-0.24956838346610793</c:v>
                </c:pt>
                <c:pt idx="2178">
                  <c:v>-0.16907505988974314</c:v>
                </c:pt>
                <c:pt idx="2179">
                  <c:v>-0.1304128072019716</c:v>
                </c:pt>
                <c:pt idx="2180">
                  <c:v>-0.39544415609905964</c:v>
                </c:pt>
                <c:pt idx="2181">
                  <c:v>-0.34869349067427458</c:v>
                </c:pt>
                <c:pt idx="2182">
                  <c:v>-0.2850714961736997</c:v>
                </c:pt>
                <c:pt idx="2183">
                  <c:v>-0.23410541803512766</c:v>
                </c:pt>
                <c:pt idx="2184">
                  <c:v>-0.2850714961736997</c:v>
                </c:pt>
                <c:pt idx="2185">
                  <c:v>-0.31565501434509968</c:v>
                </c:pt>
                <c:pt idx="2186">
                  <c:v>-0.12162021264255325</c:v>
                </c:pt>
                <c:pt idx="2187">
                  <c:v>-0.25238511075572712</c:v>
                </c:pt>
                <c:pt idx="2188">
                  <c:v>-0.29139945435470116</c:v>
                </c:pt>
                <c:pt idx="2189">
                  <c:v>-0.36170149794747991</c:v>
                </c:pt>
                <c:pt idx="2190">
                  <c:v>-0.20001066897234548</c:v>
                </c:pt>
                <c:pt idx="2191">
                  <c:v>-0.28085608345991275</c:v>
                </c:pt>
                <c:pt idx="2192">
                  <c:v>-0.28683195072971174</c:v>
                </c:pt>
                <c:pt idx="2193">
                  <c:v>-0.31038332889770553</c:v>
                </c:pt>
                <c:pt idx="2194">
                  <c:v>-0.17645929080435185</c:v>
                </c:pt>
                <c:pt idx="2195">
                  <c:v>-5.4839078161798616E-2</c:v>
                </c:pt>
                <c:pt idx="2196">
                  <c:v>-0.11213311448137206</c:v>
                </c:pt>
                <c:pt idx="2197">
                  <c:v>-0.44184273061264229</c:v>
                </c:pt>
                <c:pt idx="2198">
                  <c:v>-0.29912609795987027</c:v>
                </c:pt>
                <c:pt idx="2199">
                  <c:v>-0.30862287434169344</c:v>
                </c:pt>
                <c:pt idx="2200">
                  <c:v>-0.38911619791805818</c:v>
                </c:pt>
                <c:pt idx="2201">
                  <c:v>-0.181730976251746</c:v>
                </c:pt>
                <c:pt idx="2202">
                  <c:v>-0.26996062165392182</c:v>
                </c:pt>
                <c:pt idx="2203">
                  <c:v>-0.30229491616069204</c:v>
                </c:pt>
                <c:pt idx="2204">
                  <c:v>-0.23445750894633008</c:v>
                </c:pt>
                <c:pt idx="2205">
                  <c:v>-0.36064522521387266</c:v>
                </c:pt>
                <c:pt idx="2206">
                  <c:v>-0.23445750894633008</c:v>
                </c:pt>
                <c:pt idx="2207">
                  <c:v>-0.43973018514542783</c:v>
                </c:pt>
                <c:pt idx="2208">
                  <c:v>-0.23937710348252184</c:v>
                </c:pt>
                <c:pt idx="2209">
                  <c:v>-0.23832083074891469</c:v>
                </c:pt>
                <c:pt idx="2210">
                  <c:v>-0.38770783427324856</c:v>
                </c:pt>
                <c:pt idx="2211">
                  <c:v>-9.7012561740952324E-2</c:v>
                </c:pt>
                <c:pt idx="2212">
                  <c:v>-0.43551477243164077</c:v>
                </c:pt>
                <c:pt idx="2213">
                  <c:v>-0.47980080147800896</c:v>
                </c:pt>
                <c:pt idx="2214">
                  <c:v>-0.36134940703627755</c:v>
                </c:pt>
                <c:pt idx="2215">
                  <c:v>-0.40669170881625288</c:v>
                </c:pt>
                <c:pt idx="2216">
                  <c:v>-0.22777745985412623</c:v>
                </c:pt>
                <c:pt idx="2217">
                  <c:v>-0.17048342353455276</c:v>
                </c:pt>
                <c:pt idx="2218">
                  <c:v>-0.25730470529191907</c:v>
                </c:pt>
                <c:pt idx="2219">
                  <c:v>-8.9990099958188019E-2</c:v>
                </c:pt>
                <c:pt idx="2220">
                  <c:v>-0.28366313252889008</c:v>
                </c:pt>
                <c:pt idx="2221">
                  <c:v>-0.34728512702946496</c:v>
                </c:pt>
                <c:pt idx="2222">
                  <c:v>-6.467826723418213E-2</c:v>
                </c:pt>
                <c:pt idx="2223">
                  <c:v>-0.14903491261313154</c:v>
                </c:pt>
                <c:pt idx="2224">
                  <c:v>-0.10018137994177395</c:v>
                </c:pt>
                <c:pt idx="2225">
                  <c:v>-0.19297852896893922</c:v>
                </c:pt>
                <c:pt idx="2226">
                  <c:v>-0.22848164167653104</c:v>
                </c:pt>
                <c:pt idx="2227">
                  <c:v>-2.1125454672145821E-3</c:v>
                </c:pt>
                <c:pt idx="2228">
                  <c:v>-0.12443693993217254</c:v>
                </c:pt>
                <c:pt idx="2229">
                  <c:v>-0.31530292343389726</c:v>
                </c:pt>
                <c:pt idx="2230">
                  <c:v>-0.32970961613127026</c:v>
                </c:pt>
                <c:pt idx="2231">
                  <c:v>-0.37365323248707799</c:v>
                </c:pt>
                <c:pt idx="2232">
                  <c:v>-0.35537353976647845</c:v>
                </c:pt>
                <c:pt idx="2233">
                  <c:v>-0.1683708780673383</c:v>
                </c:pt>
                <c:pt idx="2234">
                  <c:v>-0.42426721971444759</c:v>
                </c:pt>
                <c:pt idx="2235">
                  <c:v>-0.2214495016731248</c:v>
                </c:pt>
                <c:pt idx="2236">
                  <c:v>-0.29245572708830836</c:v>
                </c:pt>
                <c:pt idx="2237">
                  <c:v>-0.35045394523028667</c:v>
                </c:pt>
                <c:pt idx="2238">
                  <c:v>-0.34342180522688043</c:v>
                </c:pt>
                <c:pt idx="2239">
                  <c:v>-0.19930648714994076</c:v>
                </c:pt>
                <c:pt idx="2240">
                  <c:v>-0.14060408718555759</c:v>
                </c:pt>
                <c:pt idx="2241">
                  <c:v>-0.33182216159848471</c:v>
                </c:pt>
                <c:pt idx="2242">
                  <c:v>-0.32057460888129141</c:v>
                </c:pt>
                <c:pt idx="2243">
                  <c:v>-0.439026003323023</c:v>
                </c:pt>
                <c:pt idx="2244">
                  <c:v>-0.30405537071670408</c:v>
                </c:pt>
                <c:pt idx="2245">
                  <c:v>-0.25695261438071659</c:v>
                </c:pt>
                <c:pt idx="2246">
                  <c:v>-0.20528235441973977</c:v>
                </c:pt>
                <c:pt idx="2247">
                  <c:v>-0.37365323248707799</c:v>
                </c:pt>
                <c:pt idx="2248">
                  <c:v>-0.27558439801251849</c:v>
                </c:pt>
                <c:pt idx="2249">
                  <c:v>-0.18208306716294845</c:v>
                </c:pt>
                <c:pt idx="2250">
                  <c:v>-0.33920639251309342</c:v>
                </c:pt>
                <c:pt idx="2251">
                  <c:v>-0.33323052524329438</c:v>
                </c:pt>
                <c:pt idx="2252">
                  <c:v>-0.34483016887168999</c:v>
                </c:pt>
                <c:pt idx="2253">
                  <c:v>-0.48612875965901042</c:v>
                </c:pt>
                <c:pt idx="2254">
                  <c:v>-0.24008128530492673</c:v>
                </c:pt>
                <c:pt idx="2255">
                  <c:v>-0.36170149794747991</c:v>
                </c:pt>
                <c:pt idx="2256">
                  <c:v>-0.38525287611547365</c:v>
                </c:pt>
                <c:pt idx="2257">
                  <c:v>-0.41196339426364714</c:v>
                </c:pt>
                <c:pt idx="2258">
                  <c:v>-0.50791968327099202</c:v>
                </c:pt>
                <c:pt idx="2259">
                  <c:v>-0.25554425073590697</c:v>
                </c:pt>
                <c:pt idx="2260">
                  <c:v>-0.31038332889770553</c:v>
                </c:pt>
                <c:pt idx="2261">
                  <c:v>-0.3543172670328712</c:v>
                </c:pt>
                <c:pt idx="2262">
                  <c:v>-0.28015190163750792</c:v>
                </c:pt>
                <c:pt idx="2263">
                  <c:v>-0.27909562890390061</c:v>
                </c:pt>
                <c:pt idx="2264">
                  <c:v>-0.33991057433549826</c:v>
                </c:pt>
                <c:pt idx="2265">
                  <c:v>-0.53076687961658098</c:v>
                </c:pt>
                <c:pt idx="2266">
                  <c:v>-9.9829289030571616E-2</c:v>
                </c:pt>
                <c:pt idx="2267">
                  <c:v>-0.27874353799269824</c:v>
                </c:pt>
                <c:pt idx="2268">
                  <c:v>-0.22531282347570936</c:v>
                </c:pt>
                <c:pt idx="2269">
                  <c:v>-1.8279692720599601E-2</c:v>
                </c:pt>
                <c:pt idx="2270">
                  <c:v>-0.33393470706569922</c:v>
                </c:pt>
                <c:pt idx="2271">
                  <c:v>-0.2453529707523209</c:v>
                </c:pt>
                <c:pt idx="2272">
                  <c:v>-0.12830026173475709</c:v>
                </c:pt>
                <c:pt idx="2273">
                  <c:v>-0.41090712153003989</c:v>
                </c:pt>
                <c:pt idx="2274">
                  <c:v>-0.22215368349552964</c:v>
                </c:pt>
                <c:pt idx="2275">
                  <c:v>-0.39544415609905964</c:v>
                </c:pt>
                <c:pt idx="2276">
                  <c:v>-0.44711441606003643</c:v>
                </c:pt>
                <c:pt idx="2277">
                  <c:v>-0.2604638452720987</c:v>
                </c:pt>
                <c:pt idx="2278">
                  <c:v>-0.41793926153344613</c:v>
                </c:pt>
                <c:pt idx="2279">
                  <c:v>-0.25660052346951417</c:v>
                </c:pt>
                <c:pt idx="2280">
                  <c:v>-0.31565501434509974</c:v>
                </c:pt>
                <c:pt idx="2281">
                  <c:v>-0.41688298879983893</c:v>
                </c:pt>
                <c:pt idx="2282">
                  <c:v>-0.25062465619971508</c:v>
                </c:pt>
                <c:pt idx="2283">
                  <c:v>-8.1901687221174482E-2</c:v>
                </c:pt>
                <c:pt idx="2284">
                  <c:v>-3.1287699993804839E-2</c:v>
                </c:pt>
                <c:pt idx="2285">
                  <c:v>-0.38349242155946162</c:v>
                </c:pt>
                <c:pt idx="2286">
                  <c:v>-4.2183161799795685E-2</c:v>
                </c:pt>
                <c:pt idx="2287">
                  <c:v>-0.42285885606963797</c:v>
                </c:pt>
                <c:pt idx="2288">
                  <c:v>-0.25027256528851277</c:v>
                </c:pt>
                <c:pt idx="2289">
                  <c:v>-2.5311832724005813E-2</c:v>
                </c:pt>
                <c:pt idx="2290">
                  <c:v>-0.1704834235345527</c:v>
                </c:pt>
                <c:pt idx="2291">
                  <c:v>-0.28155058706167557</c:v>
                </c:pt>
                <c:pt idx="2292">
                  <c:v>-0.26152011800570596</c:v>
                </c:pt>
                <c:pt idx="2293">
                  <c:v>-0.35782849792425331</c:v>
                </c:pt>
                <c:pt idx="2294">
                  <c:v>-5.7294036319573506E-2</c:v>
                </c:pt>
                <c:pt idx="2295">
                  <c:v>-0.21161031260074117</c:v>
                </c:pt>
                <c:pt idx="2296">
                  <c:v>-0.20422608168613246</c:v>
                </c:pt>
                <c:pt idx="2297">
                  <c:v>-8.9638009046985601E-2</c:v>
                </c:pt>
                <c:pt idx="2298">
                  <c:v>-0.21090613077833642</c:v>
                </c:pt>
                <c:pt idx="2299">
                  <c:v>-0.37927700884567461</c:v>
                </c:pt>
                <c:pt idx="2300">
                  <c:v>-0.20633862715334697</c:v>
                </c:pt>
                <c:pt idx="2301">
                  <c:v>-0.33815011977948622</c:v>
                </c:pt>
                <c:pt idx="2302">
                  <c:v>-0.3965004288326669</c:v>
                </c:pt>
                <c:pt idx="2303">
                  <c:v>-0.34939767249667947</c:v>
                </c:pt>
                <c:pt idx="2304">
                  <c:v>-0.21476945258092095</c:v>
                </c:pt>
                <c:pt idx="2305">
                  <c:v>-1.3360098184407832E-2</c:v>
                </c:pt>
                <c:pt idx="2306">
                  <c:v>-0.50756759235978965</c:v>
                </c:pt>
                <c:pt idx="2307">
                  <c:v>-0.39297951972064271</c:v>
                </c:pt>
                <c:pt idx="2308">
                  <c:v>-0.13533240173816335</c:v>
                </c:pt>
                <c:pt idx="2309">
                  <c:v>-0.30791869251928861</c:v>
                </c:pt>
                <c:pt idx="2310">
                  <c:v>-0.22180159258432719</c:v>
                </c:pt>
                <c:pt idx="2311">
                  <c:v>-0.3026470070718944</c:v>
                </c:pt>
                <c:pt idx="2312">
                  <c:v>-0.16766669624493347</c:v>
                </c:pt>
                <c:pt idx="2313">
                  <c:v>-0.4070437997274553</c:v>
                </c:pt>
                <c:pt idx="2314">
                  <c:v>-4.1478979977390966E-2</c:v>
                </c:pt>
                <c:pt idx="2315">
                  <c:v>-0.28436731435129486</c:v>
                </c:pt>
                <c:pt idx="2316">
                  <c:v>-0.18173097625174597</c:v>
                </c:pt>
                <c:pt idx="2317">
                  <c:v>-0.15853168899495471</c:v>
                </c:pt>
                <c:pt idx="2318">
                  <c:v>-0.22707327803172142</c:v>
                </c:pt>
                <c:pt idx="2319">
                  <c:v>-0.43551477243164083</c:v>
                </c:pt>
                <c:pt idx="2320">
                  <c:v>-0.1708355144457552</c:v>
                </c:pt>
                <c:pt idx="2321">
                  <c:v>-0.30405537071670402</c:v>
                </c:pt>
                <c:pt idx="2322">
                  <c:v>-0.50370427055720512</c:v>
                </c:pt>
                <c:pt idx="2323">
                  <c:v>-0.3272546579734954</c:v>
                </c:pt>
                <c:pt idx="2324">
                  <c:v>-0.43586686334284325</c:v>
                </c:pt>
                <c:pt idx="2325">
                  <c:v>-0.25238511075572717</c:v>
                </c:pt>
                <c:pt idx="2326">
                  <c:v>-0.292103636177106</c:v>
                </c:pt>
                <c:pt idx="2327">
                  <c:v>-0.23058450892310356</c:v>
                </c:pt>
                <c:pt idx="2328">
                  <c:v>-0.39017247065166544</c:v>
                </c:pt>
                <c:pt idx="2329">
                  <c:v>-0.1233806671985653</c:v>
                </c:pt>
                <c:pt idx="2330">
                  <c:v>-0.29983027978227506</c:v>
                </c:pt>
                <c:pt idx="2331">
                  <c:v>-0.21968904711711271</c:v>
                </c:pt>
                <c:pt idx="2332">
                  <c:v>-0.28718404164091416</c:v>
                </c:pt>
                <c:pt idx="2333">
                  <c:v>-0.43481059060923599</c:v>
                </c:pt>
                <c:pt idx="2334">
                  <c:v>-0.21758617987054019</c:v>
                </c:pt>
                <c:pt idx="2335">
                  <c:v>-0.36064522521387266</c:v>
                </c:pt>
                <c:pt idx="2336">
                  <c:v>-0.1877068435215451</c:v>
                </c:pt>
                <c:pt idx="2337">
                  <c:v>-0.27523230710131613</c:v>
                </c:pt>
                <c:pt idx="2338">
                  <c:v>-9.8773016296964333E-2</c:v>
                </c:pt>
                <c:pt idx="2339">
                  <c:v>-0.1852422071431282</c:v>
                </c:pt>
                <c:pt idx="2340">
                  <c:v>-0.12970862537956676</c:v>
                </c:pt>
                <c:pt idx="2341">
                  <c:v>-0.39579624701026206</c:v>
                </c:pt>
                <c:pt idx="2342">
                  <c:v>-9.9477198119369198E-2</c:v>
                </c:pt>
                <c:pt idx="2343">
                  <c:v>-0.16872296897854075</c:v>
                </c:pt>
                <c:pt idx="2344">
                  <c:v>-0.12970862537956676</c:v>
                </c:pt>
                <c:pt idx="2345">
                  <c:v>-0.23375332712392527</c:v>
                </c:pt>
                <c:pt idx="2346">
                  <c:v>-0.30721451069688377</c:v>
                </c:pt>
                <c:pt idx="2347">
                  <c:v>-0.10228424718834651</c:v>
                </c:pt>
                <c:pt idx="2348">
                  <c:v>-0.28085608345991275</c:v>
                </c:pt>
                <c:pt idx="2349">
                  <c:v>-0.34236553249327317</c:v>
                </c:pt>
                <c:pt idx="2350">
                  <c:v>-0.3202225179700891</c:v>
                </c:pt>
                <c:pt idx="2351">
                  <c:v>-0.33076588886487751</c:v>
                </c:pt>
                <c:pt idx="2352">
                  <c:v>-0.28753613255211657</c:v>
                </c:pt>
                <c:pt idx="2353">
                  <c:v>-0.26328057256171805</c:v>
                </c:pt>
                <c:pt idx="2354">
                  <c:v>-0.28999109070989149</c:v>
                </c:pt>
                <c:pt idx="2355">
                  <c:v>-0.37259695975347079</c:v>
                </c:pt>
                <c:pt idx="2356">
                  <c:v>-0.34271762340447554</c:v>
                </c:pt>
                <c:pt idx="2357">
                  <c:v>-0.39930747790164417</c:v>
                </c:pt>
                <c:pt idx="2358">
                  <c:v>-0.30721451069688371</c:v>
                </c:pt>
                <c:pt idx="2359">
                  <c:v>-0.40528334517144327</c:v>
                </c:pt>
                <c:pt idx="2360">
                  <c:v>-0.18173097625174597</c:v>
                </c:pt>
                <c:pt idx="2361">
                  <c:v>-0.37822073611206741</c:v>
                </c:pt>
                <c:pt idx="2362">
                  <c:v>-0.36697318339487411</c:v>
                </c:pt>
                <c:pt idx="2363">
                  <c:v>-0.32549420341748331</c:v>
                </c:pt>
                <c:pt idx="2364">
                  <c:v>-0.19860230532753584</c:v>
                </c:pt>
                <c:pt idx="2365">
                  <c:v>-0.18243515807415084</c:v>
                </c:pt>
                <c:pt idx="2366">
                  <c:v>-0.26643971254189774</c:v>
                </c:pt>
                <c:pt idx="2367">
                  <c:v>-0.38067569426984227</c:v>
                </c:pt>
                <c:pt idx="2368">
                  <c:v>-0.23304914530152049</c:v>
                </c:pt>
                <c:pt idx="2369">
                  <c:v>-0.12338066719856529</c:v>
                </c:pt>
                <c:pt idx="2370">
                  <c:v>-0.3676773652172789</c:v>
                </c:pt>
                <c:pt idx="2371">
                  <c:v>2.0030469055969603E-2</c:v>
                </c:pt>
                <c:pt idx="2372">
                  <c:v>-0.44324141603680989</c:v>
                </c:pt>
                <c:pt idx="2373">
                  <c:v>-0.3325263434208896</c:v>
                </c:pt>
                <c:pt idx="2374">
                  <c:v>-0.3965004288326669</c:v>
                </c:pt>
                <c:pt idx="2375">
                  <c:v>-0.3831403306482592</c:v>
                </c:pt>
                <c:pt idx="2376">
                  <c:v>-0.31987042705888669</c:v>
                </c:pt>
                <c:pt idx="2377">
                  <c:v>-0.33674175613467655</c:v>
                </c:pt>
                <c:pt idx="2378">
                  <c:v>-0.35782849792425336</c:v>
                </c:pt>
                <c:pt idx="2379">
                  <c:v>-0.21125822168953876</c:v>
                </c:pt>
                <c:pt idx="2380">
                  <c:v>-0.37786864520086499</c:v>
                </c:pt>
                <c:pt idx="2381">
                  <c:v>-0.27944771981510308</c:v>
                </c:pt>
                <c:pt idx="2382">
                  <c:v>-0.27909562890390066</c:v>
                </c:pt>
                <c:pt idx="2383">
                  <c:v>-0.31495083252269479</c:v>
                </c:pt>
                <c:pt idx="2384">
                  <c:v>-0.28331104161768761</c:v>
                </c:pt>
                <c:pt idx="2385">
                  <c:v>-0.33919671429245146</c:v>
                </c:pt>
                <c:pt idx="2386">
                  <c:v>-0.10018137994177397</c:v>
                </c:pt>
                <c:pt idx="2387">
                  <c:v>-0.26820016709790984</c:v>
                </c:pt>
                <c:pt idx="2388">
                  <c:v>-0.2808560834599127</c:v>
                </c:pt>
                <c:pt idx="2389">
                  <c:v>-0.11142893265896719</c:v>
                </c:pt>
                <c:pt idx="2390">
                  <c:v>-4.0774798154986046E-2</c:v>
                </c:pt>
                <c:pt idx="2391">
                  <c:v>-0.12408484902097011</c:v>
                </c:pt>
                <c:pt idx="2392">
                  <c:v>-0.44992146512901382</c:v>
                </c:pt>
                <c:pt idx="2393">
                  <c:v>-0.30897496525289581</c:v>
                </c:pt>
                <c:pt idx="2394">
                  <c:v>-0.33323052524329438</c:v>
                </c:pt>
                <c:pt idx="2395">
                  <c:v>-0.27523230710131608</c:v>
                </c:pt>
                <c:pt idx="2396">
                  <c:v>-0.32619838523988809</c:v>
                </c:pt>
                <c:pt idx="2397">
                  <c:v>-0.3202225179700891</c:v>
                </c:pt>
                <c:pt idx="2398">
                  <c:v>-0.27347185254530404</c:v>
                </c:pt>
                <c:pt idx="2399">
                  <c:v>-7.7686274507387479E-2</c:v>
                </c:pt>
                <c:pt idx="2400">
                  <c:v>-0.32584629432868573</c:v>
                </c:pt>
                <c:pt idx="2401">
                  <c:v>-0.23410541803512763</c:v>
                </c:pt>
                <c:pt idx="2402">
                  <c:v>-0.30615823796327651</c:v>
                </c:pt>
                <c:pt idx="2403">
                  <c:v>-4.2887343622200536E-2</c:v>
                </c:pt>
                <c:pt idx="2404">
                  <c:v>-0.24500087984111849</c:v>
                </c:pt>
                <c:pt idx="2405">
                  <c:v>-7.0418182240487522E-4</c:v>
                </c:pt>
                <c:pt idx="2406">
                  <c:v>-0.22425655074210213</c:v>
                </c:pt>
                <c:pt idx="2407">
                  <c:v>-0.27663099252548373</c:v>
                </c:pt>
                <c:pt idx="2408">
                  <c:v>-0.27100721616688711</c:v>
                </c:pt>
                <c:pt idx="2409">
                  <c:v>-0.17610719989314938</c:v>
                </c:pt>
                <c:pt idx="2410">
                  <c:v>-0.20246562713012045</c:v>
                </c:pt>
                <c:pt idx="2411">
                  <c:v>-0.28225476888408035</c:v>
                </c:pt>
                <c:pt idx="2412">
                  <c:v>-0.16415546535355133</c:v>
                </c:pt>
                <c:pt idx="2413">
                  <c:v>-0.3718927779310659</c:v>
                </c:pt>
                <c:pt idx="2414">
                  <c:v>-0.3841966033818664</c:v>
                </c:pt>
                <c:pt idx="2415">
                  <c:v>-0.37927700884567456</c:v>
                </c:pt>
                <c:pt idx="2416">
                  <c:v>-0.37259695975347074</c:v>
                </c:pt>
                <c:pt idx="2417">
                  <c:v>-0.25765679620312143</c:v>
                </c:pt>
                <c:pt idx="2418">
                  <c:v>-0.34728512702946501</c:v>
                </c:pt>
                <c:pt idx="2419">
                  <c:v>-0.27944771981510302</c:v>
                </c:pt>
                <c:pt idx="2420">
                  <c:v>-0.36450854701645719</c:v>
                </c:pt>
                <c:pt idx="2421">
                  <c:v>-0.21933695620591029</c:v>
                </c:pt>
                <c:pt idx="2422">
                  <c:v>-0.50897595600459922</c:v>
                </c:pt>
                <c:pt idx="2423">
                  <c:v>-0.26503134889708813</c:v>
                </c:pt>
                <c:pt idx="2424">
                  <c:v>-0.25238511075572717</c:v>
                </c:pt>
                <c:pt idx="2425">
                  <c:v>-0.31846206341407701</c:v>
                </c:pt>
                <c:pt idx="2426">
                  <c:v>-0.3462288542958577</c:v>
                </c:pt>
                <c:pt idx="2427">
                  <c:v>-0.15044327625794121</c:v>
                </c:pt>
                <c:pt idx="2428">
                  <c:v>-0.26116802709450354</c:v>
                </c:pt>
                <c:pt idx="2429">
                  <c:v>-0.25097674711091755</c:v>
                </c:pt>
                <c:pt idx="2430">
                  <c:v>-0.30615823796327651</c:v>
                </c:pt>
                <c:pt idx="2431">
                  <c:v>-0.21723408895933777</c:v>
                </c:pt>
                <c:pt idx="2432">
                  <c:v>-0.26467925798588565</c:v>
                </c:pt>
                <c:pt idx="2433">
                  <c:v>-0.2460571525747258</c:v>
                </c:pt>
                <c:pt idx="2434">
                  <c:v>-0.27241557981169678</c:v>
                </c:pt>
                <c:pt idx="2435">
                  <c:v>-0.20563444533094213</c:v>
                </c:pt>
                <c:pt idx="2436">
                  <c:v>-0.3501018543190843</c:v>
                </c:pt>
                <c:pt idx="2437">
                  <c:v>-0.33674175613467655</c:v>
                </c:pt>
                <c:pt idx="2438">
                  <c:v>-5.2022350872179345E-2</c:v>
                </c:pt>
                <c:pt idx="2439">
                  <c:v>-0.33779802886828381</c:v>
                </c:pt>
                <c:pt idx="2440">
                  <c:v>-0.17540301807074457</c:v>
                </c:pt>
                <c:pt idx="2441">
                  <c:v>-0.38911619791805818</c:v>
                </c:pt>
                <c:pt idx="2442">
                  <c:v>-0.25027256528851277</c:v>
                </c:pt>
                <c:pt idx="2443">
                  <c:v>-6.3621994500574985E-2</c:v>
                </c:pt>
                <c:pt idx="2444">
                  <c:v>-0.38208405791465194</c:v>
                </c:pt>
                <c:pt idx="2445">
                  <c:v>-0.33287843433209202</c:v>
                </c:pt>
                <c:pt idx="2446">
                  <c:v>-0.12970862537956679</c:v>
                </c:pt>
                <c:pt idx="2447">
                  <c:v>-0.27452812527891124</c:v>
                </c:pt>
                <c:pt idx="2448">
                  <c:v>-0.30932705616409817</c:v>
                </c:pt>
                <c:pt idx="2449">
                  <c:v>-0.36837186881904183</c:v>
                </c:pt>
                <c:pt idx="2450">
                  <c:v>-0.31003123798650306</c:v>
                </c:pt>
                <c:pt idx="2451">
                  <c:v>-0.3511581270526915</c:v>
                </c:pt>
                <c:pt idx="2452">
                  <c:v>-0.28085608345991275</c:v>
                </c:pt>
                <c:pt idx="2453">
                  <c:v>-0.292103636177106</c:v>
                </c:pt>
                <c:pt idx="2454">
                  <c:v>-0.27206348890049442</c:v>
                </c:pt>
                <c:pt idx="2455">
                  <c:v>-0.32163088161489878</c:v>
                </c:pt>
                <c:pt idx="2456">
                  <c:v>-0.34974976340788183</c:v>
                </c:pt>
                <c:pt idx="2457">
                  <c:v>-0.15712332535014509</c:v>
                </c:pt>
                <c:pt idx="2458">
                  <c:v>-0.28752645433147467</c:v>
                </c:pt>
                <c:pt idx="2459">
                  <c:v>-0.41372384881965912</c:v>
                </c:pt>
                <c:pt idx="2460">
                  <c:v>-0.3325263434208896</c:v>
                </c:pt>
                <c:pt idx="2461">
                  <c:v>-0.13498031082696094</c:v>
                </c:pt>
                <c:pt idx="2462">
                  <c:v>-0.10053347085297643</c:v>
                </c:pt>
                <c:pt idx="2463">
                  <c:v>-0.12197230355375568</c:v>
                </c:pt>
                <c:pt idx="2464">
                  <c:v>-0.36732527430607653</c:v>
                </c:pt>
                <c:pt idx="2465">
                  <c:v>-0.10088556176417884</c:v>
                </c:pt>
                <c:pt idx="2466">
                  <c:v>-0.50300008873480029</c:v>
                </c:pt>
                <c:pt idx="2467">
                  <c:v>-0.35572563067768093</c:v>
                </c:pt>
                <c:pt idx="2468">
                  <c:v>-0.30440746162790649</c:v>
                </c:pt>
                <c:pt idx="2469">
                  <c:v>-0.28577567799610448</c:v>
                </c:pt>
                <c:pt idx="2470">
                  <c:v>-0.19789812350513108</c:v>
                </c:pt>
                <c:pt idx="2471">
                  <c:v>-0.26363266347292041</c:v>
                </c:pt>
                <c:pt idx="2472">
                  <c:v>-0.22988032710069878</c:v>
                </c:pt>
                <c:pt idx="2473">
                  <c:v>-0.35396517612166883</c:v>
                </c:pt>
                <c:pt idx="2474">
                  <c:v>-0.28507149617369965</c:v>
                </c:pt>
                <c:pt idx="2475">
                  <c:v>-0.21125822168953876</c:v>
                </c:pt>
                <c:pt idx="2476">
                  <c:v>-0.37646028155605527</c:v>
                </c:pt>
                <c:pt idx="2477">
                  <c:v>-0.14130826900796242</c:v>
                </c:pt>
                <c:pt idx="2478">
                  <c:v>-4.0422707243783648E-2</c:v>
                </c:pt>
                <c:pt idx="2479">
                  <c:v>-0.20844149439991946</c:v>
                </c:pt>
                <c:pt idx="2480">
                  <c:v>-0.24253624346270161</c:v>
                </c:pt>
                <c:pt idx="2481">
                  <c:v>-0.20457817259733491</c:v>
                </c:pt>
                <c:pt idx="2482">
                  <c:v>-0.18312966167591371</c:v>
                </c:pt>
                <c:pt idx="2483">
                  <c:v>-0.37998119066807939</c:v>
                </c:pt>
                <c:pt idx="2484">
                  <c:v>-0.21723408895933777</c:v>
                </c:pt>
                <c:pt idx="2485">
                  <c:v>-0.33358261615449675</c:v>
                </c:pt>
                <c:pt idx="2486">
                  <c:v>-0.31495083252269485</c:v>
                </c:pt>
                <c:pt idx="2487">
                  <c:v>-0.36802945612848131</c:v>
                </c:pt>
                <c:pt idx="2488">
                  <c:v>-0.32514211250628083</c:v>
                </c:pt>
                <c:pt idx="2489">
                  <c:v>-0.30862287434169344</c:v>
                </c:pt>
                <c:pt idx="2490">
                  <c:v>-0.23128869074550837</c:v>
                </c:pt>
                <c:pt idx="2491">
                  <c:v>7.8028687197947838E-2</c:v>
                </c:pt>
                <c:pt idx="2492">
                  <c:v>-0.28963899979868907</c:v>
                </c:pt>
                <c:pt idx="2493">
                  <c:v>-0.27417603436770893</c:v>
                </c:pt>
                <c:pt idx="2494">
                  <c:v>-0.36029313430267029</c:v>
                </c:pt>
                <c:pt idx="2495">
                  <c:v>-0.3965004288326669</c:v>
                </c:pt>
                <c:pt idx="2496">
                  <c:v>-0.36170149794747991</c:v>
                </c:pt>
                <c:pt idx="2497">
                  <c:v>-0.29667113980209542</c:v>
                </c:pt>
                <c:pt idx="2498">
                  <c:v>-0.16485964717595614</c:v>
                </c:pt>
                <c:pt idx="2499">
                  <c:v>-0.37365323248707799</c:v>
                </c:pt>
                <c:pt idx="2500">
                  <c:v>-0.3501018543190843</c:v>
                </c:pt>
                <c:pt idx="2501">
                  <c:v>-0.42989099607304421</c:v>
                </c:pt>
                <c:pt idx="2502">
                  <c:v>-0.25484006891350208</c:v>
                </c:pt>
                <c:pt idx="2503">
                  <c:v>-0.24043337621612917</c:v>
                </c:pt>
                <c:pt idx="2504">
                  <c:v>-0.15360241623812096</c:v>
                </c:pt>
                <c:pt idx="2505">
                  <c:v>-0.22742536894292384</c:v>
                </c:pt>
                <c:pt idx="2506">
                  <c:v>-0.3096791470753007</c:v>
                </c:pt>
                <c:pt idx="2507">
                  <c:v>-0.24676133439713058</c:v>
                </c:pt>
                <c:pt idx="2508">
                  <c:v>-0.18700266169914023</c:v>
                </c:pt>
                <c:pt idx="2509">
                  <c:v>-0.41758717062224376</c:v>
                </c:pt>
                <c:pt idx="2510">
                  <c:v>-0.3968428415232273</c:v>
                </c:pt>
                <c:pt idx="2511">
                  <c:v>-0.3501018543190843</c:v>
                </c:pt>
                <c:pt idx="2512">
                  <c:v>-0.12970862537956679</c:v>
                </c:pt>
                <c:pt idx="2513">
                  <c:v>-0.32760674888469782</c:v>
                </c:pt>
                <c:pt idx="2514">
                  <c:v>-0.32338165795026885</c:v>
                </c:pt>
                <c:pt idx="2515">
                  <c:v>-0.33182216159848466</c:v>
                </c:pt>
                <c:pt idx="2516">
                  <c:v>-0.15606705261653786</c:v>
                </c:pt>
                <c:pt idx="2517">
                  <c:v>-0.13603658356056822</c:v>
                </c:pt>
                <c:pt idx="2518">
                  <c:v>-0.37716446337846016</c:v>
                </c:pt>
                <c:pt idx="2519">
                  <c:v>-0.41793926153344607</c:v>
                </c:pt>
                <c:pt idx="2520">
                  <c:v>-0.20316980895252529</c:v>
                </c:pt>
                <c:pt idx="2521">
                  <c:v>-0.2892869088874867</c:v>
                </c:pt>
                <c:pt idx="2522">
                  <c:v>-0.29104736344349874</c:v>
                </c:pt>
                <c:pt idx="2523">
                  <c:v>-0.21055403986713397</c:v>
                </c:pt>
                <c:pt idx="2524">
                  <c:v>-0.20246562713012045</c:v>
                </c:pt>
                <c:pt idx="2525">
                  <c:v>-0.40036375063525143</c:v>
                </c:pt>
                <c:pt idx="2526">
                  <c:v>-0.33287843433209202</c:v>
                </c:pt>
                <c:pt idx="2527">
                  <c:v>-0.35607772158888329</c:v>
                </c:pt>
                <c:pt idx="2528">
                  <c:v>-0.24605715257472582</c:v>
                </c:pt>
                <c:pt idx="2529">
                  <c:v>-0.31530292343389732</c:v>
                </c:pt>
                <c:pt idx="2530">
                  <c:v>-0.39017247065166544</c:v>
                </c:pt>
                <c:pt idx="2531">
                  <c:v>-0.26328057256171805</c:v>
                </c:pt>
                <c:pt idx="2532">
                  <c:v>-0.33815011977948622</c:v>
                </c:pt>
                <c:pt idx="2533">
                  <c:v>-0.26749598527550494</c:v>
                </c:pt>
                <c:pt idx="2534">
                  <c:v>-0.31705369976926734</c:v>
                </c:pt>
                <c:pt idx="2535">
                  <c:v>-0.29667113980209542</c:v>
                </c:pt>
                <c:pt idx="2536">
                  <c:v>-0.15536287079413297</c:v>
                </c:pt>
                <c:pt idx="2537">
                  <c:v>-0.17645929080435183</c:v>
                </c:pt>
                <c:pt idx="2538">
                  <c:v>-0.36942814155264903</c:v>
                </c:pt>
                <c:pt idx="2539">
                  <c:v>-0.33885430160189106</c:v>
                </c:pt>
                <c:pt idx="2540">
                  <c:v>-0.12935653446836434</c:v>
                </c:pt>
                <c:pt idx="2541">
                  <c:v>-0.48472039601420086</c:v>
                </c:pt>
                <c:pt idx="2542">
                  <c:v>-0.30405537071670408</c:v>
                </c:pt>
                <c:pt idx="2543">
                  <c:v>-0.32760674888469782</c:v>
                </c:pt>
                <c:pt idx="2544">
                  <c:v>-0.32655047615109056</c:v>
                </c:pt>
                <c:pt idx="2545">
                  <c:v>-0.15360241623812096</c:v>
                </c:pt>
                <c:pt idx="2546">
                  <c:v>-0.20316980895252523</c:v>
                </c:pt>
                <c:pt idx="2547">
                  <c:v>-0.39509206518785722</c:v>
                </c:pt>
                <c:pt idx="2548">
                  <c:v>-0.33147007068728229</c:v>
                </c:pt>
                <c:pt idx="2549">
                  <c:v>-0.16977924171214792</c:v>
                </c:pt>
                <c:pt idx="2550">
                  <c:v>-0.35045394523028661</c:v>
                </c:pt>
                <c:pt idx="2551">
                  <c:v>-0.33638966522347413</c:v>
                </c:pt>
                <c:pt idx="2552">
                  <c:v>-0.33358261615449675</c:v>
                </c:pt>
                <c:pt idx="2553">
                  <c:v>-0.18805893443274749</c:v>
                </c:pt>
                <c:pt idx="2554">
                  <c:v>-0.28542358708490218</c:v>
                </c:pt>
                <c:pt idx="2555">
                  <c:v>-0.32163088161489878</c:v>
                </c:pt>
                <c:pt idx="2556">
                  <c:v>-0.44113854879023745</c:v>
                </c:pt>
                <c:pt idx="2557">
                  <c:v>-0.4566015142212177</c:v>
                </c:pt>
                <c:pt idx="2558">
                  <c:v>-0.4639857451358263</c:v>
                </c:pt>
                <c:pt idx="2559">
                  <c:v>-0.41301966699725434</c:v>
                </c:pt>
                <c:pt idx="2560">
                  <c:v>-0.34483016887168999</c:v>
                </c:pt>
                <c:pt idx="2561">
                  <c:v>-0.36591691066126691</c:v>
                </c:pt>
                <c:pt idx="2562">
                  <c:v>-0.46749697602720858</c:v>
                </c:pt>
                <c:pt idx="2563">
                  <c:v>-0.35607772158888329</c:v>
                </c:pt>
                <c:pt idx="2564">
                  <c:v>-0.23656037619290257</c:v>
                </c:pt>
                <c:pt idx="2565">
                  <c:v>-0.33885430160189106</c:v>
                </c:pt>
                <c:pt idx="2566">
                  <c:v>-0.23375332712392527</c:v>
                </c:pt>
                <c:pt idx="2567">
                  <c:v>-4.8863210891999596E-2</c:v>
                </c:pt>
                <c:pt idx="2568">
                  <c:v>-6.5382449056587036E-2</c:v>
                </c:pt>
                <c:pt idx="2569">
                  <c:v>-0.26292848165051569</c:v>
                </c:pt>
                <c:pt idx="2570">
                  <c:v>-0.10615724721157305</c:v>
                </c:pt>
                <c:pt idx="2571">
                  <c:v>-0.27065512525568475</c:v>
                </c:pt>
                <c:pt idx="2572">
                  <c:v>-0.12443693993217256</c:v>
                </c:pt>
                <c:pt idx="2573">
                  <c:v>-0.36556481975006444</c:v>
                </c:pt>
                <c:pt idx="2574">
                  <c:v>-0.15641914352774017</c:v>
                </c:pt>
                <c:pt idx="2575">
                  <c:v>-0.31881415432527943</c:v>
                </c:pt>
                <c:pt idx="2576">
                  <c:v>-0.25027256528851277</c:v>
                </c:pt>
                <c:pt idx="2577">
                  <c:v>-0.21055403986713397</c:v>
                </c:pt>
                <c:pt idx="2578">
                  <c:v>-0.33498130157866446</c:v>
                </c:pt>
                <c:pt idx="2579">
                  <c:v>-0.19789812350513106</c:v>
                </c:pt>
                <c:pt idx="2580">
                  <c:v>-0.19437721439310693</c:v>
                </c:pt>
                <c:pt idx="2581">
                  <c:v>-0.11178102357016965</c:v>
                </c:pt>
                <c:pt idx="2582">
                  <c:v>1.5110874519777698E-2</c:v>
                </c:pt>
                <c:pt idx="2583">
                  <c:v>-0.24429669801871373</c:v>
                </c:pt>
                <c:pt idx="2584">
                  <c:v>-0.1754030180707446</c:v>
                </c:pt>
                <c:pt idx="2585">
                  <c:v>-0.33674175613467655</c:v>
                </c:pt>
                <c:pt idx="2586">
                  <c:v>-0.21723408895933777</c:v>
                </c:pt>
                <c:pt idx="2587">
                  <c:v>-0.12865235264595953</c:v>
                </c:pt>
                <c:pt idx="2588">
                  <c:v>-2.3903469079196254E-2</c:v>
                </c:pt>
                <c:pt idx="2589">
                  <c:v>-0.16942715080094553</c:v>
                </c:pt>
                <c:pt idx="2590">
                  <c:v>-0.1356844926493658</c:v>
                </c:pt>
                <c:pt idx="2591">
                  <c:v>-2.4959741812803415E-2</c:v>
                </c:pt>
                <c:pt idx="2592">
                  <c:v>-0.23480959985753252</c:v>
                </c:pt>
                <c:pt idx="2593">
                  <c:v>-0.19860230532753587</c:v>
                </c:pt>
                <c:pt idx="2594">
                  <c:v>-0.31178201432187319</c:v>
                </c:pt>
                <c:pt idx="2595">
                  <c:v>-5.2022350872179345E-2</c:v>
                </c:pt>
                <c:pt idx="2596">
                  <c:v>-0.18207338894230654</c:v>
                </c:pt>
                <c:pt idx="2597">
                  <c:v>-7.0321400034063335E-3</c:v>
                </c:pt>
                <c:pt idx="2598">
                  <c:v>-0.36626900157246933</c:v>
                </c:pt>
                <c:pt idx="2599">
                  <c:v>-0.46257738149101674</c:v>
                </c:pt>
                <c:pt idx="2600">
                  <c:v>-0.49737631237620367</c:v>
                </c:pt>
                <c:pt idx="2601">
                  <c:v>-0.44641023423763165</c:v>
                </c:pt>
                <c:pt idx="2602">
                  <c:v>-0.33533339248986688</c:v>
                </c:pt>
                <c:pt idx="2603">
                  <c:v>-0.19684185077152386</c:v>
                </c:pt>
                <c:pt idx="2604">
                  <c:v>-0.17469883624833976</c:v>
                </c:pt>
                <c:pt idx="2605">
                  <c:v>-0.41266757608605192</c:v>
                </c:pt>
                <c:pt idx="2606">
                  <c:v>-0.34201344158207075</c:v>
                </c:pt>
                <c:pt idx="2607">
                  <c:v>-0.37154068701986354</c:v>
                </c:pt>
                <c:pt idx="2608">
                  <c:v>-0.11634852719515902</c:v>
                </c:pt>
                <c:pt idx="2609">
                  <c:v>4.4286029046368081E-2</c:v>
                </c:pt>
                <c:pt idx="2610">
                  <c:v>-0.27276767072289926</c:v>
                </c:pt>
                <c:pt idx="2611">
                  <c:v>-0.23937710348252184</c:v>
                </c:pt>
                <c:pt idx="2612">
                  <c:v>-0.35185263065445427</c:v>
                </c:pt>
                <c:pt idx="2613">
                  <c:v>-0.1701313326233504</c:v>
                </c:pt>
                <c:pt idx="2614">
                  <c:v>-0.45027355604021629</c:v>
                </c:pt>
                <c:pt idx="2615">
                  <c:v>-0.42285885606963797</c:v>
                </c:pt>
                <c:pt idx="2616">
                  <c:v>-0.32690256706229298</c:v>
                </c:pt>
                <c:pt idx="2617">
                  <c:v>-0.13603658356056819</c:v>
                </c:pt>
                <c:pt idx="2618">
                  <c:v>-0.37400532339828035</c:v>
                </c:pt>
                <c:pt idx="2619">
                  <c:v>-0.36275777068108711</c:v>
                </c:pt>
                <c:pt idx="2620">
                  <c:v>-0.357476407013051</c:v>
                </c:pt>
                <c:pt idx="2621">
                  <c:v>-0.31319037796668281</c:v>
                </c:pt>
                <c:pt idx="2622">
                  <c:v>-8.9990099958187991E-2</c:v>
                </c:pt>
                <c:pt idx="2623">
                  <c:v>-0.34060507793726102</c:v>
                </c:pt>
                <c:pt idx="2624">
                  <c:v>-0.27627890161428142</c:v>
                </c:pt>
                <c:pt idx="2625">
                  <c:v>-0.27347185254530404</c:v>
                </c:pt>
                <c:pt idx="2626">
                  <c:v>-0.24535297075232093</c:v>
                </c:pt>
                <c:pt idx="2627">
                  <c:v>-0.14622786354415424</c:v>
                </c:pt>
                <c:pt idx="2628">
                  <c:v>-0.29667113980209542</c:v>
                </c:pt>
                <c:pt idx="2629">
                  <c:v>-0.16133873806393206</c:v>
                </c:pt>
                <c:pt idx="2630">
                  <c:v>-0.25940757253849145</c:v>
                </c:pt>
                <c:pt idx="2631">
                  <c:v>-0.38137987609224711</c:v>
                </c:pt>
                <c:pt idx="2632">
                  <c:v>-0.35818058883545573</c:v>
                </c:pt>
                <c:pt idx="2633">
                  <c:v>-0.44711441606003649</c:v>
                </c:pt>
                <c:pt idx="2634">
                  <c:v>-0.16028246533032481</c:v>
                </c:pt>
                <c:pt idx="2635">
                  <c:v>-0.27909562890390061</c:v>
                </c:pt>
                <c:pt idx="2636">
                  <c:v>-0.37154068701986354</c:v>
                </c:pt>
                <c:pt idx="2637">
                  <c:v>-9.9477198119369226E-2</c:v>
                </c:pt>
                <c:pt idx="2638">
                  <c:v>-0.4007158415464539</c:v>
                </c:pt>
                <c:pt idx="2639">
                  <c:v>-0.16415546535355136</c:v>
                </c:pt>
                <c:pt idx="2640">
                  <c:v>-0.35080603614148903</c:v>
                </c:pt>
                <c:pt idx="2641">
                  <c:v>-0.16415546535355133</c:v>
                </c:pt>
                <c:pt idx="2642">
                  <c:v>-0.3096791470753007</c:v>
                </c:pt>
                <c:pt idx="2643">
                  <c:v>-0.25765679620312143</c:v>
                </c:pt>
                <c:pt idx="2644">
                  <c:v>6.6429043569552204E-2</c:v>
                </c:pt>
                <c:pt idx="2645">
                  <c:v>-0.40528334517144327</c:v>
                </c:pt>
                <c:pt idx="2646">
                  <c:v>-0.36240567976988475</c:v>
                </c:pt>
                <c:pt idx="2647">
                  <c:v>-0.36556481975006438</c:v>
                </c:pt>
                <c:pt idx="2648">
                  <c:v>-0.36802945612848131</c:v>
                </c:pt>
                <c:pt idx="2649">
                  <c:v>-0.30756660160808619</c:v>
                </c:pt>
                <c:pt idx="2650">
                  <c:v>-0.14060408718555759</c:v>
                </c:pt>
                <c:pt idx="2651">
                  <c:v>-0.31987042705888663</c:v>
                </c:pt>
                <c:pt idx="2652">
                  <c:v>-0.22039322893951754</c:v>
                </c:pt>
                <c:pt idx="2653">
                  <c:v>-0.34447807796048768</c:v>
                </c:pt>
                <c:pt idx="2654">
                  <c:v>-0.36732527430607653</c:v>
                </c:pt>
                <c:pt idx="2655">
                  <c:v>-0.37681237246725768</c:v>
                </c:pt>
                <c:pt idx="2656">
                  <c:v>-0.29526277615728569</c:v>
                </c:pt>
                <c:pt idx="2657">
                  <c:v>-0.38911619791805824</c:v>
                </c:pt>
                <c:pt idx="2658">
                  <c:v>-0.18876311625515224</c:v>
                </c:pt>
                <c:pt idx="2659">
                  <c:v>-0.43410640878683121</c:v>
                </c:pt>
                <c:pt idx="2660">
                  <c:v>-4.9567392714404357E-2</c:v>
                </c:pt>
                <c:pt idx="2661">
                  <c:v>-0.36029313430267029</c:v>
                </c:pt>
                <c:pt idx="2662">
                  <c:v>-0.24007160708428477</c:v>
                </c:pt>
                <c:pt idx="2663">
                  <c:v>-0.33041379795367515</c:v>
                </c:pt>
                <c:pt idx="2664">
                  <c:v>-0.26714389436430264</c:v>
                </c:pt>
                <c:pt idx="2665">
                  <c:v>-0.14166035991916484</c:v>
                </c:pt>
                <c:pt idx="2666">
                  <c:v>-0.21582572531452818</c:v>
                </c:pt>
                <c:pt idx="2667">
                  <c:v>-8.4014232688388965E-2</c:v>
                </c:pt>
                <c:pt idx="2668">
                  <c:v>-0.13533240173816335</c:v>
                </c:pt>
                <c:pt idx="2669">
                  <c:v>-0.25203301984452481</c:v>
                </c:pt>
                <c:pt idx="2670">
                  <c:v>-0.3349813015786644</c:v>
                </c:pt>
                <c:pt idx="2671">
                  <c:v>-0.23867292166011708</c:v>
                </c:pt>
                <c:pt idx="2672">
                  <c:v>-9.947719811936917E-2</c:v>
                </c:pt>
                <c:pt idx="2673">
                  <c:v>-0.28436731435129481</c:v>
                </c:pt>
                <c:pt idx="2674">
                  <c:v>-0.23164078165671081</c:v>
                </c:pt>
                <c:pt idx="2675">
                  <c:v>-3.1639790905007292E-2</c:v>
                </c:pt>
                <c:pt idx="2676">
                  <c:v>-0.36556481975006444</c:v>
                </c:pt>
                <c:pt idx="2677">
                  <c:v>-7.4165365395363378E-2</c:v>
                </c:pt>
                <c:pt idx="2678">
                  <c:v>-0.21758617987054019</c:v>
                </c:pt>
                <c:pt idx="2679">
                  <c:v>-0.32022251797008905</c:v>
                </c:pt>
                <c:pt idx="2680">
                  <c:v>-0.28436731435129481</c:v>
                </c:pt>
                <c:pt idx="2681">
                  <c:v>-0.2903431816210939</c:v>
                </c:pt>
                <c:pt idx="2682">
                  <c:v>-0.35606804336824127</c:v>
                </c:pt>
                <c:pt idx="2683">
                  <c:v>-0.40001165972404906</c:v>
                </c:pt>
                <c:pt idx="2684">
                  <c:v>-0.29807950344690493</c:v>
                </c:pt>
                <c:pt idx="2685">
                  <c:v>-0.10298842901075132</c:v>
                </c:pt>
                <c:pt idx="2686">
                  <c:v>-0.22215368349552966</c:v>
                </c:pt>
                <c:pt idx="2687">
                  <c:v>-0.41864344335585096</c:v>
                </c:pt>
                <c:pt idx="2688">
                  <c:v>-0.15361209445876289</c:v>
                </c:pt>
                <c:pt idx="2689">
                  <c:v>-0.30194282524948957</c:v>
                </c:pt>
                <c:pt idx="2690">
                  <c:v>-0.28577567799610454</c:v>
                </c:pt>
                <c:pt idx="2691">
                  <c:v>-0.37716446337846016</c:v>
                </c:pt>
                <c:pt idx="2692">
                  <c:v>-0.32162120339425676</c:v>
                </c:pt>
                <c:pt idx="2693">
                  <c:v>-0.22883373258773343</c:v>
                </c:pt>
                <c:pt idx="2694">
                  <c:v>-0.33076588886487751</c:v>
                </c:pt>
                <c:pt idx="2695">
                  <c:v>-0.3325263434208896</c:v>
                </c:pt>
                <c:pt idx="2696">
                  <c:v>-0.24008128530492673</c:v>
                </c:pt>
                <c:pt idx="2697">
                  <c:v>-0.25975966344969392</c:v>
                </c:pt>
                <c:pt idx="2698">
                  <c:v>-0.24429669801871373</c:v>
                </c:pt>
                <c:pt idx="2699">
                  <c:v>-0.37048441428625628</c:v>
                </c:pt>
                <c:pt idx="2700">
                  <c:v>-0.21652990713693301</c:v>
                </c:pt>
                <c:pt idx="2701">
                  <c:v>-0.35712431610184858</c:v>
                </c:pt>
                <c:pt idx="2702">
                  <c:v>-0.20387399077493015</c:v>
                </c:pt>
                <c:pt idx="2703">
                  <c:v>-0.23867292166011708</c:v>
                </c:pt>
                <c:pt idx="2704">
                  <c:v>-0.1398999053631528</c:v>
                </c:pt>
                <c:pt idx="2705">
                  <c:v>-0.27347185254530404</c:v>
                </c:pt>
                <c:pt idx="2706">
                  <c:v>-0.31354246887788528</c:v>
                </c:pt>
                <c:pt idx="2707">
                  <c:v>-0.13813945080714068</c:v>
                </c:pt>
                <c:pt idx="2708">
                  <c:v>-0.27347185254530404</c:v>
                </c:pt>
                <c:pt idx="2709">
                  <c:v>-0.34904558158547705</c:v>
                </c:pt>
                <c:pt idx="2710">
                  <c:v>-0.32092669979249394</c:v>
                </c:pt>
                <c:pt idx="2711">
                  <c:v>-0.35502144885527609</c:v>
                </c:pt>
                <c:pt idx="2712">
                  <c:v>-0.19965857806114318</c:v>
                </c:pt>
                <c:pt idx="2713">
                  <c:v>-0.1304128072019716</c:v>
                </c:pt>
                <c:pt idx="2714">
                  <c:v>-0.25765679620312143</c:v>
                </c:pt>
                <c:pt idx="2715">
                  <c:v>-0.26714389436430264</c:v>
                </c:pt>
                <c:pt idx="2716">
                  <c:v>-0.36521272883886208</c:v>
                </c:pt>
                <c:pt idx="2717">
                  <c:v>-0.1806747035181388</c:v>
                </c:pt>
                <c:pt idx="2718">
                  <c:v>-0.29315023069007129</c:v>
                </c:pt>
                <c:pt idx="2719">
                  <c:v>-0.35502144885527609</c:v>
                </c:pt>
                <c:pt idx="2720">
                  <c:v>-0.1683708780673383</c:v>
                </c:pt>
                <c:pt idx="2721">
                  <c:v>-0.4752332978530196</c:v>
                </c:pt>
                <c:pt idx="2722">
                  <c:v>-0.20949776713352677</c:v>
                </c:pt>
                <c:pt idx="2723">
                  <c:v>-0.16169082897513448</c:v>
                </c:pt>
                <c:pt idx="2724">
                  <c:v>-0.36697318339487417</c:v>
                </c:pt>
                <c:pt idx="2725">
                  <c:v>-0.13498031082696099</c:v>
                </c:pt>
                <c:pt idx="2726">
                  <c:v>-0.2168819980481354</c:v>
                </c:pt>
                <c:pt idx="2727">
                  <c:v>-0.25132883802211997</c:v>
                </c:pt>
                <c:pt idx="2728">
                  <c:v>-0.24500087984111851</c:v>
                </c:pt>
                <c:pt idx="2729">
                  <c:v>-0.29175154526590358</c:v>
                </c:pt>
                <c:pt idx="2730">
                  <c:v>-0.2189848652947079</c:v>
                </c:pt>
                <c:pt idx="2731">
                  <c:v>-0.37998119066807939</c:v>
                </c:pt>
                <c:pt idx="2732">
                  <c:v>-0.36240567976988475</c:v>
                </c:pt>
                <c:pt idx="2733">
                  <c:v>-0.45027355604021624</c:v>
                </c:pt>
                <c:pt idx="2734">
                  <c:v>-0.26960853074271945</c:v>
                </c:pt>
                <c:pt idx="2735">
                  <c:v>-0.25168092893332245</c:v>
                </c:pt>
                <c:pt idx="2736">
                  <c:v>-0.19192225623533202</c:v>
                </c:pt>
                <c:pt idx="2737">
                  <c:v>-0.24956838346610788</c:v>
                </c:pt>
                <c:pt idx="2738">
                  <c:v>-0.39052456156286786</c:v>
                </c:pt>
                <c:pt idx="2739">
                  <c:v>-0.31495083252269485</c:v>
                </c:pt>
                <c:pt idx="2740">
                  <c:v>-4.7806938158392313E-2</c:v>
                </c:pt>
                <c:pt idx="2741">
                  <c:v>-5.2374441783381777E-2</c:v>
                </c:pt>
                <c:pt idx="2742">
                  <c:v>-0.28120817437111506</c:v>
                </c:pt>
                <c:pt idx="2743">
                  <c:v>-0.26890434892031467</c:v>
                </c:pt>
                <c:pt idx="2744">
                  <c:v>-0.31565501434509968</c:v>
                </c:pt>
                <c:pt idx="2745">
                  <c:v>-0.3037032798055016</c:v>
                </c:pt>
                <c:pt idx="2746">
                  <c:v>-0.2797998107263055</c:v>
                </c:pt>
                <c:pt idx="2747">
                  <c:v>-0.2910473634434988</c:v>
                </c:pt>
                <c:pt idx="2748">
                  <c:v>2.7062609059375794E-2</c:v>
                </c:pt>
                <c:pt idx="2749">
                  <c:v>-0.2052823544197398</c:v>
                </c:pt>
                <c:pt idx="2750">
                  <c:v>-0.36732527430607653</c:v>
                </c:pt>
                <c:pt idx="2751">
                  <c:v>-0.27558439801251849</c:v>
                </c:pt>
                <c:pt idx="2752">
                  <c:v>-0.26363266347292041</c:v>
                </c:pt>
                <c:pt idx="2753">
                  <c:v>-0.25203301984452481</c:v>
                </c:pt>
                <c:pt idx="2754">
                  <c:v>-0.30827078343049102</c:v>
                </c:pt>
                <c:pt idx="2755">
                  <c:v>-0.35572563067768093</c:v>
                </c:pt>
                <c:pt idx="2756">
                  <c:v>-0.31038332889770553</c:v>
                </c:pt>
                <c:pt idx="2757">
                  <c:v>-0.28050399254871028</c:v>
                </c:pt>
                <c:pt idx="2758">
                  <c:v>-0.37048441428625628</c:v>
                </c:pt>
                <c:pt idx="2759">
                  <c:v>-0.24640924348592816</c:v>
                </c:pt>
                <c:pt idx="2760">
                  <c:v>-0.31565501434509974</c:v>
                </c:pt>
                <c:pt idx="2761">
                  <c:v>-0.3223350634373035</c:v>
                </c:pt>
                <c:pt idx="2762">
                  <c:v>-0.34377389613808285</c:v>
                </c:pt>
                <c:pt idx="2763">
                  <c:v>-0.33850221069068864</c:v>
                </c:pt>
                <c:pt idx="2764">
                  <c:v>-0.3501018543190843</c:v>
                </c:pt>
                <c:pt idx="2765">
                  <c:v>-0.32549420341748331</c:v>
                </c:pt>
                <c:pt idx="2766">
                  <c:v>-0.4070437997274553</c:v>
                </c:pt>
                <c:pt idx="2767">
                  <c:v>-0.28085608345991275</c:v>
                </c:pt>
                <c:pt idx="2768">
                  <c:v>-0.26960853074271945</c:v>
                </c:pt>
                <c:pt idx="2769">
                  <c:v>-8.7173372668568685E-2</c:v>
                </c:pt>
                <c:pt idx="2770">
                  <c:v>-0.1947293053043094</c:v>
                </c:pt>
                <c:pt idx="2771">
                  <c:v>-0.25062465619971513</c:v>
                </c:pt>
                <c:pt idx="2772">
                  <c:v>-0.53674274688638002</c:v>
                </c:pt>
                <c:pt idx="2773">
                  <c:v>-0.27241557981169684</c:v>
                </c:pt>
                <c:pt idx="2774">
                  <c:v>-0.33744593795708128</c:v>
                </c:pt>
                <c:pt idx="2775">
                  <c:v>-0.36240567976988475</c:v>
                </c:pt>
                <c:pt idx="2776">
                  <c:v>-0.35361308521046642</c:v>
                </c:pt>
                <c:pt idx="2777">
                  <c:v>-0.1982502144163335</c:v>
                </c:pt>
                <c:pt idx="2778">
                  <c:v>-0.19402512348190451</c:v>
                </c:pt>
                <c:pt idx="2779">
                  <c:v>-0.26292848165051569</c:v>
                </c:pt>
                <c:pt idx="2780">
                  <c:v>-0.50827177418219449</c:v>
                </c:pt>
                <c:pt idx="2781">
                  <c:v>-0.22601700529811419</c:v>
                </c:pt>
                <c:pt idx="2782">
                  <c:v>-0.19297852896893922</c:v>
                </c:pt>
                <c:pt idx="2783">
                  <c:v>-0.2903431816210939</c:v>
                </c:pt>
                <c:pt idx="2784">
                  <c:v>-0.27452812527891129</c:v>
                </c:pt>
                <c:pt idx="2785">
                  <c:v>-0.38911619791805824</c:v>
                </c:pt>
                <c:pt idx="2786">
                  <c:v>-0.37294905066467315</c:v>
                </c:pt>
                <c:pt idx="2787">
                  <c:v>-0.22883373258773346</c:v>
                </c:pt>
                <c:pt idx="2788">
                  <c:v>-0.3272546579734954</c:v>
                </c:pt>
                <c:pt idx="2789">
                  <c:v>-0.27979981072630555</c:v>
                </c:pt>
                <c:pt idx="2790">
                  <c:v>-0.34939767249667947</c:v>
                </c:pt>
                <c:pt idx="2791">
                  <c:v>-0.23375332712392527</c:v>
                </c:pt>
                <c:pt idx="2792">
                  <c:v>-0.11740479992876629</c:v>
                </c:pt>
                <c:pt idx="2793">
                  <c:v>-0.28647985981850937</c:v>
                </c:pt>
                <c:pt idx="2794">
                  <c:v>-0.28858272706508187</c:v>
                </c:pt>
                <c:pt idx="2795">
                  <c:v>-0.19930648714994073</c:v>
                </c:pt>
                <c:pt idx="2796">
                  <c:v>-0.38384451247066398</c:v>
                </c:pt>
                <c:pt idx="2797">
                  <c:v>-0.33674175613467655</c:v>
                </c:pt>
                <c:pt idx="2798">
                  <c:v>-0.37399564517763845</c:v>
                </c:pt>
                <c:pt idx="2799">
                  <c:v>-0.22496073256450697</c:v>
                </c:pt>
                <c:pt idx="2800">
                  <c:v>-0.33533339248986688</c:v>
                </c:pt>
                <c:pt idx="2801">
                  <c:v>-0.1219723035537557</c:v>
                </c:pt>
                <c:pt idx="2802">
                  <c:v>-0.29878368526930982</c:v>
                </c:pt>
                <c:pt idx="2803">
                  <c:v>-0.40457916334903843</c:v>
                </c:pt>
                <c:pt idx="2804">
                  <c:v>-0.33217425250968713</c:v>
                </c:pt>
                <c:pt idx="2805">
                  <c:v>-0.25765679620312143</c:v>
                </c:pt>
                <c:pt idx="2806">
                  <c:v>-0.29843159435810745</c:v>
                </c:pt>
                <c:pt idx="2807">
                  <c:v>-0.13006071629076915</c:v>
                </c:pt>
                <c:pt idx="2808">
                  <c:v>-0.39650042883266684</c:v>
                </c:pt>
                <c:pt idx="2809">
                  <c:v>-0.22109741076192238</c:v>
                </c:pt>
                <c:pt idx="2810">
                  <c:v>-3.0231427260197681E-2</c:v>
                </c:pt>
                <c:pt idx="2811">
                  <c:v>-0.46116901784620701</c:v>
                </c:pt>
                <c:pt idx="2812">
                  <c:v>-0.33815011977948617</c:v>
                </c:pt>
                <c:pt idx="2813">
                  <c:v>-0.27488021619011366</c:v>
                </c:pt>
                <c:pt idx="2814">
                  <c:v>-0.27803935617029346</c:v>
                </c:pt>
                <c:pt idx="2815">
                  <c:v>-0.324437930683876</c:v>
                </c:pt>
                <c:pt idx="2816">
                  <c:v>-0.27592681070307901</c:v>
                </c:pt>
                <c:pt idx="2817">
                  <c:v>-0.24710374708769101</c:v>
                </c:pt>
                <c:pt idx="2818">
                  <c:v>-0.35290890338806158</c:v>
                </c:pt>
                <c:pt idx="2819">
                  <c:v>-0.37857282702326978</c:v>
                </c:pt>
                <c:pt idx="2820">
                  <c:v>-0.13006071629076915</c:v>
                </c:pt>
                <c:pt idx="2821">
                  <c:v>-0.28858272706508187</c:v>
                </c:pt>
                <c:pt idx="2822">
                  <c:v>-0.40387498152663365</c:v>
                </c:pt>
                <c:pt idx="2823">
                  <c:v>-0.18102679442934119</c:v>
                </c:pt>
                <c:pt idx="2824">
                  <c:v>-0.25272752344628768</c:v>
                </c:pt>
                <c:pt idx="2825">
                  <c:v>-0.35079635792084707</c:v>
                </c:pt>
                <c:pt idx="2826">
                  <c:v>-0.16274710170874168</c:v>
                </c:pt>
                <c:pt idx="2827">
                  <c:v>-0.2442966980187137</c:v>
                </c:pt>
                <c:pt idx="2828">
                  <c:v>-0.41196339426364709</c:v>
                </c:pt>
                <c:pt idx="2829">
                  <c:v>-0.30194282524948957</c:v>
                </c:pt>
                <c:pt idx="2830">
                  <c:v>-0.26363266347292041</c:v>
                </c:pt>
                <c:pt idx="2831">
                  <c:v>-0.37365323248707799</c:v>
                </c:pt>
                <c:pt idx="2832">
                  <c:v>-0.11107684174776489</c:v>
                </c:pt>
                <c:pt idx="2833">
                  <c:v>-0.2903431816210939</c:v>
                </c:pt>
                <c:pt idx="2834">
                  <c:v>-0.1131893872149793</c:v>
                </c:pt>
                <c:pt idx="2835">
                  <c:v>-0.19648975986032138</c:v>
                </c:pt>
                <c:pt idx="2836">
                  <c:v>-0.26432716707468329</c:v>
                </c:pt>
                <c:pt idx="2837">
                  <c:v>8.4308254275739271E-3</c:v>
                </c:pt>
                <c:pt idx="2838">
                  <c:v>-0.19297852896893924</c:v>
                </c:pt>
                <c:pt idx="2839">
                  <c:v>-0.27417603436770893</c:v>
                </c:pt>
                <c:pt idx="2840">
                  <c:v>-0.20528235441973977</c:v>
                </c:pt>
                <c:pt idx="2841">
                  <c:v>-7.171040723758848E-2</c:v>
                </c:pt>
                <c:pt idx="2842">
                  <c:v>-0.17153969626816004</c:v>
                </c:pt>
                <c:pt idx="2843">
                  <c:v>-0.10650933812277544</c:v>
                </c:pt>
                <c:pt idx="2844">
                  <c:v>-0.27523230710131608</c:v>
                </c:pt>
                <c:pt idx="2845">
                  <c:v>-0.14165068169852285</c:v>
                </c:pt>
                <c:pt idx="2846">
                  <c:v>-8.5412918112556635E-2</c:v>
                </c:pt>
                <c:pt idx="2847">
                  <c:v>-0.35466935794407367</c:v>
                </c:pt>
                <c:pt idx="2848">
                  <c:v>-0.39052456156286786</c:v>
                </c:pt>
                <c:pt idx="2849">
                  <c:v>-0.25695261438071659</c:v>
                </c:pt>
                <c:pt idx="2850">
                  <c:v>-0.22144950167312483</c:v>
                </c:pt>
                <c:pt idx="2851">
                  <c:v>-0.29069527253229627</c:v>
                </c:pt>
                <c:pt idx="2852">
                  <c:v>-0.15325032532691854</c:v>
                </c:pt>
                <c:pt idx="2853">
                  <c:v>-0.22285786531793439</c:v>
                </c:pt>
                <c:pt idx="2854">
                  <c:v>-0.10826011445814557</c:v>
                </c:pt>
                <c:pt idx="2855">
                  <c:v>-0.16274710170874168</c:v>
                </c:pt>
                <c:pt idx="2856">
                  <c:v>-0.16520205986651662</c:v>
                </c:pt>
                <c:pt idx="2857">
                  <c:v>-1.7604545560121552E-3</c:v>
                </c:pt>
                <c:pt idx="2858">
                  <c:v>-0.23620828528170018</c:v>
                </c:pt>
                <c:pt idx="2859">
                  <c:v>-0.24077578890668952</c:v>
                </c:pt>
                <c:pt idx="2860">
                  <c:v>-0.15290791263635811</c:v>
                </c:pt>
                <c:pt idx="2861">
                  <c:v>-0.41758717062224376</c:v>
                </c:pt>
                <c:pt idx="2862">
                  <c:v>-0.22883373258773343</c:v>
                </c:pt>
                <c:pt idx="2863">
                  <c:v>-0.27979981072630555</c:v>
                </c:pt>
                <c:pt idx="2864">
                  <c:v>-0.37786864520086499</c:v>
                </c:pt>
                <c:pt idx="2865">
                  <c:v>-0.10931638719175275</c:v>
                </c:pt>
                <c:pt idx="2866">
                  <c:v>-0.20563444533094211</c:v>
                </c:pt>
                <c:pt idx="2867">
                  <c:v>-0.18243515807415087</c:v>
                </c:pt>
                <c:pt idx="2868">
                  <c:v>-0.24183206164029683</c:v>
                </c:pt>
                <c:pt idx="2869">
                  <c:v>-0.23304914530152049</c:v>
                </c:pt>
                <c:pt idx="2870">
                  <c:v>-0.29139945435470116</c:v>
                </c:pt>
                <c:pt idx="2871">
                  <c:v>-0.25730470529191901</c:v>
                </c:pt>
                <c:pt idx="2872">
                  <c:v>-0.13392403809335371</c:v>
                </c:pt>
                <c:pt idx="2873">
                  <c:v>-0.25062465619971513</c:v>
                </c:pt>
                <c:pt idx="2874">
                  <c:v>-0.23796873983771222</c:v>
                </c:pt>
                <c:pt idx="2875">
                  <c:v>-0.35888477065786062</c:v>
                </c:pt>
                <c:pt idx="2876">
                  <c:v>-0.23972919439372428</c:v>
                </c:pt>
                <c:pt idx="2877">
                  <c:v>-0.19403480170254653</c:v>
                </c:pt>
                <c:pt idx="2878">
                  <c:v>-0.30475955253910886</c:v>
                </c:pt>
                <c:pt idx="2879">
                  <c:v>-0.40212420519126352</c:v>
                </c:pt>
                <c:pt idx="2880">
                  <c:v>-0.44500187059282204</c:v>
                </c:pt>
                <c:pt idx="2881">
                  <c:v>-9.7012561740952311E-2</c:v>
                </c:pt>
                <c:pt idx="2882">
                  <c:v>-0.25062465619971513</c:v>
                </c:pt>
                <c:pt idx="2883">
                  <c:v>-0.28577567799610454</c:v>
                </c:pt>
                <c:pt idx="2884">
                  <c:v>-0.32127879070369636</c:v>
                </c:pt>
                <c:pt idx="2885">
                  <c:v>-0.28647985981850932</c:v>
                </c:pt>
                <c:pt idx="2886">
                  <c:v>-0.2123048162025041</c:v>
                </c:pt>
                <c:pt idx="2887">
                  <c:v>-0.17505092715954215</c:v>
                </c:pt>
                <c:pt idx="2888">
                  <c:v>-0.31740579068046976</c:v>
                </c:pt>
                <c:pt idx="2889">
                  <c:v>-0.28015190163750786</c:v>
                </c:pt>
                <c:pt idx="2890">
                  <c:v>-0.22777745985412626</c:v>
                </c:pt>
                <c:pt idx="2891">
                  <c:v>-7.9437050842757595E-2</c:v>
                </c:pt>
                <c:pt idx="2892">
                  <c:v>-0.45871405968843215</c:v>
                </c:pt>
                <c:pt idx="2893">
                  <c:v>-0.46679279420480363</c:v>
                </c:pt>
                <c:pt idx="2894">
                  <c:v>-0.14587577263295182</c:v>
                </c:pt>
                <c:pt idx="2895">
                  <c:v>-0.39297951972064271</c:v>
                </c:pt>
                <c:pt idx="2896">
                  <c:v>-0.24078546712733154</c:v>
                </c:pt>
                <c:pt idx="2897">
                  <c:v>-0.24218415255149922</c:v>
                </c:pt>
                <c:pt idx="2898">
                  <c:v>-0.40739589063865772</c:v>
                </c:pt>
                <c:pt idx="2899">
                  <c:v>-0.20105726348531083</c:v>
                </c:pt>
                <c:pt idx="2900">
                  <c:v>-0.30335118889429924</c:v>
                </c:pt>
                <c:pt idx="2901">
                  <c:v>-0.24429669801871373</c:v>
                </c:pt>
                <c:pt idx="2902">
                  <c:v>-0.48612875965901042</c:v>
                </c:pt>
                <c:pt idx="2903">
                  <c:v>-0.33744593795708133</c:v>
                </c:pt>
                <c:pt idx="2904">
                  <c:v>-0.35642981250008571</c:v>
                </c:pt>
                <c:pt idx="2905">
                  <c:v>-0.18243515807415087</c:v>
                </c:pt>
                <c:pt idx="2906">
                  <c:v>-1.3712189095610125E-2</c:v>
                </c:pt>
                <c:pt idx="2907">
                  <c:v>-0.21723408895933774</c:v>
                </c:pt>
                <c:pt idx="2908">
                  <c:v>-0.2499204743773103</c:v>
                </c:pt>
                <c:pt idx="2909">
                  <c:v>-0.34763721794066738</c:v>
                </c:pt>
                <c:pt idx="2910">
                  <c:v>-0.24956838346610793</c:v>
                </c:pt>
                <c:pt idx="2911">
                  <c:v>-0.15149954899154841</c:v>
                </c:pt>
                <c:pt idx="2912">
                  <c:v>-0.40528334517144327</c:v>
                </c:pt>
                <c:pt idx="2913">
                  <c:v>-0.28471940526249723</c:v>
                </c:pt>
                <c:pt idx="2914">
                  <c:v>-0.20001066897234546</c:v>
                </c:pt>
                <c:pt idx="2915">
                  <c:v>-0.11107684174776489</c:v>
                </c:pt>
                <c:pt idx="2916">
                  <c:v>-0.12935653446836437</c:v>
                </c:pt>
                <c:pt idx="2917">
                  <c:v>-4.8863210891999562E-2</c:v>
                </c:pt>
                <c:pt idx="2918">
                  <c:v>-0.16415546535355136</c:v>
                </c:pt>
                <c:pt idx="2919">
                  <c:v>-0.42918681425063937</c:v>
                </c:pt>
                <c:pt idx="2920">
                  <c:v>-0.21688199804813535</c:v>
                </c:pt>
                <c:pt idx="2921">
                  <c:v>-0.40528334517144327</c:v>
                </c:pt>
                <c:pt idx="2922">
                  <c:v>-0.20246562713012045</c:v>
                </c:pt>
                <c:pt idx="2923">
                  <c:v>-9.2445058115962847E-2</c:v>
                </c:pt>
                <c:pt idx="2924">
                  <c:v>1.5815056342182558E-2</c:v>
                </c:pt>
                <c:pt idx="2925">
                  <c:v>-0.25765679620312143</c:v>
                </c:pt>
                <c:pt idx="2926">
                  <c:v>-0.23058450892310356</c:v>
                </c:pt>
                <c:pt idx="2927">
                  <c:v>-0.46046483602380223</c:v>
                </c:pt>
                <c:pt idx="2928">
                  <c:v>-0.36029313430267029</c:v>
                </c:pt>
                <c:pt idx="2929">
                  <c:v>-0.31810997250287459</c:v>
                </c:pt>
                <c:pt idx="2930">
                  <c:v>-0.41090712153003983</c:v>
                </c:pt>
                <c:pt idx="2931">
                  <c:v>-6.4326176322979781E-2</c:v>
                </c:pt>
                <c:pt idx="2932">
                  <c:v>-0.13427612900455618</c:v>
                </c:pt>
                <c:pt idx="2933">
                  <c:v>-0.15606705261653786</c:v>
                </c:pt>
                <c:pt idx="2934">
                  <c:v>-0.21547363440332576</c:v>
                </c:pt>
                <c:pt idx="2935">
                  <c:v>-0.31916624523648185</c:v>
                </c:pt>
                <c:pt idx="2936">
                  <c:v>-0.27206348890049442</c:v>
                </c:pt>
                <c:pt idx="2937">
                  <c:v>-0.32725465797349534</c:v>
                </c:pt>
                <c:pt idx="2938">
                  <c:v>-1.0562727336073099E-3</c:v>
                </c:pt>
                <c:pt idx="2939">
                  <c:v>-0.42707426878342492</c:v>
                </c:pt>
                <c:pt idx="2940">
                  <c:v>-0.14200277260972527</c:v>
                </c:pt>
                <c:pt idx="2941">
                  <c:v>-6.5734539967789427E-2</c:v>
                </c:pt>
                <c:pt idx="2942">
                  <c:v>-0.35572563067768087</c:v>
                </c:pt>
                <c:pt idx="2943">
                  <c:v>4.2154127137869358E-3</c:v>
                </c:pt>
                <c:pt idx="2944">
                  <c:v>-0.13040312898132966</c:v>
                </c:pt>
                <c:pt idx="2945">
                  <c:v>-0.20563444533094211</c:v>
                </c:pt>
                <c:pt idx="2946">
                  <c:v>-0.40106793245765621</c:v>
                </c:pt>
                <c:pt idx="2947">
                  <c:v>-0.31740579068046976</c:v>
                </c:pt>
                <c:pt idx="2948">
                  <c:v>-0.30686241978568135</c:v>
                </c:pt>
                <c:pt idx="2949">
                  <c:v>-0.37434773608884087</c:v>
                </c:pt>
                <c:pt idx="2950">
                  <c:v>-0.12442726171153054</c:v>
                </c:pt>
                <c:pt idx="2951">
                  <c:v>-0.17293838169232767</c:v>
                </c:pt>
                <c:pt idx="2952">
                  <c:v>-0.18805893443274749</c:v>
                </c:pt>
                <c:pt idx="2953">
                  <c:v>-0.37681237246725768</c:v>
                </c:pt>
                <c:pt idx="2954">
                  <c:v>-0.28682227250906983</c:v>
                </c:pt>
                <c:pt idx="2955">
                  <c:v>-6.5382449056587022E-2</c:v>
                </c:pt>
                <c:pt idx="2956">
                  <c:v>-0.15853168899495465</c:v>
                </c:pt>
                <c:pt idx="2957">
                  <c:v>-0.33147007068728235</c:v>
                </c:pt>
                <c:pt idx="2958">
                  <c:v>-0.40739589063865772</c:v>
                </c:pt>
                <c:pt idx="2959">
                  <c:v>-0.31951833614768427</c:v>
                </c:pt>
                <c:pt idx="2960">
                  <c:v>-0.44078645787903503</c:v>
                </c:pt>
                <c:pt idx="2961">
                  <c:v>-0.28436731435129486</c:v>
                </c:pt>
                <c:pt idx="2962">
                  <c:v>-0.38876410700685582</c:v>
                </c:pt>
                <c:pt idx="2963">
                  <c:v>-5.3078623605786503E-2</c:v>
                </c:pt>
                <c:pt idx="2964">
                  <c:v>-0.35818058883545578</c:v>
                </c:pt>
                <c:pt idx="2965">
                  <c:v>-0.1005334708529764</c:v>
                </c:pt>
                <c:pt idx="2966">
                  <c:v>-0.32549420341748331</c:v>
                </c:pt>
                <c:pt idx="2967">
                  <c:v>-0.37857282702326972</c:v>
                </c:pt>
                <c:pt idx="2968">
                  <c:v>5.5533581763561379E-2</c:v>
                </c:pt>
                <c:pt idx="2969">
                  <c:v>-0.34236553249327317</c:v>
                </c:pt>
                <c:pt idx="2970">
                  <c:v>-0.21617781622573054</c:v>
                </c:pt>
                <c:pt idx="2971">
                  <c:v>-0.38700365245084373</c:v>
                </c:pt>
                <c:pt idx="2972">
                  <c:v>-0.17715379440611462</c:v>
                </c:pt>
                <c:pt idx="2973">
                  <c:v>-0.39017247065166544</c:v>
                </c:pt>
                <c:pt idx="2974">
                  <c:v>-0.32724497975285338</c:v>
                </c:pt>
                <c:pt idx="2975">
                  <c:v>-0.31178201432187314</c:v>
                </c:pt>
                <c:pt idx="2976">
                  <c:v>-0.12478903084337496</c:v>
                </c:pt>
                <c:pt idx="2977">
                  <c:v>-0.36521272883886208</c:v>
                </c:pt>
                <c:pt idx="2978">
                  <c:v>-0.23410541803512766</c:v>
                </c:pt>
                <c:pt idx="2979">
                  <c:v>-0.31495083252269479</c:v>
                </c:pt>
                <c:pt idx="2980">
                  <c:v>-4.8863210891999589E-2</c:v>
                </c:pt>
                <c:pt idx="2981">
                  <c:v>-0.5304147887053785</c:v>
                </c:pt>
                <c:pt idx="2982">
                  <c:v>-0.29631904889089289</c:v>
                </c:pt>
                <c:pt idx="2983">
                  <c:v>-0.18735475261034262</c:v>
                </c:pt>
                <c:pt idx="2984">
                  <c:v>-0.28050399254871028</c:v>
                </c:pt>
                <c:pt idx="2985">
                  <c:v>-0.267495985275505</c:v>
                </c:pt>
                <c:pt idx="2986">
                  <c:v>-0.12689189808994747</c:v>
                </c:pt>
                <c:pt idx="2987">
                  <c:v>-0.15817959808375226</c:v>
                </c:pt>
                <c:pt idx="2988">
                  <c:v>-0.19964889984050113</c:v>
                </c:pt>
                <c:pt idx="2989">
                  <c:v>-0.33954880520365394</c:v>
                </c:pt>
                <c:pt idx="2990">
                  <c:v>-5.7998218141978385E-2</c:v>
                </c:pt>
                <c:pt idx="2991">
                  <c:v>-0.23832083074891464</c:v>
                </c:pt>
                <c:pt idx="2992">
                  <c:v>-0.20001066897234551</c:v>
                </c:pt>
                <c:pt idx="2993">
                  <c:v>-0.19438689261374889</c:v>
                </c:pt>
                <c:pt idx="2994">
                  <c:v>-0.17681138171555424</c:v>
                </c:pt>
                <c:pt idx="2995">
                  <c:v>-0.33217425250968718</c:v>
                </c:pt>
                <c:pt idx="2996">
                  <c:v>-0.21863277438350553</c:v>
                </c:pt>
                <c:pt idx="2997">
                  <c:v>-0.39895538699044175</c:v>
                </c:pt>
                <c:pt idx="2998">
                  <c:v>-7.0302043592778807E-2</c:v>
                </c:pt>
                <c:pt idx="2999">
                  <c:v>-0.30615823796327657</c:v>
                </c:pt>
                <c:pt idx="3000">
                  <c:v>-0.27452812527891129</c:v>
                </c:pt>
                <c:pt idx="3001">
                  <c:v>-0.27417603436770893</c:v>
                </c:pt>
                <c:pt idx="3002">
                  <c:v>-0.29245572708830836</c:v>
                </c:pt>
                <c:pt idx="3003">
                  <c:v>-0.22636909620931658</c:v>
                </c:pt>
                <c:pt idx="3004">
                  <c:v>-0.19333061988014166</c:v>
                </c:pt>
                <c:pt idx="3005">
                  <c:v>-7.0654134503981211E-2</c:v>
                </c:pt>
                <c:pt idx="3006">
                  <c:v>-0.24077578890668955</c:v>
                </c:pt>
                <c:pt idx="3007">
                  <c:v>-9.8420925385761873E-2</c:v>
                </c:pt>
                <c:pt idx="3008">
                  <c:v>-0.3047498743184669</c:v>
                </c:pt>
                <c:pt idx="3009">
                  <c:v>-0.43586686334284325</c:v>
                </c:pt>
                <c:pt idx="3010">
                  <c:v>-0.31565501434509974</c:v>
                </c:pt>
                <c:pt idx="3011">
                  <c:v>-0.28156026528231748</c:v>
                </c:pt>
                <c:pt idx="3012">
                  <c:v>-0.32163088161489878</c:v>
                </c:pt>
                <c:pt idx="3013">
                  <c:v>-0.21968904711711273</c:v>
                </c:pt>
                <c:pt idx="3014">
                  <c:v>-0.33287843433209202</c:v>
                </c:pt>
                <c:pt idx="3015">
                  <c:v>-0.12759607991235231</c:v>
                </c:pt>
                <c:pt idx="3016">
                  <c:v>-0.28050399254871033</c:v>
                </c:pt>
                <c:pt idx="3017">
                  <c:v>-0.42637008696102002</c:v>
                </c:pt>
                <c:pt idx="3018">
                  <c:v>-0.29807950344690498</c:v>
                </c:pt>
                <c:pt idx="3019">
                  <c:v>-0.34974976340788189</c:v>
                </c:pt>
                <c:pt idx="3020">
                  <c:v>-0.10194183449778604</c:v>
                </c:pt>
                <c:pt idx="3021">
                  <c:v>-0.19930648714994076</c:v>
                </c:pt>
                <c:pt idx="3022">
                  <c:v>-0.27347185254530404</c:v>
                </c:pt>
                <c:pt idx="3023">
                  <c:v>-0.35080603614148903</c:v>
                </c:pt>
                <c:pt idx="3024">
                  <c:v>-0.32514211250628089</c:v>
                </c:pt>
                <c:pt idx="3025">
                  <c:v>-0.36732527430607653</c:v>
                </c:pt>
                <c:pt idx="3026">
                  <c:v>-0.46081692693500459</c:v>
                </c:pt>
                <c:pt idx="3027">
                  <c:v>-0.26328057256171805</c:v>
                </c:pt>
                <c:pt idx="3028">
                  <c:v>-0.10088556176417883</c:v>
                </c:pt>
                <c:pt idx="3029">
                  <c:v>-0.43516268152043835</c:v>
                </c:pt>
                <c:pt idx="3030">
                  <c:v>-4.1478979977390938E-2</c:v>
                </c:pt>
                <c:pt idx="3031">
                  <c:v>-0.22672118712051897</c:v>
                </c:pt>
                <c:pt idx="3032">
                  <c:v>-0.35994104339146782</c:v>
                </c:pt>
                <c:pt idx="3033">
                  <c:v>-0.15958796172856193</c:v>
                </c:pt>
                <c:pt idx="3034">
                  <c:v>-0.30018237069347753</c:v>
                </c:pt>
                <c:pt idx="3035">
                  <c:v>-3.0583518171399988E-2</c:v>
                </c:pt>
                <c:pt idx="3036">
                  <c:v>-0.11107684174776489</c:v>
                </c:pt>
                <c:pt idx="3037">
                  <c:v>-0.15782750717254984</c:v>
                </c:pt>
                <c:pt idx="3038">
                  <c:v>-0.32970961613127026</c:v>
                </c:pt>
                <c:pt idx="3039">
                  <c:v>-0.10439679265556093</c:v>
                </c:pt>
                <c:pt idx="3040">
                  <c:v>-0.28366313252889003</c:v>
                </c:pt>
                <c:pt idx="3041">
                  <c:v>-0.50756759235978965</c:v>
                </c:pt>
                <c:pt idx="3042">
                  <c:v>-0.31107783249946835</c:v>
                </c:pt>
                <c:pt idx="3043">
                  <c:v>-5.4134896339393793E-2</c:v>
                </c:pt>
                <c:pt idx="3044">
                  <c:v>-0.10580515630037061</c:v>
                </c:pt>
                <c:pt idx="3045">
                  <c:v>-2.460765090160108E-2</c:v>
                </c:pt>
                <c:pt idx="3046">
                  <c:v>-0.23269705439031804</c:v>
                </c:pt>
                <c:pt idx="3047">
                  <c:v>-0.36907605064144655</c:v>
                </c:pt>
                <c:pt idx="3048">
                  <c:v>-0.48436830510299839</c:v>
                </c:pt>
                <c:pt idx="3049">
                  <c:v>-0.40106793245765626</c:v>
                </c:pt>
                <c:pt idx="3050">
                  <c:v>-0.32057460888129147</c:v>
                </c:pt>
                <c:pt idx="3051">
                  <c:v>-0.34939767249667947</c:v>
                </c:pt>
                <c:pt idx="3052">
                  <c:v>-7.2062498148790871E-2</c:v>
                </c:pt>
                <c:pt idx="3053">
                  <c:v>-0.37926733062503265</c:v>
                </c:pt>
                <c:pt idx="3054">
                  <c:v>-9.4205512671974981E-2</c:v>
                </c:pt>
                <c:pt idx="3055">
                  <c:v>-0.19297852896893924</c:v>
                </c:pt>
                <c:pt idx="3056">
                  <c:v>-0.23867292166011711</c:v>
                </c:pt>
                <c:pt idx="3057">
                  <c:v>-0.10580515630037059</c:v>
                </c:pt>
                <c:pt idx="3058">
                  <c:v>-0.20528235441973977</c:v>
                </c:pt>
                <c:pt idx="3059">
                  <c:v>-0.40001165972404901</c:v>
                </c:pt>
                <c:pt idx="3060">
                  <c:v>-0.38770783427324856</c:v>
                </c:pt>
                <c:pt idx="3061">
                  <c:v>-0.18102679442934119</c:v>
                </c:pt>
                <c:pt idx="3062">
                  <c:v>-0.38490078520427123</c:v>
                </c:pt>
                <c:pt idx="3063">
                  <c:v>-0.10510097447796582</c:v>
                </c:pt>
                <c:pt idx="3064">
                  <c:v>-0.31003123798650306</c:v>
                </c:pt>
                <c:pt idx="3065">
                  <c:v>-0.3272546579734954</c:v>
                </c:pt>
                <c:pt idx="3066">
                  <c:v>-0.40669170881625288</c:v>
                </c:pt>
                <c:pt idx="3067">
                  <c:v>-0.32232538521666154</c:v>
                </c:pt>
                <c:pt idx="3068">
                  <c:v>-0.44113854879023745</c:v>
                </c:pt>
                <c:pt idx="3069">
                  <c:v>-0.28893481797628429</c:v>
                </c:pt>
                <c:pt idx="3070">
                  <c:v>-0.12759607991235233</c:v>
                </c:pt>
                <c:pt idx="3071">
                  <c:v>-0.32302956703906643</c:v>
                </c:pt>
                <c:pt idx="3072">
                  <c:v>-0.37434773608884087</c:v>
                </c:pt>
                <c:pt idx="3073">
                  <c:v>-0.40352289061543123</c:v>
                </c:pt>
                <c:pt idx="3074">
                  <c:v>-0.37048441428625628</c:v>
                </c:pt>
                <c:pt idx="3075">
                  <c:v>-0.27557471979187659</c:v>
                </c:pt>
                <c:pt idx="3076">
                  <c:v>-0.33815011977948622</c:v>
                </c:pt>
                <c:pt idx="3077">
                  <c:v>-4.3591525444605352E-2</c:v>
                </c:pt>
                <c:pt idx="3078">
                  <c:v>-1.2655916362002948E-2</c:v>
                </c:pt>
                <c:pt idx="3079">
                  <c:v>-0.15782750717254984</c:v>
                </c:pt>
                <c:pt idx="3080">
                  <c:v>-0.41688298879983893</c:v>
                </c:pt>
                <c:pt idx="3081">
                  <c:v>-0.1332198562709489</c:v>
                </c:pt>
                <c:pt idx="3082">
                  <c:v>-0.10369261083315609</c:v>
                </c:pt>
                <c:pt idx="3083">
                  <c:v>-0.2861277689073069</c:v>
                </c:pt>
                <c:pt idx="3084">
                  <c:v>-0.17644961258370989</c:v>
                </c:pt>
                <c:pt idx="3085">
                  <c:v>-8.5412918112556607E-2</c:v>
                </c:pt>
                <c:pt idx="3086">
                  <c:v>-0.50791968327099202</c:v>
                </c:pt>
                <c:pt idx="3087">
                  <c:v>-0.25097674711091755</c:v>
                </c:pt>
                <c:pt idx="3088">
                  <c:v>-0.28718404164091421</c:v>
                </c:pt>
                <c:pt idx="3089">
                  <c:v>-0.37681237246725768</c:v>
                </c:pt>
                <c:pt idx="3090">
                  <c:v>-0.33041379795367515</c:v>
                </c:pt>
                <c:pt idx="3091">
                  <c:v>-0.15255582172515567</c:v>
                </c:pt>
                <c:pt idx="3092">
                  <c:v>-0.27593648892372097</c:v>
                </c:pt>
                <c:pt idx="3093">
                  <c:v>-0.19086598350172476</c:v>
                </c:pt>
                <c:pt idx="3094">
                  <c:v>-0.36662109248367175</c:v>
                </c:pt>
                <c:pt idx="3095">
                  <c:v>-0.2973753216245002</c:v>
                </c:pt>
                <c:pt idx="3096">
                  <c:v>-0.40669170881625288</c:v>
                </c:pt>
                <c:pt idx="3097">
                  <c:v>-0.39614833792146448</c:v>
                </c:pt>
                <c:pt idx="3098">
                  <c:v>-0.32655047615109056</c:v>
                </c:pt>
                <c:pt idx="3099">
                  <c:v>-0.18841102534394991</c:v>
                </c:pt>
                <c:pt idx="3100">
                  <c:v>-4.6750665424785107E-2</c:v>
                </c:pt>
                <c:pt idx="3101">
                  <c:v>-0.2460571525747258</c:v>
                </c:pt>
                <c:pt idx="3102">
                  <c:v>-0.34306971431567795</c:v>
                </c:pt>
                <c:pt idx="3103">
                  <c:v>-9.2797149027165279E-2</c:v>
                </c:pt>
                <c:pt idx="3104">
                  <c:v>-0.11846107266237349</c:v>
                </c:pt>
                <c:pt idx="3105">
                  <c:v>-0.28999109070989149</c:v>
                </c:pt>
                <c:pt idx="3106">
                  <c:v>-0.21617781622573057</c:v>
                </c:pt>
                <c:pt idx="3107">
                  <c:v>-0.27944771981510302</c:v>
                </c:pt>
                <c:pt idx="3108">
                  <c:v>-0.38876410700685582</c:v>
                </c:pt>
                <c:pt idx="3109">
                  <c:v>-0.37857282702326978</c:v>
                </c:pt>
                <c:pt idx="3110">
                  <c:v>-9.4909694494379804E-2</c:v>
                </c:pt>
                <c:pt idx="3111">
                  <c:v>-0.31459874161149248</c:v>
                </c:pt>
                <c:pt idx="3112">
                  <c:v>-0.43481059060923599</c:v>
                </c:pt>
                <c:pt idx="3113">
                  <c:v>-0.35642981250008571</c:v>
                </c:pt>
                <c:pt idx="3114">
                  <c:v>-0.36521272883886202</c:v>
                </c:pt>
                <c:pt idx="3115">
                  <c:v>-0.39895538699044181</c:v>
                </c:pt>
                <c:pt idx="3116">
                  <c:v>-0.40739589063865767</c:v>
                </c:pt>
                <c:pt idx="3117">
                  <c:v>-0.45730569604362248</c:v>
                </c:pt>
                <c:pt idx="3118">
                  <c:v>-0.35466935794407367</c:v>
                </c:pt>
                <c:pt idx="3119">
                  <c:v>-0.24570506166352335</c:v>
                </c:pt>
                <c:pt idx="3120">
                  <c:v>-0.31354246887788528</c:v>
                </c:pt>
                <c:pt idx="3121">
                  <c:v>-0.19086598350172479</c:v>
                </c:pt>
                <c:pt idx="3122">
                  <c:v>-0.39473997427665486</c:v>
                </c:pt>
                <c:pt idx="3123">
                  <c:v>-0.34483016887168999</c:v>
                </c:pt>
                <c:pt idx="3124">
                  <c:v>-0.36802945612848126</c:v>
                </c:pt>
                <c:pt idx="3125">
                  <c:v>-0.36205358885868233</c:v>
                </c:pt>
                <c:pt idx="3126">
                  <c:v>-0.19051389259052237</c:v>
                </c:pt>
                <c:pt idx="3127">
                  <c:v>-0.28156026528231753</c:v>
                </c:pt>
                <c:pt idx="3128">
                  <c:v>-0.22883373258773343</c:v>
                </c:pt>
                <c:pt idx="3129">
                  <c:v>-0.27558439801251849</c:v>
                </c:pt>
                <c:pt idx="3130">
                  <c:v>-0.23445750894633008</c:v>
                </c:pt>
                <c:pt idx="3131">
                  <c:v>-0.37786864520086499</c:v>
                </c:pt>
                <c:pt idx="3132">
                  <c:v>-0.31107783249946835</c:v>
                </c:pt>
                <c:pt idx="3133">
                  <c:v>-0.32443793068387605</c:v>
                </c:pt>
                <c:pt idx="3134">
                  <c:v>-0.38946828882926066</c:v>
                </c:pt>
                <c:pt idx="3135">
                  <c:v>-0.41617880697743398</c:v>
                </c:pt>
                <c:pt idx="3136">
                  <c:v>-0.26820016709790984</c:v>
                </c:pt>
                <c:pt idx="3137">
                  <c:v>-0.32163088161489878</c:v>
                </c:pt>
                <c:pt idx="3138">
                  <c:v>-0.3110778324994683</c:v>
                </c:pt>
                <c:pt idx="3139">
                  <c:v>-0.21758617987054019</c:v>
                </c:pt>
                <c:pt idx="3140">
                  <c:v>-0.31354246887788528</c:v>
                </c:pt>
                <c:pt idx="3141">
                  <c:v>-0.30229491616069204</c:v>
                </c:pt>
                <c:pt idx="3142">
                  <c:v>-0.1873547526103426</c:v>
                </c:pt>
                <c:pt idx="3143">
                  <c:v>-0.36275777068108711</c:v>
                </c:pt>
                <c:pt idx="3144">
                  <c:v>-0.31846206341407696</c:v>
                </c:pt>
                <c:pt idx="3145">
                  <c:v>-0.40774798154986014</c:v>
                </c:pt>
                <c:pt idx="3146">
                  <c:v>-0.25238511075572717</c:v>
                </c:pt>
                <c:pt idx="3147">
                  <c:v>-0.27909562890390066</c:v>
                </c:pt>
                <c:pt idx="3148">
                  <c:v>-0.33885430160189106</c:v>
                </c:pt>
                <c:pt idx="3149">
                  <c:v>-0.36767736521727895</c:v>
                </c:pt>
                <c:pt idx="3150">
                  <c:v>-0.20984985804472905</c:v>
                </c:pt>
                <c:pt idx="3151">
                  <c:v>-0.3212787907036963</c:v>
                </c:pt>
                <c:pt idx="3152">
                  <c:v>-0.18313933989655562</c:v>
                </c:pt>
                <c:pt idx="3153">
                  <c:v>-0.29807950344690493</c:v>
                </c:pt>
                <c:pt idx="3154">
                  <c:v>-0.37435741430948283</c:v>
                </c:pt>
                <c:pt idx="3155">
                  <c:v>-0.35994104339146782</c:v>
                </c:pt>
                <c:pt idx="3156">
                  <c:v>-0.37646028155605527</c:v>
                </c:pt>
                <c:pt idx="3157">
                  <c:v>-0.21020194895593156</c:v>
                </c:pt>
                <c:pt idx="3158">
                  <c:v>-0.33709384704587897</c:v>
                </c:pt>
                <c:pt idx="3159">
                  <c:v>-0.39017247065166538</c:v>
                </c:pt>
                <c:pt idx="3160">
                  <c:v>-0.2400812853049267</c:v>
                </c:pt>
                <c:pt idx="3161">
                  <c:v>-0.3026470070718944</c:v>
                </c:pt>
                <c:pt idx="3162">
                  <c:v>-0.28999109070989149</c:v>
                </c:pt>
                <c:pt idx="3163">
                  <c:v>-0.36838154703968379</c:v>
                </c:pt>
                <c:pt idx="3164">
                  <c:v>-0.29280781799951072</c:v>
                </c:pt>
                <c:pt idx="3165">
                  <c:v>-0.33006170704247267</c:v>
                </c:pt>
                <c:pt idx="3166">
                  <c:v>-0.24640924348592816</c:v>
                </c:pt>
                <c:pt idx="3167">
                  <c:v>-0.34306971431567795</c:v>
                </c:pt>
                <c:pt idx="3168">
                  <c:v>-0.24183206164029686</c:v>
                </c:pt>
                <c:pt idx="3169">
                  <c:v>-0.2154736344033257</c:v>
                </c:pt>
                <c:pt idx="3170">
                  <c:v>-0.33885430160189106</c:v>
                </c:pt>
                <c:pt idx="3171">
                  <c:v>-0.30932705616409822</c:v>
                </c:pt>
                <c:pt idx="3172">
                  <c:v>-0.38982037974046302</c:v>
                </c:pt>
                <c:pt idx="3173">
                  <c:v>-0.44500187059282204</c:v>
                </c:pt>
                <c:pt idx="3174">
                  <c:v>-0.23445750894633008</c:v>
                </c:pt>
                <c:pt idx="3175">
                  <c:v>-0.32198297252610114</c:v>
                </c:pt>
                <c:pt idx="3176">
                  <c:v>-0.18102679442934114</c:v>
                </c:pt>
                <c:pt idx="3177">
                  <c:v>-0.15220373081395325</c:v>
                </c:pt>
                <c:pt idx="3178">
                  <c:v>-0.36626900157246933</c:v>
                </c:pt>
                <c:pt idx="3179">
                  <c:v>-5.4134896339393807E-2</c:v>
                </c:pt>
                <c:pt idx="3180">
                  <c:v>-0.3595889524802654</c:v>
                </c:pt>
                <c:pt idx="3181">
                  <c:v>-0.33744593795708128</c:v>
                </c:pt>
                <c:pt idx="3182">
                  <c:v>-0.31142992341067072</c:v>
                </c:pt>
                <c:pt idx="3183">
                  <c:v>-0.2696085307427194</c:v>
                </c:pt>
                <c:pt idx="3184">
                  <c:v>-0.15782750717254984</c:v>
                </c:pt>
                <c:pt idx="3185">
                  <c:v>-0.20493026350853732</c:v>
                </c:pt>
                <c:pt idx="3186">
                  <c:v>-0.15888377990615712</c:v>
                </c:pt>
                <c:pt idx="3187">
                  <c:v>-0.35958895248026546</c:v>
                </c:pt>
                <c:pt idx="3188">
                  <c:v>-0.19860230532753581</c:v>
                </c:pt>
                <c:pt idx="3189">
                  <c:v>-0.14798831810016627</c:v>
                </c:pt>
                <c:pt idx="3190">
                  <c:v>-0.2903431816210939</c:v>
                </c:pt>
                <c:pt idx="3191">
                  <c:v>-0.34974976340788183</c:v>
                </c:pt>
                <c:pt idx="3192">
                  <c:v>-0.17329047260353006</c:v>
                </c:pt>
                <c:pt idx="3193">
                  <c:v>-0.16766669624493344</c:v>
                </c:pt>
                <c:pt idx="3194">
                  <c:v>-0.19051389259052237</c:v>
                </c:pt>
                <c:pt idx="3195">
                  <c:v>-0.49596794873139405</c:v>
                </c:pt>
                <c:pt idx="3196">
                  <c:v>-0.23937710348252186</c:v>
                </c:pt>
                <c:pt idx="3197">
                  <c:v>-0.29842191613746538</c:v>
                </c:pt>
                <c:pt idx="3198">
                  <c:v>-0.31459874161149248</c:v>
                </c:pt>
                <c:pt idx="3199">
                  <c:v>-0.19684185077152386</c:v>
                </c:pt>
                <c:pt idx="3200">
                  <c:v>-0.35220472156565669</c:v>
                </c:pt>
                <c:pt idx="3201">
                  <c:v>-0.17364256351473251</c:v>
                </c:pt>
                <c:pt idx="3202">
                  <c:v>-0.29807950344690498</c:v>
                </c:pt>
                <c:pt idx="3203">
                  <c:v>-0.32197329430545923</c:v>
                </c:pt>
                <c:pt idx="3204">
                  <c:v>-0.10088556176417884</c:v>
                </c:pt>
                <c:pt idx="3205">
                  <c:v>-0.26960853074271945</c:v>
                </c:pt>
                <c:pt idx="3206">
                  <c:v>-0.34236553249327317</c:v>
                </c:pt>
                <c:pt idx="3207">
                  <c:v>-0.16239501079753926</c:v>
                </c:pt>
                <c:pt idx="3208">
                  <c:v>-0.38349242155946162</c:v>
                </c:pt>
                <c:pt idx="3209">
                  <c:v>-0.37365323248707799</c:v>
                </c:pt>
                <c:pt idx="3210">
                  <c:v>-0.33252634342088955</c:v>
                </c:pt>
                <c:pt idx="3211">
                  <c:v>-0.32198297252610114</c:v>
                </c:pt>
                <c:pt idx="3212">
                  <c:v>-0.32022251797008905</c:v>
                </c:pt>
                <c:pt idx="3213">
                  <c:v>-0.30053446160467989</c:v>
                </c:pt>
                <c:pt idx="3214">
                  <c:v>-0.33217425250968713</c:v>
                </c:pt>
                <c:pt idx="3215">
                  <c:v>-0.28577567799610448</c:v>
                </c:pt>
                <c:pt idx="3216">
                  <c:v>-0.39895538699044181</c:v>
                </c:pt>
                <c:pt idx="3217">
                  <c:v>-0.25168092893332245</c:v>
                </c:pt>
                <c:pt idx="3218">
                  <c:v>-0.11634852719515906</c:v>
                </c:pt>
                <c:pt idx="3219">
                  <c:v>-0.20949776713352675</c:v>
                </c:pt>
                <c:pt idx="3220">
                  <c:v>-0.2400812853049267</c:v>
                </c:pt>
                <c:pt idx="3221">
                  <c:v>-0.39368370154304755</c:v>
                </c:pt>
                <c:pt idx="3222">
                  <c:v>-0.34130925975966586</c:v>
                </c:pt>
                <c:pt idx="3223">
                  <c:v>-8.7877554490973508E-2</c:v>
                </c:pt>
                <c:pt idx="3224">
                  <c:v>-0.21968904711711271</c:v>
                </c:pt>
                <c:pt idx="3225">
                  <c:v>-0.40422707243783595</c:v>
                </c:pt>
                <c:pt idx="3226">
                  <c:v>-0.17961843078453155</c:v>
                </c:pt>
                <c:pt idx="3227">
                  <c:v>-0.14235486352092774</c:v>
                </c:pt>
                <c:pt idx="3228">
                  <c:v>-0.48542457783660559</c:v>
                </c:pt>
                <c:pt idx="3229">
                  <c:v>-0.1659062416889214</c:v>
                </c:pt>
                <c:pt idx="3230">
                  <c:v>-1.8983874543004434E-2</c:v>
                </c:pt>
                <c:pt idx="3231">
                  <c:v>-3.0231427260197688E-2</c:v>
                </c:pt>
                <c:pt idx="3232">
                  <c:v>-0.39965956881284664</c:v>
                </c:pt>
                <c:pt idx="3233">
                  <c:v>-0.35290890338806163</c:v>
                </c:pt>
                <c:pt idx="3234">
                  <c:v>-0.48507248692540317</c:v>
                </c:pt>
                <c:pt idx="3235">
                  <c:v>-0.267495985275505</c:v>
                </c:pt>
                <c:pt idx="3236">
                  <c:v>-0.15782750717254984</c:v>
                </c:pt>
                <c:pt idx="3237">
                  <c:v>-0.32584629432868573</c:v>
                </c:pt>
                <c:pt idx="3238">
                  <c:v>-0.26222429982811074</c:v>
                </c:pt>
                <c:pt idx="3239">
                  <c:v>-0.13286776535974651</c:v>
                </c:pt>
                <c:pt idx="3240">
                  <c:v>-0.31459874161149248</c:v>
                </c:pt>
                <c:pt idx="3241">
                  <c:v>-0.20422608168613249</c:v>
                </c:pt>
                <c:pt idx="3242">
                  <c:v>-7.8038365418589911E-2</c:v>
                </c:pt>
                <c:pt idx="3243">
                  <c:v>-0.17118760535695762</c:v>
                </c:pt>
                <c:pt idx="3244">
                  <c:v>-0.25097674711091755</c:v>
                </c:pt>
                <c:pt idx="3245">
                  <c:v>-0.23937710348252184</c:v>
                </c:pt>
                <c:pt idx="3246">
                  <c:v>-0.3026470070718944</c:v>
                </c:pt>
                <c:pt idx="3247">
                  <c:v>-0.44008227605663025</c:v>
                </c:pt>
                <c:pt idx="3248">
                  <c:v>-0.40142002336885868</c:v>
                </c:pt>
                <c:pt idx="3249">
                  <c:v>-0.30791869251928866</c:v>
                </c:pt>
                <c:pt idx="3250">
                  <c:v>-0.31213410523307561</c:v>
                </c:pt>
                <c:pt idx="3251">
                  <c:v>-0.44956937421781135</c:v>
                </c:pt>
                <c:pt idx="3252">
                  <c:v>-0.29315023069007129</c:v>
                </c:pt>
                <c:pt idx="3253">
                  <c:v>-0.16661042351132627</c:v>
                </c:pt>
                <c:pt idx="3254">
                  <c:v>-0.40457916334903843</c:v>
                </c:pt>
                <c:pt idx="3255">
                  <c:v>-0.37997151244743743</c:v>
                </c:pt>
                <c:pt idx="3256">
                  <c:v>-0.19297852896893922</c:v>
                </c:pt>
                <c:pt idx="3257">
                  <c:v>-0.21652990713693301</c:v>
                </c:pt>
                <c:pt idx="3258">
                  <c:v>-0.33217425250968718</c:v>
                </c:pt>
                <c:pt idx="3259">
                  <c:v>-0.41125921244124231</c:v>
                </c:pt>
                <c:pt idx="3260">
                  <c:v>-0.2903431816210939</c:v>
                </c:pt>
                <c:pt idx="3261">
                  <c:v>-0.22355236891969735</c:v>
                </c:pt>
                <c:pt idx="3262">
                  <c:v>-3.7263567263603914E-2</c:v>
                </c:pt>
                <c:pt idx="3263">
                  <c:v>-0.5251431032579843</c:v>
                </c:pt>
                <c:pt idx="3264">
                  <c:v>-7.135831632638609E-2</c:v>
                </c:pt>
                <c:pt idx="3265">
                  <c:v>-0.12021184899774366</c:v>
                </c:pt>
                <c:pt idx="3266">
                  <c:v>-0.21125822168953876</c:v>
                </c:pt>
                <c:pt idx="3267">
                  <c:v>-0.19297852896893924</c:v>
                </c:pt>
                <c:pt idx="3268">
                  <c:v>-0.16731460533373105</c:v>
                </c:pt>
                <c:pt idx="3269">
                  <c:v>-0.3718927779310659</c:v>
                </c:pt>
                <c:pt idx="3270">
                  <c:v>-0.36556481975006444</c:v>
                </c:pt>
                <c:pt idx="3271">
                  <c:v>-0.1135317999055398</c:v>
                </c:pt>
                <c:pt idx="3272">
                  <c:v>-0.36767736521727895</c:v>
                </c:pt>
                <c:pt idx="3273">
                  <c:v>-0.32655047615109056</c:v>
                </c:pt>
                <c:pt idx="3274">
                  <c:v>-0.11318938721497926</c:v>
                </c:pt>
                <c:pt idx="3275">
                  <c:v>-0.16837087806733833</c:v>
                </c:pt>
                <c:pt idx="3276">
                  <c:v>-0.26257639073931321</c:v>
                </c:pt>
                <c:pt idx="3277">
                  <c:v>-0.28120817437111506</c:v>
                </c:pt>
                <c:pt idx="3278">
                  <c:v>-0.26398475438412289</c:v>
                </c:pt>
                <c:pt idx="3279">
                  <c:v>-0.37048441428625628</c:v>
                </c:pt>
                <c:pt idx="3280">
                  <c:v>-0.31565501434509974</c:v>
                </c:pt>
                <c:pt idx="3281">
                  <c:v>-0.2973753216245002</c:v>
                </c:pt>
                <c:pt idx="3282">
                  <c:v>-0.29175154526590358</c:v>
                </c:pt>
                <c:pt idx="3283">
                  <c:v>-0.26855225800911231</c:v>
                </c:pt>
                <c:pt idx="3284">
                  <c:v>-0.15044327625794124</c:v>
                </c:pt>
                <c:pt idx="3285">
                  <c:v>-0.29420650342367843</c:v>
                </c:pt>
                <c:pt idx="3286">
                  <c:v>-0.33287843433209202</c:v>
                </c:pt>
                <c:pt idx="3287">
                  <c:v>-0.19648975986032141</c:v>
                </c:pt>
                <c:pt idx="3288">
                  <c:v>-0.31424665070029001</c:v>
                </c:pt>
                <c:pt idx="3289">
                  <c:v>-0.42285885606963797</c:v>
                </c:pt>
                <c:pt idx="3290">
                  <c:v>-0.31565501434509974</c:v>
                </c:pt>
                <c:pt idx="3291">
                  <c:v>-0.26960853074271945</c:v>
                </c:pt>
                <c:pt idx="3292">
                  <c:v>-0.35396517612166878</c:v>
                </c:pt>
                <c:pt idx="3293">
                  <c:v>-0.46116901784620701</c:v>
                </c:pt>
                <c:pt idx="3294">
                  <c:v>-0.35888477065786062</c:v>
                </c:pt>
                <c:pt idx="3295">
                  <c:v>-0.19895439623873834</c:v>
                </c:pt>
                <c:pt idx="3296">
                  <c:v>-0.30862287434169344</c:v>
                </c:pt>
                <c:pt idx="3297">
                  <c:v>-0.35678190341128807</c:v>
                </c:pt>
                <c:pt idx="3298">
                  <c:v>-0.32408583977267363</c:v>
                </c:pt>
                <c:pt idx="3299">
                  <c:v>-0.30475955253910886</c:v>
                </c:pt>
                <c:pt idx="3300">
                  <c:v>-0.42391512880324517</c:v>
                </c:pt>
                <c:pt idx="3301">
                  <c:v>-0.22180159258432725</c:v>
                </c:pt>
                <c:pt idx="3302">
                  <c:v>-0.36838154703968373</c:v>
                </c:pt>
                <c:pt idx="3303">
                  <c:v>-0.23902501257131947</c:v>
                </c:pt>
                <c:pt idx="3304">
                  <c:v>-0.15501077988293052</c:v>
                </c:pt>
                <c:pt idx="3305">
                  <c:v>-0.26855225800911225</c:v>
                </c:pt>
                <c:pt idx="3306">
                  <c:v>-0.3543172670328712</c:v>
                </c:pt>
                <c:pt idx="3307">
                  <c:v>-0.38173196700344952</c:v>
                </c:pt>
                <c:pt idx="3308">
                  <c:v>-0.11564434537275417</c:v>
                </c:pt>
                <c:pt idx="3309">
                  <c:v>-0.42391512880324517</c:v>
                </c:pt>
                <c:pt idx="3310">
                  <c:v>-8.084541448756731E-2</c:v>
                </c:pt>
                <c:pt idx="3311">
                  <c:v>-8.084541448756731E-2</c:v>
                </c:pt>
                <c:pt idx="3312">
                  <c:v>-0.36205358885868227</c:v>
                </c:pt>
                <c:pt idx="3313">
                  <c:v>-6.9949952681576347E-2</c:v>
                </c:pt>
                <c:pt idx="3314">
                  <c:v>-0.34377389613808279</c:v>
                </c:pt>
                <c:pt idx="3315">
                  <c:v>-0.19472930530430937</c:v>
                </c:pt>
                <c:pt idx="3316">
                  <c:v>-0.41231548517484951</c:v>
                </c:pt>
                <c:pt idx="3317">
                  <c:v>-0.26890434892031467</c:v>
                </c:pt>
                <c:pt idx="3318">
                  <c:v>-0.44113854879023745</c:v>
                </c:pt>
                <c:pt idx="3319">
                  <c:v>-0.28647985981850932</c:v>
                </c:pt>
                <c:pt idx="3320">
                  <c:v>-0.43516268152043841</c:v>
                </c:pt>
                <c:pt idx="3321">
                  <c:v>-0.38911619791805824</c:v>
                </c:pt>
                <c:pt idx="3322">
                  <c:v>-0.25624843255831176</c:v>
                </c:pt>
                <c:pt idx="3323">
                  <c:v>-0.39368370154304755</c:v>
                </c:pt>
                <c:pt idx="3324">
                  <c:v>-0.42356303789204275</c:v>
                </c:pt>
                <c:pt idx="3325">
                  <c:v>-0.23340123621272291</c:v>
                </c:pt>
                <c:pt idx="3326">
                  <c:v>-0.26187220891690838</c:v>
                </c:pt>
                <c:pt idx="3327">
                  <c:v>-0.38102778518104474</c:v>
                </c:pt>
                <c:pt idx="3328">
                  <c:v>-0.35114844883204954</c:v>
                </c:pt>
                <c:pt idx="3329">
                  <c:v>-7.6277910862577847E-2</c:v>
                </c:pt>
                <c:pt idx="3330">
                  <c:v>-0.35220472156565674</c:v>
                </c:pt>
                <c:pt idx="3331">
                  <c:v>-0.17610719989314938</c:v>
                </c:pt>
                <c:pt idx="3332">
                  <c:v>-0.40001165972404906</c:v>
                </c:pt>
                <c:pt idx="3333">
                  <c:v>-0.3202225179700891</c:v>
                </c:pt>
                <c:pt idx="3334">
                  <c:v>-0.29139945435470116</c:v>
                </c:pt>
                <c:pt idx="3335">
                  <c:v>-0.34939767249667947</c:v>
                </c:pt>
                <c:pt idx="3336">
                  <c:v>-0.2442966980187137</c:v>
                </c:pt>
                <c:pt idx="3337">
                  <c:v>-0.1701313326233504</c:v>
                </c:pt>
                <c:pt idx="3338">
                  <c:v>-0.41266757608605192</c:v>
                </c:pt>
                <c:pt idx="3339">
                  <c:v>-0.24745583799889342</c:v>
                </c:pt>
                <c:pt idx="3340">
                  <c:v>-0.28683195072971174</c:v>
                </c:pt>
                <c:pt idx="3341">
                  <c:v>-0.46081692693500459</c:v>
                </c:pt>
                <c:pt idx="3342">
                  <c:v>-0.292103636177106</c:v>
                </c:pt>
                <c:pt idx="3343">
                  <c:v>-9.0684603559950866E-2</c:v>
                </c:pt>
                <c:pt idx="3344">
                  <c:v>-0.22250577440673203</c:v>
                </c:pt>
                <c:pt idx="3345">
                  <c:v>-0.41055503061883741</c:v>
                </c:pt>
                <c:pt idx="3346">
                  <c:v>-0.27100721616688717</c:v>
                </c:pt>
                <c:pt idx="3347">
                  <c:v>-0.24359251619630887</c:v>
                </c:pt>
                <c:pt idx="3348">
                  <c:v>-0.23199287256791323</c:v>
                </c:pt>
                <c:pt idx="3349">
                  <c:v>-0.32127879070369636</c:v>
                </c:pt>
                <c:pt idx="3350">
                  <c:v>-0.32690256706229298</c:v>
                </c:pt>
                <c:pt idx="3351">
                  <c:v>-0.34412598704928526</c:v>
                </c:pt>
                <c:pt idx="3352">
                  <c:v>-0.26363266347292041</c:v>
                </c:pt>
                <c:pt idx="3353">
                  <c:v>-0.28717436342027214</c:v>
                </c:pt>
                <c:pt idx="3354">
                  <c:v>-0.16098664715272959</c:v>
                </c:pt>
                <c:pt idx="3355">
                  <c:v>-0.19965857806114318</c:v>
                </c:pt>
                <c:pt idx="3356">
                  <c:v>-0.40669170881625288</c:v>
                </c:pt>
                <c:pt idx="3357">
                  <c:v>-0.37575609973365043</c:v>
                </c:pt>
                <c:pt idx="3358">
                  <c:v>-0.28577567799610454</c:v>
                </c:pt>
                <c:pt idx="3359">
                  <c:v>-0.26679180345310022</c:v>
                </c:pt>
                <c:pt idx="3360">
                  <c:v>-0.38173196700344952</c:v>
                </c:pt>
                <c:pt idx="3361">
                  <c:v>-0.32302956703906643</c:v>
                </c:pt>
                <c:pt idx="3362">
                  <c:v>-0.29807950344690498</c:v>
                </c:pt>
                <c:pt idx="3363">
                  <c:v>-0.29280781799951078</c:v>
                </c:pt>
                <c:pt idx="3364">
                  <c:v>-0.23867292166011708</c:v>
                </c:pt>
                <c:pt idx="3365">
                  <c:v>-0.19368271079134414</c:v>
                </c:pt>
                <c:pt idx="3366">
                  <c:v>-0.39368370154304755</c:v>
                </c:pt>
                <c:pt idx="3367">
                  <c:v>-1.3712189095610165E-2</c:v>
                </c:pt>
                <c:pt idx="3368">
                  <c:v>-0.27839144708149588</c:v>
                </c:pt>
                <c:pt idx="3369">
                  <c:v>-0.20105726348531086</c:v>
                </c:pt>
                <c:pt idx="3370">
                  <c:v>-0.38982037974046302</c:v>
                </c:pt>
                <c:pt idx="3371">
                  <c:v>-0.40247629610246594</c:v>
                </c:pt>
                <c:pt idx="3372">
                  <c:v>-0.42391512880324517</c:v>
                </c:pt>
                <c:pt idx="3373">
                  <c:v>-0.49140044510640463</c:v>
                </c:pt>
                <c:pt idx="3374">
                  <c:v>-0.20281771804132287</c:v>
                </c:pt>
                <c:pt idx="3375">
                  <c:v>-0.30932705616409822</c:v>
                </c:pt>
                <c:pt idx="3376">
                  <c:v>-0.41829135244464855</c:v>
                </c:pt>
                <c:pt idx="3377">
                  <c:v>-0.38243614882585431</c:v>
                </c:pt>
                <c:pt idx="3378">
                  <c:v>-0.33920639251309342</c:v>
                </c:pt>
                <c:pt idx="3379">
                  <c:v>-0.2144173616697185</c:v>
                </c:pt>
                <c:pt idx="3380">
                  <c:v>-0.18876311625515227</c:v>
                </c:pt>
                <c:pt idx="3381">
                  <c:v>-0.30862287434169344</c:v>
                </c:pt>
                <c:pt idx="3382">
                  <c:v>-0.36099731612507513</c:v>
                </c:pt>
                <c:pt idx="3383">
                  <c:v>-0.22356204714033931</c:v>
                </c:pt>
                <c:pt idx="3384">
                  <c:v>-0.29631904889089294</c:v>
                </c:pt>
                <c:pt idx="3385">
                  <c:v>-0.3272546579734954</c:v>
                </c:pt>
                <c:pt idx="3386">
                  <c:v>-0.14060408718555759</c:v>
                </c:pt>
                <c:pt idx="3387">
                  <c:v>-0.27452812527891129</c:v>
                </c:pt>
                <c:pt idx="3388">
                  <c:v>-0.25027256528851277</c:v>
                </c:pt>
                <c:pt idx="3389">
                  <c:v>-0.23340123621272285</c:v>
                </c:pt>
                <c:pt idx="3390">
                  <c:v>-0.28471940526249728</c:v>
                </c:pt>
                <c:pt idx="3391">
                  <c:v>-0.39403579245425002</c:v>
                </c:pt>
                <c:pt idx="3392">
                  <c:v>-0.32198297252610114</c:v>
                </c:pt>
                <c:pt idx="3393">
                  <c:v>-0.25660052346951412</c:v>
                </c:pt>
                <c:pt idx="3394">
                  <c:v>-0.36275777068108706</c:v>
                </c:pt>
                <c:pt idx="3395">
                  <c:v>-0.39087665247407027</c:v>
                </c:pt>
                <c:pt idx="3396">
                  <c:v>-0.32092669979249394</c:v>
                </c:pt>
                <c:pt idx="3397">
                  <c:v>-0.2365603761929026</c:v>
                </c:pt>
                <c:pt idx="3398">
                  <c:v>-0.34236553249327317</c:v>
                </c:pt>
                <c:pt idx="3399">
                  <c:v>-0.32127879070369636</c:v>
                </c:pt>
                <c:pt idx="3400">
                  <c:v>-0.36697318339487417</c:v>
                </c:pt>
                <c:pt idx="3401">
                  <c:v>-0.39297951972064277</c:v>
                </c:pt>
                <c:pt idx="3402">
                  <c:v>-0.36556481975006444</c:v>
                </c:pt>
                <c:pt idx="3403">
                  <c:v>-0.28647985981850937</c:v>
                </c:pt>
                <c:pt idx="3404">
                  <c:v>-0.37013232337505386</c:v>
                </c:pt>
                <c:pt idx="3405">
                  <c:v>-0.33919671429245146</c:v>
                </c:pt>
                <c:pt idx="3406">
                  <c:v>-0.2840152234400925</c:v>
                </c:pt>
                <c:pt idx="3407">
                  <c:v>-0.22672118712051897</c:v>
                </c:pt>
                <c:pt idx="3408">
                  <c:v>-0.29843159435810745</c:v>
                </c:pt>
                <c:pt idx="3409">
                  <c:v>-0.17505092715954215</c:v>
                </c:pt>
                <c:pt idx="3410">
                  <c:v>-0.45027355604021624</c:v>
                </c:pt>
                <c:pt idx="3411">
                  <c:v>-0.24605715257472582</c:v>
                </c:pt>
                <c:pt idx="3412">
                  <c:v>-0.28647985981850937</c:v>
                </c:pt>
                <c:pt idx="3413">
                  <c:v>-0.39544415609905964</c:v>
                </c:pt>
                <c:pt idx="3414">
                  <c:v>-0.185946388965533</c:v>
                </c:pt>
                <c:pt idx="3415">
                  <c:v>-0.29667113980209542</c:v>
                </c:pt>
                <c:pt idx="3416">
                  <c:v>-1.7604545560121695E-3</c:v>
                </c:pt>
                <c:pt idx="3417">
                  <c:v>-0.34974976340788189</c:v>
                </c:pt>
                <c:pt idx="3418">
                  <c:v>-0.18067470351813877</c:v>
                </c:pt>
                <c:pt idx="3419">
                  <c:v>-0.39017247065166544</c:v>
                </c:pt>
                <c:pt idx="3420">
                  <c:v>-0.27768726525909099</c:v>
                </c:pt>
                <c:pt idx="3421">
                  <c:v>-0.34130925975966592</c:v>
                </c:pt>
                <c:pt idx="3422">
                  <c:v>-0.3501018543190843</c:v>
                </c:pt>
                <c:pt idx="3423">
                  <c:v>-0.28647985981850937</c:v>
                </c:pt>
                <c:pt idx="3424">
                  <c:v>-9.7364652652154701E-2</c:v>
                </c:pt>
                <c:pt idx="3425">
                  <c:v>-0.24605715257472582</c:v>
                </c:pt>
                <c:pt idx="3426">
                  <c:v>-0.33850221069068859</c:v>
                </c:pt>
                <c:pt idx="3427">
                  <c:v>-0.29667113980209542</c:v>
                </c:pt>
                <c:pt idx="3428">
                  <c:v>-0.26573553071949296</c:v>
                </c:pt>
                <c:pt idx="3429">
                  <c:v>-0.43973018514542783</c:v>
                </c:pt>
                <c:pt idx="3430">
                  <c:v>-0.19227434714653444</c:v>
                </c:pt>
                <c:pt idx="3431">
                  <c:v>-0.2390250125713195</c:v>
                </c:pt>
                <c:pt idx="3432">
                  <c:v>-0.27241557981169684</c:v>
                </c:pt>
                <c:pt idx="3433">
                  <c:v>-0.28156026528231753</c:v>
                </c:pt>
                <c:pt idx="3434">
                  <c:v>-0.3708365051974587</c:v>
                </c:pt>
                <c:pt idx="3435">
                  <c:v>-0.32479002159507853</c:v>
                </c:pt>
                <c:pt idx="3436">
                  <c:v>-0.33392502884505726</c:v>
                </c:pt>
                <c:pt idx="3437">
                  <c:v>-6.4678267234182171E-2</c:v>
                </c:pt>
                <c:pt idx="3438">
                  <c:v>3.8662252687771473E-2</c:v>
                </c:pt>
                <c:pt idx="3439">
                  <c:v>-0.20387399077493015</c:v>
                </c:pt>
                <c:pt idx="3440">
                  <c:v>-0.31424665070029006</c:v>
                </c:pt>
                <c:pt idx="3441">
                  <c:v>-0.41337175790845671</c:v>
                </c:pt>
                <c:pt idx="3442">
                  <c:v>-0.12338066719856527</c:v>
                </c:pt>
                <c:pt idx="3443">
                  <c:v>-0.37224486884226837</c:v>
                </c:pt>
                <c:pt idx="3444">
                  <c:v>-0.21125822168953878</c:v>
                </c:pt>
                <c:pt idx="3445">
                  <c:v>-0.17505092715954215</c:v>
                </c:pt>
                <c:pt idx="3446">
                  <c:v>-2.882306361538799E-2</c:v>
                </c:pt>
                <c:pt idx="3447">
                  <c:v>-0.37224486884226837</c:v>
                </c:pt>
                <c:pt idx="3448">
                  <c:v>-0.36767736521727895</c:v>
                </c:pt>
                <c:pt idx="3449">
                  <c:v>-0.17329047260353003</c:v>
                </c:pt>
                <c:pt idx="3450">
                  <c:v>-0.15606705261653783</c:v>
                </c:pt>
                <c:pt idx="3451">
                  <c:v>-0.31354246887788523</c:v>
                </c:pt>
                <c:pt idx="3452">
                  <c:v>-0.3367417561346765</c:v>
                </c:pt>
                <c:pt idx="3453">
                  <c:v>-0.36697318339487417</c:v>
                </c:pt>
                <c:pt idx="3454">
                  <c:v>-0.21020194895593156</c:v>
                </c:pt>
                <c:pt idx="3455">
                  <c:v>-0.27663099252548373</c:v>
                </c:pt>
                <c:pt idx="3456">
                  <c:v>-0.15782750717254984</c:v>
                </c:pt>
                <c:pt idx="3457">
                  <c:v>-0.24394460710751129</c:v>
                </c:pt>
                <c:pt idx="3458">
                  <c:v>-0.31530292343389732</c:v>
                </c:pt>
                <c:pt idx="3459">
                  <c:v>-0.25238511075572717</c:v>
                </c:pt>
                <c:pt idx="3460">
                  <c:v>-0.26046384527209865</c:v>
                </c:pt>
                <c:pt idx="3461">
                  <c:v>-0.3191662452364819</c:v>
                </c:pt>
                <c:pt idx="3462">
                  <c:v>-0.32690256706229293</c:v>
                </c:pt>
                <c:pt idx="3463">
                  <c:v>-0.37118859610866106</c:v>
                </c:pt>
                <c:pt idx="3464">
                  <c:v>-0.27311976163410162</c:v>
                </c:pt>
                <c:pt idx="3465">
                  <c:v>-0.32619838523988809</c:v>
                </c:pt>
                <c:pt idx="3466">
                  <c:v>-0.35502144885527609</c:v>
                </c:pt>
                <c:pt idx="3467">
                  <c:v>-0.28577567799610454</c:v>
                </c:pt>
                <c:pt idx="3468">
                  <c:v>-0.37048441428625628</c:v>
                </c:pt>
                <c:pt idx="3469">
                  <c:v>-0.49175253601760704</c:v>
                </c:pt>
                <c:pt idx="3470">
                  <c:v>-0.29772741253570262</c:v>
                </c:pt>
                <c:pt idx="3471">
                  <c:v>-0.18277757076471124</c:v>
                </c:pt>
                <c:pt idx="3472">
                  <c:v>-0.20528235441973977</c:v>
                </c:pt>
                <c:pt idx="3473">
                  <c:v>-5.1318169049774501E-2</c:v>
                </c:pt>
                <c:pt idx="3474">
                  <c:v>-7.4517456306565824E-2</c:v>
                </c:pt>
                <c:pt idx="3475">
                  <c:v>-0.51354345962958869</c:v>
                </c:pt>
                <c:pt idx="3476">
                  <c:v>-0.16380337444234891</c:v>
                </c:pt>
                <c:pt idx="3477">
                  <c:v>-0.27206348890049437</c:v>
                </c:pt>
                <c:pt idx="3478">
                  <c:v>4.9195945361917154E-3</c:v>
                </c:pt>
                <c:pt idx="3479">
                  <c:v>-4.8863210891999596E-2</c:v>
                </c:pt>
                <c:pt idx="3480">
                  <c:v>-0.24500087984111851</c:v>
                </c:pt>
                <c:pt idx="3481">
                  <c:v>-0.20493026350853735</c:v>
                </c:pt>
                <c:pt idx="3482">
                  <c:v>-0.21476945258092095</c:v>
                </c:pt>
                <c:pt idx="3483">
                  <c:v>-0.35396517612166883</c:v>
                </c:pt>
                <c:pt idx="3484">
                  <c:v>-0.37962909975687703</c:v>
                </c:pt>
                <c:pt idx="3485">
                  <c:v>-0.43410640878683121</c:v>
                </c:pt>
                <c:pt idx="3486">
                  <c:v>-0.31248619614427797</c:v>
                </c:pt>
                <c:pt idx="3487">
                  <c:v>-0.28683195072971174</c:v>
                </c:pt>
                <c:pt idx="3488">
                  <c:v>-0.34025298702605872</c:v>
                </c:pt>
                <c:pt idx="3489">
                  <c:v>-0.31495083252269485</c:v>
                </c:pt>
                <c:pt idx="3490">
                  <c:v>-0.34587676338465539</c:v>
                </c:pt>
                <c:pt idx="3491">
                  <c:v>7.2404910839351216E-2</c:v>
                </c:pt>
                <c:pt idx="3492">
                  <c:v>-0.40563543608264568</c:v>
                </c:pt>
                <c:pt idx="3493">
                  <c:v>-9.0684603559950824E-2</c:v>
                </c:pt>
                <c:pt idx="3494">
                  <c:v>-0.45168191968502586</c:v>
                </c:pt>
                <c:pt idx="3495">
                  <c:v>-0.16766669624493341</c:v>
                </c:pt>
                <c:pt idx="3496">
                  <c:v>-0.2611680270945036</c:v>
                </c:pt>
                <c:pt idx="3497">
                  <c:v>-0.22812955076532856</c:v>
                </c:pt>
                <c:pt idx="3498">
                  <c:v>-0.24394460710751131</c:v>
                </c:pt>
                <c:pt idx="3499">
                  <c:v>-0.24183206164029686</c:v>
                </c:pt>
                <c:pt idx="3500">
                  <c:v>-0.32619838523988809</c:v>
                </c:pt>
                <c:pt idx="3501">
                  <c:v>-0.26925643983151709</c:v>
                </c:pt>
                <c:pt idx="3502">
                  <c:v>-0.34377389613808285</c:v>
                </c:pt>
                <c:pt idx="3503">
                  <c:v>-0.27488021619011371</c:v>
                </c:pt>
                <c:pt idx="3504">
                  <c:v>-0.19930648714994076</c:v>
                </c:pt>
                <c:pt idx="3505">
                  <c:v>-0.28893481797628429</c:v>
                </c:pt>
                <c:pt idx="3506">
                  <c:v>-5.7294036319573527E-2</c:v>
                </c:pt>
                <c:pt idx="3507">
                  <c:v>-0.25203301984452475</c:v>
                </c:pt>
                <c:pt idx="3508">
                  <c:v>-0.31037365067706346</c:v>
                </c:pt>
                <c:pt idx="3509">
                  <c:v>-4.9215301803201973E-2</c:v>
                </c:pt>
                <c:pt idx="3510">
                  <c:v>-0.10686142903397787</c:v>
                </c:pt>
                <c:pt idx="3511">
                  <c:v>-0.55958994323196887</c:v>
                </c:pt>
                <c:pt idx="3512">
                  <c:v>-0.47839243783319935</c:v>
                </c:pt>
                <c:pt idx="3513">
                  <c:v>-0.56591790141297038</c:v>
                </c:pt>
                <c:pt idx="3514">
                  <c:v>-0.42250676515843549</c:v>
                </c:pt>
                <c:pt idx="3515">
                  <c:v>-0.45589733239881286</c:v>
                </c:pt>
                <c:pt idx="3516">
                  <c:v>-0.21020194895593156</c:v>
                </c:pt>
                <c:pt idx="3517">
                  <c:v>-0.21617781622573057</c:v>
                </c:pt>
                <c:pt idx="3518">
                  <c:v>-0.4330501360532239</c:v>
                </c:pt>
                <c:pt idx="3519">
                  <c:v>-0.45238610150743064</c:v>
                </c:pt>
                <c:pt idx="3520">
                  <c:v>-3.5855203618794275E-2</c:v>
                </c:pt>
                <c:pt idx="3521">
                  <c:v>-0.22812955076532859</c:v>
                </c:pt>
                <c:pt idx="3522">
                  <c:v>-0.24851211073250065</c:v>
                </c:pt>
                <c:pt idx="3523">
                  <c:v>-0.2850714961736997</c:v>
                </c:pt>
                <c:pt idx="3524">
                  <c:v>-0.19438689261374886</c:v>
                </c:pt>
                <c:pt idx="3525">
                  <c:v>-0.17681138171555422</c:v>
                </c:pt>
                <c:pt idx="3526">
                  <c:v>-0.22848164167653104</c:v>
                </c:pt>
                <c:pt idx="3527">
                  <c:v>-0.29807950344690498</c:v>
                </c:pt>
                <c:pt idx="3528">
                  <c:v>-0.33850221069068864</c:v>
                </c:pt>
                <c:pt idx="3529">
                  <c:v>-0.39017247065166544</c:v>
                </c:pt>
                <c:pt idx="3530">
                  <c:v>-0.19438689261374889</c:v>
                </c:pt>
                <c:pt idx="3531">
                  <c:v>-0.31775788159167223</c:v>
                </c:pt>
                <c:pt idx="3532">
                  <c:v>-0.33815011977948617</c:v>
                </c:pt>
                <c:pt idx="3533">
                  <c:v>-1.1951734539598111E-2</c:v>
                </c:pt>
                <c:pt idx="3534">
                  <c:v>-0.17856215805092432</c:v>
                </c:pt>
                <c:pt idx="3535">
                  <c:v>-0.12267648537616047</c:v>
                </c:pt>
                <c:pt idx="3536">
                  <c:v>-0.32162120339425676</c:v>
                </c:pt>
                <c:pt idx="3537">
                  <c:v>-0.30370327980550155</c:v>
                </c:pt>
                <c:pt idx="3538">
                  <c:v>-0.25836097802552621</c:v>
                </c:pt>
                <c:pt idx="3539">
                  <c:v>-0.35537353976647851</c:v>
                </c:pt>
                <c:pt idx="3540">
                  <c:v>-0.10756561085638267</c:v>
                </c:pt>
                <c:pt idx="3541">
                  <c:v>-0.1089642962805504</c:v>
                </c:pt>
                <c:pt idx="3542">
                  <c:v>-0.46046483602380217</c:v>
                </c:pt>
                <c:pt idx="3543">
                  <c:v>-0.32443793068387605</c:v>
                </c:pt>
                <c:pt idx="3544">
                  <c:v>-0.36170149794747986</c:v>
                </c:pt>
                <c:pt idx="3545">
                  <c:v>-0.45730569604362248</c:v>
                </c:pt>
                <c:pt idx="3546">
                  <c:v>-6.011076360919284E-2</c:v>
                </c:pt>
                <c:pt idx="3547">
                  <c:v>-0.27733517434788857</c:v>
                </c:pt>
                <c:pt idx="3548">
                  <c:v>-0.357476407013051</c:v>
                </c:pt>
                <c:pt idx="3549">
                  <c:v>-0.17434674533713734</c:v>
                </c:pt>
                <c:pt idx="3550">
                  <c:v>-0.25589634164710939</c:v>
                </c:pt>
                <c:pt idx="3551">
                  <c:v>-0.24956838346610793</c:v>
                </c:pt>
                <c:pt idx="3552">
                  <c:v>-0.37962909975687703</c:v>
                </c:pt>
                <c:pt idx="3553">
                  <c:v>-0.40106793245765626</c:v>
                </c:pt>
                <c:pt idx="3554">
                  <c:v>-0.19086598350172479</c:v>
                </c:pt>
                <c:pt idx="3555">
                  <c:v>-0.292103636177106</c:v>
                </c:pt>
                <c:pt idx="3556">
                  <c:v>-0.20246562713012042</c:v>
                </c:pt>
                <c:pt idx="3557">
                  <c:v>-7.6982092684982711E-2</c:v>
                </c:pt>
                <c:pt idx="3558">
                  <c:v>-7.557372904017301E-2</c:v>
                </c:pt>
                <c:pt idx="3559">
                  <c:v>-0.22285786531793444</c:v>
                </c:pt>
                <c:pt idx="3560">
                  <c:v>-0.2738239434565064</c:v>
                </c:pt>
                <c:pt idx="3561">
                  <c:v>-0.44184273061264229</c:v>
                </c:pt>
                <c:pt idx="3562">
                  <c:v>-0.34201344158207075</c:v>
                </c:pt>
                <c:pt idx="3563">
                  <c:v>-8.1549596309972022E-2</c:v>
                </c:pt>
                <c:pt idx="3564">
                  <c:v>-0.21055403986713397</c:v>
                </c:pt>
                <c:pt idx="3565">
                  <c:v>-0.35361308521046636</c:v>
                </c:pt>
                <c:pt idx="3566">
                  <c:v>-0.4218025833360306</c:v>
                </c:pt>
                <c:pt idx="3567">
                  <c:v>-0.23832083074891469</c:v>
                </c:pt>
                <c:pt idx="3568">
                  <c:v>-5.237444178338177E-2</c:v>
                </c:pt>
                <c:pt idx="3569">
                  <c:v>-0.13392403809335371</c:v>
                </c:pt>
                <c:pt idx="3570">
                  <c:v>-0.21793827078174269</c:v>
                </c:pt>
                <c:pt idx="3571">
                  <c:v>-0.36029313430267024</c:v>
                </c:pt>
                <c:pt idx="3572">
                  <c:v>-0.33603757431227177</c:v>
                </c:pt>
                <c:pt idx="3573">
                  <c:v>-5.905449087558555E-2</c:v>
                </c:pt>
                <c:pt idx="3574">
                  <c:v>-0.14587577263295182</c:v>
                </c:pt>
                <c:pt idx="3575">
                  <c:v>-0.34904558158547705</c:v>
                </c:pt>
                <c:pt idx="3576">
                  <c:v>-0.36591691066126691</c:v>
                </c:pt>
                <c:pt idx="3577">
                  <c:v>-0.19825021441633348</c:v>
                </c:pt>
                <c:pt idx="3578">
                  <c:v>-8.3310050865984128E-2</c:v>
                </c:pt>
                <c:pt idx="3579">
                  <c:v>-0.30194282524948957</c:v>
                </c:pt>
                <c:pt idx="3580">
                  <c:v>-0.25132883802211997</c:v>
                </c:pt>
                <c:pt idx="3581">
                  <c:v>-0.35079635792084707</c:v>
                </c:pt>
                <c:pt idx="3582">
                  <c:v>-0.14060408718555756</c:v>
                </c:pt>
                <c:pt idx="3583">
                  <c:v>-0.37926733062503265</c:v>
                </c:pt>
                <c:pt idx="3584">
                  <c:v>-0.41688298879983893</c:v>
                </c:pt>
                <c:pt idx="3585">
                  <c:v>-0.20281771804132284</c:v>
                </c:pt>
                <c:pt idx="3586">
                  <c:v>-0.18032261260693636</c:v>
                </c:pt>
                <c:pt idx="3587">
                  <c:v>-0.18137888534054361</c:v>
                </c:pt>
                <c:pt idx="3588">
                  <c:v>-1.2303825450800554E-2</c:v>
                </c:pt>
                <c:pt idx="3589">
                  <c:v>-0.17013133262335034</c:v>
                </c:pt>
                <c:pt idx="3590">
                  <c:v>-0.28050399254871028</c:v>
                </c:pt>
                <c:pt idx="3591">
                  <c:v>-0.14166035991916487</c:v>
                </c:pt>
                <c:pt idx="3592">
                  <c:v>-0.32619838523988809</c:v>
                </c:pt>
                <c:pt idx="3593">
                  <c:v>-0.39544415609905964</c:v>
                </c:pt>
                <c:pt idx="3594">
                  <c:v>-0.26222429982811074</c:v>
                </c:pt>
                <c:pt idx="3595">
                  <c:v>-0.29878368526930976</c:v>
                </c:pt>
                <c:pt idx="3596">
                  <c:v>-0.25765679620312143</c:v>
                </c:pt>
                <c:pt idx="3597">
                  <c:v>-0.21196240351194356</c:v>
                </c:pt>
                <c:pt idx="3598">
                  <c:v>-0.27311976163410162</c:v>
                </c:pt>
                <c:pt idx="3599">
                  <c:v>-0.18876311625515224</c:v>
                </c:pt>
                <c:pt idx="3600">
                  <c:v>-4.2887343622200515E-2</c:v>
                </c:pt>
                <c:pt idx="3601">
                  <c:v>-0.40879457606282532</c:v>
                </c:pt>
                <c:pt idx="3602">
                  <c:v>-0.25589634164710934</c:v>
                </c:pt>
                <c:pt idx="3603">
                  <c:v>-0.32795883979590013</c:v>
                </c:pt>
                <c:pt idx="3604">
                  <c:v>-0.24956838346610793</c:v>
                </c:pt>
                <c:pt idx="3605">
                  <c:v>-0.22285786531793439</c:v>
                </c:pt>
                <c:pt idx="3606">
                  <c:v>-0.2727676707228992</c:v>
                </c:pt>
                <c:pt idx="3607">
                  <c:v>-0.39614833792146448</c:v>
                </c:pt>
                <c:pt idx="3608">
                  <c:v>-0.24043337621612917</c:v>
                </c:pt>
                <c:pt idx="3609">
                  <c:v>-0.14201245083036726</c:v>
                </c:pt>
                <c:pt idx="3610">
                  <c:v>-0.25273720166692965</c:v>
                </c:pt>
                <c:pt idx="3611">
                  <c:v>-0.24992047437731035</c:v>
                </c:pt>
                <c:pt idx="3612">
                  <c:v>1.5815056342182599E-2</c:v>
                </c:pt>
                <c:pt idx="3613">
                  <c:v>-0.20422608168613249</c:v>
                </c:pt>
                <c:pt idx="3614">
                  <c:v>-0.32057460888129147</c:v>
                </c:pt>
                <c:pt idx="3615">
                  <c:v>-0.1068614290339779</c:v>
                </c:pt>
                <c:pt idx="3616">
                  <c:v>-0.16907505988974314</c:v>
                </c:pt>
                <c:pt idx="3617">
                  <c:v>9.8391890723835262E-3</c:v>
                </c:pt>
                <c:pt idx="3618">
                  <c:v>-9.2445058115962847E-2</c:v>
                </c:pt>
                <c:pt idx="3619">
                  <c:v>-8.3662141777186533E-2</c:v>
                </c:pt>
                <c:pt idx="3620">
                  <c:v>-0.11846107266237349</c:v>
                </c:pt>
                <c:pt idx="3621">
                  <c:v>-0.18665057078793781</c:v>
                </c:pt>
                <c:pt idx="3622">
                  <c:v>-0.31565501434509968</c:v>
                </c:pt>
                <c:pt idx="3623">
                  <c:v>-0.32127879070369636</c:v>
                </c:pt>
                <c:pt idx="3624">
                  <c:v>-0.17961843078453157</c:v>
                </c:pt>
                <c:pt idx="3625">
                  <c:v>-0.12759607991235231</c:v>
                </c:pt>
                <c:pt idx="3626">
                  <c:v>-0.17610719989314935</c:v>
                </c:pt>
                <c:pt idx="3627">
                  <c:v>-0.35888477065786056</c:v>
                </c:pt>
                <c:pt idx="3628">
                  <c:v>-0.43269804514202154</c:v>
                </c:pt>
                <c:pt idx="3629">
                  <c:v>-0.50159172508999061</c:v>
                </c:pt>
                <c:pt idx="3630">
                  <c:v>-0.48436830510299839</c:v>
                </c:pt>
                <c:pt idx="3631">
                  <c:v>-2.9527245437792848E-2</c:v>
                </c:pt>
                <c:pt idx="3632">
                  <c:v>-0.13041280720197154</c:v>
                </c:pt>
                <c:pt idx="3633">
                  <c:v>-9.1740876293558107E-2</c:v>
                </c:pt>
                <c:pt idx="3634">
                  <c:v>-0.24500087984111849</c:v>
                </c:pt>
                <c:pt idx="3635">
                  <c:v>-0.36767736521727895</c:v>
                </c:pt>
                <c:pt idx="3636">
                  <c:v>-0.45695360513242012</c:v>
                </c:pt>
                <c:pt idx="3637">
                  <c:v>-0.23304914530152046</c:v>
                </c:pt>
                <c:pt idx="3638">
                  <c:v>-0.32549420341748331</c:v>
                </c:pt>
                <c:pt idx="3639">
                  <c:v>-0.32057460888129147</c:v>
                </c:pt>
                <c:pt idx="3640">
                  <c:v>-0.42989099607304421</c:v>
                </c:pt>
                <c:pt idx="3641">
                  <c:v>-0.26925643983151709</c:v>
                </c:pt>
                <c:pt idx="3642">
                  <c:v>-0.4070437997274553</c:v>
                </c:pt>
                <c:pt idx="3643">
                  <c:v>-0.4070437997274553</c:v>
                </c:pt>
                <c:pt idx="3644">
                  <c:v>-3.7967749086008723E-2</c:v>
                </c:pt>
                <c:pt idx="3645">
                  <c:v>-0.2049302635085373</c:v>
                </c:pt>
                <c:pt idx="3646">
                  <c:v>-0.18278724898535323</c:v>
                </c:pt>
                <c:pt idx="3647">
                  <c:v>-0.14973909443553635</c:v>
                </c:pt>
                <c:pt idx="3648">
                  <c:v>-0.36099731612507513</c:v>
                </c:pt>
                <c:pt idx="3649">
                  <c:v>-0.37118859610866106</c:v>
                </c:pt>
                <c:pt idx="3650">
                  <c:v>-0.3968428415232273</c:v>
                </c:pt>
                <c:pt idx="3651">
                  <c:v>-0.24288833437390406</c:v>
                </c:pt>
                <c:pt idx="3652">
                  <c:v>-0.19368271079134411</c:v>
                </c:pt>
                <c:pt idx="3653">
                  <c:v>-0.51354345962958869</c:v>
                </c:pt>
                <c:pt idx="3654">
                  <c:v>-0.16837087806733833</c:v>
                </c:pt>
                <c:pt idx="3655">
                  <c:v>-0.44184273061264229</c:v>
                </c:pt>
                <c:pt idx="3656">
                  <c:v>-0.27698308343668626</c:v>
                </c:pt>
                <c:pt idx="3657">
                  <c:v>-0.34271762340447559</c:v>
                </c:pt>
                <c:pt idx="3658">
                  <c:v>-0.46257738149101674</c:v>
                </c:pt>
                <c:pt idx="3659">
                  <c:v>-9.4909694494379818E-2</c:v>
                </c:pt>
                <c:pt idx="3660">
                  <c:v>-4.7102756335987588E-2</c:v>
                </c:pt>
                <c:pt idx="3661">
                  <c:v>-0.31354246887788528</c:v>
                </c:pt>
                <c:pt idx="3662">
                  <c:v>-0.29175154526590358</c:v>
                </c:pt>
                <c:pt idx="3663">
                  <c:v>-0.32057460888129147</c:v>
                </c:pt>
                <c:pt idx="3664">
                  <c:v>-0.38525287611547365</c:v>
                </c:pt>
                <c:pt idx="3665">
                  <c:v>-0.11283729630377688</c:v>
                </c:pt>
                <c:pt idx="3666">
                  <c:v>-0.19262643805773688</c:v>
                </c:pt>
                <c:pt idx="3667">
                  <c:v>-0.25660052346951417</c:v>
                </c:pt>
                <c:pt idx="3668">
                  <c:v>-0.33217425250968718</c:v>
                </c:pt>
                <c:pt idx="3669">
                  <c:v>-0.2850714961736997</c:v>
                </c:pt>
                <c:pt idx="3670">
                  <c:v>-0.39614833792146448</c:v>
                </c:pt>
                <c:pt idx="3671">
                  <c:v>-0.27558439801251844</c:v>
                </c:pt>
                <c:pt idx="3672">
                  <c:v>-0.38735574336204615</c:v>
                </c:pt>
                <c:pt idx="3673">
                  <c:v>-0.1862984798767354</c:v>
                </c:pt>
                <c:pt idx="3674">
                  <c:v>-0.41864344335585096</c:v>
                </c:pt>
                <c:pt idx="3675">
                  <c:v>-0.33076588886487746</c:v>
                </c:pt>
                <c:pt idx="3676">
                  <c:v>-0.38102778518104474</c:v>
                </c:pt>
                <c:pt idx="3677">
                  <c:v>-0.2400812853049267</c:v>
                </c:pt>
                <c:pt idx="3678">
                  <c:v>-0.29491068524608327</c:v>
                </c:pt>
                <c:pt idx="3679">
                  <c:v>-0.25695261438071659</c:v>
                </c:pt>
                <c:pt idx="3680">
                  <c:v>-0.37857282702326978</c:v>
                </c:pt>
                <c:pt idx="3681">
                  <c:v>-0.12443693993217253</c:v>
                </c:pt>
                <c:pt idx="3682">
                  <c:v>-0.28085608345991275</c:v>
                </c:pt>
                <c:pt idx="3683">
                  <c:v>-0.36486063792765966</c:v>
                </c:pt>
                <c:pt idx="3684">
                  <c:v>-0.27944771981510308</c:v>
                </c:pt>
                <c:pt idx="3685">
                  <c:v>-0.24043337621612917</c:v>
                </c:pt>
                <c:pt idx="3686">
                  <c:v>-0.34342180522688037</c:v>
                </c:pt>
                <c:pt idx="3687">
                  <c:v>-0.38349242155946162</c:v>
                </c:pt>
                <c:pt idx="3688">
                  <c:v>-0.27276767072289926</c:v>
                </c:pt>
                <c:pt idx="3689">
                  <c:v>-0.37892491793447219</c:v>
                </c:pt>
                <c:pt idx="3690">
                  <c:v>-0.25800888711432385</c:v>
                </c:pt>
                <c:pt idx="3691">
                  <c:v>-0.35607772158888329</c:v>
                </c:pt>
                <c:pt idx="3692">
                  <c:v>-0.28120817437111506</c:v>
                </c:pt>
                <c:pt idx="3693">
                  <c:v>-0.18489011623192575</c:v>
                </c:pt>
                <c:pt idx="3694">
                  <c:v>-0.34306971431567795</c:v>
                </c:pt>
                <c:pt idx="3695">
                  <c:v>-0.30123864342708473</c:v>
                </c:pt>
                <c:pt idx="3696">
                  <c:v>-0.26820016709790984</c:v>
                </c:pt>
                <c:pt idx="3697">
                  <c:v>-0.33217425250968718</c:v>
                </c:pt>
                <c:pt idx="3698">
                  <c:v>-0.26890434892031467</c:v>
                </c:pt>
                <c:pt idx="3699">
                  <c:v>-0.31951833614768427</c:v>
                </c:pt>
                <c:pt idx="3700">
                  <c:v>-0.25730470529191907</c:v>
                </c:pt>
                <c:pt idx="3701">
                  <c:v>-0.32865334339766306</c:v>
                </c:pt>
                <c:pt idx="3702">
                  <c:v>-0.45273819241863311</c:v>
                </c:pt>
                <c:pt idx="3703">
                  <c:v>-0.24078546712733154</c:v>
                </c:pt>
                <c:pt idx="3704">
                  <c:v>-0.31951833614768421</c:v>
                </c:pt>
                <c:pt idx="3705">
                  <c:v>-0.37505191791124559</c:v>
                </c:pt>
                <c:pt idx="3706">
                  <c:v>-0.2460571525747258</c:v>
                </c:pt>
                <c:pt idx="3707">
                  <c:v>-0.26152011800570596</c:v>
                </c:pt>
                <c:pt idx="3708">
                  <c:v>-7.8038365418589925E-2</c:v>
                </c:pt>
                <c:pt idx="3709">
                  <c:v>-0.26784807618670736</c:v>
                </c:pt>
                <c:pt idx="3710">
                  <c:v>-0.25730470529191907</c:v>
                </c:pt>
                <c:pt idx="3711">
                  <c:v>-0.24359251619630887</c:v>
                </c:pt>
                <c:pt idx="3712">
                  <c:v>-0.24394460710751131</c:v>
                </c:pt>
                <c:pt idx="3713">
                  <c:v>-0.32198297252610114</c:v>
                </c:pt>
                <c:pt idx="3714">
                  <c:v>-0.35502144885527603</c:v>
                </c:pt>
                <c:pt idx="3715">
                  <c:v>-0.25168092893332245</c:v>
                </c:pt>
                <c:pt idx="3716">
                  <c:v>-0.13498031082696099</c:v>
                </c:pt>
                <c:pt idx="3717">
                  <c:v>-0.2453529707523209</c:v>
                </c:pt>
                <c:pt idx="3718">
                  <c:v>-0.24676133439713055</c:v>
                </c:pt>
                <c:pt idx="3719">
                  <c:v>-0.24464878892991612</c:v>
                </c:pt>
                <c:pt idx="3720">
                  <c:v>-0.39579624701026206</c:v>
                </c:pt>
                <c:pt idx="3721">
                  <c:v>-8.8581736313378373E-2</c:v>
                </c:pt>
                <c:pt idx="3722">
                  <c:v>-0.33885430160189106</c:v>
                </c:pt>
                <c:pt idx="3723">
                  <c:v>-0.34412598704928526</c:v>
                </c:pt>
                <c:pt idx="3724">
                  <c:v>-0.21968904711711271</c:v>
                </c:pt>
                <c:pt idx="3725">
                  <c:v>-0.43551477243164083</c:v>
                </c:pt>
                <c:pt idx="3726">
                  <c:v>-0.3272546579734954</c:v>
                </c:pt>
                <c:pt idx="3727">
                  <c:v>-0.28683195072971168</c:v>
                </c:pt>
                <c:pt idx="3728">
                  <c:v>-0.41337175790845676</c:v>
                </c:pt>
                <c:pt idx="3729">
                  <c:v>-0.4007158415464539</c:v>
                </c:pt>
                <c:pt idx="3730">
                  <c:v>-0.13357194718215137</c:v>
                </c:pt>
                <c:pt idx="3731">
                  <c:v>-0.14728413627776143</c:v>
                </c:pt>
                <c:pt idx="3732">
                  <c:v>-0.2808560834599127</c:v>
                </c:pt>
                <c:pt idx="3733">
                  <c:v>-0.32057460888129147</c:v>
                </c:pt>
                <c:pt idx="3734">
                  <c:v>-0.25238511075572717</c:v>
                </c:pt>
                <c:pt idx="3735">
                  <c:v>-0.2910473634434988</c:v>
                </c:pt>
                <c:pt idx="3736">
                  <c:v>-0.2611680270945036</c:v>
                </c:pt>
                <c:pt idx="3737">
                  <c:v>-5.3430714516988921E-2</c:v>
                </c:pt>
                <c:pt idx="3738">
                  <c:v>-0.19086598350172482</c:v>
                </c:pt>
                <c:pt idx="3739">
                  <c:v>-0.12443693993217253</c:v>
                </c:pt>
                <c:pt idx="3740">
                  <c:v>-0.23902501257131945</c:v>
                </c:pt>
                <c:pt idx="3741">
                  <c:v>-0.31810997250287459</c:v>
                </c:pt>
                <c:pt idx="3742">
                  <c:v>-0.34904558158547705</c:v>
                </c:pt>
                <c:pt idx="3743">
                  <c:v>-0.30405537071670408</c:v>
                </c:pt>
                <c:pt idx="3744">
                  <c:v>-0.47347284329700762</c:v>
                </c:pt>
                <c:pt idx="3745">
                  <c:v>-0.34518225978289241</c:v>
                </c:pt>
                <c:pt idx="3746">
                  <c:v>-0.25168092893332245</c:v>
                </c:pt>
                <c:pt idx="3747">
                  <c:v>-7.5925819951375428E-2</c:v>
                </c:pt>
                <c:pt idx="3748">
                  <c:v>-0.23445750894633011</c:v>
                </c:pt>
                <c:pt idx="3749">
                  <c:v>-0.42989099607304421</c:v>
                </c:pt>
                <c:pt idx="3750">
                  <c:v>-0.43516268152043841</c:v>
                </c:pt>
                <c:pt idx="3751">
                  <c:v>-0.36591691066126691</c:v>
                </c:pt>
                <c:pt idx="3752">
                  <c:v>-0.38665156153964136</c:v>
                </c:pt>
                <c:pt idx="3753">
                  <c:v>-0.36662109248367175</c:v>
                </c:pt>
                <c:pt idx="3754">
                  <c:v>-0.31459874161149248</c:v>
                </c:pt>
                <c:pt idx="3755">
                  <c:v>-0.43621895425404567</c:v>
                </c:pt>
                <c:pt idx="3756">
                  <c:v>-0.27909562890390066</c:v>
                </c:pt>
                <c:pt idx="3757">
                  <c:v>-0.18173097625174597</c:v>
                </c:pt>
                <c:pt idx="3758">
                  <c:v>-0.17575510898194702</c:v>
                </c:pt>
                <c:pt idx="3759">
                  <c:v>-0.14798831810016624</c:v>
                </c:pt>
                <c:pt idx="3760">
                  <c:v>-0.3543172670328712</c:v>
                </c:pt>
                <c:pt idx="3761">
                  <c:v>-0.210554039867134</c:v>
                </c:pt>
                <c:pt idx="3762">
                  <c:v>-0.29772741253570262</c:v>
                </c:pt>
                <c:pt idx="3763">
                  <c:v>-0.33182216159848466</c:v>
                </c:pt>
                <c:pt idx="3764">
                  <c:v>-0.27206348890049437</c:v>
                </c:pt>
                <c:pt idx="3765">
                  <c:v>-0.32092669979249394</c:v>
                </c:pt>
                <c:pt idx="3766">
                  <c:v>-0.26187220891690832</c:v>
                </c:pt>
                <c:pt idx="3767">
                  <c:v>-0.39473997427665486</c:v>
                </c:pt>
                <c:pt idx="3768">
                  <c:v>-0.33709384704587897</c:v>
                </c:pt>
                <c:pt idx="3769">
                  <c:v>-0.34412598704928526</c:v>
                </c:pt>
                <c:pt idx="3770">
                  <c:v>-0.38349242155946162</c:v>
                </c:pt>
                <c:pt idx="3771">
                  <c:v>-0.40457916334903843</c:v>
                </c:pt>
                <c:pt idx="3772">
                  <c:v>-0.38278823973705678</c:v>
                </c:pt>
                <c:pt idx="3773">
                  <c:v>-0.43551477243164083</c:v>
                </c:pt>
                <c:pt idx="3774">
                  <c:v>-0.39685251974386931</c:v>
                </c:pt>
                <c:pt idx="3775">
                  <c:v>-0.43024308698424663</c:v>
                </c:pt>
                <c:pt idx="3776">
                  <c:v>-0.48015289238921138</c:v>
                </c:pt>
                <c:pt idx="3777">
                  <c:v>-0.27839144708149582</c:v>
                </c:pt>
                <c:pt idx="3778">
                  <c:v>-0.23796873983771225</c:v>
                </c:pt>
                <c:pt idx="3779">
                  <c:v>-0.12408484902097014</c:v>
                </c:pt>
                <c:pt idx="3780">
                  <c:v>-0.12338066719856533</c:v>
                </c:pt>
                <c:pt idx="3781">
                  <c:v>-0.35537353976647851</c:v>
                </c:pt>
                <c:pt idx="3782">
                  <c:v>-0.33287843433209202</c:v>
                </c:pt>
                <c:pt idx="3783">
                  <c:v>-0.36204391063804031</c:v>
                </c:pt>
                <c:pt idx="3784">
                  <c:v>-0.17610719989314938</c:v>
                </c:pt>
                <c:pt idx="3785">
                  <c:v>-0.2154736344033257</c:v>
                </c:pt>
                <c:pt idx="3786">
                  <c:v>-0.14833073079072681</c:v>
                </c:pt>
                <c:pt idx="3787">
                  <c:v>-0.37822073611206741</c:v>
                </c:pt>
                <c:pt idx="3788">
                  <c:v>-0.18735475261034262</c:v>
                </c:pt>
                <c:pt idx="3789">
                  <c:v>-1.8983874543004434E-2</c:v>
                </c:pt>
                <c:pt idx="3790">
                  <c:v>-3.7263567263603935E-2</c:v>
                </c:pt>
                <c:pt idx="3791">
                  <c:v>-0.19648975986032141</c:v>
                </c:pt>
                <c:pt idx="3792">
                  <c:v>-0.11213311448137207</c:v>
                </c:pt>
                <c:pt idx="3793">
                  <c:v>-0.14130826900796242</c:v>
                </c:pt>
                <c:pt idx="3794">
                  <c:v>-3.4798930885187061E-2</c:v>
                </c:pt>
                <c:pt idx="3795">
                  <c:v>-0.40142002336885868</c:v>
                </c:pt>
                <c:pt idx="3796">
                  <c:v>-0.4629294724022191</c:v>
                </c:pt>
                <c:pt idx="3797">
                  <c:v>-0.13427612900455618</c:v>
                </c:pt>
                <c:pt idx="3798">
                  <c:v>-0.33815011977948622</c:v>
                </c:pt>
                <c:pt idx="3799">
                  <c:v>-0.37330114157587557</c:v>
                </c:pt>
                <c:pt idx="3800">
                  <c:v>-0.14060408718555759</c:v>
                </c:pt>
                <c:pt idx="3801">
                  <c:v>-0.30405537071670408</c:v>
                </c:pt>
                <c:pt idx="3802">
                  <c:v>-0.18067470351813877</c:v>
                </c:pt>
                <c:pt idx="3803">
                  <c:v>-8.6469190846163904E-2</c:v>
                </c:pt>
                <c:pt idx="3804">
                  <c:v>-0.30018237069347753</c:v>
                </c:pt>
                <c:pt idx="3805">
                  <c:v>-0.23972919439372425</c:v>
                </c:pt>
                <c:pt idx="3806">
                  <c:v>-0.28050399254871033</c:v>
                </c:pt>
                <c:pt idx="3807">
                  <c:v>-0.42250676515843555</c:v>
                </c:pt>
                <c:pt idx="3808">
                  <c:v>-0.24605715257472582</c:v>
                </c:pt>
                <c:pt idx="3809">
                  <c:v>-0.35678190341128807</c:v>
                </c:pt>
                <c:pt idx="3810">
                  <c:v>-0.33111797977607987</c:v>
                </c:pt>
                <c:pt idx="3811">
                  <c:v>-0.20387399077493013</c:v>
                </c:pt>
                <c:pt idx="3812">
                  <c:v>-0.3356854834010693</c:v>
                </c:pt>
                <c:pt idx="3813">
                  <c:v>-0.24535297075232093</c:v>
                </c:pt>
                <c:pt idx="3814">
                  <c:v>-8.6469190846163918E-2</c:v>
                </c:pt>
                <c:pt idx="3815">
                  <c:v>-0.2931599089107132</c:v>
                </c:pt>
                <c:pt idx="3816">
                  <c:v>-0.33323052524329438</c:v>
                </c:pt>
                <c:pt idx="3817">
                  <c:v>-0.30827078343049102</c:v>
                </c:pt>
                <c:pt idx="3818">
                  <c:v>-0.32198297252610114</c:v>
                </c:pt>
                <c:pt idx="3819">
                  <c:v>-3.7263567263603935E-2</c:v>
                </c:pt>
                <c:pt idx="3820">
                  <c:v>-0.29772741253570262</c:v>
                </c:pt>
                <c:pt idx="3821">
                  <c:v>-0.27311976163410157</c:v>
                </c:pt>
                <c:pt idx="3822">
                  <c:v>-0.34483016887168999</c:v>
                </c:pt>
                <c:pt idx="3823">
                  <c:v>-0.40247629610246594</c:v>
                </c:pt>
                <c:pt idx="3824">
                  <c:v>-0.40142002336885868</c:v>
                </c:pt>
                <c:pt idx="3825">
                  <c:v>-0.47593747967542444</c:v>
                </c:pt>
                <c:pt idx="3826">
                  <c:v>-0.20633862715334694</c:v>
                </c:pt>
                <c:pt idx="3827">
                  <c:v>-0.1683708780673383</c:v>
                </c:pt>
                <c:pt idx="3828">
                  <c:v>-0.36240567976988475</c:v>
                </c:pt>
                <c:pt idx="3829">
                  <c:v>-0.36240567976988475</c:v>
                </c:pt>
                <c:pt idx="3830">
                  <c:v>-0.27909562890390066</c:v>
                </c:pt>
                <c:pt idx="3831">
                  <c:v>-6.6086630878991887E-2</c:v>
                </c:pt>
                <c:pt idx="3832">
                  <c:v>-0.36450854701645724</c:v>
                </c:pt>
                <c:pt idx="3833">
                  <c:v>-4.2535252710998082E-2</c:v>
                </c:pt>
                <c:pt idx="3834">
                  <c:v>-0.48963999055039253</c:v>
                </c:pt>
                <c:pt idx="3835">
                  <c:v>-0.26292848165051563</c:v>
                </c:pt>
                <c:pt idx="3836">
                  <c:v>-0.36767736521727895</c:v>
                </c:pt>
                <c:pt idx="3837">
                  <c:v>-0.11458807263914704</c:v>
                </c:pt>
                <c:pt idx="3838">
                  <c:v>-0.11670061810636148</c:v>
                </c:pt>
                <c:pt idx="3839">
                  <c:v>-0.29843159435810745</c:v>
                </c:pt>
                <c:pt idx="3840">
                  <c:v>-0.34130925975966592</c:v>
                </c:pt>
                <c:pt idx="3841">
                  <c:v>-0.35045394523028661</c:v>
                </c:pt>
                <c:pt idx="3842">
                  <c:v>-0.39544415609905964</c:v>
                </c:pt>
                <c:pt idx="3843">
                  <c:v>-0.23480959985753252</c:v>
                </c:pt>
                <c:pt idx="3844">
                  <c:v>-0.11178102357016964</c:v>
                </c:pt>
                <c:pt idx="3845">
                  <c:v>-0.41231548517484951</c:v>
                </c:pt>
                <c:pt idx="3846">
                  <c:v>-0.33850221069068864</c:v>
                </c:pt>
                <c:pt idx="3847">
                  <c:v>-0.36626900157246933</c:v>
                </c:pt>
                <c:pt idx="3848">
                  <c:v>-0.37294905066467315</c:v>
                </c:pt>
                <c:pt idx="3849">
                  <c:v>-0.353260994299264</c:v>
                </c:pt>
                <c:pt idx="3850">
                  <c:v>-0.16555415077771901</c:v>
                </c:pt>
                <c:pt idx="3851">
                  <c:v>-0.12830026173475709</c:v>
                </c:pt>
                <c:pt idx="3852">
                  <c:v>-0.3026470070718944</c:v>
                </c:pt>
                <c:pt idx="3853">
                  <c:v>-0.324437930683876</c:v>
                </c:pt>
                <c:pt idx="3854">
                  <c:v>-0.2442966980187137</c:v>
                </c:pt>
                <c:pt idx="3855">
                  <c:v>-0.24921629255490546</c:v>
                </c:pt>
                <c:pt idx="3856">
                  <c:v>-0.17399465442593492</c:v>
                </c:pt>
                <c:pt idx="3857">
                  <c:v>-0.38700365245084373</c:v>
                </c:pt>
                <c:pt idx="3858">
                  <c:v>-0.37118859610866106</c:v>
                </c:pt>
                <c:pt idx="3859">
                  <c:v>-0.31424665070029001</c:v>
                </c:pt>
                <c:pt idx="3860">
                  <c:v>-0.30229491616069198</c:v>
                </c:pt>
                <c:pt idx="3861">
                  <c:v>-0.15185163990275083</c:v>
                </c:pt>
                <c:pt idx="3862">
                  <c:v>-0.24992047437731033</c:v>
                </c:pt>
                <c:pt idx="3863">
                  <c:v>-0.14657995445535663</c:v>
                </c:pt>
                <c:pt idx="3864">
                  <c:v>-0.15817959808375229</c:v>
                </c:pt>
                <c:pt idx="3865">
                  <c:v>-8.7877554490973508E-2</c:v>
                </c:pt>
                <c:pt idx="3866">
                  <c:v>-0.26292848165051563</c:v>
                </c:pt>
                <c:pt idx="3867">
                  <c:v>-0.12759607991235231</c:v>
                </c:pt>
                <c:pt idx="3868">
                  <c:v>-0.39052456156286786</c:v>
                </c:pt>
                <c:pt idx="3869">
                  <c:v>-0.25027256528851277</c:v>
                </c:pt>
                <c:pt idx="3870">
                  <c:v>-0.34728512702946501</c:v>
                </c:pt>
                <c:pt idx="3871">
                  <c:v>-0.40317079970422876</c:v>
                </c:pt>
                <c:pt idx="3872">
                  <c:v>-0.47558538876422202</c:v>
                </c:pt>
                <c:pt idx="3873">
                  <c:v>-0.11037265992536001</c:v>
                </c:pt>
                <c:pt idx="3874">
                  <c:v>-9.7364652652154729E-2</c:v>
                </c:pt>
                <c:pt idx="3875">
                  <c:v>-0.18489011623192575</c:v>
                </c:pt>
                <c:pt idx="3876">
                  <c:v>-7.1006225415183644E-2</c:v>
                </c:pt>
                <c:pt idx="3877">
                  <c:v>-0.22636909620931661</c:v>
                </c:pt>
                <c:pt idx="3878">
                  <c:v>-0.39121906516463062</c:v>
                </c:pt>
                <c:pt idx="3879">
                  <c:v>-0.10123765267538122</c:v>
                </c:pt>
                <c:pt idx="3880">
                  <c:v>-0.3884120160956534</c:v>
                </c:pt>
                <c:pt idx="3881">
                  <c:v>-0.37400532339828035</c:v>
                </c:pt>
                <c:pt idx="3882">
                  <c:v>-0.26292848165051569</c:v>
                </c:pt>
                <c:pt idx="3883">
                  <c:v>-0.22320995622913684</c:v>
                </c:pt>
                <c:pt idx="3884">
                  <c:v>-0.32690256706229298</c:v>
                </c:pt>
                <c:pt idx="3885">
                  <c:v>-0.38982037974046302</c:v>
                </c:pt>
                <c:pt idx="3886">
                  <c:v>-0.33323052524329438</c:v>
                </c:pt>
                <c:pt idx="3887">
                  <c:v>-0.21582572531452818</c:v>
                </c:pt>
                <c:pt idx="3888">
                  <c:v>4.9195945361917362E-3</c:v>
                </c:pt>
                <c:pt idx="3889">
                  <c:v>-0.33182216159848471</c:v>
                </c:pt>
                <c:pt idx="3890">
                  <c:v>-0.33006170704247267</c:v>
                </c:pt>
                <c:pt idx="3891">
                  <c:v>-0.17926633987332916</c:v>
                </c:pt>
                <c:pt idx="3892">
                  <c:v>-0.28085608345991275</c:v>
                </c:pt>
                <c:pt idx="3893">
                  <c:v>-0.32373374886147122</c:v>
                </c:pt>
                <c:pt idx="3894">
                  <c:v>-0.27909562890390061</c:v>
                </c:pt>
                <c:pt idx="3895">
                  <c:v>-0.28050399254871033</c:v>
                </c:pt>
                <c:pt idx="3896">
                  <c:v>-0.36170149794747986</c:v>
                </c:pt>
                <c:pt idx="3897">
                  <c:v>-0.29315990891071325</c:v>
                </c:pt>
                <c:pt idx="3898">
                  <c:v>-0.27803935617029346</c:v>
                </c:pt>
                <c:pt idx="3899">
                  <c:v>-0.17399465442593495</c:v>
                </c:pt>
                <c:pt idx="3900">
                  <c:v>-0.30862287434169344</c:v>
                </c:pt>
                <c:pt idx="3901">
                  <c:v>-0.38102778518104474</c:v>
                </c:pt>
                <c:pt idx="3902">
                  <c:v>-0.26152011800570601</c:v>
                </c:pt>
                <c:pt idx="3903">
                  <c:v>-0.40563543608264568</c:v>
                </c:pt>
                <c:pt idx="3904">
                  <c:v>-0.2808560834599127</c:v>
                </c:pt>
                <c:pt idx="3905">
                  <c:v>-3.0583518171400002E-2</c:v>
                </c:pt>
                <c:pt idx="3906">
                  <c:v>-0.23515201254809295</c:v>
                </c:pt>
                <c:pt idx="3907">
                  <c:v>-0.34306971431567795</c:v>
                </c:pt>
                <c:pt idx="3908">
                  <c:v>-0.44008227605663019</c:v>
                </c:pt>
                <c:pt idx="3909">
                  <c:v>-0.26960853074271945</c:v>
                </c:pt>
                <c:pt idx="3910">
                  <c:v>-0.37822073611206741</c:v>
                </c:pt>
                <c:pt idx="3911">
                  <c:v>-0.40774798154986014</c:v>
                </c:pt>
                <c:pt idx="3912">
                  <c:v>-0.35958895248026546</c:v>
                </c:pt>
                <c:pt idx="3913">
                  <c:v>-0.21933695620591026</c:v>
                </c:pt>
                <c:pt idx="3914">
                  <c:v>-0.27768726525909104</c:v>
                </c:pt>
                <c:pt idx="3915">
                  <c:v>-0.26152011800570596</c:v>
                </c:pt>
                <c:pt idx="3916">
                  <c:v>-0.30862287434169344</c:v>
                </c:pt>
                <c:pt idx="3917">
                  <c:v>-0.11248520539257448</c:v>
                </c:pt>
                <c:pt idx="3918">
                  <c:v>-0.33779802886828381</c:v>
                </c:pt>
                <c:pt idx="3919">
                  <c:v>-0.41301966699725434</c:v>
                </c:pt>
                <c:pt idx="3920">
                  <c:v>-0.33603757431227177</c:v>
                </c:pt>
                <c:pt idx="3921">
                  <c:v>-0.14201245083036726</c:v>
                </c:pt>
                <c:pt idx="3922">
                  <c:v>-0.45097773786262102</c:v>
                </c:pt>
                <c:pt idx="3923">
                  <c:v>-0.23726455801530738</c:v>
                </c:pt>
                <c:pt idx="3924">
                  <c:v>-0.25695261438071659</c:v>
                </c:pt>
                <c:pt idx="3925">
                  <c:v>-0.38805992518445093</c:v>
                </c:pt>
                <c:pt idx="3926">
                  <c:v>2.8070490689773055E-3</c:v>
                </c:pt>
                <c:pt idx="3927">
                  <c:v>-0.27488021619011371</c:v>
                </c:pt>
                <c:pt idx="3928">
                  <c:v>-0.40106793245765626</c:v>
                </c:pt>
                <c:pt idx="3929">
                  <c:v>-0.28015190163750792</c:v>
                </c:pt>
                <c:pt idx="3930">
                  <c:v>-0.25624843255831176</c:v>
                </c:pt>
                <c:pt idx="3931">
                  <c:v>-0.25660052346951417</c:v>
                </c:pt>
                <c:pt idx="3932">
                  <c:v>-0.4506256469514186</c:v>
                </c:pt>
                <c:pt idx="3933">
                  <c:v>-7.9789141753960027E-2</c:v>
                </c:pt>
                <c:pt idx="3934">
                  <c:v>-0.31389455978908759</c:v>
                </c:pt>
                <c:pt idx="3935">
                  <c:v>-0.48401621419179597</c:v>
                </c:pt>
                <c:pt idx="3936">
                  <c:v>-0.27944771981510308</c:v>
                </c:pt>
                <c:pt idx="3937">
                  <c:v>-0.15185163990275083</c:v>
                </c:pt>
                <c:pt idx="3938">
                  <c:v>-0.3831403306482592</c:v>
                </c:pt>
                <c:pt idx="3939">
                  <c:v>-0.33147007068728229</c:v>
                </c:pt>
                <c:pt idx="3940">
                  <c:v>-0.17469883624833976</c:v>
                </c:pt>
                <c:pt idx="3941">
                  <c:v>-0.34974976340788189</c:v>
                </c:pt>
                <c:pt idx="3942">
                  <c:v>-0.34201344158207075</c:v>
                </c:pt>
                <c:pt idx="3943">
                  <c:v>-0.43937809423422541</c:v>
                </c:pt>
                <c:pt idx="3944">
                  <c:v>-0.31740579068046981</c:v>
                </c:pt>
                <c:pt idx="3945">
                  <c:v>-0.19016180167931993</c:v>
                </c:pt>
                <c:pt idx="3946">
                  <c:v>-0.33217425250968718</c:v>
                </c:pt>
                <c:pt idx="3947">
                  <c:v>-0.42989099607304421</c:v>
                </c:pt>
                <c:pt idx="3948">
                  <c:v>-1.2655916362002976E-2</c:v>
                </c:pt>
                <c:pt idx="3949">
                  <c:v>-0.12794817082355475</c:v>
                </c:pt>
                <c:pt idx="3950">
                  <c:v>-0.12900444355716195</c:v>
                </c:pt>
                <c:pt idx="3951">
                  <c:v>4.9909805404964716E-2</c:v>
                </c:pt>
                <c:pt idx="3952">
                  <c:v>-0.31003123798650306</c:v>
                </c:pt>
                <c:pt idx="3953">
                  <c:v>-0.15290791263635811</c:v>
                </c:pt>
                <c:pt idx="3954">
                  <c:v>-0.30897496525289586</c:v>
                </c:pt>
                <c:pt idx="3955">
                  <c:v>-0.29245572708830836</c:v>
                </c:pt>
                <c:pt idx="3956">
                  <c:v>-0.21652990713693301</c:v>
                </c:pt>
                <c:pt idx="3957">
                  <c:v>-0.29315990891071325</c:v>
                </c:pt>
                <c:pt idx="3958">
                  <c:v>-0.27768726525909104</c:v>
                </c:pt>
                <c:pt idx="3959">
                  <c:v>-0.29210363617710594</c:v>
                </c:pt>
                <c:pt idx="3960">
                  <c:v>-0.11037265992536001</c:v>
                </c:pt>
                <c:pt idx="3961">
                  <c:v>-0.12056393990894597</c:v>
                </c:pt>
                <c:pt idx="3962">
                  <c:v>-0.24535297075232093</c:v>
                </c:pt>
                <c:pt idx="3963">
                  <c:v>-0.26292848165051569</c:v>
                </c:pt>
                <c:pt idx="3964">
                  <c:v>-0.27979981072630555</c:v>
                </c:pt>
                <c:pt idx="3965">
                  <c:v>-0.14236454174156962</c:v>
                </c:pt>
                <c:pt idx="3966">
                  <c:v>-0.46257738149101668</c:v>
                </c:pt>
                <c:pt idx="3967">
                  <c:v>-0.34342180522688043</c:v>
                </c:pt>
                <c:pt idx="3968">
                  <c:v>-0.23410541803512766</c:v>
                </c:pt>
                <c:pt idx="3969">
                  <c:v>-0.25765679620312143</c:v>
                </c:pt>
                <c:pt idx="3970">
                  <c:v>-0.25132883802211997</c:v>
                </c:pt>
                <c:pt idx="3971">
                  <c:v>-0.25624843255831176</c:v>
                </c:pt>
                <c:pt idx="3972">
                  <c:v>-0.18559429805433061</c:v>
                </c:pt>
                <c:pt idx="3973">
                  <c:v>-0.18067470351813877</c:v>
                </c:pt>
                <c:pt idx="3974">
                  <c:v>-0.16977924171214795</c:v>
                </c:pt>
                <c:pt idx="3975">
                  <c:v>-0.2214495016731248</c:v>
                </c:pt>
                <c:pt idx="3976">
                  <c:v>-0.28683195072971174</c:v>
                </c:pt>
                <c:pt idx="3977">
                  <c:v>-0.34236553249327317</c:v>
                </c:pt>
                <c:pt idx="3978">
                  <c:v>-0.17961843078453157</c:v>
                </c:pt>
                <c:pt idx="3979">
                  <c:v>-0.34763721794066738</c:v>
                </c:pt>
                <c:pt idx="3980">
                  <c:v>-0.29877400704866786</c:v>
                </c:pt>
                <c:pt idx="3981">
                  <c:v>-0.2850714961736997</c:v>
                </c:pt>
                <c:pt idx="3982">
                  <c:v>-0.22848164167653107</c:v>
                </c:pt>
                <c:pt idx="3983">
                  <c:v>-0.23375332712392524</c:v>
                </c:pt>
                <c:pt idx="3984">
                  <c:v>-0.25027256528851277</c:v>
                </c:pt>
                <c:pt idx="3985">
                  <c:v>-0.37505191791124565</c:v>
                </c:pt>
                <c:pt idx="3986">
                  <c:v>-0.20563444533094211</c:v>
                </c:pt>
                <c:pt idx="3987">
                  <c:v>-0.28963899979868912</c:v>
                </c:pt>
                <c:pt idx="3988">
                  <c:v>-0.18243515807415084</c:v>
                </c:pt>
                <c:pt idx="3989">
                  <c:v>-0.28050399254871033</c:v>
                </c:pt>
                <c:pt idx="3990">
                  <c:v>-0.30053446160467989</c:v>
                </c:pt>
                <c:pt idx="3991">
                  <c:v>-0.32690256706229298</c:v>
                </c:pt>
                <c:pt idx="3992">
                  <c:v>-0.26890434892031467</c:v>
                </c:pt>
                <c:pt idx="3993">
                  <c:v>-0.5019438160011932</c:v>
                </c:pt>
                <c:pt idx="3994">
                  <c:v>-0.3037032798055016</c:v>
                </c:pt>
                <c:pt idx="3995">
                  <c:v>-0.14728413627776149</c:v>
                </c:pt>
                <c:pt idx="3996">
                  <c:v>-0.31424665070029006</c:v>
                </c:pt>
                <c:pt idx="3997">
                  <c:v>-0.10966847810295514</c:v>
                </c:pt>
                <c:pt idx="3998">
                  <c:v>-0.14236454174156962</c:v>
                </c:pt>
                <c:pt idx="3999">
                  <c:v>-0.29878368526930982</c:v>
                </c:pt>
                <c:pt idx="4000">
                  <c:v>-0.36767736521727895</c:v>
                </c:pt>
                <c:pt idx="4001">
                  <c:v>-0.16837087806733833</c:v>
                </c:pt>
                <c:pt idx="4002">
                  <c:v>-0.27347185254530398</c:v>
                </c:pt>
                <c:pt idx="4003">
                  <c:v>-0.19719394168272625</c:v>
                </c:pt>
                <c:pt idx="4004">
                  <c:v>-2.390346907919623E-2</c:v>
                </c:pt>
                <c:pt idx="4005">
                  <c:v>-0.23444783072568817</c:v>
                </c:pt>
                <c:pt idx="4006">
                  <c:v>-2.531183272400583E-2</c:v>
                </c:pt>
                <c:pt idx="4007">
                  <c:v>-0.32163088161489878</c:v>
                </c:pt>
                <c:pt idx="4008">
                  <c:v>-0.37365323248707799</c:v>
                </c:pt>
                <c:pt idx="4009">
                  <c:v>-0.32655047615109056</c:v>
                </c:pt>
                <c:pt idx="4010">
                  <c:v>-0.33076588886487751</c:v>
                </c:pt>
                <c:pt idx="4011">
                  <c:v>-0.2973753216245002</c:v>
                </c:pt>
                <c:pt idx="4012">
                  <c:v>-0.32197329430545918</c:v>
                </c:pt>
                <c:pt idx="4013">
                  <c:v>-0.17540301807074454</c:v>
                </c:pt>
                <c:pt idx="4014">
                  <c:v>-0.36170149794747991</c:v>
                </c:pt>
                <c:pt idx="4015">
                  <c:v>-0.29772741253570262</c:v>
                </c:pt>
                <c:pt idx="4016">
                  <c:v>-0.39614833792146448</c:v>
                </c:pt>
                <c:pt idx="4017">
                  <c:v>-0.1940348017025465</c:v>
                </c:pt>
                <c:pt idx="4018">
                  <c:v>-0.26855225800911225</c:v>
                </c:pt>
                <c:pt idx="4019">
                  <c:v>-0.36662109248367175</c:v>
                </c:pt>
                <c:pt idx="4020">
                  <c:v>-0.34518225978289241</c:v>
                </c:pt>
                <c:pt idx="4021">
                  <c:v>-0.37892491793447219</c:v>
                </c:pt>
                <c:pt idx="4022">
                  <c:v>-0.27488021619011371</c:v>
                </c:pt>
                <c:pt idx="4023">
                  <c:v>-0.35502144885527609</c:v>
                </c:pt>
                <c:pt idx="4024">
                  <c:v>-0.15396418536996534</c:v>
                </c:pt>
                <c:pt idx="4025">
                  <c:v>-0.3160071052563021</c:v>
                </c:pt>
                <c:pt idx="4026">
                  <c:v>-0.16977924171214792</c:v>
                </c:pt>
                <c:pt idx="4027">
                  <c:v>-0.19754603259392867</c:v>
                </c:pt>
                <c:pt idx="4028">
                  <c:v>-0.41688298879983893</c:v>
                </c:pt>
                <c:pt idx="4029">
                  <c:v>-0.3272546579734954</c:v>
                </c:pt>
                <c:pt idx="4030">
                  <c:v>-0.33533339248986688</c:v>
                </c:pt>
                <c:pt idx="4031">
                  <c:v>-0.19825021441633348</c:v>
                </c:pt>
                <c:pt idx="4032">
                  <c:v>-0.34236553249327317</c:v>
                </c:pt>
                <c:pt idx="4033">
                  <c:v>-0.39017247065166544</c:v>
                </c:pt>
                <c:pt idx="4034">
                  <c:v>-0.34869349067427458</c:v>
                </c:pt>
                <c:pt idx="4035">
                  <c:v>-0.20457817259733493</c:v>
                </c:pt>
                <c:pt idx="4036">
                  <c:v>-0.15185163990275083</c:v>
                </c:pt>
                <c:pt idx="4037">
                  <c:v>-0.23726455801530741</c:v>
                </c:pt>
                <c:pt idx="4038">
                  <c:v>-0.27488021619011371</c:v>
                </c:pt>
                <c:pt idx="4039">
                  <c:v>-0.51283927780718386</c:v>
                </c:pt>
                <c:pt idx="4040">
                  <c:v>-0.34377389613808285</c:v>
                </c:pt>
                <c:pt idx="4041">
                  <c:v>-0.28893481797628429</c:v>
                </c:pt>
                <c:pt idx="4042">
                  <c:v>-6.2565721766967716E-2</c:v>
                </c:pt>
                <c:pt idx="4043">
                  <c:v>-0.28612776890730696</c:v>
                </c:pt>
                <c:pt idx="4044">
                  <c:v>-0.32443793068387605</c:v>
                </c:pt>
                <c:pt idx="4045">
                  <c:v>-0.36662109248367175</c:v>
                </c:pt>
                <c:pt idx="4046">
                  <c:v>-0.17118760535695762</c:v>
                </c:pt>
                <c:pt idx="4047">
                  <c:v>-0.24992047437731035</c:v>
                </c:pt>
                <c:pt idx="4048">
                  <c:v>-0.16837087806733833</c:v>
                </c:pt>
                <c:pt idx="4049">
                  <c:v>-0.20493026350853735</c:v>
                </c:pt>
                <c:pt idx="4050">
                  <c:v>-0.37786864520086499</c:v>
                </c:pt>
                <c:pt idx="4051">
                  <c:v>-0.26960853074271945</c:v>
                </c:pt>
                <c:pt idx="4052">
                  <c:v>-0.27417603436770893</c:v>
                </c:pt>
                <c:pt idx="4053">
                  <c:v>-0.26855225800911231</c:v>
                </c:pt>
                <c:pt idx="4054">
                  <c:v>-0.32057460888129147</c:v>
                </c:pt>
                <c:pt idx="4055">
                  <c:v>-0.28683195072971174</c:v>
                </c:pt>
                <c:pt idx="4056">
                  <c:v>-0.16274710170874168</c:v>
                </c:pt>
                <c:pt idx="4057">
                  <c:v>-1.4416370918014995E-2</c:v>
                </c:pt>
                <c:pt idx="4058">
                  <c:v>-0.35958895248026546</c:v>
                </c:pt>
                <c:pt idx="4059">
                  <c:v>-0.15712332535014506</c:v>
                </c:pt>
                <c:pt idx="4060">
                  <c:v>-0.35958895248026546</c:v>
                </c:pt>
                <c:pt idx="4061">
                  <c:v>-0.31459874161149248</c:v>
                </c:pt>
                <c:pt idx="4062">
                  <c:v>-0.34974976340788189</c:v>
                </c:pt>
                <c:pt idx="4063">
                  <c:v>-0.32198297252610114</c:v>
                </c:pt>
                <c:pt idx="4064">
                  <c:v>-0.31319037796668281</c:v>
                </c:pt>
                <c:pt idx="4065">
                  <c:v>-0.35045394523028667</c:v>
                </c:pt>
                <c:pt idx="4066">
                  <c:v>-6.0462854520395272E-2</c:v>
                </c:pt>
                <c:pt idx="4067">
                  <c:v>-0.16837087806733833</c:v>
                </c:pt>
                <c:pt idx="4068">
                  <c:v>-5.41348963393938E-2</c:v>
                </c:pt>
                <c:pt idx="4069">
                  <c:v>-0.19684185077152383</c:v>
                </c:pt>
                <c:pt idx="4070">
                  <c:v>-0.17961843078453157</c:v>
                </c:pt>
                <c:pt idx="4071">
                  <c:v>2.0734650878374332E-2</c:v>
                </c:pt>
                <c:pt idx="4072">
                  <c:v>-0.24640924348592816</c:v>
                </c:pt>
                <c:pt idx="4073">
                  <c:v>-0.22144950167312483</c:v>
                </c:pt>
                <c:pt idx="4074">
                  <c:v>-0.2432404252851065</c:v>
                </c:pt>
                <c:pt idx="4075">
                  <c:v>-0.37294905066467315</c:v>
                </c:pt>
                <c:pt idx="4076">
                  <c:v>4.4286029046368094E-2</c:v>
                </c:pt>
                <c:pt idx="4077">
                  <c:v>-0.25730470529191907</c:v>
                </c:pt>
                <c:pt idx="4078">
                  <c:v>-0.21547363440332576</c:v>
                </c:pt>
                <c:pt idx="4079">
                  <c:v>-6.6790812701396682E-2</c:v>
                </c:pt>
                <c:pt idx="4080">
                  <c:v>-0.20563444533094213</c:v>
                </c:pt>
                <c:pt idx="4081">
                  <c:v>-0.28718404164091421</c:v>
                </c:pt>
                <c:pt idx="4082">
                  <c:v>-0.19403480170254653</c:v>
                </c:pt>
                <c:pt idx="4083">
                  <c:v>-0.25062465619971513</c:v>
                </c:pt>
                <c:pt idx="4084">
                  <c:v>-0.28612776890730696</c:v>
                </c:pt>
                <c:pt idx="4085">
                  <c:v>-7.1358316326386104E-2</c:v>
                </c:pt>
                <c:pt idx="4086">
                  <c:v>-0.19895439623873834</c:v>
                </c:pt>
                <c:pt idx="4087">
                  <c:v>-0.38490078520427123</c:v>
                </c:pt>
                <c:pt idx="4088">
                  <c:v>-0.29139945435470116</c:v>
                </c:pt>
                <c:pt idx="4089">
                  <c:v>-7.7334183596185116E-2</c:v>
                </c:pt>
                <c:pt idx="4090">
                  <c:v>-0.41266757608605192</c:v>
                </c:pt>
                <c:pt idx="4091">
                  <c:v>-0.14693204536655904</c:v>
                </c:pt>
                <c:pt idx="4092">
                  <c:v>-0.44746650697123891</c:v>
                </c:pt>
                <c:pt idx="4093">
                  <c:v>-0.22777745985412626</c:v>
                </c:pt>
                <c:pt idx="4094">
                  <c:v>-0.13006071629076921</c:v>
                </c:pt>
                <c:pt idx="4095">
                  <c:v>-0.1852422071431282</c:v>
                </c:pt>
                <c:pt idx="4096">
                  <c:v>-0.19895439623873834</c:v>
                </c:pt>
                <c:pt idx="4097">
                  <c:v>-0.22777745985412626</c:v>
                </c:pt>
                <c:pt idx="4098">
                  <c:v>-0.29667113980209536</c:v>
                </c:pt>
                <c:pt idx="4099">
                  <c:v>-0.21124854346889679</c:v>
                </c:pt>
                <c:pt idx="4100">
                  <c:v>-0.37716446337846016</c:v>
                </c:pt>
                <c:pt idx="4101">
                  <c:v>-0.30897496525289586</c:v>
                </c:pt>
                <c:pt idx="4102">
                  <c:v>-0.2453529707523209</c:v>
                </c:pt>
                <c:pt idx="4103">
                  <c:v>-0.31283828705548039</c:v>
                </c:pt>
                <c:pt idx="4104">
                  <c:v>-0.19262643805773688</c:v>
                </c:pt>
                <c:pt idx="4105">
                  <c:v>-0.53006269779417614</c:v>
                </c:pt>
                <c:pt idx="4106">
                  <c:v>-0.24359251619630887</c:v>
                </c:pt>
                <c:pt idx="4107">
                  <c:v>-0.22285786531793442</c:v>
                </c:pt>
                <c:pt idx="4108">
                  <c:v>-0.29631904889089289</c:v>
                </c:pt>
                <c:pt idx="4109">
                  <c:v>-0.2850714961736997</c:v>
                </c:pt>
                <c:pt idx="4110">
                  <c:v>-0.26890434892031467</c:v>
                </c:pt>
                <c:pt idx="4111">
                  <c:v>-0.27944771981510308</c:v>
                </c:pt>
                <c:pt idx="4112">
                  <c:v>-0.38490078520427123</c:v>
                </c:pt>
                <c:pt idx="4113">
                  <c:v>-0.38525287611547365</c:v>
                </c:pt>
                <c:pt idx="4114">
                  <c:v>-0.27347185254530404</c:v>
                </c:pt>
                <c:pt idx="4115">
                  <c:v>2.7062609059375794E-2</c:v>
                </c:pt>
                <c:pt idx="4116">
                  <c:v>-0.18243515807415084</c:v>
                </c:pt>
                <c:pt idx="4117">
                  <c:v>-0.24676133439713058</c:v>
                </c:pt>
                <c:pt idx="4118">
                  <c:v>-0.30229491616069204</c:v>
                </c:pt>
                <c:pt idx="4119">
                  <c:v>-0.26679180345310022</c:v>
                </c:pt>
                <c:pt idx="4120">
                  <c:v>-0.16521173808715858</c:v>
                </c:pt>
                <c:pt idx="4121">
                  <c:v>-0.30194282524948957</c:v>
                </c:pt>
                <c:pt idx="4122">
                  <c:v>-0.28436731435129486</c:v>
                </c:pt>
                <c:pt idx="4123">
                  <c:v>-0.28683195072971174</c:v>
                </c:pt>
                <c:pt idx="4124">
                  <c:v>-0.22918582349893593</c:v>
                </c:pt>
                <c:pt idx="4125">
                  <c:v>-0.29631904889089294</c:v>
                </c:pt>
                <c:pt idx="4126">
                  <c:v>-0.14201245083036729</c:v>
                </c:pt>
                <c:pt idx="4127">
                  <c:v>-0.21758617987054021</c:v>
                </c:pt>
                <c:pt idx="4128">
                  <c:v>-0.18700266169914026</c:v>
                </c:pt>
                <c:pt idx="4129">
                  <c:v>-0.10650933812277547</c:v>
                </c:pt>
                <c:pt idx="4130">
                  <c:v>-0.27488021619011371</c:v>
                </c:pt>
                <c:pt idx="4131">
                  <c:v>-0.22848164167653104</c:v>
                </c:pt>
                <c:pt idx="4132">
                  <c:v>-0.28542358708490218</c:v>
                </c:pt>
                <c:pt idx="4133">
                  <c:v>-0.29315990891071325</c:v>
                </c:pt>
                <c:pt idx="4134">
                  <c:v>-0.12970862537956676</c:v>
                </c:pt>
                <c:pt idx="4135">
                  <c:v>-0.18805893443274749</c:v>
                </c:pt>
                <c:pt idx="4136">
                  <c:v>-0.15255582172515567</c:v>
                </c:pt>
                <c:pt idx="4137">
                  <c:v>-0.36170149794747991</c:v>
                </c:pt>
                <c:pt idx="4138">
                  <c:v>-0.35572563067768093</c:v>
                </c:pt>
                <c:pt idx="4139">
                  <c:v>-0.39017247065166544</c:v>
                </c:pt>
                <c:pt idx="4140">
                  <c:v>-0.31495083252269485</c:v>
                </c:pt>
                <c:pt idx="4141">
                  <c:v>-0.19262643805773688</c:v>
                </c:pt>
                <c:pt idx="4142">
                  <c:v>-0.32127879070369636</c:v>
                </c:pt>
                <c:pt idx="4143">
                  <c:v>-0.18700266169914026</c:v>
                </c:pt>
                <c:pt idx="4144">
                  <c:v>-0.16977924171214792</c:v>
                </c:pt>
                <c:pt idx="4145">
                  <c:v>-0.22636909620931664</c:v>
                </c:pt>
                <c:pt idx="4146">
                  <c:v>-0.40247629610246594</c:v>
                </c:pt>
                <c:pt idx="4147">
                  <c:v>-0.14411531807693972</c:v>
                </c:pt>
                <c:pt idx="4148">
                  <c:v>-0.2611680270945036</c:v>
                </c:pt>
                <c:pt idx="4149">
                  <c:v>-0.24359251619630887</c:v>
                </c:pt>
                <c:pt idx="4150">
                  <c:v>-0.31530292343389732</c:v>
                </c:pt>
                <c:pt idx="4151">
                  <c:v>-0.38349242155946156</c:v>
                </c:pt>
                <c:pt idx="4152">
                  <c:v>-0.15290791263635808</c:v>
                </c:pt>
                <c:pt idx="4153">
                  <c:v>-0.292103636177106</c:v>
                </c:pt>
                <c:pt idx="4154">
                  <c:v>-0.19297852896893924</c:v>
                </c:pt>
                <c:pt idx="4155">
                  <c:v>-0.2622242998281108</c:v>
                </c:pt>
                <c:pt idx="4156">
                  <c:v>-0.3160071052563021</c:v>
                </c:pt>
                <c:pt idx="4157">
                  <c:v>-0.19403480170254653</c:v>
                </c:pt>
                <c:pt idx="4158">
                  <c:v>-0.26925643983151709</c:v>
                </c:pt>
                <c:pt idx="4159">
                  <c:v>-0.3191662452364819</c:v>
                </c:pt>
                <c:pt idx="4160">
                  <c:v>-0.23269705439031804</c:v>
                </c:pt>
                <c:pt idx="4161">
                  <c:v>-0.2530796143574901</c:v>
                </c:pt>
                <c:pt idx="4162">
                  <c:v>-0.30580614705207415</c:v>
                </c:pt>
                <c:pt idx="4163">
                  <c:v>-0.23480959985753255</c:v>
                </c:pt>
                <c:pt idx="4164">
                  <c:v>-0.22918582349893593</c:v>
                </c:pt>
                <c:pt idx="4165">
                  <c:v>-0.33850221069068864</c:v>
                </c:pt>
                <c:pt idx="4166">
                  <c:v>-9.3501330849570144E-2</c:v>
                </c:pt>
                <c:pt idx="4167">
                  <c:v>-0.2189848652947079</c:v>
                </c:pt>
                <c:pt idx="4168">
                  <c:v>-8.6469190846163932E-2</c:v>
                </c:pt>
                <c:pt idx="4169">
                  <c:v>-0.26855225800911231</c:v>
                </c:pt>
                <c:pt idx="4170">
                  <c:v>-0.37118859610866106</c:v>
                </c:pt>
                <c:pt idx="4171">
                  <c:v>-0.3511484488320496</c:v>
                </c:pt>
                <c:pt idx="4172">
                  <c:v>-0.42883472333943701</c:v>
                </c:pt>
                <c:pt idx="4173">
                  <c:v>-0.11670061810636147</c:v>
                </c:pt>
                <c:pt idx="4174">
                  <c:v>-3.7967749086008723E-2</c:v>
                </c:pt>
                <c:pt idx="4175">
                  <c:v>-0.33603757431227171</c:v>
                </c:pt>
                <c:pt idx="4176">
                  <c:v>-0.36838154703968379</c:v>
                </c:pt>
                <c:pt idx="4177">
                  <c:v>-0.44429768877041714</c:v>
                </c:pt>
                <c:pt idx="4178">
                  <c:v>-0.32163088161489878</c:v>
                </c:pt>
                <c:pt idx="4179">
                  <c:v>-0.18700266169914023</c:v>
                </c:pt>
                <c:pt idx="4180">
                  <c:v>-0.32760674888469782</c:v>
                </c:pt>
                <c:pt idx="4181">
                  <c:v>-0.37962909975687703</c:v>
                </c:pt>
                <c:pt idx="4182">
                  <c:v>-0.42145049242482829</c:v>
                </c:pt>
                <c:pt idx="4183">
                  <c:v>-0.31213410523307561</c:v>
                </c:pt>
                <c:pt idx="4184">
                  <c:v>-0.34306971431567795</c:v>
                </c:pt>
                <c:pt idx="4185">
                  <c:v>3.8662252687771508E-2</c:v>
                </c:pt>
                <c:pt idx="4186">
                  <c:v>-0.31389455978908765</c:v>
                </c:pt>
                <c:pt idx="4187">
                  <c:v>-9.209296720476054E-2</c:v>
                </c:pt>
                <c:pt idx="4188">
                  <c:v>-0.22952823618949633</c:v>
                </c:pt>
                <c:pt idx="4189">
                  <c:v>-0.35888477065786062</c:v>
                </c:pt>
                <c:pt idx="4190">
                  <c:v>-5.7294036319573506E-2</c:v>
                </c:pt>
                <c:pt idx="4191">
                  <c:v>-0.17047374531391082</c:v>
                </c:pt>
                <c:pt idx="4192">
                  <c:v>-0.40844248515162296</c:v>
                </c:pt>
                <c:pt idx="4193">
                  <c:v>-0.20281771804132287</c:v>
                </c:pt>
                <c:pt idx="4194">
                  <c:v>-0.29596695797969053</c:v>
                </c:pt>
                <c:pt idx="4195">
                  <c:v>-0.1940348017025465</c:v>
                </c:pt>
                <c:pt idx="4196">
                  <c:v>-0.26960853074271945</c:v>
                </c:pt>
                <c:pt idx="4197">
                  <c:v>-0.39122874338527264</c:v>
                </c:pt>
                <c:pt idx="4198">
                  <c:v>-0.25589634164710939</c:v>
                </c:pt>
                <c:pt idx="4199">
                  <c:v>-0.28612776890730696</c:v>
                </c:pt>
                <c:pt idx="4200">
                  <c:v>-0.30123864342708473</c:v>
                </c:pt>
                <c:pt idx="4201">
                  <c:v>-4.7454847247189895E-2</c:v>
                </c:pt>
                <c:pt idx="4202">
                  <c:v>-0.33885430160189106</c:v>
                </c:pt>
                <c:pt idx="4203">
                  <c:v>-0.32443793068387605</c:v>
                </c:pt>
                <c:pt idx="4204">
                  <c:v>-0.29561486706848811</c:v>
                </c:pt>
                <c:pt idx="4205">
                  <c:v>-0.33709384704587897</c:v>
                </c:pt>
                <c:pt idx="4206">
                  <c:v>-0.29702323071329778</c:v>
                </c:pt>
                <c:pt idx="4207">
                  <c:v>-0.22848164167653107</c:v>
                </c:pt>
                <c:pt idx="4208">
                  <c:v>-0.1233806671985653</c:v>
                </c:pt>
                <c:pt idx="4209">
                  <c:v>-5.2022350872179317E-2</c:v>
                </c:pt>
                <c:pt idx="4210">
                  <c:v>-0.23867292166011708</c:v>
                </c:pt>
                <c:pt idx="4211">
                  <c:v>-3.058351817140002E-2</c:v>
                </c:pt>
                <c:pt idx="4212">
                  <c:v>-0.23796873983771225</c:v>
                </c:pt>
                <c:pt idx="4213">
                  <c:v>-0.39579624701026206</c:v>
                </c:pt>
                <c:pt idx="4214">
                  <c:v>-0.29245572708830836</c:v>
                </c:pt>
                <c:pt idx="4215">
                  <c:v>-0.3841966033818664</c:v>
                </c:pt>
                <c:pt idx="4216">
                  <c:v>-0.27803935617029346</c:v>
                </c:pt>
                <c:pt idx="4217">
                  <c:v>-0.2903431816210939</c:v>
                </c:pt>
                <c:pt idx="4218">
                  <c:v>-0.32057460888129147</c:v>
                </c:pt>
                <c:pt idx="4219">
                  <c:v>-0.39544415609905964</c:v>
                </c:pt>
                <c:pt idx="4220">
                  <c:v>-0.32163088161489878</c:v>
                </c:pt>
                <c:pt idx="4221">
                  <c:v>-0.20387399077493015</c:v>
                </c:pt>
                <c:pt idx="4222">
                  <c:v>-0.23972919439372428</c:v>
                </c:pt>
                <c:pt idx="4223">
                  <c:v>-0.46328156331342152</c:v>
                </c:pt>
                <c:pt idx="4224">
                  <c:v>-0.43481059060923599</c:v>
                </c:pt>
                <c:pt idx="4225">
                  <c:v>-0.21792859256110073</c:v>
                </c:pt>
                <c:pt idx="4226">
                  <c:v>-0.27839144708149588</c:v>
                </c:pt>
                <c:pt idx="4227">
                  <c:v>-0.41231548517484945</c:v>
                </c:pt>
                <c:pt idx="4228">
                  <c:v>-1.9335965454206787E-2</c:v>
                </c:pt>
                <c:pt idx="4229">
                  <c:v>-0.3543172670328712</c:v>
                </c:pt>
                <c:pt idx="4230">
                  <c:v>-3.6559385441199077E-2</c:v>
                </c:pt>
                <c:pt idx="4231">
                  <c:v>-0.2840152234400925</c:v>
                </c:pt>
                <c:pt idx="4232">
                  <c:v>-0.32655047615109056</c:v>
                </c:pt>
                <c:pt idx="4233">
                  <c:v>-0.44184273061264229</c:v>
                </c:pt>
                <c:pt idx="4234">
                  <c:v>-0.32655047615109056</c:v>
                </c:pt>
                <c:pt idx="4235">
                  <c:v>-0.32163088161489878</c:v>
                </c:pt>
                <c:pt idx="4236">
                  <c:v>-0.1054530653891682</c:v>
                </c:pt>
                <c:pt idx="4237">
                  <c:v>-0.31072574158826594</c:v>
                </c:pt>
                <c:pt idx="4238">
                  <c:v>-0.37822073611206741</c:v>
                </c:pt>
                <c:pt idx="4239">
                  <c:v>-0.36415645610525488</c:v>
                </c:pt>
                <c:pt idx="4240">
                  <c:v>-0.1701313326233504</c:v>
                </c:pt>
                <c:pt idx="4241">
                  <c:v>-0.38384451247066403</c:v>
                </c:pt>
                <c:pt idx="4242">
                  <c:v>-0.37716446337846016</c:v>
                </c:pt>
                <c:pt idx="4243">
                  <c:v>-0.34412598704928526</c:v>
                </c:pt>
                <c:pt idx="4244">
                  <c:v>-0.29667113980209542</c:v>
                </c:pt>
                <c:pt idx="4245">
                  <c:v>-0.32198297252610114</c:v>
                </c:pt>
                <c:pt idx="4246">
                  <c:v>-0.17223419986992286</c:v>
                </c:pt>
                <c:pt idx="4247">
                  <c:v>-0.28718404164091421</c:v>
                </c:pt>
                <c:pt idx="4248">
                  <c:v>-0.27979981072630555</c:v>
                </c:pt>
                <c:pt idx="4249">
                  <c:v>-0.36486063792765966</c:v>
                </c:pt>
                <c:pt idx="4250">
                  <c:v>-0.44711441606003649</c:v>
                </c:pt>
                <c:pt idx="4251">
                  <c:v>-0.34342180522688043</c:v>
                </c:pt>
                <c:pt idx="4252">
                  <c:v>-0.3501018543190843</c:v>
                </c:pt>
                <c:pt idx="4253">
                  <c:v>-0.27347185254530404</c:v>
                </c:pt>
                <c:pt idx="4254">
                  <c:v>-0.36556481975006444</c:v>
                </c:pt>
                <c:pt idx="4255">
                  <c:v>-0.10510097447796585</c:v>
                </c:pt>
                <c:pt idx="4256">
                  <c:v>-0.43761763967821332</c:v>
                </c:pt>
                <c:pt idx="4257">
                  <c:v>-0.37646028155605532</c:v>
                </c:pt>
                <c:pt idx="4258">
                  <c:v>-0.24043337621612917</c:v>
                </c:pt>
                <c:pt idx="4259">
                  <c:v>-0.24359251619630887</c:v>
                </c:pt>
                <c:pt idx="4260">
                  <c:v>-0.13813945080714068</c:v>
                </c:pt>
                <c:pt idx="4261">
                  <c:v>-0.43973018514542783</c:v>
                </c:pt>
                <c:pt idx="4262">
                  <c:v>-0.32655047615109056</c:v>
                </c:pt>
                <c:pt idx="4263">
                  <c:v>-0.38911619791805824</c:v>
                </c:pt>
                <c:pt idx="4264">
                  <c:v>-0.26187220891690838</c:v>
                </c:pt>
                <c:pt idx="4265">
                  <c:v>-0.35642981250008571</c:v>
                </c:pt>
                <c:pt idx="4266">
                  <c:v>-0.10686142903397788</c:v>
                </c:pt>
                <c:pt idx="4267">
                  <c:v>-0.38735574336204615</c:v>
                </c:pt>
                <c:pt idx="4268">
                  <c:v>-0.36240567976988475</c:v>
                </c:pt>
                <c:pt idx="4269">
                  <c:v>-0.38384451247066398</c:v>
                </c:pt>
                <c:pt idx="4270">
                  <c:v>-0.31142992341067072</c:v>
                </c:pt>
                <c:pt idx="4271">
                  <c:v>-0.27030303434448238</c:v>
                </c:pt>
                <c:pt idx="4272">
                  <c:v>-0.3965004288326669</c:v>
                </c:pt>
                <c:pt idx="4273">
                  <c:v>-0.24218415255149922</c:v>
                </c:pt>
                <c:pt idx="4274">
                  <c:v>-0.16345128353114652</c:v>
                </c:pt>
                <c:pt idx="4275">
                  <c:v>-0.25975966344969392</c:v>
                </c:pt>
                <c:pt idx="4276">
                  <c:v>-0.28718404164091421</c:v>
                </c:pt>
                <c:pt idx="4277">
                  <c:v>-6.3279581810015157E-3</c:v>
                </c:pt>
                <c:pt idx="4278">
                  <c:v>-0.21688199804813538</c:v>
                </c:pt>
                <c:pt idx="4279">
                  <c:v>-0.33779802886828381</c:v>
                </c:pt>
                <c:pt idx="4280">
                  <c:v>-0.25870339071608672</c:v>
                </c:pt>
                <c:pt idx="4281">
                  <c:v>-0.33006170704247267</c:v>
                </c:pt>
                <c:pt idx="4282">
                  <c:v>-0.23445750894633011</c:v>
                </c:pt>
                <c:pt idx="4283">
                  <c:v>-0.37540400882244812</c:v>
                </c:pt>
                <c:pt idx="4284">
                  <c:v>-0.24605715257472582</c:v>
                </c:pt>
                <c:pt idx="4285">
                  <c:v>-0.35502144885527609</c:v>
                </c:pt>
                <c:pt idx="4286">
                  <c:v>-0.12021184899774366</c:v>
                </c:pt>
                <c:pt idx="4287">
                  <c:v>-0.46679279420480363</c:v>
                </c:pt>
                <c:pt idx="4288">
                  <c:v>-0.41266757608605192</c:v>
                </c:pt>
                <c:pt idx="4289">
                  <c:v>-0.14693204536655904</c:v>
                </c:pt>
                <c:pt idx="4290">
                  <c:v>-0.38805992518445093</c:v>
                </c:pt>
                <c:pt idx="4291">
                  <c:v>-0.39017247065166544</c:v>
                </c:pt>
                <c:pt idx="4292">
                  <c:v>-0.38911619791805824</c:v>
                </c:pt>
                <c:pt idx="4293">
                  <c:v>-0.42707426878342492</c:v>
                </c:pt>
                <c:pt idx="4294">
                  <c:v>-0.46222529057981432</c:v>
                </c:pt>
                <c:pt idx="4295">
                  <c:v>-0.3430697143156779</c:v>
                </c:pt>
                <c:pt idx="4296">
                  <c:v>-2.390346907919623E-2</c:v>
                </c:pt>
                <c:pt idx="4297">
                  <c:v>-7.5925819951375442E-2</c:v>
                </c:pt>
                <c:pt idx="4298">
                  <c:v>-0.26292848165051569</c:v>
                </c:pt>
                <c:pt idx="4299">
                  <c:v>-0.29702323071329778</c:v>
                </c:pt>
                <c:pt idx="4300">
                  <c:v>-0.10053347085297638</c:v>
                </c:pt>
                <c:pt idx="4301">
                  <c:v>-0.44781859788244133</c:v>
                </c:pt>
                <c:pt idx="4302">
                  <c:v>-0.41793926153344613</c:v>
                </c:pt>
                <c:pt idx="4303">
                  <c:v>-0.25484006891350208</c:v>
                </c:pt>
                <c:pt idx="4304">
                  <c:v>-0.12408484902097011</c:v>
                </c:pt>
                <c:pt idx="4305">
                  <c:v>-0.29807950344690498</c:v>
                </c:pt>
                <c:pt idx="4306">
                  <c:v>-0.4193476251782558</c:v>
                </c:pt>
                <c:pt idx="4307">
                  <c:v>-0.20422608168613249</c:v>
                </c:pt>
                <c:pt idx="4308">
                  <c:v>-0.39368370154304755</c:v>
                </c:pt>
                <c:pt idx="4309">
                  <c:v>-0.33603757431227177</c:v>
                </c:pt>
                <c:pt idx="4310">
                  <c:v>-0.32514211250628089</c:v>
                </c:pt>
                <c:pt idx="4311">
                  <c:v>-0.41829135244464855</c:v>
                </c:pt>
                <c:pt idx="4312">
                  <c:v>-0.32092669979249394</c:v>
                </c:pt>
                <c:pt idx="4313">
                  <c:v>-0.12232439446495812</c:v>
                </c:pt>
                <c:pt idx="4314">
                  <c:v>-0.42672217787222255</c:v>
                </c:pt>
                <c:pt idx="4315">
                  <c:v>-0.22074531985071999</c:v>
                </c:pt>
                <c:pt idx="4316">
                  <c:v>-0.36275777068108711</c:v>
                </c:pt>
                <c:pt idx="4317">
                  <c:v>-0.21758617987054021</c:v>
                </c:pt>
                <c:pt idx="4318">
                  <c:v>-0.3191662452364819</c:v>
                </c:pt>
                <c:pt idx="4319">
                  <c:v>-0.30897496525289586</c:v>
                </c:pt>
                <c:pt idx="4320">
                  <c:v>-0.37365323248707799</c:v>
                </c:pt>
                <c:pt idx="4321">
                  <c:v>-0.28295895070648519</c:v>
                </c:pt>
                <c:pt idx="4322">
                  <c:v>-0.22320995622913681</c:v>
                </c:pt>
                <c:pt idx="4323">
                  <c:v>-0.38946828882926066</c:v>
                </c:pt>
                <c:pt idx="4324">
                  <c:v>-0.39789911425683455</c:v>
                </c:pt>
                <c:pt idx="4325">
                  <c:v>-0.32232538521666154</c:v>
                </c:pt>
                <c:pt idx="4326">
                  <c:v>-0.30897496525289586</c:v>
                </c:pt>
                <c:pt idx="4327">
                  <c:v>-0.29069527253229632</c:v>
                </c:pt>
                <c:pt idx="4328">
                  <c:v>-0.1915701653241296</c:v>
                </c:pt>
                <c:pt idx="4329">
                  <c:v>-0.35607772158888329</c:v>
                </c:pt>
                <c:pt idx="4330">
                  <c:v>-0.10861220536934799</c:v>
                </c:pt>
                <c:pt idx="4331">
                  <c:v>-0.25168092893332245</c:v>
                </c:pt>
                <c:pt idx="4332">
                  <c:v>-0.44149063970143981</c:v>
                </c:pt>
                <c:pt idx="4333">
                  <c:v>-0.45836196877722973</c:v>
                </c:pt>
                <c:pt idx="4334">
                  <c:v>-0.28471940526249728</c:v>
                </c:pt>
                <c:pt idx="4335">
                  <c:v>-0.34306971431567795</c:v>
                </c:pt>
                <c:pt idx="4336">
                  <c:v>-0.36064522521387271</c:v>
                </c:pt>
                <c:pt idx="4337">
                  <c:v>-0.21020194895593156</c:v>
                </c:pt>
                <c:pt idx="4338">
                  <c:v>-0.16345128353114646</c:v>
                </c:pt>
                <c:pt idx="4339">
                  <c:v>-9.5261785405582222E-2</c:v>
                </c:pt>
                <c:pt idx="4340">
                  <c:v>-0.40985084879643263</c:v>
                </c:pt>
                <c:pt idx="4341">
                  <c:v>-0.26257639073931321</c:v>
                </c:pt>
                <c:pt idx="4342">
                  <c:v>-0.3191662452364819</c:v>
                </c:pt>
                <c:pt idx="4343">
                  <c:v>-0.37751655428966258</c:v>
                </c:pt>
                <c:pt idx="4344">
                  <c:v>-0.40985084879643263</c:v>
                </c:pt>
                <c:pt idx="4345">
                  <c:v>-6.3974085411777432E-2</c:v>
                </c:pt>
                <c:pt idx="4346">
                  <c:v>-0.39930747790164417</c:v>
                </c:pt>
                <c:pt idx="4347">
                  <c:v>-0.38525287611547365</c:v>
                </c:pt>
                <c:pt idx="4348">
                  <c:v>-0.19930648714994076</c:v>
                </c:pt>
                <c:pt idx="4349">
                  <c:v>-0.13778735989593824</c:v>
                </c:pt>
                <c:pt idx="4350">
                  <c:v>-0.29420650342367849</c:v>
                </c:pt>
                <c:pt idx="4351">
                  <c:v>-0.3223253852166616</c:v>
                </c:pt>
                <c:pt idx="4352">
                  <c:v>-0.27417603436770893</c:v>
                </c:pt>
                <c:pt idx="4353">
                  <c:v>-0.25836097802552621</c:v>
                </c:pt>
                <c:pt idx="4354">
                  <c:v>-0.39685251974386931</c:v>
                </c:pt>
                <c:pt idx="4355">
                  <c:v>-0.42215467424723313</c:v>
                </c:pt>
                <c:pt idx="4356">
                  <c:v>-0.32690256706229298</c:v>
                </c:pt>
                <c:pt idx="4357">
                  <c:v>-0.36170149794747991</c:v>
                </c:pt>
                <c:pt idx="4358">
                  <c:v>-0.38982037974046302</c:v>
                </c:pt>
                <c:pt idx="4359">
                  <c:v>-6.3269903589372553E-2</c:v>
                </c:pt>
                <c:pt idx="4360">
                  <c:v>-0.19438689261374889</c:v>
                </c:pt>
                <c:pt idx="4361">
                  <c:v>-1.9335965454206721E-2</c:v>
                </c:pt>
                <c:pt idx="4362">
                  <c:v>-7.4517456306565838E-2</c:v>
                </c:pt>
                <c:pt idx="4363">
                  <c:v>-0.36310018337164757</c:v>
                </c:pt>
                <c:pt idx="4364">
                  <c:v>-0.41547462515502925</c:v>
                </c:pt>
                <c:pt idx="4365">
                  <c:v>-0.23304914530152046</c:v>
                </c:pt>
                <c:pt idx="4366">
                  <c:v>-0.37505191791124565</c:v>
                </c:pt>
                <c:pt idx="4367">
                  <c:v>-0.21828068347230306</c:v>
                </c:pt>
                <c:pt idx="4368">
                  <c:v>-0.26397507616348087</c:v>
                </c:pt>
                <c:pt idx="4369">
                  <c:v>-0.32619838523988809</c:v>
                </c:pt>
                <c:pt idx="4370">
                  <c:v>-0.3325263434208896</c:v>
                </c:pt>
                <c:pt idx="4371">
                  <c:v>-0.15501077988293058</c:v>
                </c:pt>
                <c:pt idx="4372">
                  <c:v>-0.1852422071431282</c:v>
                </c:pt>
                <c:pt idx="4373">
                  <c:v>-0.29526277615728574</c:v>
                </c:pt>
                <c:pt idx="4374">
                  <c:v>-0.27768726525909104</c:v>
                </c:pt>
                <c:pt idx="4375">
                  <c:v>-0.34483016887168999</c:v>
                </c:pt>
                <c:pt idx="4376">
                  <c:v>-0.26187220891690838</c:v>
                </c:pt>
                <c:pt idx="4377">
                  <c:v>-0.1395478144519503</c:v>
                </c:pt>
                <c:pt idx="4378">
                  <c:v>-0.24675165617648862</c:v>
                </c:pt>
                <c:pt idx="4379">
                  <c:v>-0.3325263434208896</c:v>
                </c:pt>
                <c:pt idx="4380">
                  <c:v>-0.30932705616409822</c:v>
                </c:pt>
                <c:pt idx="4381">
                  <c:v>-0.22601700529811419</c:v>
                </c:pt>
                <c:pt idx="4382">
                  <c:v>-0.34447807796048768</c:v>
                </c:pt>
                <c:pt idx="4383">
                  <c:v>-0.30159073433828715</c:v>
                </c:pt>
                <c:pt idx="4384">
                  <c:v>-0.2168819980481354</c:v>
                </c:pt>
                <c:pt idx="4385">
                  <c:v>-0.1233806671985653</c:v>
                </c:pt>
                <c:pt idx="4386">
                  <c:v>-0.26960853074271945</c:v>
                </c:pt>
                <c:pt idx="4387">
                  <c:v>-0.30053446160467989</c:v>
                </c:pt>
                <c:pt idx="4388">
                  <c:v>-0.17997052169573399</c:v>
                </c:pt>
                <c:pt idx="4389">
                  <c:v>-0.33147007068728229</c:v>
                </c:pt>
                <c:pt idx="4390">
                  <c:v>-0.13427612900455613</c:v>
                </c:pt>
                <c:pt idx="4391">
                  <c:v>-0.21125822168953878</c:v>
                </c:pt>
                <c:pt idx="4392">
                  <c:v>-0.20493026350853732</c:v>
                </c:pt>
                <c:pt idx="4393">
                  <c:v>-0.34763721794066738</c:v>
                </c:pt>
                <c:pt idx="4394">
                  <c:v>-0.35572563067768093</c:v>
                </c:pt>
                <c:pt idx="4395">
                  <c:v>-0.37857282702326978</c:v>
                </c:pt>
                <c:pt idx="4396">
                  <c:v>-0.39087665247407027</c:v>
                </c:pt>
                <c:pt idx="4397">
                  <c:v>-0.33955848342429579</c:v>
                </c:pt>
                <c:pt idx="4398">
                  <c:v>-0.41231548517484951</c:v>
                </c:pt>
                <c:pt idx="4399">
                  <c:v>-0.34587676338465539</c:v>
                </c:pt>
                <c:pt idx="4400">
                  <c:v>-0.44043436696783261</c:v>
                </c:pt>
                <c:pt idx="4401">
                  <c:v>-0.23832083074891464</c:v>
                </c:pt>
                <c:pt idx="4402">
                  <c:v>-0.49737631237620361</c:v>
                </c:pt>
                <c:pt idx="4403">
                  <c:v>-0.29667113980209542</c:v>
                </c:pt>
                <c:pt idx="4404">
                  <c:v>-0.37189277793106595</c:v>
                </c:pt>
                <c:pt idx="4405">
                  <c:v>-0.36099731612507513</c:v>
                </c:pt>
                <c:pt idx="4406">
                  <c:v>-0.3160071052563021</c:v>
                </c:pt>
                <c:pt idx="4407">
                  <c:v>-0.24676133439713058</c:v>
                </c:pt>
                <c:pt idx="4408">
                  <c:v>-0.19438689261374889</c:v>
                </c:pt>
                <c:pt idx="4409">
                  <c:v>-0.36134940703627755</c:v>
                </c:pt>
                <c:pt idx="4410">
                  <c:v>-0.35642981250008571</c:v>
                </c:pt>
                <c:pt idx="4411">
                  <c:v>-0.3501018543190843</c:v>
                </c:pt>
                <c:pt idx="4412">
                  <c:v>-0.3026470070718944</c:v>
                </c:pt>
                <c:pt idx="4413">
                  <c:v>-0.28542358708490218</c:v>
                </c:pt>
                <c:pt idx="4414">
                  <c:v>-0.19333061988014166</c:v>
                </c:pt>
                <c:pt idx="4415">
                  <c:v>-0.15326000354756053</c:v>
                </c:pt>
                <c:pt idx="4416">
                  <c:v>-0.44429768877041714</c:v>
                </c:pt>
                <c:pt idx="4417">
                  <c:v>-0.41864344335585096</c:v>
                </c:pt>
                <c:pt idx="4418">
                  <c:v>-0.21547363440332573</c:v>
                </c:pt>
                <c:pt idx="4419">
                  <c:v>-0.42215467424723313</c:v>
                </c:pt>
                <c:pt idx="4420">
                  <c:v>-0.37013232337505386</c:v>
                </c:pt>
                <c:pt idx="4421">
                  <c:v>-0.25132883802211997</c:v>
                </c:pt>
                <c:pt idx="4422">
                  <c:v>-0.3511581270526915</c:v>
                </c:pt>
                <c:pt idx="4423">
                  <c:v>-0.26398475438412289</c:v>
                </c:pt>
                <c:pt idx="4424">
                  <c:v>-0.39052456156286786</c:v>
                </c:pt>
                <c:pt idx="4425">
                  <c:v>-0.36662109248367175</c:v>
                </c:pt>
                <c:pt idx="4426">
                  <c:v>-0.26433684529532525</c:v>
                </c:pt>
                <c:pt idx="4427">
                  <c:v>-0.12935653446836437</c:v>
                </c:pt>
                <c:pt idx="4428">
                  <c:v>-0.41090712153003989</c:v>
                </c:pt>
                <c:pt idx="4429">
                  <c:v>-0.30405537071670408</c:v>
                </c:pt>
                <c:pt idx="4430">
                  <c:v>-0.40387498152663365</c:v>
                </c:pt>
                <c:pt idx="4431">
                  <c:v>-0.28718404164091421</c:v>
                </c:pt>
                <c:pt idx="4432">
                  <c:v>-0.18312966167591371</c:v>
                </c:pt>
                <c:pt idx="4433">
                  <c:v>-0.27523230710131608</c:v>
                </c:pt>
                <c:pt idx="4434">
                  <c:v>-0.33217425250968718</c:v>
                </c:pt>
                <c:pt idx="4435">
                  <c:v>-0.35361308521046642</c:v>
                </c:pt>
                <c:pt idx="4436">
                  <c:v>-0.24535297075232093</c:v>
                </c:pt>
                <c:pt idx="4437">
                  <c:v>-0.31178201432187314</c:v>
                </c:pt>
                <c:pt idx="4438">
                  <c:v>-0.21406527075851609</c:v>
                </c:pt>
                <c:pt idx="4439">
                  <c:v>-0.26538343980829054</c:v>
                </c:pt>
                <c:pt idx="4440">
                  <c:v>-0.24605715257472582</c:v>
                </c:pt>
                <c:pt idx="4441">
                  <c:v>-0.34904558158547705</c:v>
                </c:pt>
                <c:pt idx="4442">
                  <c:v>-0.38173196700344952</c:v>
                </c:pt>
                <c:pt idx="4443">
                  <c:v>-0.29702323071329778</c:v>
                </c:pt>
                <c:pt idx="4444">
                  <c:v>-1.757551089819474E-2</c:v>
                </c:pt>
                <c:pt idx="4445">
                  <c:v>-0.2172340889593378</c:v>
                </c:pt>
                <c:pt idx="4446">
                  <c:v>-0.13533240173816338</c:v>
                </c:pt>
                <c:pt idx="4447">
                  <c:v>-0.2453529707523209</c:v>
                </c:pt>
                <c:pt idx="4448">
                  <c:v>-0.24008128530492673</c:v>
                </c:pt>
                <c:pt idx="4449">
                  <c:v>-0.30897496525289581</c:v>
                </c:pt>
                <c:pt idx="4450">
                  <c:v>-0.41829135244464855</c:v>
                </c:pt>
                <c:pt idx="4451">
                  <c:v>-0.29843159435810745</c:v>
                </c:pt>
                <c:pt idx="4452">
                  <c:v>-0.20211353621891803</c:v>
                </c:pt>
                <c:pt idx="4453">
                  <c:v>-0.25062465619971508</c:v>
                </c:pt>
                <c:pt idx="4454">
                  <c:v>-0.39544415609905964</c:v>
                </c:pt>
                <c:pt idx="4455">
                  <c:v>-0.36170149794747991</c:v>
                </c:pt>
                <c:pt idx="4456">
                  <c:v>-0.34166135067086839</c:v>
                </c:pt>
                <c:pt idx="4457">
                  <c:v>-0.24218415255149922</c:v>
                </c:pt>
                <c:pt idx="4458">
                  <c:v>-0.31495083252269485</c:v>
                </c:pt>
                <c:pt idx="4459">
                  <c:v>-0.22180159258432722</c:v>
                </c:pt>
                <c:pt idx="4460">
                  <c:v>-0.24956838346610791</c:v>
                </c:pt>
                <c:pt idx="4461">
                  <c:v>-0.27593648892372097</c:v>
                </c:pt>
                <c:pt idx="4462">
                  <c:v>-0.31635919616750457</c:v>
                </c:pt>
                <c:pt idx="4463">
                  <c:v>-0.38805992518445093</c:v>
                </c:pt>
                <c:pt idx="4464">
                  <c:v>-0.37998119066807939</c:v>
                </c:pt>
                <c:pt idx="4465">
                  <c:v>-0.35045394523028667</c:v>
                </c:pt>
                <c:pt idx="4466">
                  <c:v>-0.25062465619971513</c:v>
                </c:pt>
                <c:pt idx="4467">
                  <c:v>-0.28893481797628423</c:v>
                </c:pt>
                <c:pt idx="4468">
                  <c:v>-0.39122874338527264</c:v>
                </c:pt>
                <c:pt idx="4469">
                  <c:v>-0.42813054151703217</c:v>
                </c:pt>
                <c:pt idx="4470">
                  <c:v>-0.39473997427665486</c:v>
                </c:pt>
                <c:pt idx="4471">
                  <c:v>-0.30897496525289586</c:v>
                </c:pt>
                <c:pt idx="4472">
                  <c:v>-0.23761664892650985</c:v>
                </c:pt>
                <c:pt idx="4473">
                  <c:v>-0.31530292343389732</c:v>
                </c:pt>
                <c:pt idx="4474">
                  <c:v>-0.15923587081735951</c:v>
                </c:pt>
                <c:pt idx="4475">
                  <c:v>-0.32584629432868567</c:v>
                </c:pt>
                <c:pt idx="4476">
                  <c:v>-0.22812955076532859</c:v>
                </c:pt>
                <c:pt idx="4477">
                  <c:v>-0.37540400882244812</c:v>
                </c:pt>
                <c:pt idx="4478">
                  <c:v>-0.2541358870910973</c:v>
                </c:pt>
                <c:pt idx="4479">
                  <c:v>-0.28085608345991275</c:v>
                </c:pt>
                <c:pt idx="4480">
                  <c:v>-0.36134940703627755</c:v>
                </c:pt>
                <c:pt idx="4481">
                  <c:v>-0.29878368526930982</c:v>
                </c:pt>
                <c:pt idx="4482">
                  <c:v>-0.42321094698084033</c:v>
                </c:pt>
                <c:pt idx="4483">
                  <c:v>-0.37469982700004323</c:v>
                </c:pt>
                <c:pt idx="4484">
                  <c:v>-7.733418359618513E-2</c:v>
                </c:pt>
                <c:pt idx="4485">
                  <c:v>-0.15887410168551513</c:v>
                </c:pt>
                <c:pt idx="4486">
                  <c:v>-0.35045394523028667</c:v>
                </c:pt>
                <c:pt idx="4487">
                  <c:v>-0.24676133439713058</c:v>
                </c:pt>
                <c:pt idx="4488">
                  <c:v>-0.33323052524329438</c:v>
                </c:pt>
                <c:pt idx="4489">
                  <c:v>-0.3346292106674621</c:v>
                </c:pt>
                <c:pt idx="4490">
                  <c:v>-0.17364256351473253</c:v>
                </c:pt>
                <c:pt idx="4491">
                  <c:v>-0.1982502144163335</c:v>
                </c:pt>
                <c:pt idx="4492">
                  <c:v>-0.33217425250968718</c:v>
                </c:pt>
                <c:pt idx="4493">
                  <c:v>-0.35853267974665826</c:v>
                </c:pt>
                <c:pt idx="4494">
                  <c:v>-0.3272546579734954</c:v>
                </c:pt>
                <c:pt idx="4495">
                  <c:v>-0.50370427055720512</c:v>
                </c:pt>
                <c:pt idx="4496">
                  <c:v>-0.24077578890668955</c:v>
                </c:pt>
                <c:pt idx="4497">
                  <c:v>-0.19860230532753584</c:v>
                </c:pt>
                <c:pt idx="4498">
                  <c:v>-0.34658094520706012</c:v>
                </c:pt>
                <c:pt idx="4499">
                  <c:v>-0.40001165972404906</c:v>
                </c:pt>
                <c:pt idx="4500">
                  <c:v>-0.38349242155946162</c:v>
                </c:pt>
                <c:pt idx="4501">
                  <c:v>-0.33779802886828381</c:v>
                </c:pt>
                <c:pt idx="4502">
                  <c:v>-0.32584629432868573</c:v>
                </c:pt>
                <c:pt idx="4503">
                  <c:v>-0.36029313430267029</c:v>
                </c:pt>
                <c:pt idx="4504">
                  <c:v>-0.37892491793447214</c:v>
                </c:pt>
                <c:pt idx="4505">
                  <c:v>-0.32198297252610114</c:v>
                </c:pt>
                <c:pt idx="4506">
                  <c:v>-0.36626900157246933</c:v>
                </c:pt>
                <c:pt idx="4507">
                  <c:v>-0.23937710348252184</c:v>
                </c:pt>
                <c:pt idx="4508">
                  <c:v>-0.20001066897234551</c:v>
                </c:pt>
                <c:pt idx="4509">
                  <c:v>-0.2611680270945036</c:v>
                </c:pt>
                <c:pt idx="4510">
                  <c:v>-0.1402519962743552</c:v>
                </c:pt>
                <c:pt idx="4511">
                  <c:v>-0.27347185254530404</c:v>
                </c:pt>
                <c:pt idx="4512">
                  <c:v>-0.24464878892991612</c:v>
                </c:pt>
                <c:pt idx="4513">
                  <c:v>-0.20140935439651314</c:v>
                </c:pt>
                <c:pt idx="4514">
                  <c:v>-0.15923587081735949</c:v>
                </c:pt>
                <c:pt idx="4515">
                  <c:v>-0.42250676515843555</c:v>
                </c:pt>
                <c:pt idx="4516">
                  <c:v>-3.5855203618794323E-2</c:v>
                </c:pt>
                <c:pt idx="4517">
                  <c:v>-0.16521173808715856</c:v>
                </c:pt>
                <c:pt idx="4518">
                  <c:v>-0.44886519239540662</c:v>
                </c:pt>
                <c:pt idx="4519">
                  <c:v>-0.29420650342367849</c:v>
                </c:pt>
                <c:pt idx="4520">
                  <c:v>-0.27803935617029346</c:v>
                </c:pt>
                <c:pt idx="4521">
                  <c:v>-0.25484006891350203</c:v>
                </c:pt>
                <c:pt idx="4522">
                  <c:v>-7.0654134503981225E-2</c:v>
                </c:pt>
                <c:pt idx="4523">
                  <c:v>-0.22812955076532862</c:v>
                </c:pt>
                <c:pt idx="4524">
                  <c:v>-0.23375332712392527</c:v>
                </c:pt>
                <c:pt idx="4525">
                  <c:v>-0.42391512880324517</c:v>
                </c:pt>
                <c:pt idx="4526">
                  <c:v>-0.18032261260693638</c:v>
                </c:pt>
                <c:pt idx="4527">
                  <c:v>-0.14305904534333247</c:v>
                </c:pt>
                <c:pt idx="4528">
                  <c:v>-0.20316980895252526</c:v>
                </c:pt>
                <c:pt idx="4529">
                  <c:v>-8.3310050865984114E-2</c:v>
                </c:pt>
                <c:pt idx="4530">
                  <c:v>-0.17575510898194699</c:v>
                </c:pt>
                <c:pt idx="4531">
                  <c:v>-0.25237543253508521</c:v>
                </c:pt>
                <c:pt idx="4532">
                  <c:v>-0.21090613077833639</c:v>
                </c:pt>
                <c:pt idx="4533">
                  <c:v>-0.1311073108037345</c:v>
                </c:pt>
                <c:pt idx="4534">
                  <c:v>-0.20035308166290602</c:v>
                </c:pt>
                <c:pt idx="4535">
                  <c:v>-0.35466935794407367</c:v>
                </c:pt>
                <c:pt idx="4536">
                  <c:v>-0.30335118889429924</c:v>
                </c:pt>
                <c:pt idx="4537">
                  <c:v>-0.1100205690141576</c:v>
                </c:pt>
                <c:pt idx="4538">
                  <c:v>-0.15747541626134748</c:v>
                </c:pt>
                <c:pt idx="4539">
                  <c:v>-0.32619838523988809</c:v>
                </c:pt>
                <c:pt idx="4540">
                  <c:v>-0.40036375063525148</c:v>
                </c:pt>
                <c:pt idx="4541">
                  <c:v>-0.27417603436770893</c:v>
                </c:pt>
                <c:pt idx="4542">
                  <c:v>-5.2726532694584195E-2</c:v>
                </c:pt>
                <c:pt idx="4543">
                  <c:v>-0.2312886907455084</c:v>
                </c:pt>
                <c:pt idx="4544">
                  <c:v>-0.31881415432527943</c:v>
                </c:pt>
                <c:pt idx="4545">
                  <c:v>-0.35502144885527603</c:v>
                </c:pt>
                <c:pt idx="4546">
                  <c:v>-0.31530292343389732</c:v>
                </c:pt>
                <c:pt idx="4547">
                  <c:v>-0.40317079970422876</c:v>
                </c:pt>
                <c:pt idx="4548">
                  <c:v>-0.45695360513242012</c:v>
                </c:pt>
                <c:pt idx="4549">
                  <c:v>-0.28120817437111506</c:v>
                </c:pt>
                <c:pt idx="4550">
                  <c:v>-0.39052456156286786</c:v>
                </c:pt>
                <c:pt idx="4551">
                  <c:v>-0.30475955253910886</c:v>
                </c:pt>
                <c:pt idx="4552">
                  <c:v>-0.48542457783660559</c:v>
                </c:pt>
                <c:pt idx="4553">
                  <c:v>-0.27944771981510308</c:v>
                </c:pt>
                <c:pt idx="4554">
                  <c:v>-0.10369261083315613</c:v>
                </c:pt>
                <c:pt idx="4555">
                  <c:v>-0.50335217964600265</c:v>
                </c:pt>
                <c:pt idx="4556">
                  <c:v>-0.3501018543190843</c:v>
                </c:pt>
                <c:pt idx="4557">
                  <c:v>-0.38454869429306882</c:v>
                </c:pt>
                <c:pt idx="4558">
                  <c:v>-0.46398574513582636</c:v>
                </c:pt>
                <c:pt idx="4559">
                  <c:v>-0.36978023246385144</c:v>
                </c:pt>
                <c:pt idx="4560">
                  <c:v>-0.39122874338527264</c:v>
                </c:pt>
                <c:pt idx="4561">
                  <c:v>-0.28085608345991275</c:v>
                </c:pt>
                <c:pt idx="4562">
                  <c:v>-0.38560496702667607</c:v>
                </c:pt>
                <c:pt idx="4563">
                  <c:v>-0.15290791263635811</c:v>
                </c:pt>
                <c:pt idx="4564">
                  <c:v>-0.20457817259733491</c:v>
                </c:pt>
                <c:pt idx="4565">
                  <c:v>-0.13392403809335371</c:v>
                </c:pt>
                <c:pt idx="4566">
                  <c:v>-0.22848164167653107</c:v>
                </c:pt>
                <c:pt idx="4567">
                  <c:v>-5.8702399964383152E-2</c:v>
                </c:pt>
                <c:pt idx="4568">
                  <c:v>-0.32760674888469782</c:v>
                </c:pt>
                <c:pt idx="4569">
                  <c:v>-0.22883373258773343</c:v>
                </c:pt>
                <c:pt idx="4570">
                  <c:v>-0.22918582349893593</c:v>
                </c:pt>
                <c:pt idx="4571">
                  <c:v>-0.21020194895593156</c:v>
                </c:pt>
                <c:pt idx="4572">
                  <c:v>-0.23058450892310356</c:v>
                </c:pt>
                <c:pt idx="4573">
                  <c:v>-0.28858272706508187</c:v>
                </c:pt>
                <c:pt idx="4574">
                  <c:v>-0.27488021619011371</c:v>
                </c:pt>
                <c:pt idx="4575">
                  <c:v>-0.16485964717595614</c:v>
                </c:pt>
                <c:pt idx="4576">
                  <c:v>-0.26081593618330112</c:v>
                </c:pt>
                <c:pt idx="4577">
                  <c:v>-0.43796973058941574</c:v>
                </c:pt>
                <c:pt idx="4578">
                  <c:v>-0.30018237069347753</c:v>
                </c:pt>
                <c:pt idx="4579">
                  <c:v>-0.33323052524329438</c:v>
                </c:pt>
                <c:pt idx="4580">
                  <c:v>-0.35606804336824133</c:v>
                </c:pt>
                <c:pt idx="4581">
                  <c:v>-0.31565501434509974</c:v>
                </c:pt>
                <c:pt idx="4582">
                  <c:v>-0.22180159258432725</c:v>
                </c:pt>
                <c:pt idx="4583">
                  <c:v>-0.38137987609224711</c:v>
                </c:pt>
                <c:pt idx="4584">
                  <c:v>-0.18278724898535328</c:v>
                </c:pt>
                <c:pt idx="4585">
                  <c:v>-0.25132883802211997</c:v>
                </c:pt>
                <c:pt idx="4586">
                  <c:v>-0.17681138171555424</c:v>
                </c:pt>
                <c:pt idx="4587">
                  <c:v>-0.32443793068387605</c:v>
                </c:pt>
                <c:pt idx="4588">
                  <c:v>-0.18278724898535328</c:v>
                </c:pt>
                <c:pt idx="4589">
                  <c:v>-0.44008227605663025</c:v>
                </c:pt>
                <c:pt idx="4590">
                  <c:v>-0.37857282702326978</c:v>
                </c:pt>
                <c:pt idx="4591">
                  <c:v>-0.41688298879983893</c:v>
                </c:pt>
                <c:pt idx="4592">
                  <c:v>-9.7364652652154715E-2</c:v>
                </c:pt>
                <c:pt idx="4593">
                  <c:v>-0.32549420341748331</c:v>
                </c:pt>
                <c:pt idx="4594">
                  <c:v>-0.35888477065786056</c:v>
                </c:pt>
                <c:pt idx="4595">
                  <c:v>-0.25203301984452481</c:v>
                </c:pt>
                <c:pt idx="4596">
                  <c:v>-0.19825021441633348</c:v>
                </c:pt>
                <c:pt idx="4597">
                  <c:v>-0.14587577263295182</c:v>
                </c:pt>
                <c:pt idx="4598">
                  <c:v>-1.4416370918015007E-2</c:v>
                </c:pt>
                <c:pt idx="4599">
                  <c:v>-8.7173372668568672E-2</c:v>
                </c:pt>
                <c:pt idx="4600">
                  <c:v>-3.7615658174806339E-2</c:v>
                </c:pt>
                <c:pt idx="4601">
                  <c:v>-0.26925643983151709</c:v>
                </c:pt>
                <c:pt idx="4602">
                  <c:v>-0.16837087806733833</c:v>
                </c:pt>
                <c:pt idx="4603">
                  <c:v>-0.16521173808715858</c:v>
                </c:pt>
                <c:pt idx="4604">
                  <c:v>-0.15361209445876289</c:v>
                </c:pt>
                <c:pt idx="4605">
                  <c:v>-0.40142002336885868</c:v>
                </c:pt>
                <c:pt idx="4606">
                  <c:v>-0.16133873806393201</c:v>
                </c:pt>
                <c:pt idx="4607">
                  <c:v>-0.34939767249667947</c:v>
                </c:pt>
                <c:pt idx="4608">
                  <c:v>-0.14552368172174943</c:v>
                </c:pt>
                <c:pt idx="4609">
                  <c:v>-0.18770684352154507</c:v>
                </c:pt>
                <c:pt idx="4610">
                  <c:v>-0.36626900157246933</c:v>
                </c:pt>
                <c:pt idx="4611">
                  <c:v>-0.27241557981169684</c:v>
                </c:pt>
                <c:pt idx="4612">
                  <c:v>-5.2374441783381735E-2</c:v>
                </c:pt>
                <c:pt idx="4613">
                  <c:v>-0.14622786354415424</c:v>
                </c:pt>
                <c:pt idx="4614">
                  <c:v>-6.503035814538459E-2</c:v>
                </c:pt>
                <c:pt idx="4615">
                  <c:v>-7.7334183596185102E-2</c:v>
                </c:pt>
                <c:pt idx="4616">
                  <c:v>-0.24500087984111851</c:v>
                </c:pt>
                <c:pt idx="4617">
                  <c:v>-0.41617880697743403</c:v>
                </c:pt>
                <c:pt idx="4618">
                  <c:v>-0.26398475438412289</c:v>
                </c:pt>
                <c:pt idx="4619">
                  <c:v>-0.45695360513242012</c:v>
                </c:pt>
                <c:pt idx="4620">
                  <c:v>-0.36767736521727895</c:v>
                </c:pt>
                <c:pt idx="4621">
                  <c:v>-0.41266757608605192</c:v>
                </c:pt>
                <c:pt idx="4622">
                  <c:v>-0.45519315057640802</c:v>
                </c:pt>
                <c:pt idx="4623">
                  <c:v>-0.3356854834010693</c:v>
                </c:pt>
                <c:pt idx="4624">
                  <c:v>-0.22601700529811419</c:v>
                </c:pt>
                <c:pt idx="4625">
                  <c:v>-0.33709384704587897</c:v>
                </c:pt>
                <c:pt idx="4626">
                  <c:v>-0.36099731612507513</c:v>
                </c:pt>
                <c:pt idx="4627">
                  <c:v>-0.36942814155264897</c:v>
                </c:pt>
                <c:pt idx="4628">
                  <c:v>-0.35361308521046642</c:v>
                </c:pt>
                <c:pt idx="4629">
                  <c:v>-0.31213410523307561</c:v>
                </c:pt>
                <c:pt idx="4630">
                  <c:v>-0.41125921244124231</c:v>
                </c:pt>
                <c:pt idx="4631">
                  <c:v>-0.37224486884226837</c:v>
                </c:pt>
                <c:pt idx="4632">
                  <c:v>-7.6982092684982698E-2</c:v>
                </c:pt>
                <c:pt idx="4633">
                  <c:v>-0.27979981072630555</c:v>
                </c:pt>
                <c:pt idx="4634">
                  <c:v>-0.36556481975006444</c:v>
                </c:pt>
                <c:pt idx="4635">
                  <c:v>-0.14693204536655904</c:v>
                </c:pt>
                <c:pt idx="4636">
                  <c:v>-0.33287843433209202</c:v>
                </c:pt>
                <c:pt idx="4637">
                  <c:v>-0.25484006891350208</c:v>
                </c:pt>
                <c:pt idx="4638">
                  <c:v>-0.38384451247066403</c:v>
                </c:pt>
                <c:pt idx="4639">
                  <c:v>-0.33920639251309342</c:v>
                </c:pt>
                <c:pt idx="4640">
                  <c:v>-0.19895439623873831</c:v>
                </c:pt>
                <c:pt idx="4641">
                  <c:v>-0.33850221069068864</c:v>
                </c:pt>
                <c:pt idx="4642">
                  <c:v>-0.40844248515162301</c:v>
                </c:pt>
                <c:pt idx="4643">
                  <c:v>-0.22144950167312483</c:v>
                </c:pt>
                <c:pt idx="4644">
                  <c:v>-0.14130826900796245</c:v>
                </c:pt>
                <c:pt idx="4645">
                  <c:v>-0.14305904534333247</c:v>
                </c:pt>
                <c:pt idx="4646">
                  <c:v>-0.37892491793447219</c:v>
                </c:pt>
                <c:pt idx="4647">
                  <c:v>-0.3965004288326669</c:v>
                </c:pt>
                <c:pt idx="4648">
                  <c:v>-0.17785797622851951</c:v>
                </c:pt>
                <c:pt idx="4649">
                  <c:v>-9.7364652652154715E-2</c:v>
                </c:pt>
                <c:pt idx="4650">
                  <c:v>-0.24676133439713058</c:v>
                </c:pt>
                <c:pt idx="4651">
                  <c:v>-0.29175154526590358</c:v>
                </c:pt>
                <c:pt idx="4652">
                  <c:v>-0.36626900157246933</c:v>
                </c:pt>
                <c:pt idx="4653">
                  <c:v>-0.36732527430607653</c:v>
                </c:pt>
                <c:pt idx="4654">
                  <c:v>-0.13813945080714068</c:v>
                </c:pt>
                <c:pt idx="4655">
                  <c:v>-0.26363266347292041</c:v>
                </c:pt>
                <c:pt idx="4656">
                  <c:v>-0.36556481975006444</c:v>
                </c:pt>
                <c:pt idx="4657">
                  <c:v>-0.24605715257472582</c:v>
                </c:pt>
                <c:pt idx="4658">
                  <c:v>-0.27311976163410162</c:v>
                </c:pt>
                <c:pt idx="4659">
                  <c:v>-0.37998119066807939</c:v>
                </c:pt>
                <c:pt idx="4660">
                  <c:v>-0.22356204714033931</c:v>
                </c:pt>
                <c:pt idx="4661">
                  <c:v>-0.29702323071329778</c:v>
                </c:pt>
                <c:pt idx="4662">
                  <c:v>-0.37892491793447219</c:v>
                </c:pt>
                <c:pt idx="4663">
                  <c:v>-0.24008128530492673</c:v>
                </c:pt>
                <c:pt idx="4664">
                  <c:v>-0.37681237246725763</c:v>
                </c:pt>
                <c:pt idx="4665">
                  <c:v>-0.37365323248707799</c:v>
                </c:pt>
                <c:pt idx="4666">
                  <c:v>-0.28085608345991275</c:v>
                </c:pt>
                <c:pt idx="4667">
                  <c:v>-0.33358261615449675</c:v>
                </c:pt>
                <c:pt idx="4668">
                  <c:v>-0.28471940526249728</c:v>
                </c:pt>
                <c:pt idx="4669">
                  <c:v>-0.11916525448477835</c:v>
                </c:pt>
                <c:pt idx="4670">
                  <c:v>-0.33323052524329438</c:v>
                </c:pt>
                <c:pt idx="4671">
                  <c:v>-0.26187220891690838</c:v>
                </c:pt>
                <c:pt idx="4672">
                  <c:v>-0.25730470529191907</c:v>
                </c:pt>
                <c:pt idx="4673">
                  <c:v>-0.33885430160189106</c:v>
                </c:pt>
                <c:pt idx="4674">
                  <c:v>-7.7334183596185102E-2</c:v>
                </c:pt>
                <c:pt idx="4675">
                  <c:v>-0.40633961790505052</c:v>
                </c:pt>
                <c:pt idx="4676">
                  <c:v>-0.1845380253207233</c:v>
                </c:pt>
                <c:pt idx="4677">
                  <c:v>-0.31565501434509974</c:v>
                </c:pt>
                <c:pt idx="4678">
                  <c:v>-0.24921629255490549</c:v>
                </c:pt>
                <c:pt idx="4679">
                  <c:v>-0.27417603436770893</c:v>
                </c:pt>
                <c:pt idx="4680">
                  <c:v>-4.1478979977390938E-2</c:v>
                </c:pt>
                <c:pt idx="4681">
                  <c:v>-0.21161031260074117</c:v>
                </c:pt>
                <c:pt idx="4682">
                  <c:v>-0.35502144885527603</c:v>
                </c:pt>
                <c:pt idx="4683">
                  <c:v>-0.43445849969803363</c:v>
                </c:pt>
                <c:pt idx="4684">
                  <c:v>-0.41477044333262442</c:v>
                </c:pt>
                <c:pt idx="4685">
                  <c:v>-0.41266757608605192</c:v>
                </c:pt>
                <c:pt idx="4686">
                  <c:v>-0.15255582172515569</c:v>
                </c:pt>
                <c:pt idx="4687">
                  <c:v>-0.35782849792425336</c:v>
                </c:pt>
                <c:pt idx="4688">
                  <c:v>-0.26328057256171805</c:v>
                </c:pt>
                <c:pt idx="4689">
                  <c:v>-0.43832182150061816</c:v>
                </c:pt>
                <c:pt idx="4690">
                  <c:v>-0.53639065597517754</c:v>
                </c:pt>
                <c:pt idx="4691">
                  <c:v>-0.21055403986713397</c:v>
                </c:pt>
                <c:pt idx="4692">
                  <c:v>-9.2092967204760567E-2</c:v>
                </c:pt>
                <c:pt idx="4693">
                  <c:v>-0.34130925975966592</c:v>
                </c:pt>
                <c:pt idx="4694">
                  <c:v>-0.43937809423422536</c:v>
                </c:pt>
                <c:pt idx="4695">
                  <c:v>-0.39579624701026206</c:v>
                </c:pt>
                <c:pt idx="4696">
                  <c:v>-0.30827078343049102</c:v>
                </c:pt>
                <c:pt idx="4697">
                  <c:v>-0.2442966980187137</c:v>
                </c:pt>
                <c:pt idx="4698">
                  <c:v>3.8310161776569041E-2</c:v>
                </c:pt>
                <c:pt idx="4699">
                  <c:v>-0.28999109070989149</c:v>
                </c:pt>
                <c:pt idx="4700">
                  <c:v>-0.36240567976988475</c:v>
                </c:pt>
                <c:pt idx="4701">
                  <c:v>-0.4193476251782558</c:v>
                </c:pt>
                <c:pt idx="4702">
                  <c:v>-8.0845414487567283E-2</c:v>
                </c:pt>
                <c:pt idx="4703">
                  <c:v>-0.25097674711091755</c:v>
                </c:pt>
                <c:pt idx="4704">
                  <c:v>-0.33182216159848471</c:v>
                </c:pt>
                <c:pt idx="4705">
                  <c:v>-0.36205358885868233</c:v>
                </c:pt>
                <c:pt idx="4706">
                  <c:v>-0.27030303434448233</c:v>
                </c:pt>
                <c:pt idx="4707">
                  <c:v>-0.29807950344690498</c:v>
                </c:pt>
                <c:pt idx="4708">
                  <c:v>-0.4154746251550292</c:v>
                </c:pt>
                <c:pt idx="4709">
                  <c:v>-0.29702323071329778</c:v>
                </c:pt>
                <c:pt idx="4710">
                  <c:v>-0.28683195072971174</c:v>
                </c:pt>
                <c:pt idx="4711">
                  <c:v>-0.33885430160189106</c:v>
                </c:pt>
                <c:pt idx="4712">
                  <c:v>-0.2611680270945036</c:v>
                </c:pt>
                <c:pt idx="4713">
                  <c:v>-0.35712431610184864</c:v>
                </c:pt>
                <c:pt idx="4714">
                  <c:v>-0.24605715257472582</c:v>
                </c:pt>
                <c:pt idx="4715">
                  <c:v>-0.14095617809676003</c:v>
                </c:pt>
                <c:pt idx="4716">
                  <c:v>-0.16485964717595611</c:v>
                </c:pt>
                <c:pt idx="4717">
                  <c:v>-0.26257639073931316</c:v>
                </c:pt>
                <c:pt idx="4718">
                  <c:v>-0.36029313430267029</c:v>
                </c:pt>
                <c:pt idx="4719">
                  <c:v>-0.15888377990615712</c:v>
                </c:pt>
                <c:pt idx="4720">
                  <c:v>-0.21758617987054021</c:v>
                </c:pt>
                <c:pt idx="4721">
                  <c:v>-0.40810007246106256</c:v>
                </c:pt>
                <c:pt idx="4722">
                  <c:v>-0.26046384527209865</c:v>
                </c:pt>
                <c:pt idx="4723">
                  <c:v>-0.37048441428625628</c:v>
                </c:pt>
                <c:pt idx="4724">
                  <c:v>-0.18277757076471121</c:v>
                </c:pt>
                <c:pt idx="4725">
                  <c:v>-0.23269705439031807</c:v>
                </c:pt>
                <c:pt idx="4726">
                  <c:v>-0.23023241801190117</c:v>
                </c:pt>
                <c:pt idx="4727">
                  <c:v>-0.35537353976647851</c:v>
                </c:pt>
                <c:pt idx="4728">
                  <c:v>-0.28542358708490218</c:v>
                </c:pt>
                <c:pt idx="4729">
                  <c:v>-0.35045394523028667</c:v>
                </c:pt>
                <c:pt idx="4730">
                  <c:v>-0.26257639073931321</c:v>
                </c:pt>
                <c:pt idx="4731">
                  <c:v>-0.37751655428966258</c:v>
                </c:pt>
                <c:pt idx="4732">
                  <c:v>-0.4576577869548249</c:v>
                </c:pt>
                <c:pt idx="4733">
                  <c:v>-0.10474888356676336</c:v>
                </c:pt>
                <c:pt idx="4734">
                  <c:v>-0.39860329607923939</c:v>
                </c:pt>
                <c:pt idx="4735">
                  <c:v>-0.22180159258432722</c:v>
                </c:pt>
                <c:pt idx="4736">
                  <c:v>-0.17997052169573399</c:v>
                </c:pt>
                <c:pt idx="4737">
                  <c:v>-0.37681237246725768</c:v>
                </c:pt>
                <c:pt idx="4738">
                  <c:v>-0.14060408718555756</c:v>
                </c:pt>
                <c:pt idx="4739">
                  <c:v>-0.29702323071329773</c:v>
                </c:pt>
                <c:pt idx="4740">
                  <c:v>-0.20598653624214455</c:v>
                </c:pt>
                <c:pt idx="4741">
                  <c:v>-0.31530292343389726</c:v>
                </c:pt>
                <c:pt idx="4742">
                  <c:v>-0.3409571688484635</c:v>
                </c:pt>
                <c:pt idx="4743">
                  <c:v>-0.3841966033818664</c:v>
                </c:pt>
                <c:pt idx="4744">
                  <c:v>-0.44113854879023745</c:v>
                </c:pt>
                <c:pt idx="4745">
                  <c:v>-0.32338165795026885</c:v>
                </c:pt>
                <c:pt idx="4746">
                  <c:v>-0.25730470529191907</c:v>
                </c:pt>
                <c:pt idx="4747">
                  <c:v>-0.35045394523028667</c:v>
                </c:pt>
                <c:pt idx="4748">
                  <c:v>-0.35642981250008571</c:v>
                </c:pt>
                <c:pt idx="4749">
                  <c:v>-0.37962909975687703</c:v>
                </c:pt>
                <c:pt idx="4750">
                  <c:v>-0.30405537071670408</c:v>
                </c:pt>
                <c:pt idx="4751">
                  <c:v>-0.35642981250008571</c:v>
                </c:pt>
                <c:pt idx="4752">
                  <c:v>-0.41864344335585096</c:v>
                </c:pt>
                <c:pt idx="4753">
                  <c:v>-0.34377389613808285</c:v>
                </c:pt>
                <c:pt idx="4754">
                  <c:v>-0.28647985981850937</c:v>
                </c:pt>
                <c:pt idx="4755">
                  <c:v>-0.10545306538916825</c:v>
                </c:pt>
                <c:pt idx="4756">
                  <c:v>-0.33955848342429579</c:v>
                </c:pt>
                <c:pt idx="4757">
                  <c:v>-0.2562484325583117</c:v>
                </c:pt>
                <c:pt idx="4758">
                  <c:v>-0.26433684529532525</c:v>
                </c:pt>
                <c:pt idx="4759">
                  <c:v>-0.30018237069347753</c:v>
                </c:pt>
                <c:pt idx="4760">
                  <c:v>-0.11354147812618172</c:v>
                </c:pt>
                <c:pt idx="4761">
                  <c:v>-0.31810997250287459</c:v>
                </c:pt>
                <c:pt idx="4762">
                  <c:v>-0.3388446233812491</c:v>
                </c:pt>
                <c:pt idx="4763">
                  <c:v>-0.21055403986713395</c:v>
                </c:pt>
                <c:pt idx="4764">
                  <c:v>-0.41301966699725434</c:v>
                </c:pt>
                <c:pt idx="4765">
                  <c:v>-0.22180159258432725</c:v>
                </c:pt>
                <c:pt idx="4766">
                  <c:v>-0.3325263434208896</c:v>
                </c:pt>
                <c:pt idx="4767">
                  <c:v>-0.25097674711091755</c:v>
                </c:pt>
                <c:pt idx="4768">
                  <c:v>-0.41793926153344613</c:v>
                </c:pt>
                <c:pt idx="4769">
                  <c:v>-0.53709483779758238</c:v>
                </c:pt>
                <c:pt idx="4770">
                  <c:v>-0.22109741076192235</c:v>
                </c:pt>
                <c:pt idx="4771">
                  <c:v>-0.28050399254871033</c:v>
                </c:pt>
                <c:pt idx="4772">
                  <c:v>-0.24008128530492673</c:v>
                </c:pt>
                <c:pt idx="4773">
                  <c:v>-0.35572563067768093</c:v>
                </c:pt>
                <c:pt idx="4774">
                  <c:v>-0.25448797800229978</c:v>
                </c:pt>
                <c:pt idx="4775">
                  <c:v>-0.22004113802831515</c:v>
                </c:pt>
                <c:pt idx="4776">
                  <c:v>-0.30862287434169344</c:v>
                </c:pt>
                <c:pt idx="4777">
                  <c:v>-0.13427612900455618</c:v>
                </c:pt>
                <c:pt idx="4778">
                  <c:v>-0.45097773786262108</c:v>
                </c:pt>
                <c:pt idx="4779">
                  <c:v>-0.34974976340788189</c:v>
                </c:pt>
                <c:pt idx="4780">
                  <c:v>-0.34518225978289246</c:v>
                </c:pt>
                <c:pt idx="4781">
                  <c:v>-0.30440746162790649</c:v>
                </c:pt>
                <c:pt idx="4782">
                  <c:v>-0.30405537071670408</c:v>
                </c:pt>
                <c:pt idx="4783">
                  <c:v>-0.1806747035181388</c:v>
                </c:pt>
                <c:pt idx="4784">
                  <c:v>-0.33674175613467655</c:v>
                </c:pt>
                <c:pt idx="4785">
                  <c:v>-6.011076360919284E-2</c:v>
                </c:pt>
                <c:pt idx="4786">
                  <c:v>-0.29069527253229632</c:v>
                </c:pt>
                <c:pt idx="4787">
                  <c:v>-0.37365323248707799</c:v>
                </c:pt>
                <c:pt idx="4788">
                  <c:v>-0.2168819980481354</c:v>
                </c:pt>
                <c:pt idx="4789">
                  <c:v>-0.22742536894292381</c:v>
                </c:pt>
                <c:pt idx="4790">
                  <c:v>-0.17434674533713737</c:v>
                </c:pt>
                <c:pt idx="4791">
                  <c:v>-0.28647018159786741</c:v>
                </c:pt>
                <c:pt idx="4792">
                  <c:v>-0.12408484902097015</c:v>
                </c:pt>
                <c:pt idx="4793">
                  <c:v>-0.2840152234400925</c:v>
                </c:pt>
                <c:pt idx="4794">
                  <c:v>-0.40528334517144327</c:v>
                </c:pt>
                <c:pt idx="4795">
                  <c:v>-0.28683195072971174</c:v>
                </c:pt>
                <c:pt idx="4796">
                  <c:v>-0.36170149794747991</c:v>
                </c:pt>
                <c:pt idx="4797">
                  <c:v>-0.57083749594916211</c:v>
                </c:pt>
                <c:pt idx="4798">
                  <c:v>-0.39052456156286786</c:v>
                </c:pt>
                <c:pt idx="4799">
                  <c:v>-7.733418359618513E-2</c:v>
                </c:pt>
                <c:pt idx="4800">
                  <c:v>-0.18243515807415084</c:v>
                </c:pt>
                <c:pt idx="4801">
                  <c:v>-2.5663923635208266E-2</c:v>
                </c:pt>
                <c:pt idx="4802">
                  <c:v>-0.26433684529532525</c:v>
                </c:pt>
                <c:pt idx="4803">
                  <c:v>-0.42848263242823459</c:v>
                </c:pt>
                <c:pt idx="4804">
                  <c:v>-0.4805049833004138</c:v>
                </c:pt>
                <c:pt idx="4805">
                  <c:v>-0.40528334517144327</c:v>
                </c:pt>
                <c:pt idx="4806">
                  <c:v>-0.1806747035181388</c:v>
                </c:pt>
                <c:pt idx="4807">
                  <c:v>-8.1901687221174482E-2</c:v>
                </c:pt>
                <c:pt idx="4808">
                  <c:v>-0.3356854834010693</c:v>
                </c:pt>
                <c:pt idx="4809">
                  <c:v>-0.32092669979249394</c:v>
                </c:pt>
                <c:pt idx="4810">
                  <c:v>-0.34658094520706012</c:v>
                </c:pt>
                <c:pt idx="4811">
                  <c:v>-0.37013232337505386</c:v>
                </c:pt>
                <c:pt idx="4812">
                  <c:v>-7.416536539536342E-2</c:v>
                </c:pt>
                <c:pt idx="4813">
                  <c:v>-0.29702323071329778</c:v>
                </c:pt>
                <c:pt idx="4814">
                  <c:v>-0.21547363440332576</c:v>
                </c:pt>
                <c:pt idx="4815">
                  <c:v>-0.27417603436770893</c:v>
                </c:pt>
                <c:pt idx="4816">
                  <c:v>-0.23375332712392524</c:v>
                </c:pt>
                <c:pt idx="4817">
                  <c:v>-0.24113755803853396</c:v>
                </c:pt>
                <c:pt idx="4818">
                  <c:v>-0.15853168899495471</c:v>
                </c:pt>
                <c:pt idx="4819">
                  <c:v>-0.49561585782019163</c:v>
                </c:pt>
                <c:pt idx="4820">
                  <c:v>-0.34271762340447559</c:v>
                </c:pt>
                <c:pt idx="4821">
                  <c:v>-0.34306971431567795</c:v>
                </c:pt>
                <c:pt idx="4822">
                  <c:v>-0.2611680270945036</c:v>
                </c:pt>
                <c:pt idx="4823">
                  <c:v>-0.31037365067706346</c:v>
                </c:pt>
                <c:pt idx="4824">
                  <c:v>-0.21547363440332576</c:v>
                </c:pt>
                <c:pt idx="4825">
                  <c:v>-0.25730470529191901</c:v>
                </c:pt>
                <c:pt idx="4826">
                  <c:v>-0.28999109070989149</c:v>
                </c:pt>
                <c:pt idx="4827">
                  <c:v>-0.26292848165051569</c:v>
                </c:pt>
                <c:pt idx="4828">
                  <c:v>-0.4576577869548249</c:v>
                </c:pt>
                <c:pt idx="4829">
                  <c:v>-0.3272546579734954</c:v>
                </c:pt>
                <c:pt idx="4830">
                  <c:v>-0.28963899979868912</c:v>
                </c:pt>
                <c:pt idx="4831">
                  <c:v>-0.3160071052563021</c:v>
                </c:pt>
                <c:pt idx="4832">
                  <c:v>-0.21617781622573057</c:v>
                </c:pt>
                <c:pt idx="4833">
                  <c:v>-0.12935653446836434</c:v>
                </c:pt>
                <c:pt idx="4834">
                  <c:v>-0.37330114157587557</c:v>
                </c:pt>
                <c:pt idx="4835">
                  <c:v>-0.34306971431567795</c:v>
                </c:pt>
                <c:pt idx="4836">
                  <c:v>-0.33638966522347413</c:v>
                </c:pt>
                <c:pt idx="4837">
                  <c:v>-0.17645929080435185</c:v>
                </c:pt>
                <c:pt idx="4838">
                  <c:v>-0.23902501257131947</c:v>
                </c:pt>
                <c:pt idx="4839">
                  <c:v>-0.34236553249327317</c:v>
                </c:pt>
                <c:pt idx="4840">
                  <c:v>-0.27276767072289926</c:v>
                </c:pt>
                <c:pt idx="4841">
                  <c:v>-0.17681138171555424</c:v>
                </c:pt>
                <c:pt idx="4842">
                  <c:v>-0.1729383816923277</c:v>
                </c:pt>
                <c:pt idx="4843">
                  <c:v>-0.2161778162257306</c:v>
                </c:pt>
                <c:pt idx="4844">
                  <c:v>-0.30299909798309682</c:v>
                </c:pt>
                <c:pt idx="4845">
                  <c:v>-0.12830026173475712</c:v>
                </c:pt>
                <c:pt idx="4846">
                  <c:v>-0.29807950344690498</c:v>
                </c:pt>
                <c:pt idx="4847">
                  <c:v>-0.34412598704928521</c:v>
                </c:pt>
                <c:pt idx="4848">
                  <c:v>-0.44992146512901382</c:v>
                </c:pt>
                <c:pt idx="4849">
                  <c:v>-0.44711441606003649</c:v>
                </c:pt>
                <c:pt idx="4850">
                  <c:v>-0.10228424718834653</c:v>
                </c:pt>
                <c:pt idx="4851">
                  <c:v>-0.13006071629076918</c:v>
                </c:pt>
                <c:pt idx="4852">
                  <c:v>-0.36240567976988475</c:v>
                </c:pt>
                <c:pt idx="4853">
                  <c:v>-0.35045394523028667</c:v>
                </c:pt>
                <c:pt idx="4854">
                  <c:v>-0.33323052524329438</c:v>
                </c:pt>
                <c:pt idx="4855">
                  <c:v>-0.35045394523028667</c:v>
                </c:pt>
                <c:pt idx="4856">
                  <c:v>-0.3037032798055016</c:v>
                </c:pt>
                <c:pt idx="4857">
                  <c:v>-0.36767736521727895</c:v>
                </c:pt>
                <c:pt idx="4858">
                  <c:v>-0.35642981250008571</c:v>
                </c:pt>
                <c:pt idx="4859">
                  <c:v>-0.33427711975625968</c:v>
                </c:pt>
                <c:pt idx="4860">
                  <c:v>-0.27979981072630555</c:v>
                </c:pt>
                <c:pt idx="4861">
                  <c:v>-0.10615724721157305</c:v>
                </c:pt>
                <c:pt idx="4862">
                  <c:v>-0.32584629432868573</c:v>
                </c:pt>
                <c:pt idx="4863">
                  <c:v>-1.7575510898194743E-2</c:v>
                </c:pt>
                <c:pt idx="4864">
                  <c:v>-0.2973753216245002</c:v>
                </c:pt>
                <c:pt idx="4865">
                  <c:v>-0.33885430160189106</c:v>
                </c:pt>
                <c:pt idx="4866">
                  <c:v>-0.18208306716294845</c:v>
                </c:pt>
                <c:pt idx="4867">
                  <c:v>-0.27558439801251849</c:v>
                </c:pt>
                <c:pt idx="4868">
                  <c:v>-9.4557603583177358E-2</c:v>
                </c:pt>
                <c:pt idx="4869">
                  <c:v>-0.19368271079134414</c:v>
                </c:pt>
                <c:pt idx="4870">
                  <c:v>-0.32198297252610114</c:v>
                </c:pt>
                <c:pt idx="4871">
                  <c:v>-0.36240567976988475</c:v>
                </c:pt>
                <c:pt idx="4872">
                  <c:v>-0.31565501434509974</c:v>
                </c:pt>
                <c:pt idx="4873">
                  <c:v>-0.41055503061883736</c:v>
                </c:pt>
                <c:pt idx="4874">
                  <c:v>2.6006336325768546E-2</c:v>
                </c:pt>
                <c:pt idx="4875">
                  <c:v>-1.8983874543004427E-2</c:v>
                </c:pt>
                <c:pt idx="4876">
                  <c:v>-4.2183161799795678E-2</c:v>
                </c:pt>
                <c:pt idx="4877">
                  <c:v>-0.34869349067427458</c:v>
                </c:pt>
                <c:pt idx="4878">
                  <c:v>-0.34834139976307216</c:v>
                </c:pt>
                <c:pt idx="4879">
                  <c:v>-0.45519315057640802</c:v>
                </c:pt>
                <c:pt idx="4880">
                  <c:v>-0.36240567976988475</c:v>
                </c:pt>
                <c:pt idx="4881">
                  <c:v>-0.39017247065166544</c:v>
                </c:pt>
                <c:pt idx="4882">
                  <c:v>-0.33885430160189106</c:v>
                </c:pt>
                <c:pt idx="4883">
                  <c:v>-0.46679279420480363</c:v>
                </c:pt>
                <c:pt idx="4884">
                  <c:v>-0.25448797800229978</c:v>
                </c:pt>
                <c:pt idx="4885">
                  <c:v>-0.222505774406732</c:v>
                </c:pt>
                <c:pt idx="4886">
                  <c:v>-0.41372384881965918</c:v>
                </c:pt>
                <c:pt idx="4887">
                  <c:v>-0.37365323248707799</c:v>
                </c:pt>
                <c:pt idx="4888">
                  <c:v>-0.25448797800229978</c:v>
                </c:pt>
                <c:pt idx="4889">
                  <c:v>-0.36205358885868233</c:v>
                </c:pt>
                <c:pt idx="4890">
                  <c:v>-0.23375332712392527</c:v>
                </c:pt>
                <c:pt idx="4891">
                  <c:v>-0.32163088161489878</c:v>
                </c:pt>
                <c:pt idx="4892">
                  <c:v>-0.31003123798650306</c:v>
                </c:pt>
                <c:pt idx="4893">
                  <c:v>-0.30475955253910886</c:v>
                </c:pt>
                <c:pt idx="4894">
                  <c:v>-0.25273720166692965</c:v>
                </c:pt>
                <c:pt idx="4895">
                  <c:v>-0.32549420341748331</c:v>
                </c:pt>
                <c:pt idx="4896">
                  <c:v>-0.15114745808034605</c:v>
                </c:pt>
                <c:pt idx="4897">
                  <c:v>-0.39473997427665486</c:v>
                </c:pt>
                <c:pt idx="4898">
                  <c:v>-0.33147007068728235</c:v>
                </c:pt>
                <c:pt idx="4899">
                  <c:v>-0.34482049065104803</c:v>
                </c:pt>
                <c:pt idx="4900">
                  <c:v>-0.37822073611206741</c:v>
                </c:pt>
                <c:pt idx="4901">
                  <c:v>-0.3160071052563021</c:v>
                </c:pt>
                <c:pt idx="4902">
                  <c:v>-0.27909562890390061</c:v>
                </c:pt>
                <c:pt idx="4903">
                  <c:v>-0.23058450892310359</c:v>
                </c:pt>
                <c:pt idx="4904">
                  <c:v>-0.32127879070369636</c:v>
                </c:pt>
                <c:pt idx="4905">
                  <c:v>-2.6368105457613089E-2</c:v>
                </c:pt>
                <c:pt idx="4906">
                  <c:v>-0.30827078343049102</c:v>
                </c:pt>
                <c:pt idx="4907">
                  <c:v>-0.16098664715272964</c:v>
                </c:pt>
                <c:pt idx="4908">
                  <c:v>-0.12865235264595953</c:v>
                </c:pt>
                <c:pt idx="4909">
                  <c:v>-0.23761664892650988</c:v>
                </c:pt>
                <c:pt idx="4910">
                  <c:v>-0.36838154703968379</c:v>
                </c:pt>
                <c:pt idx="4911">
                  <c:v>-0.292103636177106</c:v>
                </c:pt>
                <c:pt idx="4912">
                  <c:v>-0.18243515807415087</c:v>
                </c:pt>
                <c:pt idx="4913">
                  <c:v>-0.28085608345991275</c:v>
                </c:pt>
                <c:pt idx="4914">
                  <c:v>-0.3740053233982803</c:v>
                </c:pt>
                <c:pt idx="4915">
                  <c:v>-0.20211353621891806</c:v>
                </c:pt>
                <c:pt idx="4916">
                  <c:v>-5.7294036319573513E-2</c:v>
                </c:pt>
                <c:pt idx="4917">
                  <c:v>-6.60866308789919E-2</c:v>
                </c:pt>
                <c:pt idx="4918">
                  <c:v>-0.29420650342367849</c:v>
                </c:pt>
                <c:pt idx="4919">
                  <c:v>-0.267495985275505</c:v>
                </c:pt>
                <c:pt idx="4920">
                  <c:v>-0.22039322893951754</c:v>
                </c:pt>
                <c:pt idx="4921">
                  <c:v>-0.45132982877382349</c:v>
                </c:pt>
                <c:pt idx="4922">
                  <c:v>-0.15817959808375229</c:v>
                </c:pt>
                <c:pt idx="4923">
                  <c:v>-0.25975966344969392</c:v>
                </c:pt>
                <c:pt idx="4924">
                  <c:v>-0.33287843433209202</c:v>
                </c:pt>
                <c:pt idx="4925">
                  <c:v>-0.17645929080435185</c:v>
                </c:pt>
                <c:pt idx="4926">
                  <c:v>-0.24640924348592813</c:v>
                </c:pt>
                <c:pt idx="4927">
                  <c:v>-1.3008007273205384E-2</c:v>
                </c:pt>
                <c:pt idx="4928">
                  <c:v>-0.29315990891071325</c:v>
                </c:pt>
                <c:pt idx="4929">
                  <c:v>-0.23796873983771222</c:v>
                </c:pt>
                <c:pt idx="4930">
                  <c:v>-0.36134940703627755</c:v>
                </c:pt>
                <c:pt idx="4931">
                  <c:v>-0.34236553249327317</c:v>
                </c:pt>
                <c:pt idx="4932">
                  <c:v>-0.22566491438691177</c:v>
                </c:pt>
                <c:pt idx="4933">
                  <c:v>-0.40493125426024079</c:v>
                </c:pt>
                <c:pt idx="4934">
                  <c:v>-0.35607772158888329</c:v>
                </c:pt>
                <c:pt idx="4935">
                  <c:v>-0.35045394523028667</c:v>
                </c:pt>
                <c:pt idx="4936">
                  <c:v>-0.33955848342429579</c:v>
                </c:pt>
                <c:pt idx="4937">
                  <c:v>-0.24780792891009581</c:v>
                </c:pt>
                <c:pt idx="4938">
                  <c:v>-0.29245572708830836</c:v>
                </c:pt>
                <c:pt idx="4939">
                  <c:v>-0.24816001982129823</c:v>
                </c:pt>
                <c:pt idx="4940">
                  <c:v>-0.17716347262675664</c:v>
                </c:pt>
                <c:pt idx="4941">
                  <c:v>-0.3202225179700891</c:v>
                </c:pt>
                <c:pt idx="4942">
                  <c:v>-0.37892491793447219</c:v>
                </c:pt>
                <c:pt idx="4943">
                  <c:v>-0.39017247065166544</c:v>
                </c:pt>
                <c:pt idx="4944">
                  <c:v>-0.35642981250008571</c:v>
                </c:pt>
                <c:pt idx="4945">
                  <c:v>-0.23410541803512769</c:v>
                </c:pt>
                <c:pt idx="4946">
                  <c:v>-0.36134940703627755</c:v>
                </c:pt>
                <c:pt idx="4947">
                  <c:v>-0.27276767072289926</c:v>
                </c:pt>
                <c:pt idx="4948">
                  <c:v>-0.32619838523988809</c:v>
                </c:pt>
                <c:pt idx="4949">
                  <c:v>-0.34552467247345298</c:v>
                </c:pt>
                <c:pt idx="4950">
                  <c:v>-0.28683195072971174</c:v>
                </c:pt>
                <c:pt idx="4951">
                  <c:v>-0.16063455624152717</c:v>
                </c:pt>
                <c:pt idx="4952">
                  <c:v>-0.33076588886487751</c:v>
                </c:pt>
                <c:pt idx="4953">
                  <c:v>-0.23410541803512769</c:v>
                </c:pt>
                <c:pt idx="4954">
                  <c:v>-0.25168092893332239</c:v>
                </c:pt>
                <c:pt idx="4955">
                  <c:v>-0.33709384704587897</c:v>
                </c:pt>
                <c:pt idx="4956">
                  <c:v>-7.3842309146087423E-3</c:v>
                </c:pt>
                <c:pt idx="4957">
                  <c:v>-0.30791869251928866</c:v>
                </c:pt>
                <c:pt idx="4958">
                  <c:v>-7.1710407237588494E-2</c:v>
                </c:pt>
                <c:pt idx="4959">
                  <c:v>-0.21652990713693301</c:v>
                </c:pt>
                <c:pt idx="4960">
                  <c:v>-0.26925643983151709</c:v>
                </c:pt>
                <c:pt idx="4961">
                  <c:v>-0.38946828882926066</c:v>
                </c:pt>
                <c:pt idx="4962">
                  <c:v>-0.28015190163750792</c:v>
                </c:pt>
                <c:pt idx="4963">
                  <c:v>-0.28963899979868912</c:v>
                </c:pt>
                <c:pt idx="4964">
                  <c:v>-0.31283828705548034</c:v>
                </c:pt>
                <c:pt idx="4965">
                  <c:v>-0.48648085057021284</c:v>
                </c:pt>
                <c:pt idx="4966">
                  <c:v>-0.36766768699663699</c:v>
                </c:pt>
                <c:pt idx="4967">
                  <c:v>-0.25870339071608672</c:v>
                </c:pt>
                <c:pt idx="4968">
                  <c:v>-0.3708365051974587</c:v>
                </c:pt>
                <c:pt idx="4969">
                  <c:v>-0.22074531985072002</c:v>
                </c:pt>
                <c:pt idx="4970">
                  <c:v>-0.35079635792084712</c:v>
                </c:pt>
                <c:pt idx="4971">
                  <c:v>-0.24078546712733154</c:v>
                </c:pt>
                <c:pt idx="4972">
                  <c:v>-0.28260685979528288</c:v>
                </c:pt>
                <c:pt idx="4973">
                  <c:v>-0.37681237246725768</c:v>
                </c:pt>
                <c:pt idx="4974">
                  <c:v>-0.42426721971444759</c:v>
                </c:pt>
                <c:pt idx="4975">
                  <c:v>-0.26257639073931321</c:v>
                </c:pt>
                <c:pt idx="4976">
                  <c:v>-0.39438788336545244</c:v>
                </c:pt>
                <c:pt idx="4977">
                  <c:v>-0.22356204714033928</c:v>
                </c:pt>
                <c:pt idx="4978">
                  <c:v>-0.16485964717595614</c:v>
                </c:pt>
                <c:pt idx="4979">
                  <c:v>-0.27803935617029346</c:v>
                </c:pt>
                <c:pt idx="4980">
                  <c:v>-0.34939767249667947</c:v>
                </c:pt>
                <c:pt idx="4981">
                  <c:v>-0.10580515630037057</c:v>
                </c:pt>
                <c:pt idx="4982">
                  <c:v>-0.23937710348252186</c:v>
                </c:pt>
                <c:pt idx="4983">
                  <c:v>-0.43445849969803363</c:v>
                </c:pt>
                <c:pt idx="4984">
                  <c:v>-0.21582572531452818</c:v>
                </c:pt>
                <c:pt idx="4985">
                  <c:v>-0.31003123798650306</c:v>
                </c:pt>
                <c:pt idx="4986">
                  <c:v>-0.28120817437111506</c:v>
                </c:pt>
                <c:pt idx="4987">
                  <c:v>-0.40633961790505047</c:v>
                </c:pt>
                <c:pt idx="4988">
                  <c:v>-0.12443693993217256</c:v>
                </c:pt>
                <c:pt idx="4989">
                  <c:v>-0.3272546579734954</c:v>
                </c:pt>
                <c:pt idx="4990">
                  <c:v>-0.37786864520086499</c:v>
                </c:pt>
                <c:pt idx="4991">
                  <c:v>-0.165563828998361</c:v>
                </c:pt>
                <c:pt idx="4992">
                  <c:v>-0.28647985981850937</c:v>
                </c:pt>
                <c:pt idx="4993">
                  <c:v>-0.34728512702946496</c:v>
                </c:pt>
                <c:pt idx="4994">
                  <c:v>-4.8511119980797178E-2</c:v>
                </c:pt>
                <c:pt idx="4995">
                  <c:v>-0.23726455801530741</c:v>
                </c:pt>
                <c:pt idx="4996">
                  <c:v>-0.29315990891071325</c:v>
                </c:pt>
                <c:pt idx="4997">
                  <c:v>-0.39017247065166544</c:v>
                </c:pt>
                <c:pt idx="4998">
                  <c:v>-0.13954781445195033</c:v>
                </c:pt>
                <c:pt idx="4999">
                  <c:v>-0.25660052346951417</c:v>
                </c:pt>
                <c:pt idx="5000">
                  <c:v>-0.40633961790505052</c:v>
                </c:pt>
                <c:pt idx="5001">
                  <c:v>-0.18418593440952091</c:v>
                </c:pt>
                <c:pt idx="5002">
                  <c:v>-0.39685251974386931</c:v>
                </c:pt>
                <c:pt idx="5003">
                  <c:v>-0.36697318339487417</c:v>
                </c:pt>
                <c:pt idx="5004">
                  <c:v>-0.36204391063804031</c:v>
                </c:pt>
                <c:pt idx="5005">
                  <c:v>-0.42426721971444759</c:v>
                </c:pt>
                <c:pt idx="5006">
                  <c:v>-0.43410640878683121</c:v>
                </c:pt>
                <c:pt idx="5007">
                  <c:v>-0.41899553426705338</c:v>
                </c:pt>
                <c:pt idx="5008">
                  <c:v>-0.35466935794407367</c:v>
                </c:pt>
                <c:pt idx="5009">
                  <c:v>-0.2611680270945036</c:v>
                </c:pt>
                <c:pt idx="5010">
                  <c:v>-0.25624843255831176</c:v>
                </c:pt>
                <c:pt idx="5011">
                  <c:v>-8.4014232688388965E-2</c:v>
                </c:pt>
                <c:pt idx="5012">
                  <c:v>-0.25168092893332245</c:v>
                </c:pt>
                <c:pt idx="5013">
                  <c:v>-0.28191235619352001</c:v>
                </c:pt>
                <c:pt idx="5014">
                  <c:v>-0.31459874161149248</c:v>
                </c:pt>
                <c:pt idx="5015">
                  <c:v>-0.414418352421422</c:v>
                </c:pt>
                <c:pt idx="5016">
                  <c:v>-0.17997052169573396</c:v>
                </c:pt>
                <c:pt idx="5017">
                  <c:v>-0.2214495016731248</c:v>
                </c:pt>
                <c:pt idx="5018">
                  <c:v>-0.14517159081054695</c:v>
                </c:pt>
                <c:pt idx="5019">
                  <c:v>-0.38173196700344952</c:v>
                </c:pt>
                <c:pt idx="5020">
                  <c:v>-0.2910473634434988</c:v>
                </c:pt>
                <c:pt idx="5021">
                  <c:v>-0.4629294724022191</c:v>
                </c:pt>
                <c:pt idx="5022">
                  <c:v>-0.30756660160808619</c:v>
                </c:pt>
                <c:pt idx="5023">
                  <c:v>-0.26855225800911231</c:v>
                </c:pt>
                <c:pt idx="5024">
                  <c:v>-0.33779802886828381</c:v>
                </c:pt>
                <c:pt idx="5025">
                  <c:v>-0.29807950344690498</c:v>
                </c:pt>
                <c:pt idx="5026">
                  <c:v>-0.26820016709790984</c:v>
                </c:pt>
                <c:pt idx="5027">
                  <c:v>-0.37294905066467315</c:v>
                </c:pt>
                <c:pt idx="5028">
                  <c:v>-0.36732527430607653</c:v>
                </c:pt>
                <c:pt idx="5029">
                  <c:v>-0.40633961790505052</c:v>
                </c:pt>
                <c:pt idx="5030">
                  <c:v>-0.29878368526930982</c:v>
                </c:pt>
                <c:pt idx="5031">
                  <c:v>-0.44676232514883407</c:v>
                </c:pt>
                <c:pt idx="5032">
                  <c:v>-0.25765679620312143</c:v>
                </c:pt>
                <c:pt idx="5033">
                  <c:v>-0.28085608345991275</c:v>
                </c:pt>
                <c:pt idx="5034">
                  <c:v>-0.42426721971444759</c:v>
                </c:pt>
                <c:pt idx="5035">
                  <c:v>-0.22285786531793444</c:v>
                </c:pt>
                <c:pt idx="5036">
                  <c:v>-0.34518225978289246</c:v>
                </c:pt>
                <c:pt idx="5037">
                  <c:v>-0.27452812527891129</c:v>
                </c:pt>
                <c:pt idx="5038">
                  <c:v>-0.48577666874780795</c:v>
                </c:pt>
                <c:pt idx="5039">
                  <c:v>-0.39579624701026206</c:v>
                </c:pt>
                <c:pt idx="5040">
                  <c:v>-0.34834139976307221</c:v>
                </c:pt>
                <c:pt idx="5041">
                  <c:v>-0.29245572708830836</c:v>
                </c:pt>
                <c:pt idx="5042">
                  <c:v>-0.36767736521727895</c:v>
                </c:pt>
                <c:pt idx="5043">
                  <c:v>-0.12267648537616048</c:v>
                </c:pt>
                <c:pt idx="5044">
                  <c:v>-0.38384451247066403</c:v>
                </c:pt>
                <c:pt idx="5045">
                  <c:v>-0.35537353976647851</c:v>
                </c:pt>
                <c:pt idx="5046">
                  <c:v>-0.31459874161149248</c:v>
                </c:pt>
                <c:pt idx="5047">
                  <c:v>-0.34447807796048768</c:v>
                </c:pt>
                <c:pt idx="5048">
                  <c:v>-6.2565721766967702E-2</c:v>
                </c:pt>
                <c:pt idx="5049">
                  <c:v>-0.38911619791805824</c:v>
                </c:pt>
                <c:pt idx="5050">
                  <c:v>-0.40493125426024079</c:v>
                </c:pt>
                <c:pt idx="5051">
                  <c:v>-0.2622242998281108</c:v>
                </c:pt>
                <c:pt idx="5052">
                  <c:v>-6.5382449056587036E-2</c:v>
                </c:pt>
                <c:pt idx="5053">
                  <c:v>-0.11529225446155178</c:v>
                </c:pt>
                <c:pt idx="5054">
                  <c:v>-0.31003123798650306</c:v>
                </c:pt>
                <c:pt idx="5055">
                  <c:v>-0.2840152234400925</c:v>
                </c:pt>
                <c:pt idx="5056">
                  <c:v>-0.267495985275505</c:v>
                </c:pt>
                <c:pt idx="5057">
                  <c:v>-0.28647985981850937</c:v>
                </c:pt>
                <c:pt idx="5058">
                  <c:v>-0.22180159258432725</c:v>
                </c:pt>
                <c:pt idx="5059">
                  <c:v>-0.37786864520086499</c:v>
                </c:pt>
                <c:pt idx="5060">
                  <c:v>-0.38525287611547365</c:v>
                </c:pt>
                <c:pt idx="5061">
                  <c:v>-0.41266757608605192</c:v>
                </c:pt>
                <c:pt idx="5062">
                  <c:v>-0.42321094698084039</c:v>
                </c:pt>
                <c:pt idx="5063">
                  <c:v>-0.23269705439031804</c:v>
                </c:pt>
                <c:pt idx="5064">
                  <c:v>-0.46152110875740948</c:v>
                </c:pt>
                <c:pt idx="5065">
                  <c:v>-0.29843159435810745</c:v>
                </c:pt>
                <c:pt idx="5066">
                  <c:v>-0.37892491793447219</c:v>
                </c:pt>
                <c:pt idx="5067">
                  <c:v>-0.42285885606963797</c:v>
                </c:pt>
                <c:pt idx="5068">
                  <c:v>-0.34869349067427458</c:v>
                </c:pt>
                <c:pt idx="5069">
                  <c:v>-0.1532600035475605</c:v>
                </c:pt>
                <c:pt idx="5070">
                  <c:v>-0.28015190163750792</c:v>
                </c:pt>
                <c:pt idx="5071">
                  <c:v>-0.19297852896893922</c:v>
                </c:pt>
                <c:pt idx="5072">
                  <c:v>-0.27100721616688717</c:v>
                </c:pt>
                <c:pt idx="5073">
                  <c:v>-0.4193476251782558</c:v>
                </c:pt>
                <c:pt idx="5074">
                  <c:v>-0.24535297075232093</c:v>
                </c:pt>
                <c:pt idx="5075">
                  <c:v>-0.31424665070029006</c:v>
                </c:pt>
                <c:pt idx="5076">
                  <c:v>-0.26187220891690838</c:v>
                </c:pt>
                <c:pt idx="5077">
                  <c:v>8.4708736290151659E-2</c:v>
                </c:pt>
                <c:pt idx="5078">
                  <c:v>-0.13884363262954558</c:v>
                </c:pt>
                <c:pt idx="5079">
                  <c:v>-0.43621895425404567</c:v>
                </c:pt>
                <c:pt idx="5080">
                  <c:v>-0.27839144708149588</c:v>
                </c:pt>
                <c:pt idx="5081">
                  <c:v>-0.19262643805773688</c:v>
                </c:pt>
                <c:pt idx="5082">
                  <c:v>-0.33709384704587897</c:v>
                </c:pt>
                <c:pt idx="5083">
                  <c:v>-0.28471940526249728</c:v>
                </c:pt>
                <c:pt idx="5084">
                  <c:v>-0.16274710170874168</c:v>
                </c:pt>
                <c:pt idx="5085">
                  <c:v>-0.42461931062565</c:v>
                </c:pt>
                <c:pt idx="5086">
                  <c:v>-0.19860230532753584</c:v>
                </c:pt>
                <c:pt idx="5087">
                  <c:v>-0.32830125248646064</c:v>
                </c:pt>
                <c:pt idx="5088">
                  <c:v>-0.3831403306482592</c:v>
                </c:pt>
                <c:pt idx="5089">
                  <c:v>-0.36170149794747991</c:v>
                </c:pt>
                <c:pt idx="5090">
                  <c:v>-0.24147997072909441</c:v>
                </c:pt>
                <c:pt idx="5091">
                  <c:v>-0.28683195072971168</c:v>
                </c:pt>
                <c:pt idx="5092">
                  <c:v>0.41969971608945816</c:v>
                </c:pt>
                <c:pt idx="5093">
                  <c:v>-0.32408583977267358</c:v>
                </c:pt>
                <c:pt idx="5094">
                  <c:v>-0.26257639073931321</c:v>
                </c:pt>
                <c:pt idx="5095">
                  <c:v>-0.43586686334284319</c:v>
                </c:pt>
                <c:pt idx="5096">
                  <c:v>-0.27593648892372097</c:v>
                </c:pt>
                <c:pt idx="5097">
                  <c:v>-0.27135930707808958</c:v>
                </c:pt>
                <c:pt idx="5098">
                  <c:v>-0.12724398900114983</c:v>
                </c:pt>
                <c:pt idx="5099">
                  <c:v>-0.35255681247685916</c:v>
                </c:pt>
                <c:pt idx="5100">
                  <c:v>-0.15747541626134748</c:v>
                </c:pt>
                <c:pt idx="5101">
                  <c:v>-0.33850221069068864</c:v>
                </c:pt>
                <c:pt idx="5102">
                  <c:v>-0.33287843433209202</c:v>
                </c:pt>
                <c:pt idx="5103">
                  <c:v>-0.33850221069068864</c:v>
                </c:pt>
                <c:pt idx="5104">
                  <c:v>-0.35045394523028667</c:v>
                </c:pt>
                <c:pt idx="5105">
                  <c:v>-0.32163088161489878</c:v>
                </c:pt>
                <c:pt idx="5106">
                  <c:v>-0.2488642016437031</c:v>
                </c:pt>
                <c:pt idx="5107">
                  <c:v>-0.20984985804472911</c:v>
                </c:pt>
                <c:pt idx="5108">
                  <c:v>-0.3160071052563021</c:v>
                </c:pt>
                <c:pt idx="5109">
                  <c:v>-0.2144173616697185</c:v>
                </c:pt>
                <c:pt idx="5110">
                  <c:v>-0.27558439801251849</c:v>
                </c:pt>
                <c:pt idx="5111">
                  <c:v>-0.11529225446155178</c:v>
                </c:pt>
                <c:pt idx="5112">
                  <c:v>-0.35502144885527603</c:v>
                </c:pt>
                <c:pt idx="5113">
                  <c:v>-0.3543172670328712</c:v>
                </c:pt>
                <c:pt idx="5114">
                  <c:v>-0.28085608345991275</c:v>
                </c:pt>
                <c:pt idx="5115">
                  <c:v>-0.29245572708830836</c:v>
                </c:pt>
                <c:pt idx="5116">
                  <c:v>-0.18735475261034262</c:v>
                </c:pt>
                <c:pt idx="5117">
                  <c:v>-0.485776668747808</c:v>
                </c:pt>
                <c:pt idx="5118">
                  <c:v>-0.12900444355716195</c:v>
                </c:pt>
                <c:pt idx="5119">
                  <c:v>-0.23832083074891466</c:v>
                </c:pt>
                <c:pt idx="5120">
                  <c:v>-0.3212787907036963</c:v>
                </c:pt>
                <c:pt idx="5121">
                  <c:v>-0.2604638452720987</c:v>
                </c:pt>
                <c:pt idx="5122">
                  <c:v>-2.4959741812803412E-2</c:v>
                </c:pt>
                <c:pt idx="5123">
                  <c:v>-0.1128372963037769</c:v>
                </c:pt>
                <c:pt idx="5124">
                  <c:v>-0.11354147812618173</c:v>
                </c:pt>
                <c:pt idx="5125">
                  <c:v>-0.395796247010262</c:v>
                </c:pt>
                <c:pt idx="5126">
                  <c:v>-0.40810007246106256</c:v>
                </c:pt>
                <c:pt idx="5127">
                  <c:v>-0.27558439801251849</c:v>
                </c:pt>
                <c:pt idx="5128">
                  <c:v>-0.31283828705548039</c:v>
                </c:pt>
                <c:pt idx="5129">
                  <c:v>-0.3676773652172789</c:v>
                </c:pt>
                <c:pt idx="5130">
                  <c:v>-0.34518225978289246</c:v>
                </c:pt>
                <c:pt idx="5131">
                  <c:v>-0.12197230355375568</c:v>
                </c:pt>
                <c:pt idx="5132">
                  <c:v>-0.32092669979249394</c:v>
                </c:pt>
                <c:pt idx="5133">
                  <c:v>-0.1683708780673383</c:v>
                </c:pt>
                <c:pt idx="5134">
                  <c:v>-0.2091456762223243</c:v>
                </c:pt>
                <c:pt idx="5135">
                  <c:v>-0.32900543430886547</c:v>
                </c:pt>
                <c:pt idx="5136">
                  <c:v>-0.35642981250008571</c:v>
                </c:pt>
                <c:pt idx="5137">
                  <c:v>-0.41301966699725434</c:v>
                </c:pt>
                <c:pt idx="5138">
                  <c:v>-0.29315990891071325</c:v>
                </c:pt>
                <c:pt idx="5139">
                  <c:v>-0.37435741430948283</c:v>
                </c:pt>
                <c:pt idx="5140">
                  <c:v>-0.27803935617029346</c:v>
                </c:pt>
                <c:pt idx="5141">
                  <c:v>-6.5030358145384562E-2</c:v>
                </c:pt>
                <c:pt idx="5142">
                  <c:v>-0.34728512702946501</c:v>
                </c:pt>
                <c:pt idx="5143">
                  <c:v>-0.19965857806114315</c:v>
                </c:pt>
                <c:pt idx="5144">
                  <c:v>-0.17681138171555422</c:v>
                </c:pt>
                <c:pt idx="5145">
                  <c:v>-0.18805893443274752</c:v>
                </c:pt>
                <c:pt idx="5146">
                  <c:v>-0.22004113802831515</c:v>
                </c:pt>
                <c:pt idx="5147">
                  <c:v>-0.3543172670328712</c:v>
                </c:pt>
                <c:pt idx="5148">
                  <c:v>-0.41829135244464855</c:v>
                </c:pt>
                <c:pt idx="5149">
                  <c:v>-0.36170149794747991</c:v>
                </c:pt>
                <c:pt idx="5150">
                  <c:v>-0.32092669979249394</c:v>
                </c:pt>
                <c:pt idx="5151">
                  <c:v>-0.21547363440332573</c:v>
                </c:pt>
                <c:pt idx="5152">
                  <c:v>-0.2664397125418978</c:v>
                </c:pt>
                <c:pt idx="5153">
                  <c:v>-0.3096791470753007</c:v>
                </c:pt>
                <c:pt idx="5154">
                  <c:v>-0.35537353976647851</c:v>
                </c:pt>
                <c:pt idx="5155">
                  <c:v>-0.2551921598247045</c:v>
                </c:pt>
                <c:pt idx="5156">
                  <c:v>-7.0321400034063222E-3</c:v>
                </c:pt>
                <c:pt idx="5157">
                  <c:v>-0.38454869429306882</c:v>
                </c:pt>
                <c:pt idx="5158">
                  <c:v>-0.17961843078453157</c:v>
                </c:pt>
                <c:pt idx="5159">
                  <c:v>-0.34939767249667947</c:v>
                </c:pt>
                <c:pt idx="5160">
                  <c:v>-0.38525287611547365</c:v>
                </c:pt>
                <c:pt idx="5161">
                  <c:v>-0.34447807796048768</c:v>
                </c:pt>
                <c:pt idx="5162">
                  <c:v>-0.45273819241863311</c:v>
                </c:pt>
                <c:pt idx="5163">
                  <c:v>-0.34447807796048768</c:v>
                </c:pt>
                <c:pt idx="5164">
                  <c:v>-0.37962909975687703</c:v>
                </c:pt>
                <c:pt idx="5165">
                  <c:v>-0.18665057078793784</c:v>
                </c:pt>
                <c:pt idx="5166">
                  <c:v>-0.29772741253570262</c:v>
                </c:pt>
                <c:pt idx="5167">
                  <c:v>-0.32760674888469782</c:v>
                </c:pt>
                <c:pt idx="5168">
                  <c:v>-0.26363266347292041</c:v>
                </c:pt>
                <c:pt idx="5169">
                  <c:v>-0.28753613255211657</c:v>
                </c:pt>
                <c:pt idx="5170">
                  <c:v>-0.32127879070369636</c:v>
                </c:pt>
                <c:pt idx="5171">
                  <c:v>-0.28787854524267703</c:v>
                </c:pt>
                <c:pt idx="5172">
                  <c:v>-0.35502144885527609</c:v>
                </c:pt>
                <c:pt idx="5173">
                  <c:v>-0.25836097802552621</c:v>
                </c:pt>
                <c:pt idx="5174">
                  <c:v>-0.31987042705888669</c:v>
                </c:pt>
                <c:pt idx="5175">
                  <c:v>-0.26328057256171805</c:v>
                </c:pt>
                <c:pt idx="5176">
                  <c:v>-0.32760674888469782</c:v>
                </c:pt>
                <c:pt idx="5177">
                  <c:v>-0.16907505988974311</c:v>
                </c:pt>
                <c:pt idx="5178">
                  <c:v>-0.20598653624214455</c:v>
                </c:pt>
                <c:pt idx="5179">
                  <c:v>-0.36802945612848131</c:v>
                </c:pt>
                <c:pt idx="5180">
                  <c:v>-0.33287843433209202</c:v>
                </c:pt>
                <c:pt idx="5181">
                  <c:v>-0.41231548517484951</c:v>
                </c:pt>
                <c:pt idx="5182">
                  <c:v>-0.19368271079134411</c:v>
                </c:pt>
                <c:pt idx="5183">
                  <c:v>-0.42356303789204275</c:v>
                </c:pt>
                <c:pt idx="5184">
                  <c:v>-0.36802945612848131</c:v>
                </c:pt>
                <c:pt idx="5185">
                  <c:v>-0.48612875965901042</c:v>
                </c:pt>
                <c:pt idx="5186">
                  <c:v>-0.16872296897854069</c:v>
                </c:pt>
                <c:pt idx="5187">
                  <c:v>-0.16415546535355133</c:v>
                </c:pt>
                <c:pt idx="5188">
                  <c:v>-0.25695261438071654</c:v>
                </c:pt>
                <c:pt idx="5189">
                  <c:v>-0.28436731435129486</c:v>
                </c:pt>
                <c:pt idx="5190">
                  <c:v>-0.29702323071329773</c:v>
                </c:pt>
                <c:pt idx="5191">
                  <c:v>-0.19333061988014169</c:v>
                </c:pt>
                <c:pt idx="5192">
                  <c:v>-0.16942715080094553</c:v>
                </c:pt>
                <c:pt idx="5193">
                  <c:v>-0.22215368349552964</c:v>
                </c:pt>
                <c:pt idx="5194">
                  <c:v>-9.4557603583177302E-2</c:v>
                </c:pt>
                <c:pt idx="5195">
                  <c:v>-0.33744593795708133</c:v>
                </c:pt>
                <c:pt idx="5196">
                  <c:v>-0.24535297075232093</c:v>
                </c:pt>
                <c:pt idx="5197">
                  <c:v>-0.24640924348592816</c:v>
                </c:pt>
                <c:pt idx="5198">
                  <c:v>-0.23479992163689056</c:v>
                </c:pt>
                <c:pt idx="5199">
                  <c:v>-0.41301966699725434</c:v>
                </c:pt>
                <c:pt idx="5200">
                  <c:v>-0.27452812527891129</c:v>
                </c:pt>
                <c:pt idx="5201">
                  <c:v>-0.22285786531793444</c:v>
                </c:pt>
                <c:pt idx="5202">
                  <c:v>-0.13392403809335374</c:v>
                </c:pt>
                <c:pt idx="5203">
                  <c:v>-0.44008227605663019</c:v>
                </c:pt>
                <c:pt idx="5204">
                  <c:v>-0.27979981072630555</c:v>
                </c:pt>
                <c:pt idx="5205">
                  <c:v>-0.21652990713693301</c:v>
                </c:pt>
                <c:pt idx="5206">
                  <c:v>-7.4165365395363406E-2</c:v>
                </c:pt>
                <c:pt idx="5207">
                  <c:v>-8.8933827224580708E-2</c:v>
                </c:pt>
                <c:pt idx="5208">
                  <c:v>-0.33603757431227177</c:v>
                </c:pt>
                <c:pt idx="5209">
                  <c:v>-0.25027256528851277</c:v>
                </c:pt>
                <c:pt idx="5210">
                  <c:v>-0.29807950344690498</c:v>
                </c:pt>
                <c:pt idx="5211">
                  <c:v>-0.30756660160808619</c:v>
                </c:pt>
                <c:pt idx="5212">
                  <c:v>-0.27417603436770893</c:v>
                </c:pt>
                <c:pt idx="5213">
                  <c:v>-8.61170999349615E-2</c:v>
                </c:pt>
                <c:pt idx="5214">
                  <c:v>-0.19543348712671421</c:v>
                </c:pt>
                <c:pt idx="5215">
                  <c:v>-0.15993037441912236</c:v>
                </c:pt>
                <c:pt idx="5216">
                  <c:v>-0.35080603614148903</c:v>
                </c:pt>
                <c:pt idx="5217">
                  <c:v>-0.35923686156906304</c:v>
                </c:pt>
                <c:pt idx="5218">
                  <c:v>2.6006336325768528E-2</c:v>
                </c:pt>
                <c:pt idx="5219">
                  <c:v>-0.29702323071329773</c:v>
                </c:pt>
                <c:pt idx="5220">
                  <c:v>-0.26257639073931321</c:v>
                </c:pt>
                <c:pt idx="5221">
                  <c:v>-0.18841102534394991</c:v>
                </c:pt>
                <c:pt idx="5222">
                  <c:v>-1.2655916362002964E-2</c:v>
                </c:pt>
                <c:pt idx="5223">
                  <c:v>-0.3107354198089079</c:v>
                </c:pt>
                <c:pt idx="5224">
                  <c:v>-0.1184610726623735</c:v>
                </c:pt>
                <c:pt idx="5225">
                  <c:v>-0.21617781622573057</c:v>
                </c:pt>
                <c:pt idx="5226">
                  <c:v>-0.3160071052563021</c:v>
                </c:pt>
                <c:pt idx="5227">
                  <c:v>-0.34483016887168999</c:v>
                </c:pt>
                <c:pt idx="5228">
                  <c:v>-0.28542358708490218</c:v>
                </c:pt>
                <c:pt idx="5229">
                  <c:v>-9.9125107208166807E-2</c:v>
                </c:pt>
                <c:pt idx="5230">
                  <c:v>-0.36134940703627755</c:v>
                </c:pt>
                <c:pt idx="5231">
                  <c:v>-0.32198297252610114</c:v>
                </c:pt>
                <c:pt idx="5232">
                  <c:v>-0.26398475438412289</c:v>
                </c:pt>
                <c:pt idx="5233">
                  <c:v>-0.28753613255211657</c:v>
                </c:pt>
                <c:pt idx="5234">
                  <c:v>-0.24605715257472582</c:v>
                </c:pt>
                <c:pt idx="5235">
                  <c:v>-0.32163088161489878</c:v>
                </c:pt>
                <c:pt idx="5236">
                  <c:v>-0.36556481975006438</c:v>
                </c:pt>
                <c:pt idx="5237">
                  <c:v>-0.22812955076532862</c:v>
                </c:pt>
                <c:pt idx="5238">
                  <c:v>-0.35782849792425336</c:v>
                </c:pt>
                <c:pt idx="5239">
                  <c:v>-0.1982502144163335</c:v>
                </c:pt>
                <c:pt idx="5240">
                  <c:v>-0.35678190341128807</c:v>
                </c:pt>
                <c:pt idx="5241">
                  <c:v>-0.35642981250008571</c:v>
                </c:pt>
                <c:pt idx="5242">
                  <c:v>-0.36205358885868233</c:v>
                </c:pt>
                <c:pt idx="5243">
                  <c:v>-0.37927700884567461</c:v>
                </c:pt>
                <c:pt idx="5244">
                  <c:v>-0.32127879070369636</c:v>
                </c:pt>
                <c:pt idx="5245">
                  <c:v>-0.37681237246725763</c:v>
                </c:pt>
                <c:pt idx="5246">
                  <c:v>-0.38454869429306882</c:v>
                </c:pt>
                <c:pt idx="5247">
                  <c:v>-0.1729383816923277</c:v>
                </c:pt>
                <c:pt idx="5248">
                  <c:v>-0.34728512702946501</c:v>
                </c:pt>
                <c:pt idx="5249">
                  <c:v>-0.32408583977267363</c:v>
                </c:pt>
                <c:pt idx="5250">
                  <c:v>-0.39017247065166544</c:v>
                </c:pt>
                <c:pt idx="5251">
                  <c:v>-0.33393470706569922</c:v>
                </c:pt>
                <c:pt idx="5252">
                  <c:v>-0.50123963417878825</c:v>
                </c:pt>
                <c:pt idx="5253">
                  <c:v>-0.3110778324994683</c:v>
                </c:pt>
                <c:pt idx="5254">
                  <c:v>-0.22356204714033928</c:v>
                </c:pt>
                <c:pt idx="5255">
                  <c:v>-0.41617880697743398</c:v>
                </c:pt>
                <c:pt idx="5256">
                  <c:v>-0.21688199804813538</c:v>
                </c:pt>
                <c:pt idx="5257">
                  <c:v>-0.23375332712392524</c:v>
                </c:pt>
                <c:pt idx="5258">
                  <c:v>-0.43445849969803363</c:v>
                </c:pt>
                <c:pt idx="5259">
                  <c:v>-0.34447807796048768</c:v>
                </c:pt>
                <c:pt idx="5260">
                  <c:v>-0.33323052524329438</c:v>
                </c:pt>
                <c:pt idx="5261">
                  <c:v>-0.33147007068728235</c:v>
                </c:pt>
                <c:pt idx="5262">
                  <c:v>-0.37330114157587557</c:v>
                </c:pt>
                <c:pt idx="5263">
                  <c:v>-0.42180258333603066</c:v>
                </c:pt>
                <c:pt idx="5264">
                  <c:v>-0.37892491793447219</c:v>
                </c:pt>
                <c:pt idx="5265">
                  <c:v>-0.46398574513582636</c:v>
                </c:pt>
                <c:pt idx="5266">
                  <c:v>-0.42989099607304421</c:v>
                </c:pt>
                <c:pt idx="5267">
                  <c:v>-0.41161130335244472</c:v>
                </c:pt>
                <c:pt idx="5268">
                  <c:v>-0.36170149794747991</c:v>
                </c:pt>
                <c:pt idx="5269">
                  <c:v>-0.39122874338527264</c:v>
                </c:pt>
                <c:pt idx="5270">
                  <c:v>-0.35361308521046642</c:v>
                </c:pt>
                <c:pt idx="5271">
                  <c:v>-0.36029313430267029</c:v>
                </c:pt>
                <c:pt idx="5272">
                  <c:v>-0.20632894893270504</c:v>
                </c:pt>
                <c:pt idx="5273">
                  <c:v>-6.643872179019425E-2</c:v>
                </c:pt>
                <c:pt idx="5274">
                  <c:v>-0.34447807796048768</c:v>
                </c:pt>
                <c:pt idx="5275">
                  <c:v>-0.36802945612848131</c:v>
                </c:pt>
                <c:pt idx="5276">
                  <c:v>-0.28753613255211657</c:v>
                </c:pt>
                <c:pt idx="5277">
                  <c:v>-0.36205358885868233</c:v>
                </c:pt>
                <c:pt idx="5278">
                  <c:v>-0.38525287611547365</c:v>
                </c:pt>
                <c:pt idx="5279">
                  <c:v>-0.22918582349893593</c:v>
                </c:pt>
                <c:pt idx="5280">
                  <c:v>-0.32163088161489878</c:v>
                </c:pt>
                <c:pt idx="5281">
                  <c:v>-0.41196339426364714</c:v>
                </c:pt>
                <c:pt idx="5282">
                  <c:v>-0.33815011977948622</c:v>
                </c:pt>
                <c:pt idx="5283">
                  <c:v>-0.28225476888408041</c:v>
                </c:pt>
                <c:pt idx="5284">
                  <c:v>-0.31248619614427797</c:v>
                </c:pt>
                <c:pt idx="5285">
                  <c:v>-0.27452812527891129</c:v>
                </c:pt>
                <c:pt idx="5286">
                  <c:v>-0.28085608345991275</c:v>
                </c:pt>
                <c:pt idx="5287">
                  <c:v>-0.38805992518445093</c:v>
                </c:pt>
                <c:pt idx="5288">
                  <c:v>-0.26398475438412289</c:v>
                </c:pt>
                <c:pt idx="5289">
                  <c:v>-0.37927700884567461</c:v>
                </c:pt>
                <c:pt idx="5290">
                  <c:v>-0.25730470529191907</c:v>
                </c:pt>
                <c:pt idx="5291">
                  <c:v>-0.13251567444854409</c:v>
                </c:pt>
                <c:pt idx="5292">
                  <c:v>-0.29631904889089294</c:v>
                </c:pt>
                <c:pt idx="5293">
                  <c:v>-0.37892491793447219</c:v>
                </c:pt>
                <c:pt idx="5294">
                  <c:v>-0.18804925621210547</c:v>
                </c:pt>
                <c:pt idx="5295">
                  <c:v>-0.40528334517144327</c:v>
                </c:pt>
                <c:pt idx="5296">
                  <c:v>-0.37294905066467315</c:v>
                </c:pt>
                <c:pt idx="5297">
                  <c:v>-0.44886519239540662</c:v>
                </c:pt>
                <c:pt idx="5298">
                  <c:v>-0.35678190341128807</c:v>
                </c:pt>
                <c:pt idx="5299">
                  <c:v>-0.34377389613808285</c:v>
                </c:pt>
                <c:pt idx="5300">
                  <c:v>-0.32443793068387605</c:v>
                </c:pt>
                <c:pt idx="5301">
                  <c:v>-0.10263633809954893</c:v>
                </c:pt>
                <c:pt idx="5302">
                  <c:v>-0.34763721794066738</c:v>
                </c:pt>
                <c:pt idx="5303">
                  <c:v>-0.13778735989593824</c:v>
                </c:pt>
                <c:pt idx="5304">
                  <c:v>-0.29139945435470116</c:v>
                </c:pt>
                <c:pt idx="5305">
                  <c:v>-0.28647985981850937</c:v>
                </c:pt>
                <c:pt idx="5306">
                  <c:v>-0.25168092893332245</c:v>
                </c:pt>
                <c:pt idx="5307">
                  <c:v>-0.27488021619011371</c:v>
                </c:pt>
                <c:pt idx="5308">
                  <c:v>-0.13286776535974648</c:v>
                </c:pt>
                <c:pt idx="5309">
                  <c:v>-0.30966946885465868</c:v>
                </c:pt>
                <c:pt idx="5310">
                  <c:v>-0.45203401059622822</c:v>
                </c:pt>
                <c:pt idx="5311">
                  <c:v>-0.44992146512901376</c:v>
                </c:pt>
                <c:pt idx="5312">
                  <c:v>-0.29878368526930982</c:v>
                </c:pt>
                <c:pt idx="5313">
                  <c:v>-0.31248619614427797</c:v>
                </c:pt>
                <c:pt idx="5314">
                  <c:v>-0.28050399254871033</c:v>
                </c:pt>
                <c:pt idx="5315">
                  <c:v>-0.37434773608884081</c:v>
                </c:pt>
                <c:pt idx="5316">
                  <c:v>-0.26925643983151704</c:v>
                </c:pt>
                <c:pt idx="5317">
                  <c:v>-0.39122874338527264</c:v>
                </c:pt>
                <c:pt idx="5318">
                  <c:v>-0.42321094698084039</c:v>
                </c:pt>
                <c:pt idx="5319">
                  <c:v>-0.41864344335585096</c:v>
                </c:pt>
                <c:pt idx="5320">
                  <c:v>-0.38525287611547365</c:v>
                </c:pt>
                <c:pt idx="5321">
                  <c:v>-0.35396517612166883</c:v>
                </c:pt>
                <c:pt idx="5322">
                  <c:v>-0.29245572708830836</c:v>
                </c:pt>
                <c:pt idx="5323">
                  <c:v>-0.57083749594916211</c:v>
                </c:pt>
                <c:pt idx="5324">
                  <c:v>-0.36099731612507513</c:v>
                </c:pt>
                <c:pt idx="5325">
                  <c:v>-0.18841102534394991</c:v>
                </c:pt>
                <c:pt idx="5326">
                  <c:v>-0.32795883979590013</c:v>
                </c:pt>
                <c:pt idx="5327">
                  <c:v>-6.2565721766967702E-2</c:v>
                </c:pt>
                <c:pt idx="5328">
                  <c:v>-0.21933695620591032</c:v>
                </c:pt>
                <c:pt idx="5329">
                  <c:v>-0.36556481975006444</c:v>
                </c:pt>
                <c:pt idx="5330">
                  <c:v>-0.16274710170874171</c:v>
                </c:pt>
                <c:pt idx="5331">
                  <c:v>-4.7102756335987588E-2</c:v>
                </c:pt>
                <c:pt idx="5332">
                  <c:v>-0.3325263434208896</c:v>
                </c:pt>
                <c:pt idx="5333">
                  <c:v>-0.22285786531793444</c:v>
                </c:pt>
                <c:pt idx="5334">
                  <c:v>-0.38735574336204615</c:v>
                </c:pt>
                <c:pt idx="5335">
                  <c:v>-0.35080603614148903</c:v>
                </c:pt>
                <c:pt idx="5336">
                  <c:v>-0.25800888711432385</c:v>
                </c:pt>
                <c:pt idx="5337">
                  <c:v>-0.26714389436430264</c:v>
                </c:pt>
                <c:pt idx="5338">
                  <c:v>-0.34377389613808285</c:v>
                </c:pt>
                <c:pt idx="5339">
                  <c:v>-0.24078546712733154</c:v>
                </c:pt>
                <c:pt idx="5340">
                  <c:v>-0.34483016887168999</c:v>
                </c:pt>
                <c:pt idx="5341">
                  <c:v>-0.27276767072289926</c:v>
                </c:pt>
                <c:pt idx="5342">
                  <c:v>-0.34306971431567795</c:v>
                </c:pt>
                <c:pt idx="5343">
                  <c:v>-0.18208306716294848</c:v>
                </c:pt>
                <c:pt idx="5344">
                  <c:v>-0.28050399254871033</c:v>
                </c:pt>
                <c:pt idx="5345">
                  <c:v>-0.4017721142800611</c:v>
                </c:pt>
                <c:pt idx="5346">
                  <c:v>-0.33744593795708133</c:v>
                </c:pt>
                <c:pt idx="5347">
                  <c:v>-0.14693204536655902</c:v>
                </c:pt>
                <c:pt idx="5348">
                  <c:v>4.2877665401558386E-2</c:v>
                </c:pt>
                <c:pt idx="5349">
                  <c:v>-0.38278823973705678</c:v>
                </c:pt>
                <c:pt idx="5350">
                  <c:v>-0.37822073611206741</c:v>
                </c:pt>
                <c:pt idx="5351">
                  <c:v>-0.37259695975347079</c:v>
                </c:pt>
                <c:pt idx="5352">
                  <c:v>-0.1022842471883465</c:v>
                </c:pt>
                <c:pt idx="5353">
                  <c:v>-0.3884120160956534</c:v>
                </c:pt>
                <c:pt idx="5354">
                  <c:v>-0.30264700707189435</c:v>
                </c:pt>
                <c:pt idx="5355">
                  <c:v>-0.41758717062224376</c:v>
                </c:pt>
                <c:pt idx="5356">
                  <c:v>-0.2390250125713195</c:v>
                </c:pt>
                <c:pt idx="5357">
                  <c:v>-0.3223350634373035</c:v>
                </c:pt>
                <c:pt idx="5358">
                  <c:v>-0.31530292343389732</c:v>
                </c:pt>
                <c:pt idx="5359">
                  <c:v>-0.53006269779417614</c:v>
                </c:pt>
                <c:pt idx="5360">
                  <c:v>-0.12514112175457739</c:v>
                </c:pt>
                <c:pt idx="5361">
                  <c:v>-0.31565501434509974</c:v>
                </c:pt>
                <c:pt idx="5362">
                  <c:v>-0.37681237246725768</c:v>
                </c:pt>
                <c:pt idx="5363">
                  <c:v>-0.40528334517144327</c:v>
                </c:pt>
                <c:pt idx="5364">
                  <c:v>-0.30932705616409817</c:v>
                </c:pt>
                <c:pt idx="5365">
                  <c:v>-0.19333061988014166</c:v>
                </c:pt>
                <c:pt idx="5366">
                  <c:v>-0.29280781799951078</c:v>
                </c:pt>
                <c:pt idx="5367">
                  <c:v>-0.11634852719515908</c:v>
                </c:pt>
                <c:pt idx="5368">
                  <c:v>-0.33920639251309342</c:v>
                </c:pt>
                <c:pt idx="5369">
                  <c:v>-0.185946388965533</c:v>
                </c:pt>
                <c:pt idx="5370">
                  <c:v>-0.39614833792146448</c:v>
                </c:pt>
                <c:pt idx="5371">
                  <c:v>-0.24816001982129823</c:v>
                </c:pt>
                <c:pt idx="5372">
                  <c:v>-0.4699616124056254</c:v>
                </c:pt>
                <c:pt idx="5373">
                  <c:v>-0.16590624168892143</c:v>
                </c:pt>
                <c:pt idx="5374">
                  <c:v>-0.2390250125713195</c:v>
                </c:pt>
                <c:pt idx="5375">
                  <c:v>-0.14622786354415424</c:v>
                </c:pt>
                <c:pt idx="5376">
                  <c:v>-0.37469982700004328</c:v>
                </c:pt>
                <c:pt idx="5377">
                  <c:v>-0.34834139976307221</c:v>
                </c:pt>
                <c:pt idx="5378">
                  <c:v>-0.26784807618670742</c:v>
                </c:pt>
                <c:pt idx="5379">
                  <c:v>-0.34483016887168999</c:v>
                </c:pt>
                <c:pt idx="5380">
                  <c:v>-0.50229590691239545</c:v>
                </c:pt>
                <c:pt idx="5381">
                  <c:v>-0.14060408718555761</c:v>
                </c:pt>
                <c:pt idx="5382">
                  <c:v>-6.9949952681576374E-2</c:v>
                </c:pt>
                <c:pt idx="5383">
                  <c:v>-0.38490078520427123</c:v>
                </c:pt>
                <c:pt idx="5384">
                  <c:v>-0.30475955253910886</c:v>
                </c:pt>
                <c:pt idx="5385">
                  <c:v>-0.36170149794747991</c:v>
                </c:pt>
                <c:pt idx="5386">
                  <c:v>-0.36802945612848131</c:v>
                </c:pt>
                <c:pt idx="5387">
                  <c:v>-0.24570506166352335</c:v>
                </c:pt>
                <c:pt idx="5388">
                  <c:v>-0.36662109248367175</c:v>
                </c:pt>
                <c:pt idx="5389">
                  <c:v>-0.30194282524948957</c:v>
                </c:pt>
                <c:pt idx="5390">
                  <c:v>-0.25097674711091755</c:v>
                </c:pt>
                <c:pt idx="5391">
                  <c:v>-0.37118859610866106</c:v>
                </c:pt>
                <c:pt idx="5392">
                  <c:v>-0.263280572561718</c:v>
                </c:pt>
                <c:pt idx="5393">
                  <c:v>-0.25519215982470456</c:v>
                </c:pt>
                <c:pt idx="5394">
                  <c:v>-0.24043337621612917</c:v>
                </c:pt>
                <c:pt idx="5395">
                  <c:v>-0.23410541803512769</c:v>
                </c:pt>
                <c:pt idx="5396">
                  <c:v>-0.33358261615449675</c:v>
                </c:pt>
                <c:pt idx="5397">
                  <c:v>-0.42391512880324517</c:v>
                </c:pt>
                <c:pt idx="5398">
                  <c:v>-0.35994104339146782</c:v>
                </c:pt>
                <c:pt idx="5399">
                  <c:v>-6.4678267234182171E-2</c:v>
                </c:pt>
                <c:pt idx="5400">
                  <c:v>-0.38490078520427123</c:v>
                </c:pt>
                <c:pt idx="5401">
                  <c:v>-0.40985084879643263</c:v>
                </c:pt>
                <c:pt idx="5402">
                  <c:v>-0.18208306716294845</c:v>
                </c:pt>
                <c:pt idx="5403">
                  <c:v>-0.3543172670328712</c:v>
                </c:pt>
                <c:pt idx="5404">
                  <c:v>-0.43516268152043841</c:v>
                </c:pt>
                <c:pt idx="5405">
                  <c:v>-0.26996062165392182</c:v>
                </c:pt>
                <c:pt idx="5406">
                  <c:v>-0.43551477243164083</c:v>
                </c:pt>
                <c:pt idx="5407">
                  <c:v>-0.40212420519126352</c:v>
                </c:pt>
                <c:pt idx="5408">
                  <c:v>-0.30932705616409822</c:v>
                </c:pt>
                <c:pt idx="5409">
                  <c:v>-0.12408484902097014</c:v>
                </c:pt>
                <c:pt idx="5410">
                  <c:v>-0.1701313326233504</c:v>
                </c:pt>
                <c:pt idx="5411">
                  <c:v>-0.28542358708490218</c:v>
                </c:pt>
                <c:pt idx="5412">
                  <c:v>-0.30405537071670408</c:v>
                </c:pt>
                <c:pt idx="5413">
                  <c:v>-0.37646028155605532</c:v>
                </c:pt>
                <c:pt idx="5414">
                  <c:v>-0.24500087984111851</c:v>
                </c:pt>
                <c:pt idx="5415">
                  <c:v>-0.23164078165671079</c:v>
                </c:pt>
                <c:pt idx="5416">
                  <c:v>-5.1670259960976926E-2</c:v>
                </c:pt>
                <c:pt idx="5417">
                  <c:v>-0.33744593795708133</c:v>
                </c:pt>
                <c:pt idx="5418">
                  <c:v>-0.34377389613808285</c:v>
                </c:pt>
                <c:pt idx="5419">
                  <c:v>-0.19192225623533204</c:v>
                </c:pt>
                <c:pt idx="5420">
                  <c:v>-9.4205512671974967E-2</c:v>
                </c:pt>
                <c:pt idx="5421">
                  <c:v>-4.8511119980797164E-2</c:v>
                </c:pt>
                <c:pt idx="5422">
                  <c:v>-0.35045394523028667</c:v>
                </c:pt>
                <c:pt idx="5423">
                  <c:v>-0.30932705616409822</c:v>
                </c:pt>
                <c:pt idx="5424">
                  <c:v>-0.37786864520086499</c:v>
                </c:pt>
                <c:pt idx="5425">
                  <c:v>-0.20808940348871705</c:v>
                </c:pt>
                <c:pt idx="5426">
                  <c:v>-0.1877068435215451</c:v>
                </c:pt>
                <c:pt idx="5427">
                  <c:v>-0.40106793245765626</c:v>
                </c:pt>
                <c:pt idx="5428">
                  <c:v>-0.26679180345310022</c:v>
                </c:pt>
                <c:pt idx="5429">
                  <c:v>-0.32198297252610114</c:v>
                </c:pt>
                <c:pt idx="5430">
                  <c:v>-0.33920639251309342</c:v>
                </c:pt>
                <c:pt idx="5431">
                  <c:v>-0.28753613255211657</c:v>
                </c:pt>
                <c:pt idx="5432">
                  <c:v>-0.1729383816923277</c:v>
                </c:pt>
                <c:pt idx="5433">
                  <c:v>-0.14517159081054698</c:v>
                </c:pt>
                <c:pt idx="5434">
                  <c:v>-0.3026470070718944</c:v>
                </c:pt>
                <c:pt idx="5435">
                  <c:v>-0.2144173616697185</c:v>
                </c:pt>
                <c:pt idx="5436">
                  <c:v>-6.0462854520395258E-2</c:v>
                </c:pt>
                <c:pt idx="5437">
                  <c:v>-0.12935653446836437</c:v>
                </c:pt>
                <c:pt idx="5438">
                  <c:v>-0.22215368349552966</c:v>
                </c:pt>
                <c:pt idx="5439">
                  <c:v>-0.34447807796048768</c:v>
                </c:pt>
                <c:pt idx="5440">
                  <c:v>-0.34553435069409483</c:v>
                </c:pt>
                <c:pt idx="5441">
                  <c:v>-0.32655047615109056</c:v>
                </c:pt>
                <c:pt idx="5442">
                  <c:v>-0.26925643983151709</c:v>
                </c:pt>
                <c:pt idx="5443">
                  <c:v>-0.29139945435470116</c:v>
                </c:pt>
                <c:pt idx="5444">
                  <c:v>-0.25660052346951412</c:v>
                </c:pt>
                <c:pt idx="5445">
                  <c:v>-0.15009118534673879</c:v>
                </c:pt>
                <c:pt idx="5446">
                  <c:v>-0.31354246887788528</c:v>
                </c:pt>
                <c:pt idx="5447">
                  <c:v>-0.3272546579734954</c:v>
                </c:pt>
                <c:pt idx="5448">
                  <c:v>-0.36064522521387271</c:v>
                </c:pt>
                <c:pt idx="5449">
                  <c:v>-0.22812955076532862</c:v>
                </c:pt>
                <c:pt idx="5450">
                  <c:v>-0.24640924348592816</c:v>
                </c:pt>
                <c:pt idx="5451">
                  <c:v>-0.11248520539257451</c:v>
                </c:pt>
                <c:pt idx="5452">
                  <c:v>-6.3279581810015218E-3</c:v>
                </c:pt>
                <c:pt idx="5453">
                  <c:v>-0.43340222696442637</c:v>
                </c:pt>
                <c:pt idx="5454">
                  <c:v>-0.20949776713352677</c:v>
                </c:pt>
                <c:pt idx="5455">
                  <c:v>-0.34483016887168999</c:v>
                </c:pt>
                <c:pt idx="5456">
                  <c:v>-0.31142992341067077</c:v>
                </c:pt>
                <c:pt idx="5457">
                  <c:v>-0.16450755626475375</c:v>
                </c:pt>
                <c:pt idx="5458">
                  <c:v>-0.21898486529470793</c:v>
                </c:pt>
                <c:pt idx="5459">
                  <c:v>-0.35045394523028667</c:v>
                </c:pt>
                <c:pt idx="5460">
                  <c:v>-0.19719394168272625</c:v>
                </c:pt>
                <c:pt idx="5461">
                  <c:v>-0.17117792713631558</c:v>
                </c:pt>
                <c:pt idx="5462">
                  <c:v>-0.30791869251928866</c:v>
                </c:pt>
                <c:pt idx="5463">
                  <c:v>-0.2530796143574901</c:v>
                </c:pt>
                <c:pt idx="5464">
                  <c:v>-9.3853421760772576E-2</c:v>
                </c:pt>
                <c:pt idx="5465">
                  <c:v>-0.24253624346270161</c:v>
                </c:pt>
                <c:pt idx="5466">
                  <c:v>-0.36521272883886202</c:v>
                </c:pt>
                <c:pt idx="5467">
                  <c:v>-0.24288833437390403</c:v>
                </c:pt>
                <c:pt idx="5468">
                  <c:v>-0.37189277793106595</c:v>
                </c:pt>
                <c:pt idx="5469">
                  <c:v>-4.5694392691177872E-2</c:v>
                </c:pt>
                <c:pt idx="5470">
                  <c:v>-0.3191662452364819</c:v>
                </c:pt>
                <c:pt idx="5471">
                  <c:v>-0.34763721794066738</c:v>
                </c:pt>
                <c:pt idx="5472">
                  <c:v>-0.26328057256171805</c:v>
                </c:pt>
                <c:pt idx="5473">
                  <c:v>-0.25764711798247941</c:v>
                </c:pt>
                <c:pt idx="5474">
                  <c:v>-0.10404470174435852</c:v>
                </c:pt>
                <c:pt idx="5475">
                  <c:v>-0.14657995445535663</c:v>
                </c:pt>
                <c:pt idx="5476">
                  <c:v>-0.48120916512281864</c:v>
                </c:pt>
                <c:pt idx="5477">
                  <c:v>-0.32092669979249394</c:v>
                </c:pt>
                <c:pt idx="5478">
                  <c:v>-0.17329047260353009</c:v>
                </c:pt>
                <c:pt idx="5479">
                  <c:v>-0.12794817082355472</c:v>
                </c:pt>
                <c:pt idx="5480">
                  <c:v>-6.9245770859171607E-2</c:v>
                </c:pt>
                <c:pt idx="5481">
                  <c:v>-0.40387498152663365</c:v>
                </c:pt>
                <c:pt idx="5482">
                  <c:v>-0.38911619791805824</c:v>
                </c:pt>
                <c:pt idx="5483">
                  <c:v>-0.12197230355375564</c:v>
                </c:pt>
                <c:pt idx="5484">
                  <c:v>-0.1472744580571195</c:v>
                </c:pt>
                <c:pt idx="5485">
                  <c:v>-0.38102778518104474</c:v>
                </c:pt>
                <c:pt idx="5486">
                  <c:v>-0.39368370154304755</c:v>
                </c:pt>
                <c:pt idx="5487">
                  <c:v>-9.3501330849570144E-2</c:v>
                </c:pt>
                <c:pt idx="5488">
                  <c:v>-0.33217425250968718</c:v>
                </c:pt>
                <c:pt idx="5489">
                  <c:v>-0.34728512702946501</c:v>
                </c:pt>
                <c:pt idx="5490">
                  <c:v>-0.10158974358658364</c:v>
                </c:pt>
                <c:pt idx="5491">
                  <c:v>-0.30827078343049102</c:v>
                </c:pt>
                <c:pt idx="5492">
                  <c:v>-0.3543172670328712</c:v>
                </c:pt>
                <c:pt idx="5493">
                  <c:v>-6.8893679947969161E-2</c:v>
                </c:pt>
                <c:pt idx="5494">
                  <c:v>-0.12021184899774365</c:v>
                </c:pt>
                <c:pt idx="5495">
                  <c:v>-0.37259695975347079</c:v>
                </c:pt>
                <c:pt idx="5496">
                  <c:v>-0.37013232337505386</c:v>
                </c:pt>
                <c:pt idx="5497">
                  <c:v>-0.17716347262675666</c:v>
                </c:pt>
                <c:pt idx="5498">
                  <c:v>-0.32514211250628089</c:v>
                </c:pt>
                <c:pt idx="5499">
                  <c:v>-0.29807950344690498</c:v>
                </c:pt>
                <c:pt idx="5500">
                  <c:v>-0.19262643805773688</c:v>
                </c:pt>
                <c:pt idx="5501">
                  <c:v>-0.21968904711711273</c:v>
                </c:pt>
                <c:pt idx="5502">
                  <c:v>-0.32549420341748331</c:v>
                </c:pt>
                <c:pt idx="5503">
                  <c:v>-0.30299909798309682</c:v>
                </c:pt>
                <c:pt idx="5504">
                  <c:v>-0.29139945435470116</c:v>
                </c:pt>
                <c:pt idx="5505">
                  <c:v>-0.48366412328059355</c:v>
                </c:pt>
                <c:pt idx="5506">
                  <c:v>-0.10896429628055039</c:v>
                </c:pt>
                <c:pt idx="5507">
                  <c:v>-0.28436731435129486</c:v>
                </c:pt>
                <c:pt idx="5508">
                  <c:v>-0.23937710348252186</c:v>
                </c:pt>
                <c:pt idx="5509">
                  <c:v>-0.25975966344969392</c:v>
                </c:pt>
                <c:pt idx="5510">
                  <c:v>-0.3638043651940524</c:v>
                </c:pt>
                <c:pt idx="5511">
                  <c:v>-0.24851211073250068</c:v>
                </c:pt>
                <c:pt idx="5512">
                  <c:v>-0.439026003323023</c:v>
                </c:pt>
                <c:pt idx="5513">
                  <c:v>-0.37857282702326978</c:v>
                </c:pt>
                <c:pt idx="5514">
                  <c:v>-0.28612776890730696</c:v>
                </c:pt>
                <c:pt idx="5515">
                  <c:v>-0.24394460710751131</c:v>
                </c:pt>
                <c:pt idx="5516">
                  <c:v>-0.22742536894292384</c:v>
                </c:pt>
                <c:pt idx="5517">
                  <c:v>-0.12830026173475712</c:v>
                </c:pt>
                <c:pt idx="5518">
                  <c:v>-0.29596695797969053</c:v>
                </c:pt>
                <c:pt idx="5519">
                  <c:v>-0.23164078165671079</c:v>
                </c:pt>
                <c:pt idx="5520">
                  <c:v>-0.26538343980829054</c:v>
                </c:pt>
                <c:pt idx="5521">
                  <c:v>-0.37259695975347079</c:v>
                </c:pt>
                <c:pt idx="5522">
                  <c:v>-0.34483016887168999</c:v>
                </c:pt>
                <c:pt idx="5523">
                  <c:v>-0.37118859610866106</c:v>
                </c:pt>
                <c:pt idx="5524">
                  <c:v>-0.30018237069347753</c:v>
                </c:pt>
                <c:pt idx="5525">
                  <c:v>-0.22601700529811419</c:v>
                </c:pt>
                <c:pt idx="5526">
                  <c:v>-0.23937710348252186</c:v>
                </c:pt>
                <c:pt idx="5527">
                  <c:v>-4.6750665424785127E-2</c:v>
                </c:pt>
                <c:pt idx="5528">
                  <c:v>-0.24007160708428479</c:v>
                </c:pt>
                <c:pt idx="5529">
                  <c:v>-0.24710374708769101</c:v>
                </c:pt>
                <c:pt idx="5530">
                  <c:v>-0.16133873806393206</c:v>
                </c:pt>
                <c:pt idx="5531">
                  <c:v>-0.23867292166011711</c:v>
                </c:pt>
                <c:pt idx="5532">
                  <c:v>-0.40669170881625288</c:v>
                </c:pt>
                <c:pt idx="5533">
                  <c:v>-6.1167036342800067E-2</c:v>
                </c:pt>
                <c:pt idx="5534">
                  <c:v>-0.32373374886147122</c:v>
                </c:pt>
                <c:pt idx="5535">
                  <c:v>-0.39579624701026206</c:v>
                </c:pt>
                <c:pt idx="5536">
                  <c:v>-0.37189277793106595</c:v>
                </c:pt>
                <c:pt idx="5537">
                  <c:v>-0.26924676161087513</c:v>
                </c:pt>
                <c:pt idx="5538">
                  <c:v>-0.15149954899154847</c:v>
                </c:pt>
                <c:pt idx="5539">
                  <c:v>-0.46925743058322056</c:v>
                </c:pt>
                <c:pt idx="5540">
                  <c:v>-0.34447807796048768</c:v>
                </c:pt>
                <c:pt idx="5541">
                  <c:v>-0.36662109248367175</c:v>
                </c:pt>
                <c:pt idx="5542">
                  <c:v>-0.49526376690898927</c:v>
                </c:pt>
                <c:pt idx="5543">
                  <c:v>-0.37048441428625628</c:v>
                </c:pt>
                <c:pt idx="5544">
                  <c:v>-0.30897496525289586</c:v>
                </c:pt>
                <c:pt idx="5545">
                  <c:v>-7.2062498148790871E-2</c:v>
                </c:pt>
                <c:pt idx="5546">
                  <c:v>-0.37400532339828035</c:v>
                </c:pt>
                <c:pt idx="5547">
                  <c:v>-0.25765679620312143</c:v>
                </c:pt>
                <c:pt idx="5548">
                  <c:v>-0.2611680270945036</c:v>
                </c:pt>
                <c:pt idx="5549">
                  <c:v>-0.22496073256450694</c:v>
                </c:pt>
                <c:pt idx="5550">
                  <c:v>-0.45800987786602732</c:v>
                </c:pt>
                <c:pt idx="5551">
                  <c:v>-0.3272546579734954</c:v>
                </c:pt>
                <c:pt idx="5552">
                  <c:v>-0.29702323071329778</c:v>
                </c:pt>
                <c:pt idx="5553">
                  <c:v>-7.0302043592778821E-2</c:v>
                </c:pt>
                <c:pt idx="5554">
                  <c:v>-0.27558439801251849</c:v>
                </c:pt>
                <c:pt idx="5555">
                  <c:v>-0.36802945612848131</c:v>
                </c:pt>
                <c:pt idx="5556">
                  <c:v>-0.16204291988633684</c:v>
                </c:pt>
                <c:pt idx="5557">
                  <c:v>-0.45238610150743069</c:v>
                </c:pt>
                <c:pt idx="5558">
                  <c:v>-0.42953890516184179</c:v>
                </c:pt>
                <c:pt idx="5559">
                  <c:v>-0.23375332712392527</c:v>
                </c:pt>
                <c:pt idx="5560">
                  <c:v>-0.18700266169914026</c:v>
                </c:pt>
              </c:numCache>
            </c:numRef>
          </c:xVal>
          <c:yVal>
            <c:numRef>
              <c:f>'3d scatterplotV1_1b.xls'!old_ys</c:f>
              <c:numCache>
                <c:formatCode>General</c:formatCode>
                <c:ptCount val="5561"/>
                <c:pt idx="0">
                  <c:v>-0.2906923576763164</c:v>
                </c:pt>
                <c:pt idx="1">
                  <c:v>-0.2001488169274569</c:v>
                </c:pt>
                <c:pt idx="2">
                  <c:v>-0.22014449505711928</c:v>
                </c:pt>
                <c:pt idx="3">
                  <c:v>-7.8451429236742462E-2</c:v>
                </c:pt>
                <c:pt idx="4">
                  <c:v>-0.13985871047367171</c:v>
                </c:pt>
                <c:pt idx="5">
                  <c:v>-0.2634556358179061</c:v>
                </c:pt>
                <c:pt idx="6">
                  <c:v>-0.19771595364782635</c:v>
                </c:pt>
                <c:pt idx="7">
                  <c:v>-0.1390064428587777</c:v>
                </c:pt>
                <c:pt idx="8">
                  <c:v>-0.16765694271940268</c:v>
                </c:pt>
                <c:pt idx="9">
                  <c:v>-0.38991890491734849</c:v>
                </c:pt>
                <c:pt idx="10">
                  <c:v>-0.2963287113258099</c:v>
                </c:pt>
                <c:pt idx="11">
                  <c:v>-0.10466906581773683</c:v>
                </c:pt>
                <c:pt idx="12">
                  <c:v>-0.19355388166680845</c:v>
                </c:pt>
                <c:pt idx="13">
                  <c:v>-0.24129375722166849</c:v>
                </c:pt>
                <c:pt idx="14">
                  <c:v>-0.24561617801948057</c:v>
                </c:pt>
                <c:pt idx="15">
                  <c:v>-0.31892582604243014</c:v>
                </c:pt>
                <c:pt idx="16">
                  <c:v>-0.37736867401842333</c:v>
                </c:pt>
                <c:pt idx="17">
                  <c:v>-0.20679603136383329</c:v>
                </c:pt>
                <c:pt idx="18">
                  <c:v>-0.19198326613741024</c:v>
                </c:pt>
                <c:pt idx="19">
                  <c:v>-0.3662927247879737</c:v>
                </c:pt>
                <c:pt idx="20">
                  <c:v>-0.1491073614970061</c:v>
                </c:pt>
                <c:pt idx="21">
                  <c:v>-0.30206315448103122</c:v>
                </c:pt>
                <c:pt idx="22">
                  <c:v>-0.24724082836941214</c:v>
                </c:pt>
                <c:pt idx="23">
                  <c:v>-0.22527337313982526</c:v>
                </c:pt>
                <c:pt idx="24">
                  <c:v>-0.14915964067273399</c:v>
                </c:pt>
                <c:pt idx="25">
                  <c:v>-0.20230503725869381</c:v>
                </c:pt>
                <c:pt idx="26">
                  <c:v>-0.12964325334864926</c:v>
                </c:pt>
                <c:pt idx="27">
                  <c:v>-0.31141636385582144</c:v>
                </c:pt>
                <c:pt idx="28">
                  <c:v>-0.27178800427047478</c:v>
                </c:pt>
                <c:pt idx="29">
                  <c:v>-0.15846879536232922</c:v>
                </c:pt>
                <c:pt idx="30">
                  <c:v>-0.23010151385961944</c:v>
                </c:pt>
                <c:pt idx="31">
                  <c:v>-0.17225249517599797</c:v>
                </c:pt>
                <c:pt idx="32">
                  <c:v>-0.13503879424441056</c:v>
                </c:pt>
                <c:pt idx="33">
                  <c:v>-0.21278540155196637</c:v>
                </c:pt>
                <c:pt idx="34">
                  <c:v>-0.2982200244887967</c:v>
                </c:pt>
                <c:pt idx="35">
                  <c:v>-0.19483962975727984</c:v>
                </c:pt>
                <c:pt idx="36">
                  <c:v>-0.21143739415042867</c:v>
                </c:pt>
                <c:pt idx="37">
                  <c:v>-0.16602231223413283</c:v>
                </c:pt>
                <c:pt idx="38">
                  <c:v>-0.35558975236684059</c:v>
                </c:pt>
                <c:pt idx="39">
                  <c:v>5.6062852165952526E-2</c:v>
                </c:pt>
                <c:pt idx="40">
                  <c:v>-0.36124197594031904</c:v>
                </c:pt>
                <c:pt idx="41">
                  <c:v>-0.32730400482499911</c:v>
                </c:pt>
                <c:pt idx="42">
                  <c:v>-0.32562707529933971</c:v>
                </c:pt>
                <c:pt idx="43">
                  <c:v>-0.30858585029527513</c:v>
                </c:pt>
                <c:pt idx="44">
                  <c:v>-0.28590062620826517</c:v>
                </c:pt>
                <c:pt idx="45">
                  <c:v>-0.31795901994074194</c:v>
                </c:pt>
                <c:pt idx="46">
                  <c:v>-0.33135976280975576</c:v>
                </c:pt>
                <c:pt idx="47">
                  <c:v>-0.24069992792929684</c:v>
                </c:pt>
                <c:pt idx="48">
                  <c:v>-0.29302713145021914</c:v>
                </c:pt>
                <c:pt idx="49">
                  <c:v>-0.38169931930676859</c:v>
                </c:pt>
                <c:pt idx="50">
                  <c:v>-0.29541594004465488</c:v>
                </c:pt>
                <c:pt idx="51">
                  <c:v>-0.11013509051509753</c:v>
                </c:pt>
                <c:pt idx="52">
                  <c:v>-0.35828752281472132</c:v>
                </c:pt>
                <c:pt idx="53">
                  <c:v>-0.17922040724596291</c:v>
                </c:pt>
                <c:pt idx="54">
                  <c:v>-0.13857120673839496</c:v>
                </c:pt>
                <c:pt idx="55">
                  <c:v>-0.21074547535232896</c:v>
                </c:pt>
                <c:pt idx="56">
                  <c:v>-0.37882475106102742</c:v>
                </c:pt>
                <c:pt idx="57">
                  <c:v>-0.30849774092488541</c:v>
                </c:pt>
                <c:pt idx="58">
                  <c:v>-0.32520006366949006</c:v>
                </c:pt>
                <c:pt idx="59">
                  <c:v>-0.35926430905174783</c:v>
                </c:pt>
                <c:pt idx="60">
                  <c:v>-0.15360658009267858</c:v>
                </c:pt>
                <c:pt idx="61">
                  <c:v>-0.3049835330567725</c:v>
                </c:pt>
                <c:pt idx="62">
                  <c:v>-0.13716094002579099</c:v>
                </c:pt>
                <c:pt idx="63">
                  <c:v>-0.12521451855457597</c:v>
                </c:pt>
                <c:pt idx="64">
                  <c:v>-0.1577604275831635</c:v>
                </c:pt>
                <c:pt idx="65">
                  <c:v>-0.23096376160985183</c:v>
                </c:pt>
                <c:pt idx="66">
                  <c:v>-0.19955323199027991</c:v>
                </c:pt>
                <c:pt idx="67">
                  <c:v>-0.29065828312646003</c:v>
                </c:pt>
                <c:pt idx="68">
                  <c:v>-0.33682754315192182</c:v>
                </c:pt>
                <c:pt idx="69">
                  <c:v>-0.30335888270684103</c:v>
                </c:pt>
                <c:pt idx="70">
                  <c:v>-0.22944542525618147</c:v>
                </c:pt>
                <c:pt idx="71">
                  <c:v>-0.27649338201294182</c:v>
                </c:pt>
                <c:pt idx="72">
                  <c:v>-0.11310950391137194</c:v>
                </c:pt>
                <c:pt idx="73">
                  <c:v>-0.23075113361732968</c:v>
                </c:pt>
                <c:pt idx="74">
                  <c:v>-5.9582906025562571E-2</c:v>
                </c:pt>
                <c:pt idx="75">
                  <c:v>-0.42975813685041186</c:v>
                </c:pt>
                <c:pt idx="76">
                  <c:v>-0.15246122054832478</c:v>
                </c:pt>
                <c:pt idx="77">
                  <c:v>-0.26870080803221158</c:v>
                </c:pt>
                <c:pt idx="78">
                  <c:v>-0.13003443478383706</c:v>
                </c:pt>
                <c:pt idx="79">
                  <c:v>-0.11033949401708663</c:v>
                </c:pt>
                <c:pt idx="80">
                  <c:v>-7.985347145881333E-2</c:v>
                </c:pt>
                <c:pt idx="81">
                  <c:v>5.9523726425280699E-3</c:v>
                </c:pt>
                <c:pt idx="82">
                  <c:v>-0.19198326613741024</c:v>
                </c:pt>
                <c:pt idx="83">
                  <c:v>-0.16743433459154217</c:v>
                </c:pt>
                <c:pt idx="84">
                  <c:v>-0.26140572948293028</c:v>
                </c:pt>
                <c:pt idx="85">
                  <c:v>-0.13678796321647457</c:v>
                </c:pt>
                <c:pt idx="86">
                  <c:v>-0.16234775554922568</c:v>
                </c:pt>
                <c:pt idx="87">
                  <c:v>-0.15077431088732701</c:v>
                </c:pt>
                <c:pt idx="88">
                  <c:v>-4.469790135273484E-2</c:v>
                </c:pt>
                <c:pt idx="89">
                  <c:v>-0.19841785258126438</c:v>
                </c:pt>
                <c:pt idx="90">
                  <c:v>-0.21047058804874053</c:v>
                </c:pt>
                <c:pt idx="91">
                  <c:v>-0.28609504957491583</c:v>
                </c:pt>
                <c:pt idx="92">
                  <c:v>-0.26587676331739307</c:v>
                </c:pt>
                <c:pt idx="93">
                  <c:v>-0.12909172309666705</c:v>
                </c:pt>
                <c:pt idx="94">
                  <c:v>-0.33723283886628946</c:v>
                </c:pt>
                <c:pt idx="95">
                  <c:v>-0.16991947704690066</c:v>
                </c:pt>
                <c:pt idx="96">
                  <c:v>-0.26544152719701031</c:v>
                </c:pt>
                <c:pt idx="97">
                  <c:v>-0.28658256487102646</c:v>
                </c:pt>
                <c:pt idx="98">
                  <c:v>1.5892942463962167E-2</c:v>
                </c:pt>
                <c:pt idx="99">
                  <c:v>-0.25986743285858316</c:v>
                </c:pt>
                <c:pt idx="100">
                  <c:v>-0.38735154288024692</c:v>
                </c:pt>
                <c:pt idx="101">
                  <c:v>-0.34086334086600184</c:v>
                </c:pt>
                <c:pt idx="102">
                  <c:v>-0.34589588508778513</c:v>
                </c:pt>
                <c:pt idx="103">
                  <c:v>-0.35427406387035404</c:v>
                </c:pt>
                <c:pt idx="104">
                  <c:v>-0.31886181108655848</c:v>
                </c:pt>
                <c:pt idx="105">
                  <c:v>-0.31113149641689458</c:v>
                </c:pt>
                <c:pt idx="106">
                  <c:v>-0.32210113165108301</c:v>
                </c:pt>
                <c:pt idx="107">
                  <c:v>-0.17083224832805566</c:v>
                </c:pt>
                <c:pt idx="108">
                  <c:v>-0.2025599642916055</c:v>
                </c:pt>
                <c:pt idx="109">
                  <c:v>-0.32069908942901215</c:v>
                </c:pt>
                <c:pt idx="110">
                  <c:v>-7.1200405372656025E-2</c:v>
                </c:pt>
                <c:pt idx="111">
                  <c:v>-0.38024324226416445</c:v>
                </c:pt>
                <c:pt idx="112">
                  <c:v>-0.11002055202830341</c:v>
                </c:pt>
                <c:pt idx="113">
                  <c:v>-0.31886181108655848</c:v>
                </c:pt>
                <c:pt idx="114">
                  <c:v>-0.28584834703253725</c:v>
                </c:pt>
                <c:pt idx="115">
                  <c:v>-0.21355953993180907</c:v>
                </c:pt>
                <c:pt idx="116">
                  <c:v>-0.30563139716967747</c:v>
                </c:pt>
                <c:pt idx="117">
                  <c:v>4.9032680784921248E-2</c:v>
                </c:pt>
                <c:pt idx="118">
                  <c:v>-0.31028098444680585</c:v>
                </c:pt>
                <c:pt idx="119">
                  <c:v>-0.26989844675229324</c:v>
                </c:pt>
                <c:pt idx="120">
                  <c:v>-0.33752768644055464</c:v>
                </c:pt>
                <c:pt idx="121">
                  <c:v>-0.26276371701980639</c:v>
                </c:pt>
                <c:pt idx="122">
                  <c:v>-0.24767606448979484</c:v>
                </c:pt>
                <c:pt idx="123">
                  <c:v>-5.7735647547770566E-2</c:v>
                </c:pt>
                <c:pt idx="124">
                  <c:v>-0.33428014138549705</c:v>
                </c:pt>
                <c:pt idx="125">
                  <c:v>-0.29237926733731423</c:v>
                </c:pt>
                <c:pt idx="126">
                  <c:v>-8.6490705759851308E-2</c:v>
                </c:pt>
                <c:pt idx="127">
                  <c:v>-0.30460057611211766</c:v>
                </c:pt>
                <c:pt idx="128">
                  <c:v>-2.049434091205455E-2</c:v>
                </c:pt>
                <c:pt idx="129">
                  <c:v>8.6390281552236742E-2</c:v>
                </c:pt>
                <c:pt idx="130">
                  <c:v>-0.34898483697085375</c:v>
                </c:pt>
                <c:pt idx="131">
                  <c:v>-0.31005837631894534</c:v>
                </c:pt>
                <c:pt idx="132">
                  <c:v>-0.30552508317341631</c:v>
                </c:pt>
                <c:pt idx="133">
                  <c:v>-0.19630393129041704</c:v>
                </c:pt>
                <c:pt idx="134">
                  <c:v>-0.35752160892541152</c:v>
                </c:pt>
                <c:pt idx="135">
                  <c:v>-0.20193030480457197</c:v>
                </c:pt>
                <c:pt idx="136">
                  <c:v>-0.31562249052203395</c:v>
                </c:pt>
                <c:pt idx="137">
                  <c:v>-0.38385553963800539</c:v>
                </c:pt>
                <c:pt idx="138">
                  <c:v>-0.22695030266548458</c:v>
                </c:pt>
                <c:pt idx="139">
                  <c:v>-0.20051181360143505</c:v>
                </c:pt>
                <c:pt idx="140">
                  <c:v>-0.29157281005242025</c:v>
                </c:pt>
                <c:pt idx="141">
                  <c:v>-0.32070906956435058</c:v>
                </c:pt>
                <c:pt idx="142">
                  <c:v>-0.20674199654330011</c:v>
                </c:pt>
                <c:pt idx="143">
                  <c:v>-0.25058646293019771</c:v>
                </c:pt>
                <c:pt idx="144">
                  <c:v>-9.2455981533466375E-2</c:v>
                </c:pt>
                <c:pt idx="145">
                  <c:v>-0.24431869414886551</c:v>
                </c:pt>
                <c:pt idx="146">
                  <c:v>-0.39833762709550152</c:v>
                </c:pt>
                <c:pt idx="147">
                  <c:v>-0.36126018056619047</c:v>
                </c:pt>
                <c:pt idx="148">
                  <c:v>-0.30724606738427046</c:v>
                </c:pt>
                <c:pt idx="149">
                  <c:v>3.3202585925887533E-2</c:v>
                </c:pt>
                <c:pt idx="150">
                  <c:v>-0.23718396441637854</c:v>
                </c:pt>
                <c:pt idx="151">
                  <c:v>-0.16917352342826772</c:v>
                </c:pt>
                <c:pt idx="152">
                  <c:v>-0.25647949925740809</c:v>
                </c:pt>
                <c:pt idx="153">
                  <c:v>-0.18068470877910009</c:v>
                </c:pt>
                <c:pt idx="154">
                  <c:v>-0.2775142229351632</c:v>
                </c:pt>
                <c:pt idx="155">
                  <c:v>-0.20771055828979362</c:v>
                </c:pt>
                <c:pt idx="156">
                  <c:v>-0.27106965635597052</c:v>
                </c:pt>
                <c:pt idx="157">
                  <c:v>-0.2321972305245954</c:v>
                </c:pt>
                <c:pt idx="158">
                  <c:v>-0.35590046986509083</c:v>
                </c:pt>
                <c:pt idx="159">
                  <c:v>-0.19198326613741024</c:v>
                </c:pt>
                <c:pt idx="160">
                  <c:v>-0.23199282702260632</c:v>
                </c:pt>
                <c:pt idx="161">
                  <c:v>-0.10110082312909063</c:v>
                </c:pt>
                <c:pt idx="162">
                  <c:v>-0.10975388921524798</c:v>
                </c:pt>
                <c:pt idx="163">
                  <c:v>-0.28346951857343983</c:v>
                </c:pt>
                <c:pt idx="164">
                  <c:v>-0.15413990571878944</c:v>
                </c:pt>
                <c:pt idx="165">
                  <c:v>-0.25821868809413367</c:v>
                </c:pt>
                <c:pt idx="166">
                  <c:v>-0.25827272291466685</c:v>
                </c:pt>
                <c:pt idx="167">
                  <c:v>-0.22679170949349561</c:v>
                </c:pt>
                <c:pt idx="168">
                  <c:v>-0.15943560146401739</c:v>
                </c:pt>
                <c:pt idx="169">
                  <c:v>-0.1883527641376978</c:v>
                </c:pt>
                <c:pt idx="170">
                  <c:v>-0.25291125656876196</c:v>
                </c:pt>
                <c:pt idx="171">
                  <c:v>-0.3613142153867237</c:v>
                </c:pt>
                <c:pt idx="172">
                  <c:v>-0.17484570727242285</c:v>
                </c:pt>
                <c:pt idx="173">
                  <c:v>0.10525704911861135</c:v>
                </c:pt>
                <c:pt idx="174">
                  <c:v>1.3726741997386896E-2</c:v>
                </c:pt>
                <c:pt idx="175">
                  <c:v>-0.29286853827823006</c:v>
                </c:pt>
                <c:pt idx="176">
                  <c:v>-3.8068891542229949E-2</c:v>
                </c:pt>
                <c:pt idx="177">
                  <c:v>-3.5361140959010842E-2</c:v>
                </c:pt>
                <c:pt idx="178">
                  <c:v>-0.28454263867138913</c:v>
                </c:pt>
                <c:pt idx="179">
                  <c:v>-0.43170172918912653</c:v>
                </c:pt>
                <c:pt idx="180">
                  <c:v>-0.47181760407058371</c:v>
                </c:pt>
                <c:pt idx="181">
                  <c:v>-0.2647496083989106</c:v>
                </c:pt>
                <c:pt idx="182">
                  <c:v>-0.34141311547317865</c:v>
                </c:pt>
                <c:pt idx="183">
                  <c:v>-0.3594669569089316</c:v>
                </c:pt>
                <c:pt idx="184">
                  <c:v>-0.26090823405148134</c:v>
                </c:pt>
                <c:pt idx="185">
                  <c:v>-0.1006215323235131</c:v>
                </c:pt>
                <c:pt idx="186">
                  <c:v>-0.26485767803997706</c:v>
                </c:pt>
                <c:pt idx="187">
                  <c:v>-0.32956653915249701</c:v>
                </c:pt>
                <c:pt idx="188">
                  <c:v>-0.35655655846852874</c:v>
                </c:pt>
                <c:pt idx="189">
                  <c:v>-0.30152160436438746</c:v>
                </c:pt>
                <c:pt idx="190">
                  <c:v>-0.25631092595008076</c:v>
                </c:pt>
                <c:pt idx="191">
                  <c:v>-0.23690085262225702</c:v>
                </c:pt>
                <c:pt idx="192">
                  <c:v>-0.16760290789886956</c:v>
                </c:pt>
                <c:pt idx="193">
                  <c:v>0.17496437990305824</c:v>
                </c:pt>
                <c:pt idx="194">
                  <c:v>-0.10347965158818813</c:v>
                </c:pt>
                <c:pt idx="195">
                  <c:v>-0.25604426313702527</c:v>
                </c:pt>
                <c:pt idx="196">
                  <c:v>-0.31838427592578628</c:v>
                </c:pt>
                <c:pt idx="197">
                  <c:v>-0.28939662945050659</c:v>
                </c:pt>
                <c:pt idx="198">
                  <c:v>-0.21273136673143322</c:v>
                </c:pt>
                <c:pt idx="199">
                  <c:v>-0.19495416824407399</c:v>
                </c:pt>
                <c:pt idx="200">
                  <c:v>-0.13402793345752759</c:v>
                </c:pt>
                <c:pt idx="201">
                  <c:v>-0.1355903244963928</c:v>
                </c:pt>
                <c:pt idx="202">
                  <c:v>-0.2144200320372362</c:v>
                </c:pt>
                <c:pt idx="203">
                  <c:v>-0.26448470123066048</c:v>
                </c:pt>
                <c:pt idx="204">
                  <c:v>-0.3507698361375795</c:v>
                </c:pt>
                <c:pt idx="205">
                  <c:v>-0.29487263428320576</c:v>
                </c:pt>
                <c:pt idx="206">
                  <c:v>0.12527268751895043</c:v>
                </c:pt>
                <c:pt idx="207">
                  <c:v>-0.30595033915846065</c:v>
                </c:pt>
                <c:pt idx="208">
                  <c:v>-0.25313386469662252</c:v>
                </c:pt>
                <c:pt idx="209">
                  <c:v>-0.16057449216264363</c:v>
                </c:pt>
                <c:pt idx="210">
                  <c:v>0.19880318802495522</c:v>
                </c:pt>
                <c:pt idx="211">
                  <c:v>-0.15246122054832478</c:v>
                </c:pt>
                <c:pt idx="212">
                  <c:v>-0.30741464069159785</c:v>
                </c:pt>
                <c:pt idx="213">
                  <c:v>-0.28476524679924964</c:v>
                </c:pt>
                <c:pt idx="214">
                  <c:v>-0.26908200933206106</c:v>
                </c:pt>
                <c:pt idx="215">
                  <c:v>-0.14343517765285099</c:v>
                </c:pt>
                <c:pt idx="216">
                  <c:v>-0.32919356234318053</c:v>
                </c:pt>
                <c:pt idx="217">
                  <c:v>-0.27940378045334469</c:v>
                </c:pt>
                <c:pt idx="218">
                  <c:v>-0.24092078041235199</c:v>
                </c:pt>
                <c:pt idx="219">
                  <c:v>-0.10300036078261052</c:v>
                </c:pt>
                <c:pt idx="220">
                  <c:v>-0.30784987681198051</c:v>
                </c:pt>
                <c:pt idx="221">
                  <c:v>-0.32357716896436395</c:v>
                </c:pt>
                <c:pt idx="222">
                  <c:v>-0.14619520741179787</c:v>
                </c:pt>
                <c:pt idx="223">
                  <c:v>-0.32914128316745273</c:v>
                </c:pt>
                <c:pt idx="224">
                  <c:v>0.11385783602904088</c:v>
                </c:pt>
                <c:pt idx="225">
                  <c:v>-0.39363576064264516</c:v>
                </c:pt>
                <c:pt idx="226">
                  <c:v>-0.30497355292143413</c:v>
                </c:pt>
                <c:pt idx="227">
                  <c:v>-5.985428203954038E-2</c:v>
                </c:pt>
                <c:pt idx="228">
                  <c:v>-0.32952248446730215</c:v>
                </c:pt>
                <c:pt idx="229">
                  <c:v>-0.2918999765317366</c:v>
                </c:pt>
                <c:pt idx="230">
                  <c:v>-9.9697025262214412E-2</c:v>
                </c:pt>
                <c:pt idx="231">
                  <c:v>-0.1353236616833374</c:v>
                </c:pt>
                <c:pt idx="232">
                  <c:v>-6.6017492469416822E-2</c:v>
                </c:pt>
                <c:pt idx="233">
                  <c:v>-0.24399152766954918</c:v>
                </c:pt>
                <c:pt idx="234">
                  <c:v>-9.3041586335305029E-2</c:v>
                </c:pt>
                <c:pt idx="235">
                  <c:v>-0.10034664501992463</c:v>
                </c:pt>
                <c:pt idx="236">
                  <c:v>-0.13911275685503877</c:v>
                </c:pt>
                <c:pt idx="237">
                  <c:v>-0.18187412300864877</c:v>
                </c:pt>
                <c:pt idx="238">
                  <c:v>-0.22150248259399535</c:v>
                </c:pt>
                <c:pt idx="239">
                  <c:v>-0.21420740404471397</c:v>
                </c:pt>
                <c:pt idx="240">
                  <c:v>-5.8935041912657693E-2</c:v>
                </c:pt>
                <c:pt idx="241">
                  <c:v>2.5885334558710255E-3</c:v>
                </c:pt>
                <c:pt idx="242">
                  <c:v>-0.20712319784314961</c:v>
                </c:pt>
                <c:pt idx="243">
                  <c:v>-0.17295439410943605</c:v>
                </c:pt>
                <c:pt idx="244">
                  <c:v>-7.7687270992238072E-2</c:v>
                </c:pt>
                <c:pt idx="245">
                  <c:v>-0.21101860701111205</c:v>
                </c:pt>
                <c:pt idx="246">
                  <c:v>2.8634207594594313E-3</c:v>
                </c:pt>
                <c:pt idx="247">
                  <c:v>-7.6792028448793292E-3</c:v>
                </c:pt>
                <c:pt idx="248">
                  <c:v>-0.28065545399395975</c:v>
                </c:pt>
                <c:pt idx="249">
                  <c:v>-0.28697374630621442</c:v>
                </c:pt>
                <c:pt idx="250">
                  <c:v>-8.3261365330665249E-2</c:v>
                </c:pt>
                <c:pt idx="251">
                  <c:v>-5.2127478659487025E-2</c:v>
                </c:pt>
                <c:pt idx="252">
                  <c:v>-0.29952397720513951</c:v>
                </c:pt>
                <c:pt idx="253">
                  <c:v>-0.14246837155116271</c:v>
                </c:pt>
                <c:pt idx="254">
                  <c:v>-0.2009029950366229</c:v>
                </c:pt>
                <c:pt idx="255">
                  <c:v>-0.29433283981136726</c:v>
                </c:pt>
                <c:pt idx="256">
                  <c:v>-0.30043027964056679</c:v>
                </c:pt>
                <c:pt idx="257">
                  <c:v>-0.17251093349852029</c:v>
                </c:pt>
                <c:pt idx="258">
                  <c:v>-0.25173182247455161</c:v>
                </c:pt>
                <c:pt idx="259">
                  <c:v>-0.3150386413650007</c:v>
                </c:pt>
                <c:pt idx="260">
                  <c:v>-0.31000609714321747</c:v>
                </c:pt>
                <c:pt idx="261">
                  <c:v>-0.17731911394763766</c:v>
                </c:pt>
                <c:pt idx="262">
                  <c:v>-0.34947235226696433</c:v>
                </c:pt>
                <c:pt idx="263">
                  <c:v>-0.24237685745495607</c:v>
                </c:pt>
                <c:pt idx="264">
                  <c:v>-0.24167495852151799</c:v>
                </c:pt>
                <c:pt idx="265">
                  <c:v>-0.34443980804518098</c:v>
                </c:pt>
                <c:pt idx="266">
                  <c:v>-0.31633436959081052</c:v>
                </c:pt>
                <c:pt idx="267">
                  <c:v>-0.36120790139046255</c:v>
                </c:pt>
                <c:pt idx="268">
                  <c:v>-0.38792127775810054</c:v>
                </c:pt>
                <c:pt idx="269">
                  <c:v>-0.39487745404792179</c:v>
                </c:pt>
                <c:pt idx="270">
                  <c:v>-0.47570303310320777</c:v>
                </c:pt>
                <c:pt idx="271">
                  <c:v>-0.3894736886616274</c:v>
                </c:pt>
                <c:pt idx="272">
                  <c:v>-0.21440182741136476</c:v>
                </c:pt>
                <c:pt idx="273">
                  <c:v>-0.1818641428733104</c:v>
                </c:pt>
                <c:pt idx="274">
                  <c:v>-0.35212782367445555</c:v>
                </c:pt>
                <c:pt idx="275">
                  <c:v>-0.24767606448979484</c:v>
                </c:pt>
                <c:pt idx="276">
                  <c:v>-0.26691756451029114</c:v>
                </c:pt>
                <c:pt idx="277">
                  <c:v>-0.20572115562107873</c:v>
                </c:pt>
                <c:pt idx="278">
                  <c:v>-0.14182050743825783</c:v>
                </c:pt>
                <c:pt idx="279">
                  <c:v>-0.27492276648354358</c:v>
                </c:pt>
                <c:pt idx="280">
                  <c:v>-0.23307592725589388</c:v>
                </c:pt>
                <c:pt idx="281">
                  <c:v>-0.25524603034266452</c:v>
                </c:pt>
                <c:pt idx="282">
                  <c:v>-0.11673002577574598</c:v>
                </c:pt>
                <c:pt idx="283">
                  <c:v>-0.27941376058868306</c:v>
                </c:pt>
                <c:pt idx="284">
                  <c:v>-0.312988735030025</c:v>
                </c:pt>
                <c:pt idx="285">
                  <c:v>-0.14784395217624741</c:v>
                </c:pt>
                <c:pt idx="286">
                  <c:v>-0.25085137009844777</c:v>
                </c:pt>
                <c:pt idx="287">
                  <c:v>-0.1400272837809991</c:v>
                </c:pt>
                <c:pt idx="288">
                  <c:v>-0.12959919866345443</c:v>
                </c:pt>
                <c:pt idx="289">
                  <c:v>-2.4551854541616625E-2</c:v>
                </c:pt>
                <c:pt idx="290">
                  <c:v>1.1686815797749488E-2</c:v>
                </c:pt>
                <c:pt idx="291">
                  <c:v>-0.2049064738456518</c:v>
                </c:pt>
                <c:pt idx="292">
                  <c:v>-0.11597584766658006</c:v>
                </c:pt>
                <c:pt idx="293">
                  <c:v>-0.3662927247879737</c:v>
                </c:pt>
                <c:pt idx="294">
                  <c:v>6.1733280365302311E-2</c:v>
                </c:pt>
                <c:pt idx="295">
                  <c:v>-0.16526813412496683</c:v>
                </c:pt>
                <c:pt idx="296">
                  <c:v>-0.23713168524065059</c:v>
                </c:pt>
                <c:pt idx="297">
                  <c:v>-8.5746507786023718E-2</c:v>
                </c:pt>
                <c:pt idx="298">
                  <c:v>-0.26246064495500804</c:v>
                </c:pt>
                <c:pt idx="299">
                  <c:v>-0.30763549317465305</c:v>
                </c:pt>
                <c:pt idx="300">
                  <c:v>-2.4816761709866672E-2</c:v>
                </c:pt>
                <c:pt idx="301">
                  <c:v>-4.584150525228347E-2</c:v>
                </c:pt>
                <c:pt idx="302">
                  <c:v>-0.11212098189420172</c:v>
                </c:pt>
                <c:pt idx="303">
                  <c:v>-0.20825035276163206</c:v>
                </c:pt>
                <c:pt idx="304">
                  <c:v>-0.19982811929386834</c:v>
                </c:pt>
                <c:pt idx="305">
                  <c:v>-0.28125103893113668</c:v>
                </c:pt>
                <c:pt idx="306">
                  <c:v>-0.21026618454675139</c:v>
                </c:pt>
                <c:pt idx="307">
                  <c:v>-0.16295156497693572</c:v>
                </c:pt>
                <c:pt idx="308">
                  <c:v>-0.12019195446813101</c:v>
                </c:pt>
                <c:pt idx="309">
                  <c:v>-0.20161311846059407</c:v>
                </c:pt>
                <c:pt idx="310">
                  <c:v>-0.32780150025644805</c:v>
                </c:pt>
                <c:pt idx="311">
                  <c:v>-0.19829157831432659</c:v>
                </c:pt>
                <c:pt idx="312">
                  <c:v>-0.21448229134830246</c:v>
                </c:pt>
                <c:pt idx="313">
                  <c:v>-0.25491710821854291</c:v>
                </c:pt>
                <c:pt idx="314">
                  <c:v>-0.28227187985335805</c:v>
                </c:pt>
                <c:pt idx="315">
                  <c:v>-0.17879515126091852</c:v>
                </c:pt>
                <c:pt idx="316">
                  <c:v>-0.16873828730788495</c:v>
                </c:pt>
                <c:pt idx="317">
                  <c:v>-0.40699420447126955</c:v>
                </c:pt>
                <c:pt idx="318">
                  <c:v>-0.21355953993180907</c:v>
                </c:pt>
                <c:pt idx="319">
                  <c:v>-0.23172616420955083</c:v>
                </c:pt>
                <c:pt idx="320">
                  <c:v>-0.304279878478529</c:v>
                </c:pt>
                <c:pt idx="321">
                  <c:v>-0.14072742706963182</c:v>
                </c:pt>
                <c:pt idx="322">
                  <c:v>-0.13954799297542159</c:v>
                </c:pt>
                <c:pt idx="323">
                  <c:v>-0.32421329729712517</c:v>
                </c:pt>
                <c:pt idx="324">
                  <c:v>-0.24311283093825067</c:v>
                </c:pt>
                <c:pt idx="325">
                  <c:v>-0.10450871700094252</c:v>
                </c:pt>
                <c:pt idx="326">
                  <c:v>-4.0872975986371685E-2</c:v>
                </c:pt>
                <c:pt idx="327">
                  <c:v>-3.9673581621484585E-2</c:v>
                </c:pt>
                <c:pt idx="328">
                  <c:v>6.6442914406278086E-3</c:v>
                </c:pt>
                <c:pt idx="329">
                  <c:v>-0.17543953656479463</c:v>
                </c:pt>
                <c:pt idx="330">
                  <c:v>-8.4601148241669893E-2</c:v>
                </c:pt>
                <c:pt idx="331">
                  <c:v>-0.20441720290473589</c:v>
                </c:pt>
                <c:pt idx="332">
                  <c:v>-0.20447123772526912</c:v>
                </c:pt>
                <c:pt idx="333">
                  <c:v>-9.9644746086486574E-2</c:v>
                </c:pt>
                <c:pt idx="334">
                  <c:v>-0.36429509762872581</c:v>
                </c:pt>
                <c:pt idx="335">
                  <c:v>-0.26816923805090614</c:v>
                </c:pt>
                <c:pt idx="336">
                  <c:v>-7.0061514674029893E-2</c:v>
                </c:pt>
                <c:pt idx="337">
                  <c:v>-0.36990326651700939</c:v>
                </c:pt>
                <c:pt idx="338">
                  <c:v>-0.23470057760582536</c:v>
                </c:pt>
                <c:pt idx="339">
                  <c:v>-0.26259338806767363</c:v>
                </c:pt>
                <c:pt idx="340">
                  <c:v>-0.16474478863419442</c:v>
                </c:pt>
                <c:pt idx="341">
                  <c:v>-0.29887611309223461</c:v>
                </c:pt>
                <c:pt idx="342">
                  <c:v>-0.27340443012987325</c:v>
                </c:pt>
                <c:pt idx="343">
                  <c:v>-9.0725017187273813E-2</c:v>
                </c:pt>
                <c:pt idx="344">
                  <c:v>-6.3851292002841536E-2</c:v>
                </c:pt>
                <c:pt idx="345">
                  <c:v>-0.18965847249884596</c:v>
                </c:pt>
                <c:pt idx="346">
                  <c:v>-0.19674092305560506</c:v>
                </c:pt>
                <c:pt idx="347">
                  <c:v>-0.32109202650900537</c:v>
                </c:pt>
                <c:pt idx="348">
                  <c:v>-0.24550986402321956</c:v>
                </c:pt>
                <c:pt idx="349">
                  <c:v>-0.11559464636673045</c:v>
                </c:pt>
                <c:pt idx="350">
                  <c:v>-0.27502908047980468</c:v>
                </c:pt>
                <c:pt idx="351">
                  <c:v>-0.22442286116973656</c:v>
                </c:pt>
                <c:pt idx="352">
                  <c:v>-0.24318507038465534</c:v>
                </c:pt>
                <c:pt idx="353">
                  <c:v>-0.28762336606392458</c:v>
                </c:pt>
                <c:pt idx="354">
                  <c:v>-0.23508177890567486</c:v>
                </c:pt>
                <c:pt idx="355">
                  <c:v>-0.22814794138556629</c:v>
                </c:pt>
                <c:pt idx="356">
                  <c:v>-0.33158237093761633</c:v>
                </c:pt>
                <c:pt idx="357">
                  <c:v>-0.20274849786960961</c:v>
                </c:pt>
                <c:pt idx="358">
                  <c:v>4.4816573983370259E-2</c:v>
                </c:pt>
                <c:pt idx="359">
                  <c:v>-0.23458428347422591</c:v>
                </c:pt>
                <c:pt idx="360">
                  <c:v>-0.25594792927610266</c:v>
                </c:pt>
                <c:pt idx="361">
                  <c:v>-0.30898525622099604</c:v>
                </c:pt>
                <c:pt idx="362">
                  <c:v>-0.28146366692365887</c:v>
                </c:pt>
                <c:pt idx="363">
                  <c:v>-0.26173465160705195</c:v>
                </c:pt>
                <c:pt idx="364">
                  <c:v>-3.5711656843946948E-3</c:v>
                </c:pt>
                <c:pt idx="365">
                  <c:v>-9.4932899498291895E-2</c:v>
                </c:pt>
                <c:pt idx="366">
                  <c:v>-0.26205359359583519</c:v>
                </c:pt>
                <c:pt idx="367">
                  <c:v>-0.15792900089049078</c:v>
                </c:pt>
                <c:pt idx="368">
                  <c:v>-0.21171228145401716</c:v>
                </c:pt>
                <c:pt idx="369">
                  <c:v>-0.3629288856013167</c:v>
                </c:pt>
                <c:pt idx="370">
                  <c:v>-0.32768520612484858</c:v>
                </c:pt>
                <c:pt idx="371">
                  <c:v>-1.9200368331050044E-2</c:v>
                </c:pt>
                <c:pt idx="372">
                  <c:v>-0.23783358417408879</c:v>
                </c:pt>
                <c:pt idx="373">
                  <c:v>-0.25967300949193245</c:v>
                </c:pt>
                <c:pt idx="374">
                  <c:v>-0.2294013705709867</c:v>
                </c:pt>
                <c:pt idx="375">
                  <c:v>-0.14900104750074503</c:v>
                </c:pt>
                <c:pt idx="376">
                  <c:v>-0.30649188927510446</c:v>
                </c:pt>
                <c:pt idx="377">
                  <c:v>-0.22393359022882059</c:v>
                </c:pt>
                <c:pt idx="378">
                  <c:v>-0.10531517428583638</c:v>
                </c:pt>
                <c:pt idx="379">
                  <c:v>-0.29541594004465488</c:v>
                </c:pt>
                <c:pt idx="380">
                  <c:v>-0.25324017869288357</c:v>
                </c:pt>
                <c:pt idx="381">
                  <c:v>-0.29779476850375236</c:v>
                </c:pt>
                <c:pt idx="382">
                  <c:v>-0.2560542432723637</c:v>
                </c:pt>
                <c:pt idx="383">
                  <c:v>-0.21155368828202811</c:v>
                </c:pt>
                <c:pt idx="384">
                  <c:v>-0.26930461745992162</c:v>
                </c:pt>
                <c:pt idx="385">
                  <c:v>-0.1125479935240514</c:v>
                </c:pt>
                <c:pt idx="386">
                  <c:v>-0.25946213714421562</c:v>
                </c:pt>
                <c:pt idx="387">
                  <c:v>-0.13619413392410296</c:v>
                </c:pt>
                <c:pt idx="388">
                  <c:v>-0.30633154045831024</c:v>
                </c:pt>
                <c:pt idx="389">
                  <c:v>-0.21805053403694863</c:v>
                </c:pt>
                <c:pt idx="390">
                  <c:v>-0.24351223686397161</c:v>
                </c:pt>
                <c:pt idx="391">
                  <c:v>-5.7204077566465214E-2</c:v>
                </c:pt>
                <c:pt idx="392">
                  <c:v>-0.1674965939026084</c:v>
                </c:pt>
                <c:pt idx="393">
                  <c:v>-7.1581606672505599E-2</c:v>
                </c:pt>
                <c:pt idx="394">
                  <c:v>-0.36202433881069485</c:v>
                </c:pt>
                <c:pt idx="395">
                  <c:v>1.8217736102526361E-2</c:v>
                </c:pt>
                <c:pt idx="396">
                  <c:v>-0.32163357662564918</c:v>
                </c:pt>
                <c:pt idx="397">
                  <c:v>-0.13040741159315358</c:v>
                </c:pt>
                <c:pt idx="398">
                  <c:v>-0.2355070348907192</c:v>
                </c:pt>
                <c:pt idx="399">
                  <c:v>1.6613046023271724E-2</c:v>
                </c:pt>
                <c:pt idx="400">
                  <c:v>-0.29562856803717708</c:v>
                </c:pt>
                <c:pt idx="401">
                  <c:v>-0.23312820643162174</c:v>
                </c:pt>
                <c:pt idx="402">
                  <c:v>-0.18241567312529261</c:v>
                </c:pt>
                <c:pt idx="403">
                  <c:v>-0.3155784358368392</c:v>
                </c:pt>
                <c:pt idx="404">
                  <c:v>-0.257624858801762</c:v>
                </c:pt>
                <c:pt idx="405">
                  <c:v>-0.18668405910257152</c:v>
                </c:pt>
                <c:pt idx="406">
                  <c:v>-0.2480995648300339</c:v>
                </c:pt>
                <c:pt idx="407">
                  <c:v>-0.1191529089200383</c:v>
                </c:pt>
                <c:pt idx="408">
                  <c:v>-0.35384705224050433</c:v>
                </c:pt>
                <c:pt idx="409">
                  <c:v>-0.30302996058271942</c:v>
                </c:pt>
                <c:pt idx="410">
                  <c:v>-0.25440963265175554</c:v>
                </c:pt>
                <c:pt idx="411">
                  <c:v>-0.24264000897840085</c:v>
                </c:pt>
                <c:pt idx="412">
                  <c:v>-0.38532159681594791</c:v>
                </c:pt>
                <c:pt idx="413">
                  <c:v>-0.29579714134450441</c:v>
                </c:pt>
                <c:pt idx="414">
                  <c:v>-0.26686352968975802</c:v>
                </c:pt>
                <c:pt idx="415">
                  <c:v>-0.24826989378216643</c:v>
                </c:pt>
                <c:pt idx="416">
                  <c:v>-0.32270669672359853</c:v>
                </c:pt>
                <c:pt idx="417">
                  <c:v>-0.18565499368981711</c:v>
                </c:pt>
                <c:pt idx="418">
                  <c:v>-0.3430395214679155</c:v>
                </c:pt>
                <c:pt idx="419">
                  <c:v>-0.24419593117153826</c:v>
                </c:pt>
                <c:pt idx="420">
                  <c:v>-0.24506640341230379</c:v>
                </c:pt>
                <c:pt idx="421">
                  <c:v>-0.25550271302038158</c:v>
                </c:pt>
                <c:pt idx="422">
                  <c:v>-0.17093680667951133</c:v>
                </c:pt>
                <c:pt idx="423">
                  <c:v>-0.33077415800791715</c:v>
                </c:pt>
                <c:pt idx="424">
                  <c:v>-0.10078188114030742</c:v>
                </c:pt>
                <c:pt idx="425">
                  <c:v>-0.2144182763924308</c:v>
                </c:pt>
                <c:pt idx="426">
                  <c:v>-0.18575955204127287</c:v>
                </c:pt>
                <c:pt idx="427">
                  <c:v>-0.26090472276187066</c:v>
                </c:pt>
                <c:pt idx="428">
                  <c:v>-0.26219398214195272</c:v>
                </c:pt>
                <c:pt idx="429">
                  <c:v>-0.35887959646228756</c:v>
                </c:pt>
                <c:pt idx="430">
                  <c:v>-0.14710797869295283</c:v>
                </c:pt>
                <c:pt idx="431">
                  <c:v>-0.13542822003479318</c:v>
                </c:pt>
                <c:pt idx="432">
                  <c:v>-0.33189133279106126</c:v>
                </c:pt>
                <c:pt idx="433">
                  <c:v>-0.35801910435686057</c:v>
                </c:pt>
                <c:pt idx="434">
                  <c:v>-0.1571207879607916</c:v>
                </c:pt>
                <c:pt idx="435">
                  <c:v>-0.19782226764408736</c:v>
                </c:pt>
                <c:pt idx="436">
                  <c:v>6.872762155167178E-2</c:v>
                </c:pt>
                <c:pt idx="437">
                  <c:v>6.164692663971795E-2</c:v>
                </c:pt>
                <c:pt idx="438">
                  <c:v>-0.33130572798922259</c:v>
                </c:pt>
                <c:pt idx="439">
                  <c:v>-5.082999478887186E-2</c:v>
                </c:pt>
                <c:pt idx="440">
                  <c:v>-0.44121528738071097</c:v>
                </c:pt>
                <c:pt idx="441">
                  <c:v>-0.37325888121313333</c:v>
                </c:pt>
                <c:pt idx="442">
                  <c:v>-0.21528874863319636</c:v>
                </c:pt>
                <c:pt idx="443">
                  <c:v>-0.43056634978011105</c:v>
                </c:pt>
                <c:pt idx="444">
                  <c:v>-0.12895133455054952</c:v>
                </c:pt>
                <c:pt idx="445">
                  <c:v>-0.3226967165882601</c:v>
                </c:pt>
                <c:pt idx="446">
                  <c:v>-0.21592838825556815</c:v>
                </c:pt>
                <c:pt idx="447">
                  <c:v>-0.27668780537959253</c:v>
                </c:pt>
                <c:pt idx="448">
                  <c:v>-0.26859449403595048</c:v>
                </c:pt>
                <c:pt idx="449">
                  <c:v>-0.18565499368981711</c:v>
                </c:pt>
                <c:pt idx="450">
                  <c:v>-0.40828817705227405</c:v>
                </c:pt>
                <c:pt idx="451">
                  <c:v>-0.40683385565447522</c:v>
                </c:pt>
                <c:pt idx="452">
                  <c:v>-0.37757954636614016</c:v>
                </c:pt>
                <c:pt idx="453">
                  <c:v>-0.20596961380826267</c:v>
                </c:pt>
                <c:pt idx="454">
                  <c:v>-0.34876047319818787</c:v>
                </c:pt>
                <c:pt idx="455">
                  <c:v>-0.14504984786744402</c:v>
                </c:pt>
                <c:pt idx="456">
                  <c:v>-0.16193072405471431</c:v>
                </c:pt>
                <c:pt idx="457">
                  <c:v>-0.22463548916225867</c:v>
                </c:pt>
                <c:pt idx="458">
                  <c:v>-0.17739310903884764</c:v>
                </c:pt>
                <c:pt idx="459">
                  <c:v>-8.4661651907930791E-2</c:v>
                </c:pt>
                <c:pt idx="460">
                  <c:v>-0.39108013438568734</c:v>
                </c:pt>
                <c:pt idx="461">
                  <c:v>-0.14769533913959679</c:v>
                </c:pt>
                <c:pt idx="462">
                  <c:v>-0.14655995973058139</c:v>
                </c:pt>
                <c:pt idx="463">
                  <c:v>-0.3336123170019154</c:v>
                </c:pt>
                <c:pt idx="464">
                  <c:v>-0.3428774170063158</c:v>
                </c:pt>
                <c:pt idx="465">
                  <c:v>-0.19582639612964475</c:v>
                </c:pt>
                <c:pt idx="466">
                  <c:v>-0.17040523669820595</c:v>
                </c:pt>
                <c:pt idx="467">
                  <c:v>-0.14805833581357489</c:v>
                </c:pt>
                <c:pt idx="468">
                  <c:v>-0.19619761729415591</c:v>
                </c:pt>
                <c:pt idx="469">
                  <c:v>-0.36292712995651139</c:v>
                </c:pt>
                <c:pt idx="470">
                  <c:v>-0.32853571809493726</c:v>
                </c:pt>
                <c:pt idx="471">
                  <c:v>-0.25988563748445465</c:v>
                </c:pt>
                <c:pt idx="472">
                  <c:v>-0.178731136305047</c:v>
                </c:pt>
                <c:pt idx="473">
                  <c:v>-0.2907628414779157</c:v>
                </c:pt>
                <c:pt idx="474">
                  <c:v>-9.1788157149884711E-2</c:v>
                </c:pt>
                <c:pt idx="475">
                  <c:v>-0.28669063451209292</c:v>
                </c:pt>
                <c:pt idx="476">
                  <c:v>-0.43056634978011105</c:v>
                </c:pt>
                <c:pt idx="477">
                  <c:v>-0.35525085010738061</c:v>
                </c:pt>
                <c:pt idx="478">
                  <c:v>-0.18166149501612661</c:v>
                </c:pt>
                <c:pt idx="479">
                  <c:v>-0.29832458284025243</c:v>
                </c:pt>
                <c:pt idx="480">
                  <c:v>-0.30929246242963554</c:v>
                </c:pt>
                <c:pt idx="481">
                  <c:v>-0.14223753893276916</c:v>
                </c:pt>
                <c:pt idx="482">
                  <c:v>-0.3028073524548589</c:v>
                </c:pt>
                <c:pt idx="483">
                  <c:v>-0.25053242810966447</c:v>
                </c:pt>
                <c:pt idx="484">
                  <c:v>-0.2882794546673626</c:v>
                </c:pt>
                <c:pt idx="485">
                  <c:v>-0.24859881590628821</c:v>
                </c:pt>
                <c:pt idx="486">
                  <c:v>-0.13451544875363819</c:v>
                </c:pt>
                <c:pt idx="487">
                  <c:v>-0.41397856552230056</c:v>
                </c:pt>
                <c:pt idx="488">
                  <c:v>-0.33320702128754787</c:v>
                </c:pt>
                <c:pt idx="489">
                  <c:v>-0.22786307394663952</c:v>
                </c:pt>
                <c:pt idx="490">
                  <c:v>-0.15500862231474949</c:v>
                </c:pt>
                <c:pt idx="491">
                  <c:v>-0.13136423755950336</c:v>
                </c:pt>
                <c:pt idx="492">
                  <c:v>-0.17473763763135647</c:v>
                </c:pt>
                <c:pt idx="493">
                  <c:v>-0.27702495199424715</c:v>
                </c:pt>
                <c:pt idx="494">
                  <c:v>-0.30453831680105137</c:v>
                </c:pt>
                <c:pt idx="495">
                  <c:v>-0.1847404667638568</c:v>
                </c:pt>
                <c:pt idx="496">
                  <c:v>-0.12175258986219088</c:v>
                </c:pt>
                <c:pt idx="497">
                  <c:v>-1.9667923356483909E-2</c:v>
                </c:pt>
                <c:pt idx="498">
                  <c:v>-2.3406494997262745E-2</c:v>
                </c:pt>
                <c:pt idx="499">
                  <c:v>-0.29178192675533177</c:v>
                </c:pt>
                <c:pt idx="500">
                  <c:v>-0.13083266757819795</c:v>
                </c:pt>
                <c:pt idx="501">
                  <c:v>-0.29232523251678094</c:v>
                </c:pt>
                <c:pt idx="502">
                  <c:v>-0.39537670512417616</c:v>
                </c:pt>
                <c:pt idx="503">
                  <c:v>-0.28249273233641325</c:v>
                </c:pt>
                <c:pt idx="504">
                  <c:v>-0.29989695401445599</c:v>
                </c:pt>
                <c:pt idx="505">
                  <c:v>7.7701385271417678E-2</c:v>
                </c:pt>
                <c:pt idx="506">
                  <c:v>-0.3573107365776948</c:v>
                </c:pt>
                <c:pt idx="507">
                  <c:v>-0.30362378987509109</c:v>
                </c:pt>
                <c:pt idx="508">
                  <c:v>-0.28816491618056839</c:v>
                </c:pt>
                <c:pt idx="509">
                  <c:v>-0.27594360740576496</c:v>
                </c:pt>
                <c:pt idx="510">
                  <c:v>6.5853053305930637E-2</c:v>
                </c:pt>
                <c:pt idx="511">
                  <c:v>-0.28938664931516828</c:v>
                </c:pt>
                <c:pt idx="512">
                  <c:v>-0.37086009248335916</c:v>
                </c:pt>
                <c:pt idx="513">
                  <c:v>-0.33990651489965201</c:v>
                </c:pt>
                <c:pt idx="514">
                  <c:v>-0.48112675876017907</c:v>
                </c:pt>
                <c:pt idx="515">
                  <c:v>-0.27335039530934002</c:v>
                </c:pt>
                <c:pt idx="516">
                  <c:v>-0.30447605748998513</c:v>
                </c:pt>
                <c:pt idx="517">
                  <c:v>-0.22960401842817046</c:v>
                </c:pt>
                <c:pt idx="518">
                  <c:v>-0.16942198161545174</c:v>
                </c:pt>
                <c:pt idx="519">
                  <c:v>-0.37984383633844343</c:v>
                </c:pt>
                <c:pt idx="520">
                  <c:v>-0.22712885610815028</c:v>
                </c:pt>
                <c:pt idx="521">
                  <c:v>-0.11780314587369521</c:v>
                </c:pt>
                <c:pt idx="522">
                  <c:v>-0.28881278029347335</c:v>
                </c:pt>
                <c:pt idx="523">
                  <c:v>-0.31676785006638791</c:v>
                </c:pt>
                <c:pt idx="524">
                  <c:v>-0.35005971271360836</c:v>
                </c:pt>
                <c:pt idx="525">
                  <c:v>-0.37978804587310494</c:v>
                </c:pt>
                <c:pt idx="526">
                  <c:v>-0.28999045874287832</c:v>
                </c:pt>
                <c:pt idx="527">
                  <c:v>-0.42158260592502672</c:v>
                </c:pt>
                <c:pt idx="528">
                  <c:v>-0.16808219870444707</c:v>
                </c:pt>
                <c:pt idx="529">
                  <c:v>-0.38413218258639914</c:v>
                </c:pt>
                <c:pt idx="530">
                  <c:v>-0.34871992980260369</c:v>
                </c:pt>
                <c:pt idx="531">
                  <c:v>-0.29849491179238508</c:v>
                </c:pt>
                <c:pt idx="532">
                  <c:v>-0.33212392105426014</c:v>
                </c:pt>
                <c:pt idx="533">
                  <c:v>-0.37223979593571732</c:v>
                </c:pt>
                <c:pt idx="534">
                  <c:v>-0.38510721317862034</c:v>
                </c:pt>
                <c:pt idx="535">
                  <c:v>-0.33812327137773163</c:v>
                </c:pt>
                <c:pt idx="536">
                  <c:v>-0.35829574730525432</c:v>
                </c:pt>
                <c:pt idx="537">
                  <c:v>-0.31309504902628599</c:v>
                </c:pt>
                <c:pt idx="538">
                  <c:v>-0.26238251571995685</c:v>
                </c:pt>
                <c:pt idx="539">
                  <c:v>-0.30038622495537193</c:v>
                </c:pt>
                <c:pt idx="540">
                  <c:v>-0.22370922645615471</c:v>
                </c:pt>
                <c:pt idx="541">
                  <c:v>-0.35989221289397599</c:v>
                </c:pt>
                <c:pt idx="542">
                  <c:v>-0.19651831492774455</c:v>
                </c:pt>
                <c:pt idx="543">
                  <c:v>-0.2121375374390615</c:v>
                </c:pt>
                <c:pt idx="544">
                  <c:v>-0.42266395051350902</c:v>
                </c:pt>
                <c:pt idx="545">
                  <c:v>-0.43996361384009597</c:v>
                </c:pt>
                <c:pt idx="546">
                  <c:v>-0.47863339181428738</c:v>
                </c:pt>
                <c:pt idx="547">
                  <c:v>-2.4904871080256345E-2</c:v>
                </c:pt>
                <c:pt idx="548">
                  <c:v>-0.27414862810370078</c:v>
                </c:pt>
                <c:pt idx="549">
                  <c:v>-0.15235490655206363</c:v>
                </c:pt>
                <c:pt idx="550">
                  <c:v>-0.2948526740125289</c:v>
                </c:pt>
                <c:pt idx="551">
                  <c:v>-0.20089301490128458</c:v>
                </c:pt>
                <c:pt idx="552">
                  <c:v>-0.227118875972812</c:v>
                </c:pt>
                <c:pt idx="553">
                  <c:v>-0.36049426667688073</c:v>
                </c:pt>
                <c:pt idx="554">
                  <c:v>-0.33434240069656329</c:v>
                </c:pt>
                <c:pt idx="555">
                  <c:v>-0.37529705176796546</c:v>
                </c:pt>
                <c:pt idx="556">
                  <c:v>-0.30124320577118835</c:v>
                </c:pt>
                <c:pt idx="557">
                  <c:v>-0.24459533709725925</c:v>
                </c:pt>
                <c:pt idx="558">
                  <c:v>-0.21047881253927359</c:v>
                </c:pt>
                <c:pt idx="559">
                  <c:v>-0.36702869827126833</c:v>
                </c:pt>
                <c:pt idx="560">
                  <c:v>-0.35860646480350461</c:v>
                </c:pt>
                <c:pt idx="561">
                  <c:v>-0.24178127251777914</c:v>
                </c:pt>
                <c:pt idx="562">
                  <c:v>-0.33952355795499728</c:v>
                </c:pt>
                <c:pt idx="563">
                  <c:v>-0.22491037646584716</c:v>
                </c:pt>
                <c:pt idx="564">
                  <c:v>-0.13077040826713171</c:v>
                </c:pt>
                <c:pt idx="565">
                  <c:v>-0.23545300007018602</c:v>
                </c:pt>
                <c:pt idx="566">
                  <c:v>-0.24911218126172213</c:v>
                </c:pt>
                <c:pt idx="567">
                  <c:v>-0.18143888688826604</c:v>
                </c:pt>
                <c:pt idx="568">
                  <c:v>-0.15808934970728511</c:v>
                </c:pt>
                <c:pt idx="569">
                  <c:v>-9.2881237518510712E-2</c:v>
                </c:pt>
                <c:pt idx="570">
                  <c:v>0.16836122015187671</c:v>
                </c:pt>
                <c:pt idx="571">
                  <c:v>-0.19359793635200329</c:v>
                </c:pt>
                <c:pt idx="572">
                  <c:v>-0.32021979862343453</c:v>
                </c:pt>
                <c:pt idx="573">
                  <c:v>-0.24896181258026628</c:v>
                </c:pt>
                <c:pt idx="574">
                  <c:v>-9.6758442060601746E-2</c:v>
                </c:pt>
                <c:pt idx="575">
                  <c:v>0.13128026233295489</c:v>
                </c:pt>
                <c:pt idx="576">
                  <c:v>4.9628265722098344E-2</c:v>
                </c:pt>
                <c:pt idx="577">
                  <c:v>-0.30270926294913086</c:v>
                </c:pt>
                <c:pt idx="578">
                  <c:v>-0.38029552143989231</c:v>
                </c:pt>
                <c:pt idx="579">
                  <c:v>-0.14007956295672691</c:v>
                </c:pt>
                <c:pt idx="580">
                  <c:v>-0.20873786805774269</c:v>
                </c:pt>
                <c:pt idx="581">
                  <c:v>-0.349568686127887</c:v>
                </c:pt>
                <c:pt idx="582">
                  <c:v>-0.12722037020435695</c:v>
                </c:pt>
                <c:pt idx="583">
                  <c:v>-0.35509872578111934</c:v>
                </c:pt>
                <c:pt idx="584">
                  <c:v>-0.27065086921665399</c:v>
                </c:pt>
                <c:pt idx="585">
                  <c:v>-0.2490781067118657</c:v>
                </c:pt>
                <c:pt idx="586">
                  <c:v>-0.33742137244429349</c:v>
                </c:pt>
                <c:pt idx="587">
                  <c:v>-0.16732450930567042</c:v>
                </c:pt>
                <c:pt idx="588">
                  <c:v>-0.27784314505928481</c:v>
                </c:pt>
                <c:pt idx="589">
                  <c:v>-0.45981714777883542</c:v>
                </c:pt>
                <c:pt idx="590">
                  <c:v>-0.30141529036812631</c:v>
                </c:pt>
                <c:pt idx="591">
                  <c:v>-0.33606162926261218</c:v>
                </c:pt>
                <c:pt idx="592">
                  <c:v>-0.43818859480870859</c:v>
                </c:pt>
                <c:pt idx="593">
                  <c:v>-0.30168019753637643</c:v>
                </c:pt>
                <c:pt idx="594">
                  <c:v>-0.22798112372304438</c:v>
                </c:pt>
                <c:pt idx="595">
                  <c:v>-0.32628316390277767</c:v>
                </c:pt>
                <c:pt idx="596">
                  <c:v>-0.26924235814885539</c:v>
                </c:pt>
                <c:pt idx="597">
                  <c:v>-0.29983293905858438</c:v>
                </c:pt>
                <c:pt idx="598">
                  <c:v>-0.15034905490228267</c:v>
                </c:pt>
                <c:pt idx="599">
                  <c:v>-0.25376001289404526</c:v>
                </c:pt>
                <c:pt idx="600">
                  <c:v>-3.3142661316707747E-2</c:v>
                </c:pt>
                <c:pt idx="601">
                  <c:v>-0.12888907523948326</c:v>
                </c:pt>
                <c:pt idx="602">
                  <c:v>-5.5461377440128898E-2</c:v>
                </c:pt>
                <c:pt idx="603">
                  <c:v>-4.3941967598763537E-2</c:v>
                </c:pt>
                <c:pt idx="604">
                  <c:v>-0.34585358604739563</c:v>
                </c:pt>
                <c:pt idx="605">
                  <c:v>-0.27924518728135572</c:v>
                </c:pt>
                <c:pt idx="606">
                  <c:v>-0.33086226737830682</c:v>
                </c:pt>
                <c:pt idx="607">
                  <c:v>-0.33514063349092416</c:v>
                </c:pt>
                <c:pt idx="608">
                  <c:v>-0.24668929811742987</c:v>
                </c:pt>
                <c:pt idx="609">
                  <c:v>-5.4656675800040369E-2</c:v>
                </c:pt>
                <c:pt idx="610">
                  <c:v>-0.18063067395856686</c:v>
                </c:pt>
                <c:pt idx="611">
                  <c:v>-0.42277202015457549</c:v>
                </c:pt>
                <c:pt idx="612">
                  <c:v>-0.15353609629107934</c:v>
                </c:pt>
                <c:pt idx="613">
                  <c:v>-0.31649296276279948</c:v>
                </c:pt>
                <c:pt idx="614">
                  <c:v>-0.19680318236667133</c:v>
                </c:pt>
                <c:pt idx="615">
                  <c:v>-0.40254726505132488</c:v>
                </c:pt>
                <c:pt idx="616">
                  <c:v>-0.40694016965073632</c:v>
                </c:pt>
                <c:pt idx="617">
                  <c:v>-0.35293603660415473</c:v>
                </c:pt>
                <c:pt idx="618">
                  <c:v>7.931781113081611E-2</c:v>
                </c:pt>
                <c:pt idx="619">
                  <c:v>-0.21740091427923847</c:v>
                </c:pt>
                <c:pt idx="620">
                  <c:v>-0.15743150545904172</c:v>
                </c:pt>
                <c:pt idx="621">
                  <c:v>-0.29416426650403987</c:v>
                </c:pt>
                <c:pt idx="622">
                  <c:v>-0.38682644174466918</c:v>
                </c:pt>
                <c:pt idx="623">
                  <c:v>-0.42872731579285212</c:v>
                </c:pt>
                <c:pt idx="624">
                  <c:v>-0.29766498294720378</c:v>
                </c:pt>
                <c:pt idx="625">
                  <c:v>-0.1974768965388996</c:v>
                </c:pt>
                <c:pt idx="626">
                  <c:v>-0.37666677508498519</c:v>
                </c:pt>
                <c:pt idx="627">
                  <c:v>-0.38970276563521555</c:v>
                </c:pt>
                <c:pt idx="628">
                  <c:v>-0.33542550092985091</c:v>
                </c:pt>
                <c:pt idx="629">
                  <c:v>-0.1609439576823494</c:v>
                </c:pt>
                <c:pt idx="630">
                  <c:v>-0.26184096560331305</c:v>
                </c:pt>
                <c:pt idx="631">
                  <c:v>-0.19198326613741024</c:v>
                </c:pt>
                <c:pt idx="632">
                  <c:v>-0.32384032048780864</c:v>
                </c:pt>
                <c:pt idx="633">
                  <c:v>-0.37530878754810915</c:v>
                </c:pt>
                <c:pt idx="634">
                  <c:v>-0.31114147655223295</c:v>
                </c:pt>
                <c:pt idx="635">
                  <c:v>-0.42201784204540949</c:v>
                </c:pt>
                <c:pt idx="636">
                  <c:v>-0.21683293504619011</c:v>
                </c:pt>
                <c:pt idx="637">
                  <c:v>-0.31670559075532168</c:v>
                </c:pt>
                <c:pt idx="638">
                  <c:v>-0.34044806501629588</c:v>
                </c:pt>
                <c:pt idx="639">
                  <c:v>-0.29546821922038274</c:v>
                </c:pt>
                <c:pt idx="640">
                  <c:v>-0.31179932080047623</c:v>
                </c:pt>
                <c:pt idx="641">
                  <c:v>-0.21269904782638208</c:v>
                </c:pt>
                <c:pt idx="642">
                  <c:v>-0.27784314505928481</c:v>
                </c:pt>
                <c:pt idx="643">
                  <c:v>-0.37326886134847176</c:v>
                </c:pt>
                <c:pt idx="644">
                  <c:v>-0.39278524867255654</c:v>
                </c:pt>
                <c:pt idx="645">
                  <c:v>-0.24502234872710896</c:v>
                </c:pt>
                <c:pt idx="646">
                  <c:v>-0.23610261982789629</c:v>
                </c:pt>
                <c:pt idx="647">
                  <c:v>-0.16451395601580088</c:v>
                </c:pt>
                <c:pt idx="648">
                  <c:v>0.15484418315126341</c:v>
                </c:pt>
                <c:pt idx="649">
                  <c:v>-0.25312037327167336</c:v>
                </c:pt>
                <c:pt idx="650">
                  <c:v>1.2218385779054902E-2</c:v>
                </c:pt>
                <c:pt idx="651">
                  <c:v>-2.4096658150557122E-2</c:v>
                </c:pt>
                <c:pt idx="652">
                  <c:v>-0.19458294707956286</c:v>
                </c:pt>
                <c:pt idx="653">
                  <c:v>-7.6293453260700222E-2</c:v>
                </c:pt>
                <c:pt idx="654">
                  <c:v>-3.8654496344068576E-2</c:v>
                </c:pt>
                <c:pt idx="655">
                  <c:v>2.1413001981856056E-2</c:v>
                </c:pt>
                <c:pt idx="656">
                  <c:v>-0.30941051220604043</c:v>
                </c:pt>
                <c:pt idx="657">
                  <c:v>-0.10531517428583638</c:v>
                </c:pt>
                <c:pt idx="658">
                  <c:v>-4.3358118441730209E-2</c:v>
                </c:pt>
                <c:pt idx="659">
                  <c:v>-0.22311715280858835</c:v>
                </c:pt>
                <c:pt idx="660">
                  <c:v>-5.8180863803491717E-2</c:v>
                </c:pt>
                <c:pt idx="661">
                  <c:v>-0.32015753931236829</c:v>
                </c:pt>
                <c:pt idx="662">
                  <c:v>-0.43856157161802511</c:v>
                </c:pt>
                <c:pt idx="663">
                  <c:v>-0.17916461678062431</c:v>
                </c:pt>
                <c:pt idx="664">
                  <c:v>-0.22664134081203963</c:v>
                </c:pt>
                <c:pt idx="665">
                  <c:v>-0.27281060083750153</c:v>
                </c:pt>
                <c:pt idx="666">
                  <c:v>-0.2614580086586582</c:v>
                </c:pt>
                <c:pt idx="667">
                  <c:v>-0.22772268540052201</c:v>
                </c:pt>
                <c:pt idx="668">
                  <c:v>-7.8930720042320032E-2</c:v>
                </c:pt>
                <c:pt idx="669">
                  <c:v>-0.27896854433296187</c:v>
                </c:pt>
                <c:pt idx="670">
                  <c:v>-0.16622496009131668</c:v>
                </c:pt>
                <c:pt idx="671">
                  <c:v>-0.10357598544911084</c:v>
                </c:pt>
                <c:pt idx="672">
                  <c:v>-0.20917310417812535</c:v>
                </c:pt>
                <c:pt idx="673">
                  <c:v>-0.12608499079534138</c:v>
                </c:pt>
                <c:pt idx="674">
                  <c:v>-0.25459816622975961</c:v>
                </c:pt>
                <c:pt idx="675">
                  <c:v>-0.13603202946250323</c:v>
                </c:pt>
                <c:pt idx="676">
                  <c:v>-0.21513015546120737</c:v>
                </c:pt>
                <c:pt idx="677">
                  <c:v>-0.22902016927113714</c:v>
                </c:pt>
                <c:pt idx="678">
                  <c:v>-0.26865675334701677</c:v>
                </c:pt>
                <c:pt idx="679">
                  <c:v>-0.27210047741353038</c:v>
                </c:pt>
                <c:pt idx="680">
                  <c:v>-0.32823673637683076</c:v>
                </c:pt>
                <c:pt idx="681">
                  <c:v>-0.380563939897753</c:v>
                </c:pt>
                <c:pt idx="682">
                  <c:v>-0.31325539784308032</c:v>
                </c:pt>
                <c:pt idx="683">
                  <c:v>-0.35212782367445555</c:v>
                </c:pt>
                <c:pt idx="684">
                  <c:v>-8.3516292363576841E-2</c:v>
                </c:pt>
                <c:pt idx="685">
                  <c:v>-8.3640810985709371E-2</c:v>
                </c:pt>
                <c:pt idx="686">
                  <c:v>-9.5314100798141357E-2</c:v>
                </c:pt>
                <c:pt idx="687">
                  <c:v>-5.4115125683396562E-2</c:v>
                </c:pt>
                <c:pt idx="688">
                  <c:v>-0.21315837836128287</c:v>
                </c:pt>
                <c:pt idx="689">
                  <c:v>-0.12716633538382377</c:v>
                </c:pt>
                <c:pt idx="690">
                  <c:v>-0.25056650265952096</c:v>
                </c:pt>
                <c:pt idx="691">
                  <c:v>-0.2117745407650834</c:v>
                </c:pt>
                <c:pt idx="692">
                  <c:v>-0.24636037599330829</c:v>
                </c:pt>
                <c:pt idx="693">
                  <c:v>-0.11720756093651821</c:v>
                </c:pt>
                <c:pt idx="694">
                  <c:v>-0.13721321920151891</c:v>
                </c:pt>
                <c:pt idx="695">
                  <c:v>-0.25139292021509152</c:v>
                </c:pt>
                <c:pt idx="696">
                  <c:v>-0.37531876768344752</c:v>
                </c:pt>
                <c:pt idx="697">
                  <c:v>-0.28004166443091116</c:v>
                </c:pt>
                <c:pt idx="698">
                  <c:v>-0.36056003727755764</c:v>
                </c:pt>
                <c:pt idx="699">
                  <c:v>-0.22528335327516358</c:v>
                </c:pt>
                <c:pt idx="700">
                  <c:v>-0.37866440224423314</c:v>
                </c:pt>
                <c:pt idx="701">
                  <c:v>-0.25868799876437287</c:v>
                </c:pt>
                <c:pt idx="702">
                  <c:v>-0.16312013828426308</c:v>
                </c:pt>
                <c:pt idx="703">
                  <c:v>-0.19520909527698566</c:v>
                </c:pt>
                <c:pt idx="704">
                  <c:v>3.2552966168177266E-2</c:v>
                </c:pt>
                <c:pt idx="705">
                  <c:v>-8.5746507786023718E-2</c:v>
                </c:pt>
                <c:pt idx="706">
                  <c:v>-5.0821770298338884E-2</c:v>
                </c:pt>
                <c:pt idx="707">
                  <c:v>-0.2365783993438631</c:v>
                </c:pt>
                <c:pt idx="708">
                  <c:v>-7.5298462397802302E-2</c:v>
                </c:pt>
                <c:pt idx="709">
                  <c:v>-0.14532473517103242</c:v>
                </c:pt>
                <c:pt idx="710">
                  <c:v>-7.655189158322255E-2</c:v>
                </c:pt>
                <c:pt idx="711">
                  <c:v>-0.24777239835071752</c:v>
                </c:pt>
                <c:pt idx="712">
                  <c:v>-0.31414820885355849</c:v>
                </c:pt>
                <c:pt idx="713">
                  <c:v>-0.34450382300105259</c:v>
                </c:pt>
                <c:pt idx="714">
                  <c:v>-0.32194078283428873</c:v>
                </c:pt>
                <c:pt idx="715">
                  <c:v>-9.0875385868729758E-2</c:v>
                </c:pt>
                <c:pt idx="716">
                  <c:v>-0.43190613269111577</c:v>
                </c:pt>
                <c:pt idx="717">
                  <c:v>-0.17417788288884117</c:v>
                </c:pt>
                <c:pt idx="718">
                  <c:v>4.9032680784921248E-2</c:v>
                </c:pt>
                <c:pt idx="719">
                  <c:v>-0.21399477605219186</c:v>
                </c:pt>
                <c:pt idx="720">
                  <c:v>-0.2808581018511434</c:v>
                </c:pt>
                <c:pt idx="721">
                  <c:v>-9.2444245753322635E-2</c:v>
                </c:pt>
                <c:pt idx="722">
                  <c:v>-0.19997026348479122</c:v>
                </c:pt>
                <c:pt idx="723">
                  <c:v>-0.31157671267261566</c:v>
                </c:pt>
                <c:pt idx="724">
                  <c:v>-0.2255482604434137</c:v>
                </c:pt>
                <c:pt idx="725">
                  <c:v>-0.2758995527205701</c:v>
                </c:pt>
                <c:pt idx="726">
                  <c:v>-0.31982039269771367</c:v>
                </c:pt>
                <c:pt idx="727">
                  <c:v>-0.34940186846536503</c:v>
                </c:pt>
                <c:pt idx="728">
                  <c:v>-0.16287932553053103</c:v>
                </c:pt>
                <c:pt idx="729">
                  <c:v>-0.30650011376563757</c:v>
                </c:pt>
                <c:pt idx="730">
                  <c:v>-0.2060841522950568</c:v>
                </c:pt>
                <c:pt idx="731">
                  <c:v>-0.22203405257530076</c:v>
                </c:pt>
                <c:pt idx="732">
                  <c:v>-0.23219547487979009</c:v>
                </c:pt>
                <c:pt idx="733">
                  <c:v>-6.9469441026463505E-2</c:v>
                </c:pt>
                <c:pt idx="734">
                  <c:v>-0.22035712304964139</c:v>
                </c:pt>
                <c:pt idx="735">
                  <c:v>-0.21490754733334683</c:v>
                </c:pt>
                <c:pt idx="736">
                  <c:v>-0.26843238957435089</c:v>
                </c:pt>
                <c:pt idx="737">
                  <c:v>-0.35483206296806397</c:v>
                </c:pt>
                <c:pt idx="738">
                  <c:v>-0.33373683562404788</c:v>
                </c:pt>
                <c:pt idx="739">
                  <c:v>-0.11498085680368203</c:v>
                </c:pt>
                <c:pt idx="740">
                  <c:v>-0.21342328552953288</c:v>
                </c:pt>
                <c:pt idx="741">
                  <c:v>-7.7749530303304337E-2</c:v>
                </c:pt>
                <c:pt idx="742">
                  <c:v>-0.37947085952912701</c:v>
                </c:pt>
                <c:pt idx="743">
                  <c:v>-0.23345712855574341</c:v>
                </c:pt>
                <c:pt idx="744">
                  <c:v>-0.23007508474321495</c:v>
                </c:pt>
                <c:pt idx="745">
                  <c:v>-0.29055196913019898</c:v>
                </c:pt>
                <c:pt idx="746">
                  <c:v>-0.20236729656976005</c:v>
                </c:pt>
                <c:pt idx="747">
                  <c:v>-0.29792517691453152</c:v>
                </c:pt>
                <c:pt idx="748">
                  <c:v>-7.6541911447884206E-2</c:v>
                </c:pt>
                <c:pt idx="749">
                  <c:v>-0.16793183002299114</c:v>
                </c:pt>
                <c:pt idx="750">
                  <c:v>-0.44549365349332826</c:v>
                </c:pt>
                <c:pt idx="751">
                  <c:v>-0.29606380415755973</c:v>
                </c:pt>
                <c:pt idx="752">
                  <c:v>-0.19285373837817565</c:v>
                </c:pt>
                <c:pt idx="753">
                  <c:v>-0.30642787431923285</c:v>
                </c:pt>
                <c:pt idx="754">
                  <c:v>-0.1811199448994828</c:v>
                </c:pt>
                <c:pt idx="755">
                  <c:v>-0.37736867401842333</c:v>
                </c:pt>
                <c:pt idx="756">
                  <c:v>-0.40505061213255483</c:v>
                </c:pt>
                <c:pt idx="757">
                  <c:v>-0.31432851794102956</c:v>
                </c:pt>
                <c:pt idx="758">
                  <c:v>-0.14776582294119614</c:v>
                </c:pt>
                <c:pt idx="759">
                  <c:v>-0.16630717967305975</c:v>
                </c:pt>
                <c:pt idx="760">
                  <c:v>-0.163609409225179</c:v>
                </c:pt>
                <c:pt idx="761">
                  <c:v>-0.18246795230102042</c:v>
                </c:pt>
                <c:pt idx="762">
                  <c:v>-0.40481802386935589</c:v>
                </c:pt>
                <c:pt idx="763">
                  <c:v>-0.16159357744005964</c:v>
                </c:pt>
                <c:pt idx="764">
                  <c:v>-0.3372087444517714</c:v>
                </c:pt>
                <c:pt idx="765">
                  <c:v>-0.14179232267704805</c:v>
                </c:pt>
                <c:pt idx="766">
                  <c:v>-0.10678123146377889</c:v>
                </c:pt>
                <c:pt idx="767">
                  <c:v>-0.12737073888581285</c:v>
                </c:pt>
                <c:pt idx="768">
                  <c:v>-0.38605581465443711</c:v>
                </c:pt>
                <c:pt idx="769">
                  <c:v>-3.7358768118258778E-2</c:v>
                </c:pt>
                <c:pt idx="770">
                  <c:v>-0.20182574645311627</c:v>
                </c:pt>
                <c:pt idx="771">
                  <c:v>-0.17349594422607992</c:v>
                </c:pt>
                <c:pt idx="772">
                  <c:v>-0.1432125695249904</c:v>
                </c:pt>
                <c:pt idx="773">
                  <c:v>2.9215556097924679E-2</c:v>
                </c:pt>
                <c:pt idx="774">
                  <c:v>-0.2663219795731141</c:v>
                </c:pt>
                <c:pt idx="775">
                  <c:v>-0.19749510116477104</c:v>
                </c:pt>
                <c:pt idx="776">
                  <c:v>-0.21599064756663441</c:v>
                </c:pt>
                <c:pt idx="777">
                  <c:v>-0.23447796947796473</c:v>
                </c:pt>
                <c:pt idx="778">
                  <c:v>-0.34038580570522964</c:v>
                </c:pt>
                <c:pt idx="779">
                  <c:v>-0.12369618220090559</c:v>
                </c:pt>
                <c:pt idx="780">
                  <c:v>-0.21106441734111225</c:v>
                </c:pt>
                <c:pt idx="781">
                  <c:v>-0.36791561949309987</c:v>
                </c:pt>
                <c:pt idx="782">
                  <c:v>-0.2398294556885314</c:v>
                </c:pt>
                <c:pt idx="783">
                  <c:v>-0.30355330607349185</c:v>
                </c:pt>
                <c:pt idx="784">
                  <c:v>-1.8542524082806794E-2</c:v>
                </c:pt>
                <c:pt idx="785">
                  <c:v>-0.23972138604746493</c:v>
                </c:pt>
                <c:pt idx="786">
                  <c:v>-0.28755112661751997</c:v>
                </c:pt>
                <c:pt idx="787">
                  <c:v>-0.21387848192059239</c:v>
                </c:pt>
                <c:pt idx="788">
                  <c:v>-0.37719012057575757</c:v>
                </c:pt>
                <c:pt idx="789">
                  <c:v>-0.10348612043391579</c:v>
                </c:pt>
                <c:pt idx="790">
                  <c:v>-5.470719933096295E-2</c:v>
                </c:pt>
                <c:pt idx="791">
                  <c:v>-0.29453373202374578</c:v>
                </c:pt>
                <c:pt idx="792">
                  <c:v>-0.26047946677682632</c:v>
                </c:pt>
                <c:pt idx="793">
                  <c:v>-0.32237426330986613</c:v>
                </c:pt>
                <c:pt idx="794">
                  <c:v>-0.29075637263218801</c:v>
                </c:pt>
                <c:pt idx="795">
                  <c:v>-0.19872505878990393</c:v>
                </c:pt>
                <c:pt idx="796">
                  <c:v>2.9038758300064339E-2</c:v>
                </c:pt>
                <c:pt idx="797">
                  <c:v>-1.189530964643043E-2</c:v>
                </c:pt>
                <c:pt idx="798">
                  <c:v>-0.28270360468413014</c:v>
                </c:pt>
                <c:pt idx="799">
                  <c:v>-0.2322677143261947</c:v>
                </c:pt>
                <c:pt idx="800">
                  <c:v>2.0020939895123539E-2</c:v>
                </c:pt>
                <c:pt idx="801">
                  <c:v>-8.9132685742393511E-2</c:v>
                </c:pt>
                <c:pt idx="802">
                  <c:v>-0.28803688626882523</c:v>
                </c:pt>
                <c:pt idx="803">
                  <c:v>-0.18458011794706253</c:v>
                </c:pt>
                <c:pt idx="804">
                  <c:v>-0.42011830439188957</c:v>
                </c:pt>
                <c:pt idx="805">
                  <c:v>-0.4746821921809864</c:v>
                </c:pt>
                <c:pt idx="806">
                  <c:v>-0.43781737364419748</c:v>
                </c:pt>
                <c:pt idx="807">
                  <c:v>-0.29036343555219479</c:v>
                </c:pt>
                <c:pt idx="808">
                  <c:v>-0.10482765898972579</c:v>
                </c:pt>
                <c:pt idx="809">
                  <c:v>-0.14900751634647272</c:v>
                </c:pt>
                <c:pt idx="810">
                  <c:v>-0.31379519231491881</c:v>
                </c:pt>
                <c:pt idx="811">
                  <c:v>-0.16835708600803548</c:v>
                </c:pt>
                <c:pt idx="812">
                  <c:v>-0.29815425388811967</c:v>
                </c:pt>
                <c:pt idx="813">
                  <c:v>-0.22269661002446639</c:v>
                </c:pt>
                <c:pt idx="814">
                  <c:v>-0.11775733554369507</c:v>
                </c:pt>
                <c:pt idx="815">
                  <c:v>-0.23572964301857977</c:v>
                </c:pt>
                <c:pt idx="816">
                  <c:v>-7.3312571018698036E-2</c:v>
                </c:pt>
                <c:pt idx="817">
                  <c:v>-0.368617518426538</c:v>
                </c:pt>
                <c:pt idx="818">
                  <c:v>-0.30307401526791422</c:v>
                </c:pt>
                <c:pt idx="819">
                  <c:v>-0.39341490815958996</c:v>
                </c:pt>
                <c:pt idx="820">
                  <c:v>-0.15049766793893327</c:v>
                </c:pt>
                <c:pt idx="821">
                  <c:v>-4.1839782088059871E-2</c:v>
                </c:pt>
                <c:pt idx="822">
                  <c:v>-0.18814836063570867</c:v>
                </c:pt>
                <c:pt idx="823">
                  <c:v>-2.3457018528185186E-2</c:v>
                </c:pt>
                <c:pt idx="824">
                  <c:v>-0.1104980871890756</c:v>
                </c:pt>
                <c:pt idx="825">
                  <c:v>-0.38205233584540821</c:v>
                </c:pt>
                <c:pt idx="826">
                  <c:v>-0.20063633222356755</c:v>
                </c:pt>
                <c:pt idx="827">
                  <c:v>-0.14376409977697252</c:v>
                </c:pt>
                <c:pt idx="828">
                  <c:v>-0.31302280957988138</c:v>
                </c:pt>
                <c:pt idx="829">
                  <c:v>-0.28722044884859305</c:v>
                </c:pt>
                <c:pt idx="830">
                  <c:v>-0.12740481343566934</c:v>
                </c:pt>
                <c:pt idx="831">
                  <c:v>-0.16158359730472124</c:v>
                </c:pt>
                <c:pt idx="832">
                  <c:v>-0.40494254249148842</c:v>
                </c:pt>
                <c:pt idx="833">
                  <c:v>-0.31460164959981263</c:v>
                </c:pt>
                <c:pt idx="834">
                  <c:v>-0.29102127980043813</c:v>
                </c:pt>
                <c:pt idx="835">
                  <c:v>-1.5736683993859656E-2</c:v>
                </c:pt>
                <c:pt idx="836">
                  <c:v>-0.24708047955261783</c:v>
                </c:pt>
                <c:pt idx="837">
                  <c:v>-0.41305581410580733</c:v>
                </c:pt>
                <c:pt idx="838">
                  <c:v>-0.32401240508474671</c:v>
                </c:pt>
                <c:pt idx="839">
                  <c:v>-0.22911474748725455</c:v>
                </c:pt>
                <c:pt idx="840">
                  <c:v>-0.32033784839983942</c:v>
                </c:pt>
                <c:pt idx="841">
                  <c:v>-0.39596877877174247</c:v>
                </c:pt>
                <c:pt idx="842">
                  <c:v>-0.16035012838997767</c:v>
                </c:pt>
                <c:pt idx="843">
                  <c:v>-0.14271507409354142</c:v>
                </c:pt>
                <c:pt idx="844">
                  <c:v>0.13797153145452612</c:v>
                </c:pt>
                <c:pt idx="845">
                  <c:v>-6.5945253023012171E-2</c:v>
                </c:pt>
                <c:pt idx="846">
                  <c:v>-0.35318920799226111</c:v>
                </c:pt>
                <c:pt idx="847">
                  <c:v>-0.22415444271187585</c:v>
                </c:pt>
                <c:pt idx="848">
                  <c:v>-0.28140963210312564</c:v>
                </c:pt>
                <c:pt idx="849">
                  <c:v>-0.12797454831352292</c:v>
                </c:pt>
                <c:pt idx="850">
                  <c:v>-0.29464004602000682</c:v>
                </c:pt>
                <c:pt idx="851">
                  <c:v>-4.5087327143117417E-2</c:v>
                </c:pt>
                <c:pt idx="852">
                  <c:v>-0.17487627053266869</c:v>
                </c:pt>
                <c:pt idx="853">
                  <c:v>-0.31368065382812466</c:v>
                </c:pt>
                <c:pt idx="854">
                  <c:v>-0.17045927151873913</c:v>
                </c:pt>
                <c:pt idx="855">
                  <c:v>-4.6064113380143989E-2</c:v>
                </c:pt>
                <c:pt idx="856">
                  <c:v>-0.26263568710806318</c:v>
                </c:pt>
                <c:pt idx="857">
                  <c:v>-0.25949445604926663</c:v>
                </c:pt>
                <c:pt idx="858">
                  <c:v>-0.16197653438471452</c:v>
                </c:pt>
                <c:pt idx="859">
                  <c:v>-0.29763441968695803</c:v>
                </c:pt>
                <c:pt idx="860">
                  <c:v>-0.22215857119743326</c:v>
                </c:pt>
                <c:pt idx="861">
                  <c:v>-0.26529291416035972</c:v>
                </c:pt>
                <c:pt idx="862">
                  <c:v>-0.37813283226292771</c:v>
                </c:pt>
                <c:pt idx="863">
                  <c:v>-0.17587477268517732</c:v>
                </c:pt>
                <c:pt idx="864">
                  <c:v>-0.3820000566696804</c:v>
                </c:pt>
                <c:pt idx="865">
                  <c:v>-0.4471705830189876</c:v>
                </c:pt>
                <c:pt idx="866">
                  <c:v>-0.1830095024176642</c:v>
                </c:pt>
                <c:pt idx="867">
                  <c:v>-7.8128975958348515E-2</c:v>
                </c:pt>
                <c:pt idx="868">
                  <c:v>-0.27124645415383103</c:v>
                </c:pt>
                <c:pt idx="869">
                  <c:v>-0.28236821371428078</c:v>
                </c:pt>
                <c:pt idx="870">
                  <c:v>6.138026382666259E-2</c:v>
                </c:pt>
                <c:pt idx="871">
                  <c:v>-0.18208675100117094</c:v>
                </c:pt>
                <c:pt idx="872">
                  <c:v>-8.6669259202517113E-2</c:v>
                </c:pt>
                <c:pt idx="873">
                  <c:v>-1.2862115748118547E-2</c:v>
                </c:pt>
                <c:pt idx="874">
                  <c:v>5.9737408850859812E-2</c:v>
                </c:pt>
                <c:pt idx="875">
                  <c:v>-0.2545682258237445</c:v>
                </c:pt>
                <c:pt idx="876">
                  <c:v>-0.23107007560611292</c:v>
                </c:pt>
                <c:pt idx="877">
                  <c:v>-7.6054396151773646E-2</c:v>
                </c:pt>
                <c:pt idx="878">
                  <c:v>-0.18436748995454028</c:v>
                </c:pt>
                <c:pt idx="879">
                  <c:v>-0.18328438972125272</c:v>
                </c:pt>
                <c:pt idx="880">
                  <c:v>-0.31556198685577308</c:v>
                </c:pt>
                <c:pt idx="881">
                  <c:v>-7.6939561728799816E-2</c:v>
                </c:pt>
                <c:pt idx="882">
                  <c:v>-0.29122568330242726</c:v>
                </c:pt>
                <c:pt idx="883">
                  <c:v>-0.33071836754257861</c:v>
                </c:pt>
                <c:pt idx="884">
                  <c:v>-0.25005489294889227</c:v>
                </c:pt>
                <c:pt idx="885">
                  <c:v>-0.40434695755431144</c:v>
                </c:pt>
                <c:pt idx="886">
                  <c:v>-0.29767847437215289</c:v>
                </c:pt>
                <c:pt idx="887">
                  <c:v>-0.1606808061589047</c:v>
                </c:pt>
                <c:pt idx="888">
                  <c:v>-0.13207436098347453</c:v>
                </c:pt>
                <c:pt idx="889">
                  <c:v>-0.13121386887804742</c:v>
                </c:pt>
                <c:pt idx="890">
                  <c:v>-0.1253549071006935</c:v>
                </c:pt>
                <c:pt idx="891">
                  <c:v>7.2881469042156616E-2</c:v>
                </c:pt>
                <c:pt idx="892">
                  <c:v>-0.306277505637777</c:v>
                </c:pt>
                <c:pt idx="893">
                  <c:v>-0.17414380833898482</c:v>
                </c:pt>
                <c:pt idx="894">
                  <c:v>-0.10617742203606875</c:v>
                </c:pt>
                <c:pt idx="895">
                  <c:v>-0.17552589029037893</c:v>
                </c:pt>
                <c:pt idx="896">
                  <c:v>-8.7999061978183357E-2</c:v>
                </c:pt>
                <c:pt idx="897">
                  <c:v>-0.14585806079714322</c:v>
                </c:pt>
                <c:pt idx="898">
                  <c:v>-0.25831326631025103</c:v>
                </c:pt>
                <c:pt idx="899">
                  <c:v>-0.325191839178957</c:v>
                </c:pt>
                <c:pt idx="900">
                  <c:v>-0.34828469368222098</c:v>
                </c:pt>
                <c:pt idx="901">
                  <c:v>-0.16262439849761939</c:v>
                </c:pt>
                <c:pt idx="902">
                  <c:v>-0.30773182703557572</c:v>
                </c:pt>
                <c:pt idx="903">
                  <c:v>-0.1756962192425115</c:v>
                </c:pt>
                <c:pt idx="904">
                  <c:v>-1.1281520083381964E-2</c:v>
                </c:pt>
                <c:pt idx="905">
                  <c:v>-3.6159373753371679E-2</c:v>
                </c:pt>
                <c:pt idx="906">
                  <c:v>-0.37671905426071312</c:v>
                </c:pt>
                <c:pt idx="907">
                  <c:v>-0.16284349533586925</c:v>
                </c:pt>
                <c:pt idx="908">
                  <c:v>-0.38104323070333057</c:v>
                </c:pt>
                <c:pt idx="909">
                  <c:v>-0.14385220914736224</c:v>
                </c:pt>
                <c:pt idx="910">
                  <c:v>-0.10325528781552219</c:v>
                </c:pt>
                <c:pt idx="911">
                  <c:v>-0.23046451053359754</c:v>
                </c:pt>
                <c:pt idx="912">
                  <c:v>-0.11262023297045599</c:v>
                </c:pt>
                <c:pt idx="913">
                  <c:v>-0.29723501376123707</c:v>
                </c:pt>
                <c:pt idx="914">
                  <c:v>-0.25581343051863176</c:v>
                </c:pt>
                <c:pt idx="915">
                  <c:v>-0.18006916357124622</c:v>
                </c:pt>
                <c:pt idx="916">
                  <c:v>-0.21266910742036696</c:v>
                </c:pt>
                <c:pt idx="917">
                  <c:v>-7.4820927237030113E-2</c:v>
                </c:pt>
                <c:pt idx="918">
                  <c:v>-0.15354432078161231</c:v>
                </c:pt>
                <c:pt idx="919">
                  <c:v>-0.35125735143369008</c:v>
                </c:pt>
                <c:pt idx="920">
                  <c:v>-0.13288081826836839</c:v>
                </c:pt>
                <c:pt idx="921">
                  <c:v>-0.36860929393600489</c:v>
                </c:pt>
                <c:pt idx="922">
                  <c:v>-0.29718920343123689</c:v>
                </c:pt>
                <c:pt idx="923">
                  <c:v>-0.34367740544548203</c:v>
                </c:pt>
                <c:pt idx="924">
                  <c:v>-0.28492383997123855</c:v>
                </c:pt>
                <c:pt idx="925">
                  <c:v>-0.29849491179238508</c:v>
                </c:pt>
                <c:pt idx="926">
                  <c:v>-0.14916962080807236</c:v>
                </c:pt>
                <c:pt idx="927">
                  <c:v>-0.19705810939958304</c:v>
                </c:pt>
                <c:pt idx="928">
                  <c:v>-8.7981332728288147E-3</c:v>
                </c:pt>
                <c:pt idx="929">
                  <c:v>-0.4851643121190643</c:v>
                </c:pt>
                <c:pt idx="930">
                  <c:v>-0.1400272837809991</c:v>
                </c:pt>
                <c:pt idx="931">
                  <c:v>-0.19813298514233757</c:v>
                </c:pt>
                <c:pt idx="932">
                  <c:v>-0.21846580988665459</c:v>
                </c:pt>
                <c:pt idx="933">
                  <c:v>-0.22621432918219003</c:v>
                </c:pt>
                <c:pt idx="934">
                  <c:v>-0.38811570112475136</c:v>
                </c:pt>
                <c:pt idx="935">
                  <c:v>-0.42828385518193629</c:v>
                </c:pt>
                <c:pt idx="936">
                  <c:v>-0.39698139520343084</c:v>
                </c:pt>
                <c:pt idx="937">
                  <c:v>-0.39491975308831129</c:v>
                </c:pt>
                <c:pt idx="938">
                  <c:v>-0.38629662740816911</c:v>
                </c:pt>
                <c:pt idx="939">
                  <c:v>-0.37223804029091201</c:v>
                </c:pt>
                <c:pt idx="940">
                  <c:v>-0.34745827612665037</c:v>
                </c:pt>
                <c:pt idx="941">
                  <c:v>4.3432736387170781E-2</c:v>
                </c:pt>
                <c:pt idx="942">
                  <c:v>-0.34962272094842017</c:v>
                </c:pt>
                <c:pt idx="943">
                  <c:v>-0.34428121487319208</c:v>
                </c:pt>
                <c:pt idx="944">
                  <c:v>-0.25993791666018251</c:v>
                </c:pt>
                <c:pt idx="945">
                  <c:v>-3.1897456621820405E-2</c:v>
                </c:pt>
                <c:pt idx="946">
                  <c:v>-0.21240244460731153</c:v>
                </c:pt>
                <c:pt idx="947">
                  <c:v>-0.15782093124942431</c:v>
                </c:pt>
                <c:pt idx="948">
                  <c:v>-8.1731293196851115E-2</c:v>
                </c:pt>
                <c:pt idx="949">
                  <c:v>-3.8332043065674587E-2</c:v>
                </c:pt>
                <c:pt idx="950">
                  <c:v>-0.1472765520002802</c:v>
                </c:pt>
                <c:pt idx="951">
                  <c:v>-0.34778719825077192</c:v>
                </c:pt>
                <c:pt idx="952">
                  <c:v>-0.16321822778999107</c:v>
                </c:pt>
                <c:pt idx="953">
                  <c:v>-0.31189741030620421</c:v>
                </c:pt>
                <c:pt idx="954">
                  <c:v>-0.2471127984576689</c:v>
                </c:pt>
                <c:pt idx="955">
                  <c:v>-2.9086903331950936E-2</c:v>
                </c:pt>
                <c:pt idx="956">
                  <c:v>-0.27862964207350194</c:v>
                </c:pt>
                <c:pt idx="957">
                  <c:v>-3.763365542184717E-2</c:v>
                </c:pt>
                <c:pt idx="958">
                  <c:v>-2.6466586230961126E-3</c:v>
                </c:pt>
                <c:pt idx="959">
                  <c:v>-0.15494636300368322</c:v>
                </c:pt>
                <c:pt idx="960">
                  <c:v>-0.21366409828326491</c:v>
                </c:pt>
                <c:pt idx="961">
                  <c:v>-0.39018205644079318</c:v>
                </c:pt>
                <c:pt idx="962">
                  <c:v>-0.33710067481070494</c:v>
                </c:pt>
                <c:pt idx="963">
                  <c:v>-0.14424163493774483</c:v>
                </c:pt>
                <c:pt idx="964">
                  <c:v>-0.24640443067850309</c:v>
                </c:pt>
                <c:pt idx="965">
                  <c:v>-0.23949702227479905</c:v>
                </c:pt>
                <c:pt idx="966">
                  <c:v>-0.15471377474048431</c:v>
                </c:pt>
                <c:pt idx="967">
                  <c:v>-0.17732909408297609</c:v>
                </c:pt>
                <c:pt idx="968">
                  <c:v>-0.33611741972795067</c:v>
                </c:pt>
                <c:pt idx="969">
                  <c:v>-0.17267775116104228</c:v>
                </c:pt>
                <c:pt idx="970">
                  <c:v>-0.2316639048984846</c:v>
                </c:pt>
                <c:pt idx="971">
                  <c:v>-0.33455327304428012</c:v>
                </c:pt>
                <c:pt idx="972">
                  <c:v>-0.43608640929800496</c:v>
                </c:pt>
                <c:pt idx="973">
                  <c:v>-0.34326212959577607</c:v>
                </c:pt>
                <c:pt idx="974">
                  <c:v>-0.23858776228325476</c:v>
                </c:pt>
                <c:pt idx="975">
                  <c:v>-0.45408270462361405</c:v>
                </c:pt>
                <c:pt idx="976">
                  <c:v>-0.3799160757848481</c:v>
                </c:pt>
                <c:pt idx="977">
                  <c:v>-0.28303428245305712</c:v>
                </c:pt>
                <c:pt idx="978">
                  <c:v>-0.1785085281771864</c:v>
                </c:pt>
                <c:pt idx="979">
                  <c:v>-0.42003195066630528</c:v>
                </c:pt>
                <c:pt idx="980">
                  <c:v>-0.40148061379910333</c:v>
                </c:pt>
                <c:pt idx="981">
                  <c:v>-0.20577519044161194</c:v>
                </c:pt>
                <c:pt idx="982">
                  <c:v>-0.29811371049253554</c:v>
                </c:pt>
                <c:pt idx="983">
                  <c:v>-0.27102560167077577</c:v>
                </c:pt>
                <c:pt idx="984">
                  <c:v>-0.23296961325963278</c:v>
                </c:pt>
                <c:pt idx="985">
                  <c:v>-0.25615880162381949</c:v>
                </c:pt>
                <c:pt idx="986">
                  <c:v>3.2394372996188255E-2</c:v>
                </c:pt>
                <c:pt idx="987">
                  <c:v>9.8290892693451801E-2</c:v>
                </c:pt>
                <c:pt idx="988">
                  <c:v>-0.39790414661992413</c:v>
                </c:pt>
                <c:pt idx="989">
                  <c:v>-0.36791561949309987</c:v>
                </c:pt>
                <c:pt idx="990">
                  <c:v>-0.22275415613461022</c:v>
                </c:pt>
                <c:pt idx="991">
                  <c:v>-0.23453024865369268</c:v>
                </c:pt>
                <c:pt idx="992">
                  <c:v>-9.8499386542132639E-2</c:v>
                </c:pt>
                <c:pt idx="993">
                  <c:v>-0.21926579832582069</c:v>
                </c:pt>
                <c:pt idx="994">
                  <c:v>-0.42460107400649605</c:v>
                </c:pt>
                <c:pt idx="995">
                  <c:v>-0.48844768736878363</c:v>
                </c:pt>
                <c:pt idx="996">
                  <c:v>-0.3991376155346677</c:v>
                </c:pt>
                <c:pt idx="997">
                  <c:v>6.7623412170326313E-3</c:v>
                </c:pt>
                <c:pt idx="998">
                  <c:v>-0.24009436285678143</c:v>
                </c:pt>
                <c:pt idx="999">
                  <c:v>-0.2514469550356247</c:v>
                </c:pt>
                <c:pt idx="1000">
                  <c:v>-0.3355183235011629</c:v>
                </c:pt>
                <c:pt idx="1001">
                  <c:v>-0.14088777588642615</c:v>
                </c:pt>
                <c:pt idx="1002">
                  <c:v>-0.28328920948596875</c:v>
                </c:pt>
                <c:pt idx="1003">
                  <c:v>-0.15505267699994438</c:v>
                </c:pt>
                <c:pt idx="1004">
                  <c:v>-0.27787546396433599</c:v>
                </c:pt>
                <c:pt idx="1005">
                  <c:v>-0.21046060791340218</c:v>
                </c:pt>
                <c:pt idx="1006">
                  <c:v>-0.13353690687180633</c:v>
                </c:pt>
                <c:pt idx="1007">
                  <c:v>-0.11066490485159766</c:v>
                </c:pt>
                <c:pt idx="1008">
                  <c:v>-0.19597676481110071</c:v>
                </c:pt>
                <c:pt idx="1009">
                  <c:v>-0.29760623492574823</c:v>
                </c:pt>
                <c:pt idx="1010">
                  <c:v>-0.2014427895084614</c:v>
                </c:pt>
                <c:pt idx="1011">
                  <c:v>-0.19674914754613815</c:v>
                </c:pt>
                <c:pt idx="1012">
                  <c:v>-0.24696418542101833</c:v>
                </c:pt>
                <c:pt idx="1013">
                  <c:v>-0.32703558636713831</c:v>
                </c:pt>
                <c:pt idx="1014">
                  <c:v>-0.17024488788141162</c:v>
                </c:pt>
                <c:pt idx="1015">
                  <c:v>-0.15278016253710797</c:v>
                </c:pt>
                <c:pt idx="1016">
                  <c:v>-6.3416055882458813E-2</c:v>
                </c:pt>
                <c:pt idx="1017">
                  <c:v>-0.34374964489188664</c:v>
                </c:pt>
                <c:pt idx="1018">
                  <c:v>-0.3252423627098795</c:v>
                </c:pt>
                <c:pt idx="1019">
                  <c:v>-0.26809524295969617</c:v>
                </c:pt>
                <c:pt idx="1020">
                  <c:v>-0.3330989516464814</c:v>
                </c:pt>
                <c:pt idx="1021">
                  <c:v>-0.16890686061521235</c:v>
                </c:pt>
                <c:pt idx="1022">
                  <c:v>-0.40823589787654613</c:v>
                </c:pt>
                <c:pt idx="1023">
                  <c:v>-0.26603535648938192</c:v>
                </c:pt>
                <c:pt idx="1024">
                  <c:v>-0.36622048534156915</c:v>
                </c:pt>
                <c:pt idx="1025">
                  <c:v>-0.13344057301088363</c:v>
                </c:pt>
                <c:pt idx="1026">
                  <c:v>-7.655189158322255E-2</c:v>
                </c:pt>
                <c:pt idx="1027">
                  <c:v>-0.34498135816182485</c:v>
                </c:pt>
                <c:pt idx="1028">
                  <c:v>-0.14520844103943298</c:v>
                </c:pt>
                <c:pt idx="1029">
                  <c:v>-0.37310675688687212</c:v>
                </c:pt>
                <c:pt idx="1030">
                  <c:v>-0.14089775602176452</c:v>
                </c:pt>
                <c:pt idx="1031">
                  <c:v>-0.26734106485053016</c:v>
                </c:pt>
                <c:pt idx="1032">
                  <c:v>-0.16953652010224585</c:v>
                </c:pt>
                <c:pt idx="1033">
                  <c:v>-2.9885136126311773E-2</c:v>
                </c:pt>
                <c:pt idx="1034">
                  <c:v>-0.11033773837228134</c:v>
                </c:pt>
                <c:pt idx="1035">
                  <c:v>-0.43928167517733469</c:v>
                </c:pt>
                <c:pt idx="1036">
                  <c:v>-8.1458161538068063E-2</c:v>
                </c:pt>
                <c:pt idx="1037">
                  <c:v>-0.38189198702861393</c:v>
                </c:pt>
                <c:pt idx="1038">
                  <c:v>-0.23928614992708214</c:v>
                </c:pt>
                <c:pt idx="1039">
                  <c:v>-0.45796342045531574</c:v>
                </c:pt>
                <c:pt idx="1040">
                  <c:v>-0.40275638175423639</c:v>
                </c:pt>
                <c:pt idx="1041">
                  <c:v>-3.5573768951533025E-2</c:v>
                </c:pt>
                <c:pt idx="1042">
                  <c:v>-0.32622090459171138</c:v>
                </c:pt>
                <c:pt idx="1043">
                  <c:v>-0.12439808113434379</c:v>
                </c:pt>
                <c:pt idx="1044">
                  <c:v>-0.29951575271460651</c:v>
                </c:pt>
                <c:pt idx="1045">
                  <c:v>-0.11499083693902039</c:v>
                </c:pt>
                <c:pt idx="1046">
                  <c:v>-0.37714606589056276</c:v>
                </c:pt>
                <c:pt idx="1047">
                  <c:v>-0.39153357513194154</c:v>
                </c:pt>
                <c:pt idx="1048">
                  <c:v>-0.24966195586889905</c:v>
                </c:pt>
                <c:pt idx="1049">
                  <c:v>-0.15760007876636911</c:v>
                </c:pt>
                <c:pt idx="1050">
                  <c:v>-0.25063698646112026</c:v>
                </c:pt>
                <c:pt idx="1051">
                  <c:v>-0.25556497233144782</c:v>
                </c:pt>
                <c:pt idx="1052">
                  <c:v>-0.29709286957031422</c:v>
                </c:pt>
                <c:pt idx="1053">
                  <c:v>-0.2818448682235084</c:v>
                </c:pt>
                <c:pt idx="1054">
                  <c:v>-0.12272937609921744</c:v>
                </c:pt>
                <c:pt idx="1055">
                  <c:v>-0.25857170463277335</c:v>
                </c:pt>
                <c:pt idx="1056">
                  <c:v>-0.37141162273534134</c:v>
                </c:pt>
                <c:pt idx="1057">
                  <c:v>-0.23134145162009076</c:v>
                </c:pt>
                <c:pt idx="1058">
                  <c:v>-0.48759541975388965</c:v>
                </c:pt>
                <c:pt idx="1059">
                  <c:v>-0.28719635443407499</c:v>
                </c:pt>
                <c:pt idx="1060">
                  <c:v>-0.26988846661695498</c:v>
                </c:pt>
                <c:pt idx="1061">
                  <c:v>-0.28372620125115683</c:v>
                </c:pt>
                <c:pt idx="1062">
                  <c:v>-0.1886159156611425</c:v>
                </c:pt>
                <c:pt idx="1063">
                  <c:v>-5.7033748614332511E-2</c:v>
                </c:pt>
                <c:pt idx="1064">
                  <c:v>-3.0097764118833956E-2</c:v>
                </c:pt>
                <c:pt idx="1065">
                  <c:v>-0.26978390826549919</c:v>
                </c:pt>
                <c:pt idx="1066">
                  <c:v>-0.4697477374649312</c:v>
                </c:pt>
                <c:pt idx="1067">
                  <c:v>-0.35827754267938289</c:v>
                </c:pt>
                <c:pt idx="1068">
                  <c:v>-8.9154401657875609E-2</c:v>
                </c:pt>
                <c:pt idx="1069">
                  <c:v>-0.31319138288720871</c:v>
                </c:pt>
                <c:pt idx="1070">
                  <c:v>-0.35113107716675218</c:v>
                </c:pt>
                <c:pt idx="1071">
                  <c:v>0.12753522184644844</c:v>
                </c:pt>
                <c:pt idx="1072">
                  <c:v>-0.22339204011217684</c:v>
                </c:pt>
                <c:pt idx="1073">
                  <c:v>-0.26610935158059196</c:v>
                </c:pt>
                <c:pt idx="1074">
                  <c:v>-0.2706444003709263</c:v>
                </c:pt>
                <c:pt idx="1075">
                  <c:v>-0.31784272580914252</c:v>
                </c:pt>
                <c:pt idx="1076">
                  <c:v>-0.33542198964024028</c:v>
                </c:pt>
                <c:pt idx="1077">
                  <c:v>-0.22139441295292892</c:v>
                </c:pt>
                <c:pt idx="1078">
                  <c:v>-0.32498568003216255</c:v>
                </c:pt>
                <c:pt idx="1079">
                  <c:v>-0.13547403036479339</c:v>
                </c:pt>
                <c:pt idx="1080">
                  <c:v>-0.34681863650427847</c:v>
                </c:pt>
                <c:pt idx="1081">
                  <c:v>-0.37964118848125972</c:v>
                </c:pt>
                <c:pt idx="1082">
                  <c:v>-0.21339919111501482</c:v>
                </c:pt>
                <c:pt idx="1083">
                  <c:v>-5.4815268972029346E-2</c:v>
                </c:pt>
                <c:pt idx="1084">
                  <c:v>-0.24053957911250257</c:v>
                </c:pt>
                <c:pt idx="1085">
                  <c:v>-0.28616728902132055</c:v>
                </c:pt>
                <c:pt idx="1086">
                  <c:v>-0.19862872492898123</c:v>
                </c:pt>
                <c:pt idx="1087">
                  <c:v>-7.5246183222074409E-2</c:v>
                </c:pt>
                <c:pt idx="1088">
                  <c:v>-0.36858933366532814</c:v>
                </c:pt>
                <c:pt idx="1089">
                  <c:v>-0.32768520612484858</c:v>
                </c:pt>
                <c:pt idx="1090">
                  <c:v>-0.3645500246616375</c:v>
                </c:pt>
                <c:pt idx="1091">
                  <c:v>-0.21699799706390679</c:v>
                </c:pt>
                <c:pt idx="1092">
                  <c:v>-0.26231027627355219</c:v>
                </c:pt>
                <c:pt idx="1093">
                  <c:v>-0.31752202817555392</c:v>
                </c:pt>
                <c:pt idx="1094">
                  <c:v>-0.24604965849505805</c:v>
                </c:pt>
                <c:pt idx="1095">
                  <c:v>-0.23290559830376123</c:v>
                </c:pt>
                <c:pt idx="1096">
                  <c:v>-0.32520006366949006</c:v>
                </c:pt>
                <c:pt idx="1097">
                  <c:v>0.1008823491450714</c:v>
                </c:pt>
                <c:pt idx="1098">
                  <c:v>-0.31238492560231484</c:v>
                </c:pt>
                <c:pt idx="1099">
                  <c:v>-0.38363468715495019</c:v>
                </c:pt>
                <c:pt idx="1100">
                  <c:v>-0.24646668998956936</c:v>
                </c:pt>
                <c:pt idx="1101">
                  <c:v>-0.18456191332119112</c:v>
                </c:pt>
                <c:pt idx="1102">
                  <c:v>-0.27696269268318091</c:v>
                </c:pt>
                <c:pt idx="1103">
                  <c:v>-0.25181817620013591</c:v>
                </c:pt>
                <c:pt idx="1104">
                  <c:v>-0.40817363856547983</c:v>
                </c:pt>
                <c:pt idx="1105">
                  <c:v>-0.14298173690659677</c:v>
                </c:pt>
                <c:pt idx="1106">
                  <c:v>-0.17267950680584765</c:v>
                </c:pt>
                <c:pt idx="1107">
                  <c:v>-0.28386834544207973</c:v>
                </c:pt>
                <c:pt idx="1108">
                  <c:v>-0.34648971438015685</c:v>
                </c:pt>
                <c:pt idx="1109">
                  <c:v>-0.14759724963386875</c:v>
                </c:pt>
                <c:pt idx="1110">
                  <c:v>-0.2796128971562562</c:v>
                </c:pt>
                <c:pt idx="1111">
                  <c:v>-0.20797370981323829</c:v>
                </c:pt>
                <c:pt idx="1112">
                  <c:v>-0.11127046992411303</c:v>
                </c:pt>
                <c:pt idx="1113">
                  <c:v>-8.0347455600651707E-2</c:v>
                </c:pt>
                <c:pt idx="1114">
                  <c:v>-0.16257036367708616</c:v>
                </c:pt>
                <c:pt idx="1115">
                  <c:v>-0.28572031712079404</c:v>
                </c:pt>
                <c:pt idx="1116">
                  <c:v>-0.26073966074415394</c:v>
                </c:pt>
                <c:pt idx="1117">
                  <c:v>-0.27549839115004382</c:v>
                </c:pt>
                <c:pt idx="1118">
                  <c:v>-0.11678406059627922</c:v>
                </c:pt>
                <c:pt idx="1119">
                  <c:v>-0.21034255813699734</c:v>
                </c:pt>
                <c:pt idx="1120">
                  <c:v>-0.13784934753428008</c:v>
                </c:pt>
                <c:pt idx="1121">
                  <c:v>-0.21971572778246423</c:v>
                </c:pt>
                <c:pt idx="1122">
                  <c:v>-0.302921890941653</c:v>
                </c:pt>
                <c:pt idx="1123">
                  <c:v>-0.27604992140202605</c:v>
                </c:pt>
                <c:pt idx="1124">
                  <c:v>-0.17401928971685232</c:v>
                </c:pt>
                <c:pt idx="1125">
                  <c:v>-0.32508376953789064</c:v>
                </c:pt>
                <c:pt idx="1126">
                  <c:v>-0.22977434738030311</c:v>
                </c:pt>
                <c:pt idx="1127">
                  <c:v>-0.22891385527487612</c:v>
                </c:pt>
                <c:pt idx="1128">
                  <c:v>-0.28113474479953721</c:v>
                </c:pt>
                <c:pt idx="1129">
                  <c:v>-0.23440573003156018</c:v>
                </c:pt>
                <c:pt idx="1130">
                  <c:v>-0.13121035758843677</c:v>
                </c:pt>
                <c:pt idx="1131">
                  <c:v>-0.15126358182824298</c:v>
                </c:pt>
                <c:pt idx="1132">
                  <c:v>-0.25885832771650552</c:v>
                </c:pt>
                <c:pt idx="1133">
                  <c:v>-0.14346749655790206</c:v>
                </c:pt>
                <c:pt idx="1134">
                  <c:v>-0.10716067711882309</c:v>
                </c:pt>
                <c:pt idx="1135">
                  <c:v>-0.4559740177866009</c:v>
                </c:pt>
                <c:pt idx="1136">
                  <c:v>-0.14467687105812752</c:v>
                </c:pt>
                <c:pt idx="1137">
                  <c:v>-0.32763764015004304</c:v>
                </c:pt>
                <c:pt idx="1138">
                  <c:v>-3.7186683521320658E-2</c:v>
                </c:pt>
                <c:pt idx="1139">
                  <c:v>-0.26064979572895897</c:v>
                </c:pt>
                <c:pt idx="1140">
                  <c:v>-0.4500727569688574</c:v>
                </c:pt>
                <c:pt idx="1141">
                  <c:v>-8.3465768832654344E-2</c:v>
                </c:pt>
                <c:pt idx="1142">
                  <c:v>-8.0278727443857681E-2</c:v>
                </c:pt>
                <c:pt idx="1143">
                  <c:v>-0.23199107137780095</c:v>
                </c:pt>
                <c:pt idx="1144">
                  <c:v>-0.3368175630165835</c:v>
                </c:pt>
                <c:pt idx="1145">
                  <c:v>-0.19792682599554315</c:v>
                </c:pt>
                <c:pt idx="1146">
                  <c:v>-0.25301581492021763</c:v>
                </c:pt>
                <c:pt idx="1147">
                  <c:v>-2.6491935590720741E-2</c:v>
                </c:pt>
                <c:pt idx="1148">
                  <c:v>-0.22586544678739162</c:v>
                </c:pt>
                <c:pt idx="1149">
                  <c:v>-0.16656035106116601</c:v>
                </c:pt>
                <c:pt idx="1150">
                  <c:v>-0.24269404379893403</c:v>
                </c:pt>
                <c:pt idx="1151">
                  <c:v>-0.25074330045738136</c:v>
                </c:pt>
                <c:pt idx="1152">
                  <c:v>-0.30555740207846743</c:v>
                </c:pt>
                <c:pt idx="1153">
                  <c:v>-0.11676410032560242</c:v>
                </c:pt>
                <c:pt idx="1154">
                  <c:v>-0.29313344544648012</c:v>
                </c:pt>
                <c:pt idx="1155">
                  <c:v>-0.44424022430790799</c:v>
                </c:pt>
                <c:pt idx="1156">
                  <c:v>-0.32249231308627102</c:v>
                </c:pt>
                <c:pt idx="1157">
                  <c:v>-0.33303493669060974</c:v>
                </c:pt>
                <c:pt idx="1158">
                  <c:v>-0.34875400435246012</c:v>
                </c:pt>
                <c:pt idx="1159">
                  <c:v>-0.28826125004149117</c:v>
                </c:pt>
                <c:pt idx="1160">
                  <c:v>-0.30790215598770843</c:v>
                </c:pt>
                <c:pt idx="1161">
                  <c:v>-0.33826365992384921</c:v>
                </c:pt>
                <c:pt idx="1162">
                  <c:v>-0.21642412804221178</c:v>
                </c:pt>
                <c:pt idx="1163">
                  <c:v>-0.2494493278763768</c:v>
                </c:pt>
                <c:pt idx="1164">
                  <c:v>1.0613695699800259E-2</c:v>
                </c:pt>
                <c:pt idx="1165">
                  <c:v>-0.44353185652874211</c:v>
                </c:pt>
                <c:pt idx="1166">
                  <c:v>-0.19722492706210498</c:v>
                </c:pt>
                <c:pt idx="1167">
                  <c:v>-0.23399516738277665</c:v>
                </c:pt>
                <c:pt idx="1168">
                  <c:v>-0.23772551453302232</c:v>
                </c:pt>
                <c:pt idx="1169">
                  <c:v>-0.33174096410960535</c:v>
                </c:pt>
                <c:pt idx="1170">
                  <c:v>-0.11400407056665553</c:v>
                </c:pt>
                <c:pt idx="1171">
                  <c:v>-0.23809026685180576</c:v>
                </c:pt>
                <c:pt idx="1172">
                  <c:v>-0.33821784959384898</c:v>
                </c:pt>
                <c:pt idx="1173">
                  <c:v>-0.33119118950242848</c:v>
                </c:pt>
                <c:pt idx="1174">
                  <c:v>-0.22036534754017448</c:v>
                </c:pt>
                <c:pt idx="1175">
                  <c:v>-9.1158497662851223E-2</c:v>
                </c:pt>
                <c:pt idx="1176">
                  <c:v>-0.18143888688826604</c:v>
                </c:pt>
                <c:pt idx="1177">
                  <c:v>-0.32784379929683755</c:v>
                </c:pt>
                <c:pt idx="1178">
                  <c:v>-0.22203229693049539</c:v>
                </c:pt>
                <c:pt idx="1179">
                  <c:v>-0.27276303486269599</c:v>
                </c:pt>
                <c:pt idx="1180">
                  <c:v>-0.38802759175436163</c:v>
                </c:pt>
                <c:pt idx="1181">
                  <c:v>-0.17365278175326346</c:v>
                </c:pt>
                <c:pt idx="1182">
                  <c:v>-6.4063919995363719E-2</c:v>
                </c:pt>
                <c:pt idx="1183">
                  <c:v>-0.18306353723819752</c:v>
                </c:pt>
                <c:pt idx="1184">
                  <c:v>-0.11092509881892529</c:v>
                </c:pt>
                <c:pt idx="1185">
                  <c:v>-0.38359063246975544</c:v>
                </c:pt>
                <c:pt idx="1186">
                  <c:v>-0.28740075793606407</c:v>
                </c:pt>
                <c:pt idx="1187">
                  <c:v>-0.28264956986359691</c:v>
                </c:pt>
                <c:pt idx="1188">
                  <c:v>-0.18500537393210686</c:v>
                </c:pt>
                <c:pt idx="1189">
                  <c:v>-8.5999679174130039E-2</c:v>
                </c:pt>
                <c:pt idx="1190">
                  <c:v>-0.295680847212905</c:v>
                </c:pt>
                <c:pt idx="1191">
                  <c:v>-0.41801611888118589</c:v>
                </c:pt>
                <c:pt idx="1192">
                  <c:v>7.1363132688486236E-2</c:v>
                </c:pt>
                <c:pt idx="1193">
                  <c:v>-0.32308789802344801</c:v>
                </c:pt>
                <c:pt idx="1194">
                  <c:v>-0.31076849974291654</c:v>
                </c:pt>
                <c:pt idx="1195">
                  <c:v>-0.38066202940348104</c:v>
                </c:pt>
                <c:pt idx="1196">
                  <c:v>-9.4602221729364916E-2</c:v>
                </c:pt>
                <c:pt idx="1197">
                  <c:v>-0.30075744611988309</c:v>
                </c:pt>
                <c:pt idx="1198">
                  <c:v>-0.40412434942645092</c:v>
                </c:pt>
                <c:pt idx="1199">
                  <c:v>-0.26355196967882877</c:v>
                </c:pt>
                <c:pt idx="1200">
                  <c:v>2.9428184090446875E-2</c:v>
                </c:pt>
                <c:pt idx="1201">
                  <c:v>-0.11125226529824159</c:v>
                </c:pt>
                <c:pt idx="1202">
                  <c:v>-0.23453024865369268</c:v>
                </c:pt>
                <c:pt idx="1203">
                  <c:v>-0.41938233090859506</c:v>
                </c:pt>
                <c:pt idx="1204">
                  <c:v>-0.35001214673880288</c:v>
                </c:pt>
                <c:pt idx="1205">
                  <c:v>-0.37504212473505377</c:v>
                </c:pt>
                <c:pt idx="1206">
                  <c:v>-0.27922347136587361</c:v>
                </c:pt>
                <c:pt idx="1207">
                  <c:v>-0.21744496896443322</c:v>
                </c:pt>
                <c:pt idx="1208">
                  <c:v>-3.9621302445756776E-2</c:v>
                </c:pt>
                <c:pt idx="1209">
                  <c:v>-0.38660734490641929</c:v>
                </c:pt>
                <c:pt idx="1210">
                  <c:v>-0.32125884417152745</c:v>
                </c:pt>
                <c:pt idx="1211">
                  <c:v>-0.25410889528884367</c:v>
                </c:pt>
                <c:pt idx="1212">
                  <c:v>-0.13174543885935291</c:v>
                </c:pt>
                <c:pt idx="1213">
                  <c:v>-0.23443391479276995</c:v>
                </c:pt>
                <c:pt idx="1214">
                  <c:v>-0.25356910081700523</c:v>
                </c:pt>
                <c:pt idx="1215">
                  <c:v>-0.35222591318018359</c:v>
                </c:pt>
                <c:pt idx="1216">
                  <c:v>-0.11562872091658694</c:v>
                </c:pt>
                <c:pt idx="1217">
                  <c:v>-0.19954325185494154</c:v>
                </c:pt>
                <c:pt idx="1218">
                  <c:v>-0.12784827404658505</c:v>
                </c:pt>
                <c:pt idx="1219">
                  <c:v>1.6889688971665436E-2</c:v>
                </c:pt>
                <c:pt idx="1220">
                  <c:v>-0.22420847753240908</c:v>
                </c:pt>
                <c:pt idx="1221">
                  <c:v>-0.30729834655999833</c:v>
                </c:pt>
                <c:pt idx="1222">
                  <c:v>-0.2704317723784041</c:v>
                </c:pt>
                <c:pt idx="1223">
                  <c:v>-0.38936737466536631</c:v>
                </c:pt>
                <c:pt idx="1224">
                  <c:v>-0.10909780061181001</c:v>
                </c:pt>
                <c:pt idx="1225">
                  <c:v>-4.0225111873466779E-2</c:v>
                </c:pt>
                <c:pt idx="1226">
                  <c:v>-0.12915222676292795</c:v>
                </c:pt>
                <c:pt idx="1227">
                  <c:v>-0.17771205102763094</c:v>
                </c:pt>
                <c:pt idx="1228">
                  <c:v>-0.20053648707303418</c:v>
                </c:pt>
                <c:pt idx="1229">
                  <c:v>-0.19035686014267342</c:v>
                </c:pt>
                <c:pt idx="1230">
                  <c:v>-0.35779649622900001</c:v>
                </c:pt>
                <c:pt idx="1231">
                  <c:v>-0.11493680211848721</c:v>
                </c:pt>
                <c:pt idx="1232">
                  <c:v>2.8081932333714574E-2</c:v>
                </c:pt>
                <c:pt idx="1233">
                  <c:v>-0.38303910221777315</c:v>
                </c:pt>
                <c:pt idx="1234">
                  <c:v>-0.33125344881349472</c:v>
                </c:pt>
                <c:pt idx="1235">
                  <c:v>-0.4256401195545888</c:v>
                </c:pt>
                <c:pt idx="1236">
                  <c:v>-0.3558464350445576</c:v>
                </c:pt>
                <c:pt idx="1237">
                  <c:v>-0.37504388037985914</c:v>
                </c:pt>
                <c:pt idx="1238">
                  <c:v>-0.21550313227052378</c:v>
                </c:pt>
                <c:pt idx="1239">
                  <c:v>-9.9322292808092655E-2</c:v>
                </c:pt>
                <c:pt idx="1240">
                  <c:v>-0.3505437167201082</c:v>
                </c:pt>
                <c:pt idx="1241">
                  <c:v>-0.23739659240890074</c:v>
                </c:pt>
                <c:pt idx="1242">
                  <c:v>-0.33612564421848368</c:v>
                </c:pt>
                <c:pt idx="1243">
                  <c:v>-0.22376501692149325</c:v>
                </c:pt>
                <c:pt idx="1244">
                  <c:v>-0.29016901218554403</c:v>
                </c:pt>
                <c:pt idx="1245">
                  <c:v>-0.39075943675209879</c:v>
                </c:pt>
                <c:pt idx="1246">
                  <c:v>-0.27918117232548412</c:v>
                </c:pt>
                <c:pt idx="1247">
                  <c:v>-0.10808342853531637</c:v>
                </c:pt>
                <c:pt idx="1248">
                  <c:v>-0.21591665247542444</c:v>
                </c:pt>
                <c:pt idx="1249">
                  <c:v>-0.16910303962666845</c:v>
                </c:pt>
                <c:pt idx="1250">
                  <c:v>-0.30103233342347147</c:v>
                </c:pt>
                <c:pt idx="1251">
                  <c:v>-0.28308656162878504</c:v>
                </c:pt>
                <c:pt idx="1252">
                  <c:v>-0.27900908772854616</c:v>
                </c:pt>
                <c:pt idx="1253">
                  <c:v>-0.24122974226579683</c:v>
                </c:pt>
                <c:pt idx="1254">
                  <c:v>-8.4268714827937435E-2</c:v>
                </c:pt>
                <c:pt idx="1255">
                  <c:v>-0.18836098862823081</c:v>
                </c:pt>
                <c:pt idx="1256">
                  <c:v>2.2612396346743148E-2</c:v>
                </c:pt>
                <c:pt idx="1257">
                  <c:v>-0.23356344255200448</c:v>
                </c:pt>
                <c:pt idx="1258">
                  <c:v>-9.115027317231815E-2</c:v>
                </c:pt>
                <c:pt idx="1259">
                  <c:v>-0.18484502511531262</c:v>
                </c:pt>
                <c:pt idx="1260">
                  <c:v>-0.15957599001013495</c:v>
                </c:pt>
                <c:pt idx="1261">
                  <c:v>-0.27561117399203272</c:v>
                </c:pt>
                <c:pt idx="1262">
                  <c:v>-0.26432610805867157</c:v>
                </c:pt>
                <c:pt idx="1263">
                  <c:v>-0.17651265666274379</c:v>
                </c:pt>
                <c:pt idx="1264">
                  <c:v>-0.25528832938305407</c:v>
                </c:pt>
                <c:pt idx="1265">
                  <c:v>-0.35964375470679205</c:v>
                </c:pt>
                <c:pt idx="1266">
                  <c:v>-0.27425318645515662</c:v>
                </c:pt>
                <c:pt idx="1267">
                  <c:v>-0.27707723116997518</c:v>
                </c:pt>
                <c:pt idx="1268">
                  <c:v>-0.40110763698978691</c:v>
                </c:pt>
                <c:pt idx="1269">
                  <c:v>-0.40666352670234257</c:v>
                </c:pt>
                <c:pt idx="1270">
                  <c:v>-0.33519291266665202</c:v>
                </c:pt>
                <c:pt idx="1271">
                  <c:v>-0.2384274134664604</c:v>
                </c:pt>
                <c:pt idx="1272">
                  <c:v>-0.26949552953696176</c:v>
                </c:pt>
                <c:pt idx="1273">
                  <c:v>-0.2665428320561693</c:v>
                </c:pt>
                <c:pt idx="1274">
                  <c:v>-1.9455295363961712E-2</c:v>
                </c:pt>
                <c:pt idx="1275">
                  <c:v>-0.35975006870305309</c:v>
                </c:pt>
                <c:pt idx="1276">
                  <c:v>-0.26318897300485067</c:v>
                </c:pt>
                <c:pt idx="1277">
                  <c:v>-0.33081821269311196</c:v>
                </c:pt>
                <c:pt idx="1278">
                  <c:v>-0.32968930212982417</c:v>
                </c:pt>
                <c:pt idx="1279">
                  <c:v>-0.15721887746651964</c:v>
                </c:pt>
                <c:pt idx="1280">
                  <c:v>-0.11406281858811106</c:v>
                </c:pt>
                <c:pt idx="1281">
                  <c:v>-0.15298456603909716</c:v>
                </c:pt>
                <c:pt idx="1282">
                  <c:v>-0.28686743230995326</c:v>
                </c:pt>
                <c:pt idx="1283">
                  <c:v>-0.22420025304187599</c:v>
                </c:pt>
                <c:pt idx="1284">
                  <c:v>-0.19862050043844812</c:v>
                </c:pt>
                <c:pt idx="1285">
                  <c:v>-0.28523455746948878</c:v>
                </c:pt>
                <c:pt idx="1286">
                  <c:v>-6.8499123635164666E-2</c:v>
                </c:pt>
                <c:pt idx="1287">
                  <c:v>-0.24365262541008917</c:v>
                </c:pt>
                <c:pt idx="1288">
                  <c:v>-0.17463307927990068</c:v>
                </c:pt>
                <c:pt idx="1289">
                  <c:v>-0.24095661060701376</c:v>
                </c:pt>
                <c:pt idx="1290">
                  <c:v>-0.37802476262186124</c:v>
                </c:pt>
                <c:pt idx="1291">
                  <c:v>7.3114057305355529E-2</c:v>
                </c:pt>
                <c:pt idx="1292">
                  <c:v>5.1580082551346086E-2</c:v>
                </c:pt>
                <c:pt idx="1293">
                  <c:v>-0.15160072844289763</c:v>
                </c:pt>
                <c:pt idx="1294">
                  <c:v>-0.14922189998380025</c:v>
                </c:pt>
                <c:pt idx="1295">
                  <c:v>-0.27822259071432898</c:v>
                </c:pt>
                <c:pt idx="1296">
                  <c:v>1.6019216730900059E-2</c:v>
                </c:pt>
                <c:pt idx="1297">
                  <c:v>-0.1431420857233911</c:v>
                </c:pt>
                <c:pt idx="1298">
                  <c:v>-0.34394055696892667</c:v>
                </c:pt>
                <c:pt idx="1299">
                  <c:v>-0.25015769565554269</c:v>
                </c:pt>
                <c:pt idx="1300">
                  <c:v>-0.29394988286671242</c:v>
                </c:pt>
                <c:pt idx="1301">
                  <c:v>-0.42511677406381643</c:v>
                </c:pt>
                <c:pt idx="1302">
                  <c:v>-0.2913584264150928</c:v>
                </c:pt>
                <c:pt idx="1303">
                  <c:v>-1.0311202692083132E-2</c:v>
                </c:pt>
                <c:pt idx="1304">
                  <c:v>-0.30221999200821487</c:v>
                </c:pt>
                <c:pt idx="1305">
                  <c:v>-6.4603714467202172E-2</c:v>
                </c:pt>
                <c:pt idx="1306">
                  <c:v>-0.2239940938950816</c:v>
                </c:pt>
                <c:pt idx="1307">
                  <c:v>-0.16190253929350451</c:v>
                </c:pt>
                <c:pt idx="1308">
                  <c:v>-0.33593711064047965</c:v>
                </c:pt>
                <c:pt idx="1309">
                  <c:v>3.1478090425422628E-2</c:v>
                </c:pt>
                <c:pt idx="1310">
                  <c:v>3.8329708363788163E-2</c:v>
                </c:pt>
                <c:pt idx="1311">
                  <c:v>-0.30053483799202246</c:v>
                </c:pt>
                <c:pt idx="1312">
                  <c:v>-0.12143364787340763</c:v>
                </c:pt>
                <c:pt idx="1313">
                  <c:v>-0.12500189056205385</c:v>
                </c:pt>
                <c:pt idx="1314">
                  <c:v>-0.24356627168450484</c:v>
                </c:pt>
                <c:pt idx="1315">
                  <c:v>-0.24571898072613113</c:v>
                </c:pt>
                <c:pt idx="1316">
                  <c:v>-0.32356543318422026</c:v>
                </c:pt>
                <c:pt idx="1317">
                  <c:v>3.8616331447520344E-2</c:v>
                </c:pt>
                <c:pt idx="1318">
                  <c:v>-0.27486873166301035</c:v>
                </c:pt>
                <c:pt idx="1319">
                  <c:v>-0.27134454365955901</c:v>
                </c:pt>
                <c:pt idx="1320">
                  <c:v>-0.23031414185214164</c:v>
                </c:pt>
                <c:pt idx="1321">
                  <c:v>-0.26647234825457</c:v>
                </c:pt>
                <c:pt idx="1322">
                  <c:v>-0.3252623229805563</c:v>
                </c:pt>
                <c:pt idx="1323">
                  <c:v>-0.27009462576374943</c:v>
                </c:pt>
                <c:pt idx="1324">
                  <c:v>-0.26789259510251229</c:v>
                </c:pt>
                <c:pt idx="1325">
                  <c:v>-0.21858034837344875</c:v>
                </c:pt>
                <c:pt idx="1326">
                  <c:v>-0.35978765454252026</c:v>
                </c:pt>
                <c:pt idx="1327">
                  <c:v>-0.19229047234604973</c:v>
                </c:pt>
                <c:pt idx="1328">
                  <c:v>-7.3906400311069778E-2</c:v>
                </c:pt>
                <c:pt idx="1329">
                  <c:v>-4.9732079064656598E-3</c:v>
                </c:pt>
                <c:pt idx="1330">
                  <c:v>-0.32476482754910729</c:v>
                </c:pt>
                <c:pt idx="1331">
                  <c:v>-0.38256803590272864</c:v>
                </c:pt>
                <c:pt idx="1332">
                  <c:v>-0.32173813497710502</c:v>
                </c:pt>
                <c:pt idx="1333">
                  <c:v>-0.44143789550857149</c:v>
                </c:pt>
                <c:pt idx="1334">
                  <c:v>-0.26173114031744121</c:v>
                </c:pt>
                <c:pt idx="1335">
                  <c:v>-0.2911816286172324</c:v>
                </c:pt>
                <c:pt idx="1336">
                  <c:v>-0.20123016151593923</c:v>
                </c:pt>
                <c:pt idx="1337">
                  <c:v>-0.35751338443487857</c:v>
                </c:pt>
                <c:pt idx="1338">
                  <c:v>-0.20971465429476921</c:v>
                </c:pt>
                <c:pt idx="1339">
                  <c:v>-0.29670168813512632</c:v>
                </c:pt>
                <c:pt idx="1340">
                  <c:v>-0.3853638958563374</c:v>
                </c:pt>
                <c:pt idx="1341">
                  <c:v>-0.38358887682495002</c:v>
                </c:pt>
                <c:pt idx="1342">
                  <c:v>-0.24643261543971295</c:v>
                </c:pt>
                <c:pt idx="1343">
                  <c:v>-0.37681889941124647</c:v>
                </c:pt>
                <c:pt idx="1344">
                  <c:v>-0.26571641450059874</c:v>
                </c:pt>
                <c:pt idx="1345">
                  <c:v>-0.19867277961417606</c:v>
                </c:pt>
                <c:pt idx="1346">
                  <c:v>-0.14245839141582439</c:v>
                </c:pt>
                <c:pt idx="1347">
                  <c:v>-0.39649212426251484</c:v>
                </c:pt>
                <c:pt idx="1348">
                  <c:v>-0.16987191107209515</c:v>
                </c:pt>
                <c:pt idx="1349">
                  <c:v>-0.30615123137083911</c:v>
                </c:pt>
                <c:pt idx="1350">
                  <c:v>-0.35347583107599323</c:v>
                </c:pt>
                <c:pt idx="1351">
                  <c:v>-0.16196479860457078</c:v>
                </c:pt>
                <c:pt idx="1352">
                  <c:v>-0.28789825336751307</c:v>
                </c:pt>
                <c:pt idx="1353">
                  <c:v>-0.36148278869405098</c:v>
                </c:pt>
                <c:pt idx="1354">
                  <c:v>-0.4298203961614781</c:v>
                </c:pt>
                <c:pt idx="1355">
                  <c:v>-0.38148669131424634</c:v>
                </c:pt>
                <c:pt idx="1356">
                  <c:v>-0.35050317332452408</c:v>
                </c:pt>
                <c:pt idx="1357">
                  <c:v>-0.3806702538940141</c:v>
                </c:pt>
                <c:pt idx="1358">
                  <c:v>-0.42952730423201824</c:v>
                </c:pt>
                <c:pt idx="1359">
                  <c:v>-0.35552573741096904</c:v>
                </c:pt>
                <c:pt idx="1360">
                  <c:v>8.0036159045320243E-2</c:v>
                </c:pt>
                <c:pt idx="1361">
                  <c:v>-8.282612921028247E-2</c:v>
                </c:pt>
                <c:pt idx="1362">
                  <c:v>-0.21345322593554805</c:v>
                </c:pt>
                <c:pt idx="1363">
                  <c:v>-0.40148236944390869</c:v>
                </c:pt>
                <c:pt idx="1364">
                  <c:v>-0.33848626805170967</c:v>
                </c:pt>
                <c:pt idx="1365">
                  <c:v>-0.29463006588466845</c:v>
                </c:pt>
                <c:pt idx="1366">
                  <c:v>-0.24973243967049832</c:v>
                </c:pt>
                <c:pt idx="1367">
                  <c:v>-0.30870861327260229</c:v>
                </c:pt>
                <c:pt idx="1368">
                  <c:v>-0.35872100329029871</c:v>
                </c:pt>
                <c:pt idx="1369">
                  <c:v>-0.39207336960378003</c:v>
                </c:pt>
                <c:pt idx="1370">
                  <c:v>-0.34844328685420994</c:v>
                </c:pt>
                <c:pt idx="1371">
                  <c:v>-0.25318438822754497</c:v>
                </c:pt>
                <c:pt idx="1372">
                  <c:v>-0.23457254769408212</c:v>
                </c:pt>
                <c:pt idx="1373">
                  <c:v>-0.14200495066957025</c:v>
                </c:pt>
                <c:pt idx="1374">
                  <c:v>-0.13536596072372692</c:v>
                </c:pt>
                <c:pt idx="1375">
                  <c:v>-0.24345995768824377</c:v>
                </c:pt>
                <c:pt idx="1376">
                  <c:v>-0.26150206334385295</c:v>
                </c:pt>
                <c:pt idx="1377">
                  <c:v>-4.2309092758299034E-2</c:v>
                </c:pt>
                <c:pt idx="1378">
                  <c:v>-0.3061071766856443</c:v>
                </c:pt>
                <c:pt idx="1379">
                  <c:v>-0.12659484486116482</c:v>
                </c:pt>
                <c:pt idx="1380">
                  <c:v>-0.32649579189529987</c:v>
                </c:pt>
                <c:pt idx="1381">
                  <c:v>-0.2062527256023842</c:v>
                </c:pt>
                <c:pt idx="1382">
                  <c:v>-0.32395837026421348</c:v>
                </c:pt>
                <c:pt idx="1383">
                  <c:v>-0.25199848528760699</c:v>
                </c:pt>
                <c:pt idx="1384">
                  <c:v>-0.13353690687180633</c:v>
                </c:pt>
                <c:pt idx="1385">
                  <c:v>-0.30399676668440756</c:v>
                </c:pt>
                <c:pt idx="1386">
                  <c:v>-0.15797305557568561</c:v>
                </c:pt>
                <c:pt idx="1387">
                  <c:v>-0.41256654316489128</c:v>
                </c:pt>
                <c:pt idx="1388">
                  <c:v>-0.36834087547814426</c:v>
                </c:pt>
                <c:pt idx="1389">
                  <c:v>-0.25869446761010056</c:v>
                </c:pt>
                <c:pt idx="1390">
                  <c:v>-7.2109665364200326E-2</c:v>
                </c:pt>
                <c:pt idx="1391">
                  <c:v>-0.46333135564694844</c:v>
                </c:pt>
                <c:pt idx="1392">
                  <c:v>-0.29338837247939181</c:v>
                </c:pt>
                <c:pt idx="1393">
                  <c:v>-0.24053957911250257</c:v>
                </c:pt>
                <c:pt idx="1394">
                  <c:v>-0.27792949878486911</c:v>
                </c:pt>
                <c:pt idx="1395">
                  <c:v>-0.14558141784874942</c:v>
                </c:pt>
                <c:pt idx="1396">
                  <c:v>-0.21679886049633357</c:v>
                </c:pt>
                <c:pt idx="1397">
                  <c:v>-0.35654657833319042</c:v>
                </c:pt>
                <c:pt idx="1398">
                  <c:v>-0.24846431714881723</c:v>
                </c:pt>
                <c:pt idx="1399">
                  <c:v>-0.18548466473768438</c:v>
                </c:pt>
                <c:pt idx="1400">
                  <c:v>-0.21641414790687347</c:v>
                </c:pt>
                <c:pt idx="1401">
                  <c:v>-0.31865916322937476</c:v>
                </c:pt>
                <c:pt idx="1402">
                  <c:v>-4.8966287330013798E-2</c:v>
                </c:pt>
                <c:pt idx="1403">
                  <c:v>-5.0580957544606821E-2</c:v>
                </c:pt>
                <c:pt idx="1404">
                  <c:v>9.8938756806356692E-2</c:v>
                </c:pt>
                <c:pt idx="1405">
                  <c:v>4.4595721500315037E-2</c:v>
                </c:pt>
                <c:pt idx="1406">
                  <c:v>-0.2430687762530559</c:v>
                </c:pt>
                <c:pt idx="1407">
                  <c:v>-0.29069882652204426</c:v>
                </c:pt>
                <c:pt idx="1408">
                  <c:v>-0.14967947487389568</c:v>
                </c:pt>
                <c:pt idx="1409">
                  <c:v>-0.36118618547498044</c:v>
                </c:pt>
                <c:pt idx="1410">
                  <c:v>-0.23348297861506678</c:v>
                </c:pt>
                <c:pt idx="1411">
                  <c:v>-0.28173032973671419</c:v>
                </c:pt>
                <c:pt idx="1412">
                  <c:v>-0.3155502510756294</c:v>
                </c:pt>
                <c:pt idx="1413">
                  <c:v>-0.35250080048377197</c:v>
                </c:pt>
                <c:pt idx="1414">
                  <c:v>-0.28647800651957073</c:v>
                </c:pt>
                <c:pt idx="1415">
                  <c:v>-0.11704896776452926</c:v>
                </c:pt>
                <c:pt idx="1416">
                  <c:v>-0.10253693990101799</c:v>
                </c:pt>
                <c:pt idx="1417">
                  <c:v>-0.25058470728539239</c:v>
                </c:pt>
                <c:pt idx="1418">
                  <c:v>-0.38828427443207858</c:v>
                </c:pt>
                <c:pt idx="1419">
                  <c:v>-0.13098303625965385</c:v>
                </c:pt>
                <c:pt idx="1420">
                  <c:v>-0.23632347231095141</c:v>
                </c:pt>
                <c:pt idx="1421">
                  <c:v>-0.31492234723340129</c:v>
                </c:pt>
                <c:pt idx="1422">
                  <c:v>-0.27659969600920287</c:v>
                </c:pt>
                <c:pt idx="1423">
                  <c:v>-0.14828916843196852</c:v>
                </c:pt>
                <c:pt idx="1424">
                  <c:v>-0.44856264510572014</c:v>
                </c:pt>
                <c:pt idx="1425">
                  <c:v>-0.22171511058651747</c:v>
                </c:pt>
                <c:pt idx="1426">
                  <c:v>-0.37790846849026183</c:v>
                </c:pt>
                <c:pt idx="1427">
                  <c:v>-6.0261333398713354E-2</c:v>
                </c:pt>
                <c:pt idx="1428">
                  <c:v>-0.22753590746732322</c:v>
                </c:pt>
                <c:pt idx="1429">
                  <c:v>-0.43417689150914662</c:v>
                </c:pt>
                <c:pt idx="1430">
                  <c:v>-0.34957866626322542</c:v>
                </c:pt>
                <c:pt idx="1431">
                  <c:v>-0.17759224560642078</c:v>
                </c:pt>
                <c:pt idx="1432">
                  <c:v>-0.35796506953632734</c:v>
                </c:pt>
                <c:pt idx="1433">
                  <c:v>-0.18997390319801855</c:v>
                </c:pt>
                <c:pt idx="1434">
                  <c:v>-0.20949380181171395</c:v>
                </c:pt>
                <c:pt idx="1435">
                  <c:v>-0.27405053859797279</c:v>
                </c:pt>
                <c:pt idx="1436">
                  <c:v>-0.24230286236374612</c:v>
                </c:pt>
                <c:pt idx="1437">
                  <c:v>-9.9572506640081881E-2</c:v>
                </c:pt>
                <c:pt idx="1438">
                  <c:v>-9.8649755223588584E-2</c:v>
                </c:pt>
                <c:pt idx="1439">
                  <c:v>-0.20256171993641081</c:v>
                </c:pt>
                <c:pt idx="1440">
                  <c:v>-0.13077863275766471</c:v>
                </c:pt>
                <c:pt idx="1441">
                  <c:v>-0.26107680735880867</c:v>
                </c:pt>
                <c:pt idx="1442">
                  <c:v>-0.25739402618336837</c:v>
                </c:pt>
                <c:pt idx="1443">
                  <c:v>-0.38579913197672006</c:v>
                </c:pt>
                <c:pt idx="1444">
                  <c:v>-0.32189672814909392</c:v>
                </c:pt>
                <c:pt idx="1445">
                  <c:v>-2.9955619927911056E-2</c:v>
                </c:pt>
                <c:pt idx="1446">
                  <c:v>-0.17073415882232756</c:v>
                </c:pt>
                <c:pt idx="1447">
                  <c:v>-6.4762307639191136E-2</c:v>
                </c:pt>
                <c:pt idx="1448">
                  <c:v>-5.7150042745931939E-2</c:v>
                </c:pt>
                <c:pt idx="1449">
                  <c:v>-0.27751246729035783</c:v>
                </c:pt>
                <c:pt idx="1450">
                  <c:v>-0.24491076779643187</c:v>
                </c:pt>
                <c:pt idx="1451">
                  <c:v>-0.30702992810213769</c:v>
                </c:pt>
                <c:pt idx="1452">
                  <c:v>-0.2495115871874431</c:v>
                </c:pt>
                <c:pt idx="1453">
                  <c:v>-0.1113027888291641</c:v>
                </c:pt>
                <c:pt idx="1454">
                  <c:v>-0.45159756216825553</c:v>
                </c:pt>
                <c:pt idx="1455">
                  <c:v>-0.42683600262986526</c:v>
                </c:pt>
                <c:pt idx="1456">
                  <c:v>-0.34508767215808589</c:v>
                </c:pt>
                <c:pt idx="1457">
                  <c:v>-0.35022653037613033</c:v>
                </c:pt>
                <c:pt idx="1458">
                  <c:v>-0.16170987157165917</c:v>
                </c:pt>
                <c:pt idx="1459">
                  <c:v>-0.11720931658132359</c:v>
                </c:pt>
                <c:pt idx="1460">
                  <c:v>-0.19479557507208498</c:v>
                </c:pt>
                <c:pt idx="1461">
                  <c:v>-7.4129008438930361E-2</c:v>
                </c:pt>
                <c:pt idx="1462">
                  <c:v>-0.1989576470531029</c:v>
                </c:pt>
                <c:pt idx="1463">
                  <c:v>-6.3726773380709006E-2</c:v>
                </c:pt>
                <c:pt idx="1464">
                  <c:v>5.8291311943594125E-2</c:v>
                </c:pt>
                <c:pt idx="1465">
                  <c:v>-0.32487761039109614</c:v>
                </c:pt>
                <c:pt idx="1466">
                  <c:v>-0.22618790006578554</c:v>
                </c:pt>
                <c:pt idx="1467">
                  <c:v>-0.33946305428873624</c:v>
                </c:pt>
                <c:pt idx="1468">
                  <c:v>-0.32460447873231302</c:v>
                </c:pt>
                <c:pt idx="1469">
                  <c:v>-0.17141434184028365</c:v>
                </c:pt>
                <c:pt idx="1470">
                  <c:v>-0.33693385714818291</c:v>
                </c:pt>
                <c:pt idx="1471">
                  <c:v>-0.30566547171953384</c:v>
                </c:pt>
                <c:pt idx="1472">
                  <c:v>-0.23485917077781429</c:v>
                </c:pt>
                <c:pt idx="1473">
                  <c:v>-7.2983648894576425E-2</c:v>
                </c:pt>
                <c:pt idx="1474">
                  <c:v>-0.27172398931460329</c:v>
                </c:pt>
                <c:pt idx="1475">
                  <c:v>-0.35531486506325216</c:v>
                </c:pt>
                <c:pt idx="1476">
                  <c:v>-0.28697550195101967</c:v>
                </c:pt>
                <c:pt idx="1477">
                  <c:v>-0.2916791240486814</c:v>
                </c:pt>
                <c:pt idx="1478">
                  <c:v>-0.29314342558181855</c:v>
                </c:pt>
                <c:pt idx="1479">
                  <c:v>-0.32552076130307861</c:v>
                </c:pt>
                <c:pt idx="1480">
                  <c:v>-0.34158344442531141</c:v>
                </c:pt>
                <c:pt idx="1481">
                  <c:v>-0.1779569979252042</c:v>
                </c:pt>
                <c:pt idx="1482">
                  <c:v>-0.22198824224530062</c:v>
                </c:pt>
                <c:pt idx="1483">
                  <c:v>-0.32783206351669381</c:v>
                </c:pt>
                <c:pt idx="1484">
                  <c:v>-0.21684291518152851</c:v>
                </c:pt>
                <c:pt idx="1485">
                  <c:v>-0.16272895684907515</c:v>
                </c:pt>
                <c:pt idx="1486">
                  <c:v>-0.26729876581014067</c:v>
                </c:pt>
                <c:pt idx="1487">
                  <c:v>-0.23999802899585868</c:v>
                </c:pt>
                <c:pt idx="1488">
                  <c:v>-0.16663610179718133</c:v>
                </c:pt>
                <c:pt idx="1489">
                  <c:v>-0.31304101420575281</c:v>
                </c:pt>
                <c:pt idx="1490">
                  <c:v>-0.2339969230275819</c:v>
                </c:pt>
                <c:pt idx="1491">
                  <c:v>-0.31330592137400282</c:v>
                </c:pt>
                <c:pt idx="1492">
                  <c:v>-0.2775142229351632</c:v>
                </c:pt>
                <c:pt idx="1493">
                  <c:v>-0.29989695401445599</c:v>
                </c:pt>
                <c:pt idx="1494">
                  <c:v>-0.39332504314439498</c:v>
                </c:pt>
                <c:pt idx="1495">
                  <c:v>-0.21874069719024303</c:v>
                </c:pt>
                <c:pt idx="1496">
                  <c:v>-0.17781836502389203</c:v>
                </c:pt>
                <c:pt idx="1497">
                  <c:v>-0.42823980049674149</c:v>
                </c:pt>
                <c:pt idx="1498">
                  <c:v>-5.9499664331484322E-4</c:v>
                </c:pt>
                <c:pt idx="1499">
                  <c:v>-0.2102579600562183</c:v>
                </c:pt>
                <c:pt idx="1500">
                  <c:v>-0.33282406434289291</c:v>
                </c:pt>
                <c:pt idx="1501">
                  <c:v>-0.36769476701004461</c:v>
                </c:pt>
                <c:pt idx="1502">
                  <c:v>4.3245958453972028E-2</c:v>
                </c:pt>
                <c:pt idx="1503">
                  <c:v>-0.32032786826450099</c:v>
                </c:pt>
                <c:pt idx="1504">
                  <c:v>-0.30355801927441417</c:v>
                </c:pt>
                <c:pt idx="1505">
                  <c:v>-0.26577867381166503</c:v>
                </c:pt>
                <c:pt idx="1506">
                  <c:v>-0.22090689765681831</c:v>
                </c:pt>
                <c:pt idx="1507">
                  <c:v>-0.21095810334485116</c:v>
                </c:pt>
                <c:pt idx="1508">
                  <c:v>-0.29087091111898222</c:v>
                </c:pt>
                <c:pt idx="1509">
                  <c:v>-0.33909830196995289</c:v>
                </c:pt>
                <c:pt idx="1510">
                  <c:v>-2.4325735124145369E-2</c:v>
                </c:pt>
                <c:pt idx="1511">
                  <c:v>1.5966937555172065E-2</c:v>
                </c:pt>
                <c:pt idx="1512">
                  <c:v>-0.35569431071829638</c:v>
                </c:pt>
                <c:pt idx="1513">
                  <c:v>-0.32438362624925782</c:v>
                </c:pt>
                <c:pt idx="1514">
                  <c:v>-0.29481213061694478</c:v>
                </c:pt>
                <c:pt idx="1515">
                  <c:v>-8.3634342139981679E-2</c:v>
                </c:pt>
                <c:pt idx="1516">
                  <c:v>-0.3959523297906764</c:v>
                </c:pt>
                <c:pt idx="1517">
                  <c:v>-0.34222955289341089</c:v>
                </c:pt>
                <c:pt idx="1518">
                  <c:v>-6.0124456142206434E-2</c:v>
                </c:pt>
                <c:pt idx="1519">
                  <c:v>-5.8666623454796951E-2</c:v>
                </c:pt>
                <c:pt idx="1520">
                  <c:v>-0.14138351567306981</c:v>
                </c:pt>
                <c:pt idx="1521">
                  <c:v>-0.15538806796979368</c:v>
                </c:pt>
                <c:pt idx="1522">
                  <c:v>-9.5798104804641279E-2</c:v>
                </c:pt>
                <c:pt idx="1523">
                  <c:v>-0.48062926332873002</c:v>
                </c:pt>
                <c:pt idx="1524">
                  <c:v>-0.17017615972461769</c:v>
                </c:pt>
                <c:pt idx="1525">
                  <c:v>-0.30534301844113987</c:v>
                </c:pt>
                <c:pt idx="1526">
                  <c:v>-0.30792800604703185</c:v>
                </c:pt>
                <c:pt idx="1527">
                  <c:v>-0.14915788502792862</c:v>
                </c:pt>
                <c:pt idx="1528">
                  <c:v>-0.29777480823307556</c:v>
                </c:pt>
                <c:pt idx="1529">
                  <c:v>-0.14012361764192183</c:v>
                </c:pt>
                <c:pt idx="1530">
                  <c:v>-0.222519812226606</c:v>
                </c:pt>
                <c:pt idx="1531">
                  <c:v>-0.15305504984069646</c:v>
                </c:pt>
                <c:pt idx="1532">
                  <c:v>-0.3397984452585856</c:v>
                </c:pt>
                <c:pt idx="1533">
                  <c:v>-3.508625365542245E-2</c:v>
                </c:pt>
                <c:pt idx="1534">
                  <c:v>-2.7396482381342672E-2</c:v>
                </c:pt>
                <c:pt idx="1535">
                  <c:v>-0.17171094505935411</c:v>
                </c:pt>
                <c:pt idx="1536">
                  <c:v>-0.16916354329292932</c:v>
                </c:pt>
                <c:pt idx="1537">
                  <c:v>-0.21264501300584884</c:v>
                </c:pt>
                <c:pt idx="1538">
                  <c:v>-0.33512714206597516</c:v>
                </c:pt>
                <c:pt idx="1539">
                  <c:v>-0.27486873166301035</c:v>
                </c:pt>
                <c:pt idx="1540">
                  <c:v>-0.34817837968595988</c:v>
                </c:pt>
                <c:pt idx="1541">
                  <c:v>-0.37888701037209371</c:v>
                </c:pt>
                <c:pt idx="1542">
                  <c:v>8.8458392513083975E-2</c:v>
                </c:pt>
                <c:pt idx="1543">
                  <c:v>-0.40456134119163889</c:v>
                </c:pt>
                <c:pt idx="1544">
                  <c:v>-0.22864719246182061</c:v>
                </c:pt>
                <c:pt idx="1545">
                  <c:v>-0.21004357641889088</c:v>
                </c:pt>
                <c:pt idx="1546">
                  <c:v>-0.13525964672746579</c:v>
                </c:pt>
                <c:pt idx="1547">
                  <c:v>-0.34756283447810604</c:v>
                </c:pt>
                <c:pt idx="1548">
                  <c:v>-9.6277395610218863E-2</c:v>
                </c:pt>
                <c:pt idx="1549">
                  <c:v>-0.26366826381042824</c:v>
                </c:pt>
                <c:pt idx="1550">
                  <c:v>-0.34909115096711485</c:v>
                </c:pt>
                <c:pt idx="1551">
                  <c:v>-0.25095768409470887</c:v>
                </c:pt>
                <c:pt idx="1552">
                  <c:v>-9.6351390701428841E-2</c:v>
                </c:pt>
                <c:pt idx="1553">
                  <c:v>-0.23079343265771918</c:v>
                </c:pt>
                <c:pt idx="1554">
                  <c:v>-0.14694116103043078</c:v>
                </c:pt>
                <c:pt idx="1555">
                  <c:v>-0.3089229969099298</c:v>
                </c:pt>
                <c:pt idx="1556">
                  <c:v>-0.17019260870568373</c:v>
                </c:pt>
                <c:pt idx="1557">
                  <c:v>-0.22134213377720099</c:v>
                </c:pt>
                <c:pt idx="1558">
                  <c:v>-0.26129941548666918</c:v>
                </c:pt>
                <c:pt idx="1559">
                  <c:v>-0.21976153811246441</c:v>
                </c:pt>
                <c:pt idx="1560">
                  <c:v>-6.7632162684009914E-2</c:v>
                </c:pt>
                <c:pt idx="1561">
                  <c:v>-0.21041655322820735</c:v>
                </c:pt>
                <c:pt idx="1562">
                  <c:v>-0.10408346101589819</c:v>
                </c:pt>
                <c:pt idx="1563">
                  <c:v>-0.38660734490641929</c:v>
                </c:pt>
                <c:pt idx="1564">
                  <c:v>-0.20397023100420941</c:v>
                </c:pt>
                <c:pt idx="1565">
                  <c:v>-0.31837429579044796</c:v>
                </c:pt>
                <c:pt idx="1566">
                  <c:v>-1.2950225118508289E-2</c:v>
                </c:pt>
                <c:pt idx="1567">
                  <c:v>-0.36589978770798048</c:v>
                </c:pt>
                <c:pt idx="1568">
                  <c:v>-0.22506896963783612</c:v>
                </c:pt>
                <c:pt idx="1569">
                  <c:v>-0.18386823887828602</c:v>
                </c:pt>
                <c:pt idx="1570">
                  <c:v>-0.28479932134910602</c:v>
                </c:pt>
                <c:pt idx="1571">
                  <c:v>-8.8656906226426579E-2</c:v>
                </c:pt>
                <c:pt idx="1572">
                  <c:v>-0.26312320240417375</c:v>
                </c:pt>
                <c:pt idx="1573">
                  <c:v>-0.37157844039786336</c:v>
                </c:pt>
                <c:pt idx="1574">
                  <c:v>-0.30682081139922612</c:v>
                </c:pt>
                <c:pt idx="1575">
                  <c:v>-0.22686394893990028</c:v>
                </c:pt>
                <c:pt idx="1576">
                  <c:v>-0.32504147049750104</c:v>
                </c:pt>
                <c:pt idx="1577">
                  <c:v>-0.16901493025627873</c:v>
                </c:pt>
                <c:pt idx="1578">
                  <c:v>-0.25578758045930838</c:v>
                </c:pt>
                <c:pt idx="1579">
                  <c:v>-0.38671190325787508</c:v>
                </c:pt>
                <c:pt idx="1580">
                  <c:v>-0.29644324981260395</c:v>
                </c:pt>
                <c:pt idx="1581">
                  <c:v>-0.40314931883422961</c:v>
                </c:pt>
                <c:pt idx="1582">
                  <c:v>-0.36374356737674368</c:v>
                </c:pt>
                <c:pt idx="1583">
                  <c:v>-3.0372651422422341E-2</c:v>
                </c:pt>
                <c:pt idx="1584">
                  <c:v>-0.37427972213535476</c:v>
                </c:pt>
                <c:pt idx="1585">
                  <c:v>-0.10153430360466806</c:v>
                </c:pt>
                <c:pt idx="1586">
                  <c:v>-0.2197680069581921</c:v>
                </c:pt>
                <c:pt idx="1587">
                  <c:v>-0.20755843396353241</c:v>
                </c:pt>
                <c:pt idx="1588">
                  <c:v>-3.7561415975442519E-2</c:v>
                </c:pt>
                <c:pt idx="1589">
                  <c:v>-0.34650145016030054</c:v>
                </c:pt>
                <c:pt idx="1590">
                  <c:v>-0.19610128343323324</c:v>
                </c:pt>
                <c:pt idx="1591">
                  <c:v>-0.18525558776409617</c:v>
                </c:pt>
                <c:pt idx="1592">
                  <c:v>-1.9995089835800284E-2</c:v>
                </c:pt>
                <c:pt idx="1593">
                  <c:v>-6.1292154456273021E-2</c:v>
                </c:pt>
                <c:pt idx="1594">
                  <c:v>-0.29458952248908427</c:v>
                </c:pt>
                <c:pt idx="1595">
                  <c:v>-0.21263503287051047</c:v>
                </c:pt>
                <c:pt idx="1596">
                  <c:v>-0.15520304568140025</c:v>
                </c:pt>
                <c:pt idx="1597">
                  <c:v>-0.17225249517599797</c:v>
                </c:pt>
                <c:pt idx="1598">
                  <c:v>-0.3717828438998525</c:v>
                </c:pt>
                <c:pt idx="1599">
                  <c:v>-0.16181442992311487</c:v>
                </c:pt>
                <c:pt idx="1600">
                  <c:v>-7.5841768159251394E-2</c:v>
                </c:pt>
                <c:pt idx="1601">
                  <c:v>-0.39358172582211198</c:v>
                </c:pt>
                <c:pt idx="1602">
                  <c:v>-0.26214817181195249</c:v>
                </c:pt>
                <c:pt idx="1603">
                  <c:v>-0.31617402077401624</c:v>
                </c:pt>
                <c:pt idx="1604">
                  <c:v>-0.35033460001719674</c:v>
                </c:pt>
                <c:pt idx="1605">
                  <c:v>-0.38546198536206544</c:v>
                </c:pt>
                <c:pt idx="1606">
                  <c:v>-0.32957300799822475</c:v>
                </c:pt>
                <c:pt idx="1607">
                  <c:v>-0.16011754012677876</c:v>
                </c:pt>
                <c:pt idx="1608">
                  <c:v>-0.15224036806526955</c:v>
                </c:pt>
                <c:pt idx="1609">
                  <c:v>-0.23340309373521023</c:v>
                </c:pt>
                <c:pt idx="1610">
                  <c:v>-0.28540137513201086</c:v>
                </c:pt>
                <c:pt idx="1611">
                  <c:v>-0.3462688618971016</c:v>
                </c:pt>
                <c:pt idx="1612">
                  <c:v>-0.16932389210972359</c:v>
                </c:pt>
                <c:pt idx="1613">
                  <c:v>-0.27485875152767197</c:v>
                </c:pt>
                <c:pt idx="1614">
                  <c:v>-0.26404946511027783</c:v>
                </c:pt>
                <c:pt idx="1615">
                  <c:v>-0.17695436162885425</c:v>
                </c:pt>
                <c:pt idx="1616">
                  <c:v>-0.24177304802724608</c:v>
                </c:pt>
                <c:pt idx="1617">
                  <c:v>-0.12093264115234795</c:v>
                </c:pt>
                <c:pt idx="1618">
                  <c:v>-0.39601283345693727</c:v>
                </c:pt>
                <c:pt idx="1619">
                  <c:v>-0.22079060352521884</c:v>
                </c:pt>
                <c:pt idx="1620">
                  <c:v>-0.37737689850895634</c:v>
                </c:pt>
                <c:pt idx="1621">
                  <c:v>-0.1335991661828726</c:v>
                </c:pt>
                <c:pt idx="1622">
                  <c:v>-0.38089110637706936</c:v>
                </c:pt>
                <c:pt idx="1623">
                  <c:v>-0.27130048897436426</c:v>
                </c:pt>
                <c:pt idx="1624">
                  <c:v>-0.48428561538776588</c:v>
                </c:pt>
                <c:pt idx="1625">
                  <c:v>-0.39445219806287746</c:v>
                </c:pt>
                <c:pt idx="1626">
                  <c:v>-0.4053595739859997</c:v>
                </c:pt>
                <c:pt idx="1627">
                  <c:v>-0.39283752784828441</c:v>
                </c:pt>
                <c:pt idx="1628">
                  <c:v>-0.25878433262529549</c:v>
                </c:pt>
                <c:pt idx="1629">
                  <c:v>-0.36168543655123481</c:v>
                </c:pt>
                <c:pt idx="1630">
                  <c:v>-0.15500862231474949</c:v>
                </c:pt>
                <c:pt idx="1631">
                  <c:v>-0.45434936743666943</c:v>
                </c:pt>
                <c:pt idx="1632">
                  <c:v>-0.41758910725133624</c:v>
                </c:pt>
                <c:pt idx="1633">
                  <c:v>-0.33978846512324723</c:v>
                </c:pt>
                <c:pt idx="1634">
                  <c:v>-0.22156123061545097</c:v>
                </c:pt>
                <c:pt idx="1635">
                  <c:v>4.0461834280506953E-2</c:v>
                </c:pt>
                <c:pt idx="1636">
                  <c:v>-0.36302521946223942</c:v>
                </c:pt>
                <c:pt idx="1637">
                  <c:v>-0.25918373855101651</c:v>
                </c:pt>
                <c:pt idx="1638">
                  <c:v>-0.20349269584343721</c:v>
                </c:pt>
                <c:pt idx="1639">
                  <c:v>-0.10746141448173488</c:v>
                </c:pt>
                <c:pt idx="1640">
                  <c:v>-0.46489374668581357</c:v>
                </c:pt>
                <c:pt idx="1641">
                  <c:v>-0.27322587668720744</c:v>
                </c:pt>
                <c:pt idx="1642">
                  <c:v>-8.8887738844820194E-2</c:v>
                </c:pt>
                <c:pt idx="1643">
                  <c:v>-0.36098353761779667</c:v>
                </c:pt>
                <c:pt idx="1644">
                  <c:v>-0.25194445046707376</c:v>
                </c:pt>
                <c:pt idx="1645">
                  <c:v>-0.36726775538019496</c:v>
                </c:pt>
                <c:pt idx="1646">
                  <c:v>-0.1359715257962423</c:v>
                </c:pt>
                <c:pt idx="1647">
                  <c:v>-6.0463280044148748E-3</c:v>
                </c:pt>
                <c:pt idx="1648">
                  <c:v>-0.3432603739509707</c:v>
                </c:pt>
                <c:pt idx="1649">
                  <c:v>-0.21571400461824061</c:v>
                </c:pt>
                <c:pt idx="1650">
                  <c:v>-0.33351598314099273</c:v>
                </c:pt>
                <c:pt idx="1651">
                  <c:v>-0.19079385190786152</c:v>
                </c:pt>
                <c:pt idx="1652">
                  <c:v>-0.33947127877926936</c:v>
                </c:pt>
                <c:pt idx="1653">
                  <c:v>-0.38919704571323366</c:v>
                </c:pt>
                <c:pt idx="1654">
                  <c:v>-7.4820927237030113E-2</c:v>
                </c:pt>
                <c:pt idx="1655">
                  <c:v>-7.9843491323474972E-2</c:v>
                </c:pt>
                <c:pt idx="1656">
                  <c:v>-0.17191359291653791</c:v>
                </c:pt>
                <c:pt idx="1657">
                  <c:v>-0.39813673488312307</c:v>
                </c:pt>
                <c:pt idx="1658">
                  <c:v>-0.23085569196878544</c:v>
                </c:pt>
                <c:pt idx="1659">
                  <c:v>-0.39142726113568049</c:v>
                </c:pt>
                <c:pt idx="1660">
                  <c:v>-0.10802292486905543</c:v>
                </c:pt>
                <c:pt idx="1661">
                  <c:v>-7.1314943859450169E-2</c:v>
                </c:pt>
                <c:pt idx="1662">
                  <c:v>-0.147312382194942</c:v>
                </c:pt>
                <c:pt idx="1663">
                  <c:v>-0.17661897065900492</c:v>
                </c:pt>
                <c:pt idx="1664">
                  <c:v>-0.2533805672390011</c:v>
                </c:pt>
                <c:pt idx="1665">
                  <c:v>-0.34539663401153087</c:v>
                </c:pt>
                <c:pt idx="1666">
                  <c:v>-0.25994789679552088</c:v>
                </c:pt>
                <c:pt idx="1667">
                  <c:v>-0.26368295714668905</c:v>
                </c:pt>
                <c:pt idx="1668">
                  <c:v>-0.48906147693183211</c:v>
                </c:pt>
                <c:pt idx="1669">
                  <c:v>-0.32891867503959216</c:v>
                </c:pt>
                <c:pt idx="1670">
                  <c:v>-0.17520870394640098</c:v>
                </c:pt>
                <c:pt idx="1671">
                  <c:v>-0.19744106634423786</c:v>
                </c:pt>
                <c:pt idx="1672">
                  <c:v>-0.42726476990452028</c:v>
                </c:pt>
                <c:pt idx="1673">
                  <c:v>-9.5887969819836244E-2</c:v>
                </c:pt>
                <c:pt idx="1674">
                  <c:v>-0.17435643633150694</c:v>
                </c:pt>
                <c:pt idx="1675">
                  <c:v>-8.147636616393944E-2</c:v>
                </c:pt>
                <c:pt idx="1676">
                  <c:v>-0.26070207490468683</c:v>
                </c:pt>
                <c:pt idx="1677">
                  <c:v>-0.26925058263938834</c:v>
                </c:pt>
                <c:pt idx="1678">
                  <c:v>-0.35045089414879621</c:v>
                </c:pt>
                <c:pt idx="1679">
                  <c:v>-0.12888907523948326</c:v>
                </c:pt>
                <c:pt idx="1680">
                  <c:v>-9.4769039391886856E-2</c:v>
                </c:pt>
                <c:pt idx="1681">
                  <c:v>-0.10563587191942495</c:v>
                </c:pt>
                <c:pt idx="1682">
                  <c:v>2.6525484117426376E-3</c:v>
                </c:pt>
                <c:pt idx="1683">
                  <c:v>-0.27388372093545077</c:v>
                </c:pt>
                <c:pt idx="1684">
                  <c:v>-0.28389477455848422</c:v>
                </c:pt>
                <c:pt idx="1685">
                  <c:v>-0.33644634185207234</c:v>
                </c:pt>
                <c:pt idx="1686">
                  <c:v>-7.2291730096476756E-2</c:v>
                </c:pt>
                <c:pt idx="1687">
                  <c:v>-0.22448512048080282</c:v>
                </c:pt>
                <c:pt idx="1688">
                  <c:v>-0.36851120443027691</c:v>
                </c:pt>
                <c:pt idx="1689">
                  <c:v>-8.925249116360362E-2</c:v>
                </c:pt>
                <c:pt idx="1690">
                  <c:v>-0.14618698292126486</c:v>
                </c:pt>
                <c:pt idx="1691">
                  <c:v>-0.31809118399632641</c:v>
                </c:pt>
                <c:pt idx="1692">
                  <c:v>-7.6664674425211438E-2</c:v>
                </c:pt>
                <c:pt idx="1693">
                  <c:v>-0.213272916848077</c:v>
                </c:pt>
                <c:pt idx="1694">
                  <c:v>-0.18559920322447851</c:v>
                </c:pt>
                <c:pt idx="1695">
                  <c:v>-0.28150596596404831</c:v>
                </c:pt>
                <c:pt idx="1696">
                  <c:v>-0.4052092053045438</c:v>
                </c:pt>
                <c:pt idx="1697">
                  <c:v>-0.46547935148765218</c:v>
                </c:pt>
                <c:pt idx="1698">
                  <c:v>-0.1502950200817495</c:v>
                </c:pt>
                <c:pt idx="1699">
                  <c:v>-0.30650011376563757</c:v>
                </c:pt>
                <c:pt idx="1700">
                  <c:v>-5.1992979902016165E-2</c:v>
                </c:pt>
                <c:pt idx="1701">
                  <c:v>-0.2244751403454644</c:v>
                </c:pt>
                <c:pt idx="1702">
                  <c:v>-9.8543441227327472E-2</c:v>
                </c:pt>
                <c:pt idx="1703">
                  <c:v>8.2246414197090431E-2</c:v>
                </c:pt>
                <c:pt idx="1704">
                  <c:v>-0.39844569673656793</c:v>
                </c:pt>
                <c:pt idx="1705">
                  <c:v>-0.17641632280182112</c:v>
                </c:pt>
                <c:pt idx="1706">
                  <c:v>-0.30141529036812631</c:v>
                </c:pt>
                <c:pt idx="1707">
                  <c:v>-0.20036966941051221</c:v>
                </c:pt>
                <c:pt idx="1708">
                  <c:v>-0.30968715515443418</c:v>
                </c:pt>
                <c:pt idx="1709">
                  <c:v>-0.26318897300485067</c:v>
                </c:pt>
                <c:pt idx="1710">
                  <c:v>-0.32746906684271576</c:v>
                </c:pt>
                <c:pt idx="1711">
                  <c:v>-0.24231108685427924</c:v>
                </c:pt>
                <c:pt idx="1712">
                  <c:v>-0.2717897599152802</c:v>
                </c:pt>
                <c:pt idx="1713">
                  <c:v>-0.10926461827433206</c:v>
                </c:pt>
                <c:pt idx="1714">
                  <c:v>-0.29227295334105308</c:v>
                </c:pt>
                <c:pt idx="1715">
                  <c:v>-0.29994923319018379</c:v>
                </c:pt>
                <c:pt idx="1716">
                  <c:v>-0.39109833901155877</c:v>
                </c:pt>
                <c:pt idx="1717">
                  <c:v>-0.13346817871501243</c:v>
                </c:pt>
                <c:pt idx="1718">
                  <c:v>7.1108205655574561E-2</c:v>
                </c:pt>
                <c:pt idx="1719">
                  <c:v>-0.21273312237623848</c:v>
                </c:pt>
                <c:pt idx="1720">
                  <c:v>3.4231651338641859E-2</c:v>
                </c:pt>
                <c:pt idx="1721">
                  <c:v>-0.2141533692241808</c:v>
                </c:pt>
                <c:pt idx="1722">
                  <c:v>-0.26809699860450154</c:v>
                </c:pt>
                <c:pt idx="1723">
                  <c:v>-0.164289592243135</c:v>
                </c:pt>
                <c:pt idx="1724">
                  <c:v>-0.38299329188777298</c:v>
                </c:pt>
                <c:pt idx="1725">
                  <c:v>-2.30235380526079E-2</c:v>
                </c:pt>
                <c:pt idx="1726">
                  <c:v>-0.25708330868511819</c:v>
                </c:pt>
                <c:pt idx="1727">
                  <c:v>-4.1171957704478193E-2</c:v>
                </c:pt>
                <c:pt idx="1728">
                  <c:v>-0.32930634518516944</c:v>
                </c:pt>
                <c:pt idx="1729">
                  <c:v>-0.31773465616807617</c:v>
                </c:pt>
                <c:pt idx="1730">
                  <c:v>-0.3462888221677784</c:v>
                </c:pt>
                <c:pt idx="1731">
                  <c:v>-0.29799741636093613</c:v>
                </c:pt>
                <c:pt idx="1732">
                  <c:v>-0.42062577995867695</c:v>
                </c:pt>
                <c:pt idx="1733">
                  <c:v>-0.33372861113351487</c:v>
                </c:pt>
                <c:pt idx="1734">
                  <c:v>-0.36288307527131652</c:v>
                </c:pt>
                <c:pt idx="1735">
                  <c:v>4.3835127579351686E-3</c:v>
                </c:pt>
                <c:pt idx="1736">
                  <c:v>-0.28725038925460816</c:v>
                </c:pt>
                <c:pt idx="1737">
                  <c:v>-0.14976345010044401</c:v>
                </c:pt>
                <c:pt idx="1738">
                  <c:v>-0.36672444961874578</c:v>
                </c:pt>
                <c:pt idx="1739">
                  <c:v>-0.30264875928286988</c:v>
                </c:pt>
                <c:pt idx="1740">
                  <c:v>-0.32206705710122663</c:v>
                </c:pt>
                <c:pt idx="1741">
                  <c:v>-0.40898185149517913</c:v>
                </c:pt>
                <c:pt idx="1742">
                  <c:v>-0.26862505729619623</c:v>
                </c:pt>
                <c:pt idx="1743">
                  <c:v>-0.11283286096297823</c:v>
                </c:pt>
                <c:pt idx="1744">
                  <c:v>-0.35438037786661514</c:v>
                </c:pt>
                <c:pt idx="1745">
                  <c:v>-5.2115742879343341E-2</c:v>
                </c:pt>
                <c:pt idx="1746">
                  <c:v>-0.25268864844090133</c:v>
                </c:pt>
                <c:pt idx="1747">
                  <c:v>-0.13184999721080859</c:v>
                </c:pt>
                <c:pt idx="1748">
                  <c:v>-6.4932636591323867E-2</c:v>
                </c:pt>
                <c:pt idx="1749">
                  <c:v>-0.23009153372428098</c:v>
                </c:pt>
                <c:pt idx="1750">
                  <c:v>-0.10938091240593148</c:v>
                </c:pt>
                <c:pt idx="1751">
                  <c:v>-0.27890452937709037</c:v>
                </c:pt>
                <c:pt idx="1752">
                  <c:v>-2.0307562978855762E-2</c:v>
                </c:pt>
                <c:pt idx="1753">
                  <c:v>-1.5895277165848667E-2</c:v>
                </c:pt>
                <c:pt idx="1754">
                  <c:v>-0.30886896208939657</c:v>
                </c:pt>
                <c:pt idx="1755">
                  <c:v>-6.9672088883647315E-2</c:v>
                </c:pt>
                <c:pt idx="1756">
                  <c:v>-0.11341846576481689</c:v>
                </c:pt>
                <c:pt idx="1757">
                  <c:v>-0.1637597779066349</c:v>
                </c:pt>
                <c:pt idx="1758">
                  <c:v>-0.13640500627181978</c:v>
                </c:pt>
                <c:pt idx="1759">
                  <c:v>-0.21862615870344887</c:v>
                </c:pt>
                <c:pt idx="1760">
                  <c:v>-0.41098594750015471</c:v>
                </c:pt>
                <c:pt idx="1761">
                  <c:v>-7.8377960168682995E-3</c:v>
                </c:pt>
                <c:pt idx="1762">
                  <c:v>-0.10542148828209746</c:v>
                </c:pt>
                <c:pt idx="1763">
                  <c:v>-0.30103233342347147</c:v>
                </c:pt>
                <c:pt idx="1764">
                  <c:v>-0.26193729946423566</c:v>
                </c:pt>
                <c:pt idx="1765">
                  <c:v>-0.34271059934379383</c:v>
                </c:pt>
                <c:pt idx="1766">
                  <c:v>-0.23658191063347381</c:v>
                </c:pt>
                <c:pt idx="1767">
                  <c:v>-0.14256470541208549</c:v>
                </c:pt>
                <c:pt idx="1768">
                  <c:v>-0.28675289382315916</c:v>
                </c:pt>
                <c:pt idx="1769">
                  <c:v>-0.29162508922814817</c:v>
                </c:pt>
                <c:pt idx="1770">
                  <c:v>-0.22290276917126081</c:v>
                </c:pt>
                <c:pt idx="1771">
                  <c:v>-0.35330725776866589</c:v>
                </c:pt>
                <c:pt idx="1772">
                  <c:v>-0.21441652074762554</c:v>
                </c:pt>
                <c:pt idx="1773">
                  <c:v>-0.33530098230771843</c:v>
                </c:pt>
                <c:pt idx="1774">
                  <c:v>-0.40239338508025824</c:v>
                </c:pt>
                <c:pt idx="1775">
                  <c:v>-0.34659778402122327</c:v>
                </c:pt>
                <c:pt idx="1776">
                  <c:v>-0.19257709542978191</c:v>
                </c:pt>
                <c:pt idx="1777">
                  <c:v>-2.3139832184207371E-2</c:v>
                </c:pt>
                <c:pt idx="1778">
                  <c:v>-0.16976735272063942</c:v>
                </c:pt>
                <c:pt idx="1779">
                  <c:v>-0.35439035800195345</c:v>
                </c:pt>
                <c:pt idx="1780">
                  <c:v>-0.12459897334672215</c:v>
                </c:pt>
                <c:pt idx="1781">
                  <c:v>-0.26945323049657222</c:v>
                </c:pt>
                <c:pt idx="1782">
                  <c:v>-5.5569447081195336E-2</c:v>
                </c:pt>
                <c:pt idx="1783">
                  <c:v>-0.45650558776790628</c:v>
                </c:pt>
                <c:pt idx="1784">
                  <c:v>-0.26281424055072888</c:v>
                </c:pt>
                <c:pt idx="1785">
                  <c:v>-0.41483905762772766</c:v>
                </c:pt>
                <c:pt idx="1786">
                  <c:v>-0.2701551294300103</c:v>
                </c:pt>
                <c:pt idx="1787">
                  <c:v>-0.11514943011100935</c:v>
                </c:pt>
                <c:pt idx="1788">
                  <c:v>-0.27102209038116509</c:v>
                </c:pt>
                <c:pt idx="1789">
                  <c:v>-0.35427406387035404</c:v>
                </c:pt>
                <c:pt idx="1790">
                  <c:v>-0.40757980927310816</c:v>
                </c:pt>
                <c:pt idx="1791">
                  <c:v>-0.16776325671566381</c:v>
                </c:pt>
                <c:pt idx="1792">
                  <c:v>-0.4509955083853508</c:v>
                </c:pt>
                <c:pt idx="1793">
                  <c:v>-0.20176348714205</c:v>
                </c:pt>
                <c:pt idx="1794">
                  <c:v>-0.31691997439264918</c:v>
                </c:pt>
                <c:pt idx="1795">
                  <c:v>-0.34816017506008845</c:v>
                </c:pt>
                <c:pt idx="1796">
                  <c:v>-0.1529504914892407</c:v>
                </c:pt>
                <c:pt idx="1797">
                  <c:v>-0.28422369668260583</c:v>
                </c:pt>
                <c:pt idx="1798">
                  <c:v>-0.19425578060024654</c:v>
                </c:pt>
                <c:pt idx="1799">
                  <c:v>-0.3592102742312146</c:v>
                </c:pt>
                <c:pt idx="1800">
                  <c:v>-0.25670210738526866</c:v>
                </c:pt>
                <c:pt idx="1801">
                  <c:v>-0.26032262924964272</c:v>
                </c:pt>
                <c:pt idx="1802">
                  <c:v>-8.3270669577842349E-3</c:v>
                </c:pt>
                <c:pt idx="1803">
                  <c:v>-0.18531784707516241</c:v>
                </c:pt>
                <c:pt idx="1804">
                  <c:v>-0.40294491533224047</c:v>
                </c:pt>
                <c:pt idx="1805">
                  <c:v>-0.23376609040918828</c:v>
                </c:pt>
                <c:pt idx="1806">
                  <c:v>-0.37216404519970203</c:v>
                </c:pt>
                <c:pt idx="1807">
                  <c:v>-0.20180754182724486</c:v>
                </c:pt>
                <c:pt idx="1808">
                  <c:v>-0.47836672900123201</c:v>
                </c:pt>
                <c:pt idx="1809">
                  <c:v>-0.11119823047770835</c:v>
                </c:pt>
                <c:pt idx="1810">
                  <c:v>-0.28031655173449965</c:v>
                </c:pt>
                <c:pt idx="1811">
                  <c:v>-0.22793531339304418</c:v>
                </c:pt>
                <c:pt idx="1812">
                  <c:v>-0.37682712390177953</c:v>
                </c:pt>
                <c:pt idx="1813">
                  <c:v>-0.31172708135407157</c:v>
                </c:pt>
                <c:pt idx="1814">
                  <c:v>-0.32227968509374882</c:v>
                </c:pt>
                <c:pt idx="1815">
                  <c:v>-0.35541119892417494</c:v>
                </c:pt>
                <c:pt idx="1816">
                  <c:v>-0.31534584757364026</c:v>
                </c:pt>
                <c:pt idx="1817">
                  <c:v>-0.43266853529081473</c:v>
                </c:pt>
                <c:pt idx="1818">
                  <c:v>-0.28556347959361045</c:v>
                </c:pt>
                <c:pt idx="1819">
                  <c:v>-0.35973361972198703</c:v>
                </c:pt>
                <c:pt idx="1820">
                  <c:v>-0.28766742074911944</c:v>
                </c:pt>
                <c:pt idx="1821">
                  <c:v>-0.39141728100034212</c:v>
                </c:pt>
                <c:pt idx="1822">
                  <c:v>-0.36308923441811103</c:v>
                </c:pt>
                <c:pt idx="1823">
                  <c:v>-0.12600452685840374</c:v>
                </c:pt>
                <c:pt idx="1824">
                  <c:v>-0.24045911517556481</c:v>
                </c:pt>
                <c:pt idx="1825">
                  <c:v>-0.31454937042408482</c:v>
                </c:pt>
                <c:pt idx="1826">
                  <c:v>-0.30162791836064851</c:v>
                </c:pt>
                <c:pt idx="1827">
                  <c:v>-0.31011241113947852</c:v>
                </c:pt>
                <c:pt idx="1828">
                  <c:v>-0.20685829067489953</c:v>
                </c:pt>
                <c:pt idx="1829">
                  <c:v>-0.34881801930833178</c:v>
                </c:pt>
                <c:pt idx="1830">
                  <c:v>-0.11975671834774836</c:v>
                </c:pt>
                <c:pt idx="1831">
                  <c:v>-0.22186547926797337</c:v>
                </c:pt>
                <c:pt idx="1832">
                  <c:v>-0.40889198647998409</c:v>
                </c:pt>
                <c:pt idx="1833">
                  <c:v>-0.23879041014043853</c:v>
                </c:pt>
                <c:pt idx="1834">
                  <c:v>-0.24859881590628821</c:v>
                </c:pt>
                <c:pt idx="1835">
                  <c:v>-0.27292338367949032</c:v>
                </c:pt>
                <c:pt idx="1836">
                  <c:v>8.0345120898765193E-2</c:v>
                </c:pt>
                <c:pt idx="1837">
                  <c:v>-0.25294357547381302</c:v>
                </c:pt>
                <c:pt idx="1838">
                  <c:v>-0.2458288060120028</c:v>
                </c:pt>
                <c:pt idx="1839">
                  <c:v>1.3726741997386896E-2</c:v>
                </c:pt>
                <c:pt idx="1840">
                  <c:v>-0.33450274951335768</c:v>
                </c:pt>
                <c:pt idx="1841">
                  <c:v>-0.26494578741036662</c:v>
                </c:pt>
                <c:pt idx="1842">
                  <c:v>-0.22652504668044021</c:v>
                </c:pt>
                <c:pt idx="1843">
                  <c:v>-0.25875201372024442</c:v>
                </c:pt>
                <c:pt idx="1844">
                  <c:v>-0.40245915568093521</c:v>
                </c:pt>
                <c:pt idx="1845">
                  <c:v>-0.34433524969372531</c:v>
                </c:pt>
                <c:pt idx="1846">
                  <c:v>-0.35685554018663529</c:v>
                </c:pt>
                <c:pt idx="1847">
                  <c:v>-0.34708705496213921</c:v>
                </c:pt>
                <c:pt idx="1848">
                  <c:v>-0.32665614071209415</c:v>
                </c:pt>
                <c:pt idx="1849">
                  <c:v>-0.25695879006298566</c:v>
                </c:pt>
                <c:pt idx="1850">
                  <c:v>-0.36336412172169941</c:v>
                </c:pt>
                <c:pt idx="1851">
                  <c:v>-0.29686203695192059</c:v>
                </c:pt>
                <c:pt idx="1852">
                  <c:v>-0.3635767497142216</c:v>
                </c:pt>
                <c:pt idx="1853">
                  <c:v>-0.14526072021516084</c:v>
                </c:pt>
                <c:pt idx="1854">
                  <c:v>-0.3613142153867237</c:v>
                </c:pt>
                <c:pt idx="1855">
                  <c:v>-0.22069426966429609</c:v>
                </c:pt>
                <c:pt idx="1856">
                  <c:v>-0.35297833564454423</c:v>
                </c:pt>
                <c:pt idx="1857">
                  <c:v>-0.3013430509217217</c:v>
                </c:pt>
                <c:pt idx="1858">
                  <c:v>-0.30085553562561113</c:v>
                </c:pt>
                <c:pt idx="1859">
                  <c:v>-0.25399435680204951</c:v>
                </c:pt>
                <c:pt idx="1860">
                  <c:v>-0.16797588470818597</c:v>
                </c:pt>
                <c:pt idx="1861">
                  <c:v>-0.21775217517307274</c:v>
                </c:pt>
                <c:pt idx="1862">
                  <c:v>-0.299309593567812</c:v>
                </c:pt>
                <c:pt idx="1863">
                  <c:v>-0.32358363781009158</c:v>
                </c:pt>
                <c:pt idx="1864">
                  <c:v>-0.31848707863243675</c:v>
                </c:pt>
                <c:pt idx="1865">
                  <c:v>-0.25538466324397668</c:v>
                </c:pt>
                <c:pt idx="1866">
                  <c:v>-0.37017990946540313</c:v>
                </c:pt>
                <c:pt idx="1867">
                  <c:v>-0.31085660911330615</c:v>
                </c:pt>
                <c:pt idx="1868">
                  <c:v>-0.27605814589255917</c:v>
                </c:pt>
                <c:pt idx="1869">
                  <c:v>-0.31309504902628599</c:v>
                </c:pt>
                <c:pt idx="1870">
                  <c:v>-0.31650294289813785</c:v>
                </c:pt>
                <c:pt idx="1871">
                  <c:v>-0.27724756012210783</c:v>
                </c:pt>
                <c:pt idx="1872">
                  <c:v>-0.28274119052359725</c:v>
                </c:pt>
                <c:pt idx="1873">
                  <c:v>-0.21372635759433115</c:v>
                </c:pt>
                <c:pt idx="1874">
                  <c:v>-0.27804403727166327</c:v>
                </c:pt>
                <c:pt idx="1875">
                  <c:v>-0.36574295018079689</c:v>
                </c:pt>
                <c:pt idx="1876">
                  <c:v>-0.10239655135490043</c:v>
                </c:pt>
                <c:pt idx="1877">
                  <c:v>-0.18840679895823098</c:v>
                </c:pt>
                <c:pt idx="1878">
                  <c:v>-0.2978452920346748</c:v>
                </c:pt>
                <c:pt idx="1879">
                  <c:v>-0.33163465011334425</c:v>
                </c:pt>
                <c:pt idx="1880">
                  <c:v>3.9465209927471018E-3</c:v>
                </c:pt>
                <c:pt idx="1881">
                  <c:v>-0.37364183815778823</c:v>
                </c:pt>
                <c:pt idx="1882">
                  <c:v>-0.425852747547111</c:v>
                </c:pt>
                <c:pt idx="1883">
                  <c:v>-0.38601175996924231</c:v>
                </c:pt>
                <c:pt idx="1884">
                  <c:v>-0.21592838825556815</c:v>
                </c:pt>
                <c:pt idx="1885">
                  <c:v>-0.33914235665514769</c:v>
                </c:pt>
                <c:pt idx="1886">
                  <c:v>-0.34390001357334254</c:v>
                </c:pt>
                <c:pt idx="1887">
                  <c:v>-0.41595798805567707</c:v>
                </c:pt>
                <c:pt idx="1888">
                  <c:v>-0.29556630872611084</c:v>
                </c:pt>
                <c:pt idx="1889">
                  <c:v>-0.24511868258803163</c:v>
                </c:pt>
                <c:pt idx="1890">
                  <c:v>-0.37411114882802737</c:v>
                </c:pt>
                <c:pt idx="1891">
                  <c:v>-0.31513497522592343</c:v>
                </c:pt>
                <c:pt idx="1892">
                  <c:v>-0.28038056669037126</c:v>
                </c:pt>
                <c:pt idx="1893">
                  <c:v>-0.35109875826170112</c:v>
                </c:pt>
                <c:pt idx="1894">
                  <c:v>-0.35503822211485836</c:v>
                </c:pt>
                <c:pt idx="1895">
                  <c:v>-0.28197703227909288</c:v>
                </c:pt>
                <c:pt idx="1896">
                  <c:v>-0.23663418980920164</c:v>
                </c:pt>
                <c:pt idx="1897">
                  <c:v>-0.36483489210056425</c:v>
                </c:pt>
                <c:pt idx="1898">
                  <c:v>-0.34465419168250855</c:v>
                </c:pt>
                <c:pt idx="1899">
                  <c:v>-0.24392926835848291</c:v>
                </c:pt>
                <c:pt idx="1900">
                  <c:v>-0.3814244320031801</c:v>
                </c:pt>
                <c:pt idx="1901">
                  <c:v>-8.8231650241382256E-2</c:v>
                </c:pt>
                <c:pt idx="1902">
                  <c:v>-0.29394812722190711</c:v>
                </c:pt>
                <c:pt idx="1903">
                  <c:v>-0.2045135367656585</c:v>
                </c:pt>
                <c:pt idx="1904">
                  <c:v>-0.30577178571579494</c:v>
                </c:pt>
                <c:pt idx="1905">
                  <c:v>-0.38726343350985731</c:v>
                </c:pt>
                <c:pt idx="1906">
                  <c:v>-0.24528725589535899</c:v>
                </c:pt>
                <c:pt idx="1907">
                  <c:v>-0.3110269380654388</c:v>
                </c:pt>
                <c:pt idx="1908">
                  <c:v>-0.39722045231235753</c:v>
                </c:pt>
                <c:pt idx="1909">
                  <c:v>-0.31660103240386589</c:v>
                </c:pt>
                <c:pt idx="1910">
                  <c:v>-0.28735494760606389</c:v>
                </c:pt>
                <c:pt idx="1911">
                  <c:v>-0.38148493566944108</c:v>
                </c:pt>
                <c:pt idx="1912">
                  <c:v>-0.30055304261789395</c:v>
                </c:pt>
                <c:pt idx="1913">
                  <c:v>-0.24134603639739641</c:v>
                </c:pt>
                <c:pt idx="1914">
                  <c:v>-6.0114476006868048E-2</c:v>
                </c:pt>
                <c:pt idx="1915">
                  <c:v>-0.43122243838354896</c:v>
                </c:pt>
                <c:pt idx="1916">
                  <c:v>-0.22869124714701555</c:v>
                </c:pt>
                <c:pt idx="1917">
                  <c:v>-0.46122741449143939</c:v>
                </c:pt>
                <c:pt idx="1918">
                  <c:v>-0.2530616252502178</c:v>
                </c:pt>
                <c:pt idx="1919">
                  <c:v>-0.11332037625908881</c:v>
                </c:pt>
                <c:pt idx="1920">
                  <c:v>-0.2490781067118657</c:v>
                </c:pt>
                <c:pt idx="1921">
                  <c:v>-0.33390365328657001</c:v>
                </c:pt>
                <c:pt idx="1922">
                  <c:v>-9.5292384882659231E-2</c:v>
                </c:pt>
                <c:pt idx="1923">
                  <c:v>-9.1833967479884843E-2</c:v>
                </c:pt>
                <c:pt idx="1924">
                  <c:v>-0.23383010536505983</c:v>
                </c:pt>
                <c:pt idx="1925">
                  <c:v>-0.4435941158398084</c:v>
                </c:pt>
                <c:pt idx="1926">
                  <c:v>-0.27540205728912115</c:v>
                </c:pt>
                <c:pt idx="1927">
                  <c:v>-0.33930270547194197</c:v>
                </c:pt>
                <c:pt idx="1928">
                  <c:v>-0.29420832118923473</c:v>
                </c:pt>
                <c:pt idx="1929">
                  <c:v>-0.33644634185207234</c:v>
                </c:pt>
                <c:pt idx="1930">
                  <c:v>-0.32953246460264052</c:v>
                </c:pt>
                <c:pt idx="1931">
                  <c:v>-0.23426534148544259</c:v>
                </c:pt>
                <c:pt idx="1932">
                  <c:v>-0.23523039194232545</c:v>
                </c:pt>
                <c:pt idx="1933">
                  <c:v>-0.16954650023758427</c:v>
                </c:pt>
                <c:pt idx="1934">
                  <c:v>-0.20350267597877558</c:v>
                </c:pt>
                <c:pt idx="1935">
                  <c:v>-0.13651307591288608</c:v>
                </c:pt>
                <c:pt idx="1936">
                  <c:v>-0.20074264621982862</c:v>
                </c:pt>
                <c:pt idx="1937">
                  <c:v>-0.29865526060917935</c:v>
                </c:pt>
                <c:pt idx="1938">
                  <c:v>-0.25902690102383291</c:v>
                </c:pt>
                <c:pt idx="1939">
                  <c:v>-0.20474612502885747</c:v>
                </c:pt>
                <c:pt idx="1940">
                  <c:v>5.2079333627600352E-2</c:v>
                </c:pt>
                <c:pt idx="1941">
                  <c:v>-0.39276704404668505</c:v>
                </c:pt>
                <c:pt idx="1942">
                  <c:v>-0.36542225254720828</c:v>
                </c:pt>
                <c:pt idx="1943">
                  <c:v>-0.36412652432139847</c:v>
                </c:pt>
                <c:pt idx="1944">
                  <c:v>-0.38910071185231088</c:v>
                </c:pt>
                <c:pt idx="1945">
                  <c:v>-0.4018112915680303</c:v>
                </c:pt>
                <c:pt idx="1946">
                  <c:v>-0.29177545790960407</c:v>
                </c:pt>
                <c:pt idx="1947">
                  <c:v>-0.32015753931236829</c:v>
                </c:pt>
                <c:pt idx="1948">
                  <c:v>-0.20647533373024471</c:v>
                </c:pt>
                <c:pt idx="1949">
                  <c:v>-6.0004650720996262E-2</c:v>
                </c:pt>
                <c:pt idx="1950">
                  <c:v>-0.29518335178145594</c:v>
                </c:pt>
                <c:pt idx="1951">
                  <c:v>-0.21311432367608804</c:v>
                </c:pt>
                <c:pt idx="1952">
                  <c:v>-0.27600586671683125</c:v>
                </c:pt>
                <c:pt idx="1953">
                  <c:v>-0.26459101522692152</c:v>
                </c:pt>
                <c:pt idx="1954">
                  <c:v>-0.28081580281075397</c:v>
                </c:pt>
                <c:pt idx="1955">
                  <c:v>-0.31903038439388592</c:v>
                </c:pt>
                <c:pt idx="1956">
                  <c:v>-0.29156282991708193</c:v>
                </c:pt>
                <c:pt idx="1957">
                  <c:v>-0.22053567649230715</c:v>
                </c:pt>
                <c:pt idx="1958">
                  <c:v>-2.4752746753994991E-2</c:v>
                </c:pt>
                <c:pt idx="1959">
                  <c:v>-0.29037341568753328</c:v>
                </c:pt>
                <c:pt idx="1960">
                  <c:v>-0.19040267047267365</c:v>
                </c:pt>
                <c:pt idx="1961">
                  <c:v>-3.2653390375791763E-2</c:v>
                </c:pt>
                <c:pt idx="1962">
                  <c:v>-0.39552707380563201</c:v>
                </c:pt>
                <c:pt idx="1963">
                  <c:v>-0.31232266629124861</c:v>
                </c:pt>
                <c:pt idx="1964">
                  <c:v>-0.32081538356061162</c:v>
                </c:pt>
                <c:pt idx="1965">
                  <c:v>-0.31243720477804271</c:v>
                </c:pt>
                <c:pt idx="1966">
                  <c:v>-0.20976868911530244</c:v>
                </c:pt>
                <c:pt idx="1967">
                  <c:v>-0.28032653186983797</c:v>
                </c:pt>
                <c:pt idx="1968">
                  <c:v>-0.39164811361873564</c:v>
                </c:pt>
                <c:pt idx="1969">
                  <c:v>-0.36027165854902021</c:v>
                </c:pt>
                <c:pt idx="1970">
                  <c:v>-0.17074413895766591</c:v>
                </c:pt>
                <c:pt idx="1971">
                  <c:v>-0.15331348816321877</c:v>
                </c:pt>
                <c:pt idx="1972">
                  <c:v>-0.23534844171873026</c:v>
                </c:pt>
                <c:pt idx="1973">
                  <c:v>-0.36683427490461756</c:v>
                </c:pt>
                <c:pt idx="1974">
                  <c:v>-0.20036144491997909</c:v>
                </c:pt>
                <c:pt idx="1975">
                  <c:v>-0.14008131860153236</c:v>
                </c:pt>
                <c:pt idx="1976">
                  <c:v>-0.30784987681198051</c:v>
                </c:pt>
                <c:pt idx="1977">
                  <c:v>-0.33822958537399272</c:v>
                </c:pt>
                <c:pt idx="1978">
                  <c:v>-2.5881657317282862E-2</c:v>
                </c:pt>
                <c:pt idx="1979">
                  <c:v>-0.23858776228325476</c:v>
                </c:pt>
                <c:pt idx="1980">
                  <c:v>-0.26879889753793962</c:v>
                </c:pt>
                <c:pt idx="1981">
                  <c:v>-2.8120097230262805E-2</c:v>
                </c:pt>
                <c:pt idx="1982">
                  <c:v>-0.10277775265474993</c:v>
                </c:pt>
                <c:pt idx="1983">
                  <c:v>-0.41198093836305266</c:v>
                </c:pt>
                <c:pt idx="1984">
                  <c:v>-0.31650294289813785</c:v>
                </c:pt>
                <c:pt idx="1985">
                  <c:v>-0.2921631280551813</c:v>
                </c:pt>
                <c:pt idx="1986">
                  <c:v>-0.25513796070159811</c:v>
                </c:pt>
                <c:pt idx="1987">
                  <c:v>-0.12724622026368035</c:v>
                </c:pt>
                <c:pt idx="1988">
                  <c:v>-0.170511550694467</c:v>
                </c:pt>
                <c:pt idx="1989">
                  <c:v>-0.3361074395926123</c:v>
                </c:pt>
                <c:pt idx="1990">
                  <c:v>-0.22853089833022117</c:v>
                </c:pt>
                <c:pt idx="1991">
                  <c:v>-0.19582639612964475</c:v>
                </c:pt>
                <c:pt idx="1992">
                  <c:v>3.4607613414418818E-3</c:v>
                </c:pt>
                <c:pt idx="1993">
                  <c:v>-0.30260294895286965</c:v>
                </c:pt>
                <c:pt idx="1994">
                  <c:v>-0.42114736980464401</c:v>
                </c:pt>
                <c:pt idx="1995">
                  <c:v>-0.25789152161481732</c:v>
                </c:pt>
                <c:pt idx="1996">
                  <c:v>-0.28479109685857307</c:v>
                </c:pt>
                <c:pt idx="1997">
                  <c:v>-4.9835003925973925E-2</c:v>
                </c:pt>
                <c:pt idx="1998">
                  <c:v>-0.19376475401452525</c:v>
                </c:pt>
                <c:pt idx="1999">
                  <c:v>-0.19294009210376001</c:v>
                </c:pt>
                <c:pt idx="2000">
                  <c:v>-0.21760531778122755</c:v>
                </c:pt>
                <c:pt idx="2001">
                  <c:v>-0.29685030117177691</c:v>
                </c:pt>
                <c:pt idx="2002">
                  <c:v>-0.4409486245676556</c:v>
                </c:pt>
                <c:pt idx="2003">
                  <c:v>-0.18418071202134151</c:v>
                </c:pt>
                <c:pt idx="2004">
                  <c:v>-0.30919437292390756</c:v>
                </c:pt>
                <c:pt idx="2005">
                  <c:v>-0.30642962996403822</c:v>
                </c:pt>
                <c:pt idx="2006">
                  <c:v>-0.31491412274286817</c:v>
                </c:pt>
                <c:pt idx="2007">
                  <c:v>0.15808350371578794</c:v>
                </c:pt>
                <c:pt idx="2008">
                  <c:v>-0.30200911966049804</c:v>
                </c:pt>
                <c:pt idx="2009">
                  <c:v>-0.36774704618577253</c:v>
                </c:pt>
                <c:pt idx="2010">
                  <c:v>-0.22857319737061069</c:v>
                </c:pt>
                <c:pt idx="2011">
                  <c:v>-0.39540902402922717</c:v>
                </c:pt>
                <c:pt idx="2012">
                  <c:v>-0.22148427796812387</c:v>
                </c:pt>
                <c:pt idx="2013">
                  <c:v>4.5813320491073499E-2</c:v>
                </c:pt>
                <c:pt idx="2014">
                  <c:v>-0.368617518426538</c:v>
                </c:pt>
                <c:pt idx="2015">
                  <c:v>2.9251386292586491E-2</c:v>
                </c:pt>
                <c:pt idx="2016">
                  <c:v>-0.44279412740064222</c:v>
                </c:pt>
                <c:pt idx="2017">
                  <c:v>-0.43456807294433464</c:v>
                </c:pt>
                <c:pt idx="2018">
                  <c:v>-0.11007107555922592</c:v>
                </c:pt>
                <c:pt idx="2019">
                  <c:v>-0.49592131936073064</c:v>
                </c:pt>
                <c:pt idx="2020">
                  <c:v>-0.24825991364682815</c:v>
                </c:pt>
                <c:pt idx="2021">
                  <c:v>-0.11851151365286108</c:v>
                </c:pt>
                <c:pt idx="2022">
                  <c:v>-0.39178850216485323</c:v>
                </c:pt>
                <c:pt idx="2023">
                  <c:v>-0.34032179074935803</c:v>
                </c:pt>
                <c:pt idx="2024">
                  <c:v>-8.6534760445046127E-2</c:v>
                </c:pt>
                <c:pt idx="2025">
                  <c:v>-0.18414488182667976</c:v>
                </c:pt>
                <c:pt idx="2026">
                  <c:v>-0.23452202416315965</c:v>
                </c:pt>
                <c:pt idx="2027">
                  <c:v>-7.898299921804787E-2</c:v>
                </c:pt>
                <c:pt idx="2028">
                  <c:v>-0.32973335681501903</c:v>
                </c:pt>
                <c:pt idx="2029">
                  <c:v>-0.43073492308743844</c:v>
                </c:pt>
                <c:pt idx="2030">
                  <c:v>-0.35545525360936969</c:v>
                </c:pt>
                <c:pt idx="2031">
                  <c:v>-0.24629460539263132</c:v>
                </c:pt>
                <c:pt idx="2032">
                  <c:v>-0.43012113352438991</c:v>
                </c:pt>
                <c:pt idx="2033">
                  <c:v>-0.34469824636770341</c:v>
                </c:pt>
                <c:pt idx="2034">
                  <c:v>-0.20705095839674495</c:v>
                </c:pt>
                <c:pt idx="2035">
                  <c:v>-7.8281100284609828E-2</c:v>
                </c:pt>
                <c:pt idx="2036">
                  <c:v>-0.26916836305764541</c:v>
                </c:pt>
                <c:pt idx="2037">
                  <c:v>-0.36962837921342095</c:v>
                </c:pt>
                <c:pt idx="2038">
                  <c:v>-0.25475675940174858</c:v>
                </c:pt>
                <c:pt idx="2039">
                  <c:v>-0.41395038076109081</c:v>
                </c:pt>
                <c:pt idx="2040">
                  <c:v>-0.28815493604523007</c:v>
                </c:pt>
                <c:pt idx="2041">
                  <c:v>-0.27518591800698827</c:v>
                </c:pt>
                <c:pt idx="2042">
                  <c:v>-0.19138768120023317</c:v>
                </c:pt>
                <c:pt idx="2043">
                  <c:v>-8.7583786128477364E-2</c:v>
                </c:pt>
                <c:pt idx="2044">
                  <c:v>-0.37472142710146522</c:v>
                </c:pt>
                <c:pt idx="2045">
                  <c:v>-0.33141204198548369</c:v>
                </c:pt>
                <c:pt idx="2046">
                  <c:v>-0.32985140659142387</c:v>
                </c:pt>
                <c:pt idx="2047">
                  <c:v>-0.24009611850158674</c:v>
                </c:pt>
                <c:pt idx="2048">
                  <c:v>-0.15456340605902844</c:v>
                </c:pt>
                <c:pt idx="2049">
                  <c:v>-0.33379909493511417</c:v>
                </c:pt>
                <c:pt idx="2050">
                  <c:v>-0.16674066014863709</c:v>
                </c:pt>
                <c:pt idx="2051">
                  <c:v>-0.49361473034803793</c:v>
                </c:pt>
                <c:pt idx="2052">
                  <c:v>-0.29513929709626108</c:v>
                </c:pt>
                <c:pt idx="2053">
                  <c:v>-0.11780314587369521</c:v>
                </c:pt>
                <c:pt idx="2054">
                  <c:v>-0.46515865385406369</c:v>
                </c:pt>
                <c:pt idx="2055">
                  <c:v>-0.40100307863833112</c:v>
                </c:pt>
                <c:pt idx="2056">
                  <c:v>-0.36969886301502031</c:v>
                </c:pt>
                <c:pt idx="2057">
                  <c:v>-0.20852524006522044</c:v>
                </c:pt>
                <c:pt idx="2058">
                  <c:v>-0.26140572948293028</c:v>
                </c:pt>
                <c:pt idx="2059">
                  <c:v>-0.35791454600540484</c:v>
                </c:pt>
                <c:pt idx="2060">
                  <c:v>-0.15609172254803716</c:v>
                </c:pt>
                <c:pt idx="2061">
                  <c:v>-0.23183247820581193</c:v>
                </c:pt>
                <c:pt idx="2062">
                  <c:v>-0.29318748026701336</c:v>
                </c:pt>
                <c:pt idx="2063">
                  <c:v>-0.229561719387781</c:v>
                </c:pt>
                <c:pt idx="2064">
                  <c:v>-0.31751380368502086</c:v>
                </c:pt>
                <c:pt idx="2065">
                  <c:v>-0.38541793067687063</c:v>
                </c:pt>
                <c:pt idx="2066">
                  <c:v>-0.34144894566784045</c:v>
                </c:pt>
                <c:pt idx="2067">
                  <c:v>-0.10866256449142735</c:v>
                </c:pt>
                <c:pt idx="2068">
                  <c:v>-0.26155434251958087</c:v>
                </c:pt>
                <c:pt idx="2069">
                  <c:v>-0.20580926499146832</c:v>
                </c:pt>
                <c:pt idx="2070">
                  <c:v>-0.13320974039249003</c:v>
                </c:pt>
                <c:pt idx="2071">
                  <c:v>-0.40228060223826945</c:v>
                </c:pt>
                <c:pt idx="2072">
                  <c:v>-0.39995405295489994</c:v>
                </c:pt>
                <c:pt idx="2073">
                  <c:v>-0.45451794074399676</c:v>
                </c:pt>
                <c:pt idx="2074">
                  <c:v>-3.8716755655134855E-2</c:v>
                </c:pt>
                <c:pt idx="2075">
                  <c:v>-0.33820962510331598</c:v>
                </c:pt>
                <c:pt idx="2076">
                  <c:v>-0.28243694187107471</c:v>
                </c:pt>
                <c:pt idx="2077">
                  <c:v>-0.13840263343106762</c:v>
                </c:pt>
                <c:pt idx="2078">
                  <c:v>-0.25134886552989671</c:v>
                </c:pt>
                <c:pt idx="2079">
                  <c:v>-0.10842997622822836</c:v>
                </c:pt>
                <c:pt idx="2080">
                  <c:v>9.2610484358763553E-2</c:v>
                </c:pt>
                <c:pt idx="2081">
                  <c:v>-0.22802342276343376</c:v>
                </c:pt>
                <c:pt idx="2082">
                  <c:v>-0.18629112202257825</c:v>
                </c:pt>
                <c:pt idx="2083">
                  <c:v>6.9649890742163947E-3</c:v>
                </c:pt>
                <c:pt idx="2084">
                  <c:v>-0.27242588824804137</c:v>
                </c:pt>
                <c:pt idx="2085">
                  <c:v>-0.29606380415755973</c:v>
                </c:pt>
                <c:pt idx="2086">
                  <c:v>-0.43555308367189416</c:v>
                </c:pt>
                <c:pt idx="2087">
                  <c:v>-0.26724473098960738</c:v>
                </c:pt>
                <c:pt idx="2088">
                  <c:v>-0.36001673151610852</c:v>
                </c:pt>
                <c:pt idx="2089">
                  <c:v>-0.38044764576615353</c:v>
                </c:pt>
                <c:pt idx="2090">
                  <c:v>-0.42764597120436976</c:v>
                </c:pt>
                <c:pt idx="2091">
                  <c:v>-2.2546002891835643E-2</c:v>
                </c:pt>
                <c:pt idx="2092">
                  <c:v>-0.31336171183934136</c:v>
                </c:pt>
                <c:pt idx="2093">
                  <c:v>-0.27145908214635317</c:v>
                </c:pt>
                <c:pt idx="2094">
                  <c:v>-0.34606621403991777</c:v>
                </c:pt>
                <c:pt idx="2095">
                  <c:v>-0.26535517347142601</c:v>
                </c:pt>
                <c:pt idx="2096">
                  <c:v>-0.17370857221860203</c:v>
                </c:pt>
                <c:pt idx="2097">
                  <c:v>-0.2717897599152802</c:v>
                </c:pt>
                <c:pt idx="2098">
                  <c:v>-0.24010434299211975</c:v>
                </c:pt>
                <c:pt idx="2099">
                  <c:v>-0.14056883389764285</c:v>
                </c:pt>
                <c:pt idx="2100">
                  <c:v>-0.24519092203443629</c:v>
                </c:pt>
                <c:pt idx="2101">
                  <c:v>-0.27841876972578511</c:v>
                </c:pt>
                <c:pt idx="2102">
                  <c:v>-0.32001715076625081</c:v>
                </c:pt>
                <c:pt idx="2103">
                  <c:v>-0.18738420239120426</c:v>
                </c:pt>
                <c:pt idx="2104">
                  <c:v>-0.11931150209202726</c:v>
                </c:pt>
                <c:pt idx="2105">
                  <c:v>-0.16090165864195988</c:v>
                </c:pt>
                <c:pt idx="2106">
                  <c:v>-0.1529504914892407</c:v>
                </c:pt>
                <c:pt idx="2107">
                  <c:v>1.7136391514044114E-2</c:v>
                </c:pt>
                <c:pt idx="2108">
                  <c:v>-0.31671381524585468</c:v>
                </c:pt>
                <c:pt idx="2109">
                  <c:v>-0.33174096410960535</c:v>
                </c:pt>
                <c:pt idx="2110">
                  <c:v>-0.17225425082080326</c:v>
                </c:pt>
                <c:pt idx="2111">
                  <c:v>-0.17165044139309321</c:v>
                </c:pt>
                <c:pt idx="2112">
                  <c:v>-0.24085029661075272</c:v>
                </c:pt>
                <c:pt idx="2113">
                  <c:v>-5.4167404859124441E-2</c:v>
                </c:pt>
                <c:pt idx="2114">
                  <c:v>-0.32394839012887511</c:v>
                </c:pt>
                <c:pt idx="2115">
                  <c:v>-0.3501660267098694</c:v>
                </c:pt>
                <c:pt idx="2116">
                  <c:v>-0.41180238492038695</c:v>
                </c:pt>
                <c:pt idx="2117">
                  <c:v>-0.15073025620213221</c:v>
                </c:pt>
                <c:pt idx="2118">
                  <c:v>-8.523903221923633E-2</c:v>
                </c:pt>
                <c:pt idx="2119">
                  <c:v>-0.29044389948913252</c:v>
                </c:pt>
                <c:pt idx="2120">
                  <c:v>-0.3989954713437448</c:v>
                </c:pt>
                <c:pt idx="2121">
                  <c:v>-0.23998804886052033</c:v>
                </c:pt>
                <c:pt idx="2122">
                  <c:v>-0.24523497671963118</c:v>
                </c:pt>
                <c:pt idx="2123">
                  <c:v>-0.31920071334601863</c:v>
                </c:pt>
                <c:pt idx="2124">
                  <c:v>-7.4820927237030113E-2</c:v>
                </c:pt>
                <c:pt idx="2125">
                  <c:v>4.5403934430014267E-2</c:v>
                </c:pt>
                <c:pt idx="2126">
                  <c:v>-0.20123016151593923</c:v>
                </c:pt>
                <c:pt idx="2127">
                  <c:v>-0.23723799923691177</c:v>
                </c:pt>
                <c:pt idx="2128">
                  <c:v>-0.21203944793333346</c:v>
                </c:pt>
                <c:pt idx="2129">
                  <c:v>-0.11239938048740078</c:v>
                </c:pt>
                <c:pt idx="2130">
                  <c:v>-0.12893312992467809</c:v>
                </c:pt>
                <c:pt idx="2131">
                  <c:v>-0.14673675752844173</c:v>
                </c:pt>
                <c:pt idx="2132">
                  <c:v>-0.32135693367725549</c:v>
                </c:pt>
                <c:pt idx="2133">
                  <c:v>-0.34584360591205721</c:v>
                </c:pt>
                <c:pt idx="2134">
                  <c:v>-0.29464355730961744</c:v>
                </c:pt>
                <c:pt idx="2135">
                  <c:v>-0.30401321566547368</c:v>
                </c:pt>
                <c:pt idx="2136">
                  <c:v>-0.33915233679048606</c:v>
                </c:pt>
                <c:pt idx="2137">
                  <c:v>-0.12682918876916904</c:v>
                </c:pt>
                <c:pt idx="2138">
                  <c:v>0.10960765467763325</c:v>
                </c:pt>
                <c:pt idx="2139">
                  <c:v>-0.14514793737317205</c:v>
                </c:pt>
                <c:pt idx="2140">
                  <c:v>-0.27376742680385135</c:v>
                </c:pt>
                <c:pt idx="2141">
                  <c:v>-0.15754779959064127</c:v>
                </c:pt>
                <c:pt idx="2142">
                  <c:v>5.6774853389396085E-3</c:v>
                </c:pt>
                <c:pt idx="2143">
                  <c:v>-0.29377132942404666</c:v>
                </c:pt>
                <c:pt idx="2144">
                  <c:v>-0.2887569898281348</c:v>
                </c:pt>
                <c:pt idx="2145">
                  <c:v>-0.20511734619336863</c:v>
                </c:pt>
                <c:pt idx="2146">
                  <c:v>-0.25874203358490611</c:v>
                </c:pt>
                <c:pt idx="2147">
                  <c:v>-0.22582490339180744</c:v>
                </c:pt>
                <c:pt idx="2148">
                  <c:v>-0.45834462175516522</c:v>
                </c:pt>
                <c:pt idx="2149">
                  <c:v>-0.30103408906827689</c:v>
                </c:pt>
                <c:pt idx="2150">
                  <c:v>0.10240890998927478</c:v>
                </c:pt>
                <c:pt idx="2151">
                  <c:v>-0.29728729293696493</c:v>
                </c:pt>
                <c:pt idx="2152">
                  <c:v>-0.23372379136879878</c:v>
                </c:pt>
                <c:pt idx="2153">
                  <c:v>-0.13288081826836839</c:v>
                </c:pt>
                <c:pt idx="2154">
                  <c:v>-0.30389692153387421</c:v>
                </c:pt>
                <c:pt idx="2155">
                  <c:v>-0.10767404247425702</c:v>
                </c:pt>
                <c:pt idx="2156">
                  <c:v>-0.27183381460047501</c:v>
                </c:pt>
                <c:pt idx="2157">
                  <c:v>-0.34698074096587805</c:v>
                </c:pt>
                <c:pt idx="2158">
                  <c:v>-0.29222067416532516</c:v>
                </c:pt>
                <c:pt idx="2159">
                  <c:v>-0.25313386469662252</c:v>
                </c:pt>
                <c:pt idx="2160">
                  <c:v>-4.5618897124422839E-2</c:v>
                </c:pt>
                <c:pt idx="2161">
                  <c:v>-0.10667140617790707</c:v>
                </c:pt>
                <c:pt idx="2162">
                  <c:v>-0.33378264595404811</c:v>
                </c:pt>
                <c:pt idx="2163">
                  <c:v>-0.25042611411340338</c:v>
                </c:pt>
                <c:pt idx="2164">
                  <c:v>-0.2502575408060761</c:v>
                </c:pt>
                <c:pt idx="2165">
                  <c:v>-0.30697940457121509</c:v>
                </c:pt>
                <c:pt idx="2166">
                  <c:v>-0.36558260136400256</c:v>
                </c:pt>
                <c:pt idx="2167">
                  <c:v>-0.21226381170599928</c:v>
                </c:pt>
                <c:pt idx="2168">
                  <c:v>-0.29908051659422374</c:v>
                </c:pt>
                <c:pt idx="2169">
                  <c:v>-0.2523074471410518</c:v>
                </c:pt>
                <c:pt idx="2170">
                  <c:v>-0.33147605694135529</c:v>
                </c:pt>
                <c:pt idx="2171">
                  <c:v>-0.43809226094778592</c:v>
                </c:pt>
                <c:pt idx="2172">
                  <c:v>-0.24394747298435435</c:v>
                </c:pt>
                <c:pt idx="2173">
                  <c:v>-8.3187370239455244E-2</c:v>
                </c:pt>
                <c:pt idx="2174">
                  <c:v>-0.44227842734332179</c:v>
                </c:pt>
                <c:pt idx="2175">
                  <c:v>-0.1473323424656188</c:v>
                </c:pt>
                <c:pt idx="2176">
                  <c:v>-1.0278883787032032E-2</c:v>
                </c:pt>
                <c:pt idx="2177">
                  <c:v>-0.31627035463493886</c:v>
                </c:pt>
                <c:pt idx="2178">
                  <c:v>-0.38092693657173116</c:v>
                </c:pt>
                <c:pt idx="2179">
                  <c:v>-0.25814820429253432</c:v>
                </c:pt>
                <c:pt idx="2180">
                  <c:v>-0.34082926631614541</c:v>
                </c:pt>
                <c:pt idx="2181">
                  <c:v>-0.27086525285398144</c:v>
                </c:pt>
                <c:pt idx="2182">
                  <c:v>-0.30362378987509109</c:v>
                </c:pt>
                <c:pt idx="2183">
                  <c:v>-9.3041586335305029E-2</c:v>
                </c:pt>
                <c:pt idx="2184">
                  <c:v>-0.32487114154536839</c:v>
                </c:pt>
                <c:pt idx="2185">
                  <c:v>-7.6072600777645064E-2</c:v>
                </c:pt>
                <c:pt idx="2186">
                  <c:v>-0.2720887416333867</c:v>
                </c:pt>
                <c:pt idx="2187">
                  <c:v>-1.8490244907078887E-2</c:v>
                </c:pt>
                <c:pt idx="2188">
                  <c:v>-0.34130855712172292</c:v>
                </c:pt>
                <c:pt idx="2189">
                  <c:v>-0.27005879556908763</c:v>
                </c:pt>
                <c:pt idx="2190">
                  <c:v>-0.13385936015020022</c:v>
                </c:pt>
                <c:pt idx="2191">
                  <c:v>-0.14884069868395072</c:v>
                </c:pt>
                <c:pt idx="2192">
                  <c:v>-0.14938224880059453</c:v>
                </c:pt>
                <c:pt idx="2193">
                  <c:v>-0.14981748492097727</c:v>
                </c:pt>
                <c:pt idx="2194">
                  <c:v>-0.33173273961907235</c:v>
                </c:pt>
                <c:pt idx="2195">
                  <c:v>-0.14817462994517433</c:v>
                </c:pt>
                <c:pt idx="2196">
                  <c:v>-9.8978677347710251E-2</c:v>
                </c:pt>
                <c:pt idx="2197">
                  <c:v>-0.23908350206989837</c:v>
                </c:pt>
                <c:pt idx="2198">
                  <c:v>-2.4157161816818158E-2</c:v>
                </c:pt>
                <c:pt idx="2199">
                  <c:v>-0.17657491597381003</c:v>
                </c:pt>
                <c:pt idx="2200">
                  <c:v>-4.8176279026186007E-2</c:v>
                </c:pt>
                <c:pt idx="2201">
                  <c:v>-0.27923520714601741</c:v>
                </c:pt>
                <c:pt idx="2202">
                  <c:v>-0.11753823870544514</c:v>
                </c:pt>
                <c:pt idx="2203">
                  <c:v>-0.34428121487319208</c:v>
                </c:pt>
                <c:pt idx="2204">
                  <c:v>-6.6442748454461145E-2</c:v>
                </c:pt>
                <c:pt idx="2205">
                  <c:v>-0.10196953972505075</c:v>
                </c:pt>
                <c:pt idx="2206">
                  <c:v>-0.11601990235177483</c:v>
                </c:pt>
                <c:pt idx="2207">
                  <c:v>-0.3490993754576478</c:v>
                </c:pt>
                <c:pt idx="2208">
                  <c:v>-0.12553346054335923</c:v>
                </c:pt>
                <c:pt idx="2209">
                  <c:v>-0.30448428198051813</c:v>
                </c:pt>
                <c:pt idx="2210">
                  <c:v>-0.4024574000361299</c:v>
                </c:pt>
                <c:pt idx="2211">
                  <c:v>-0.39394472249609008</c:v>
                </c:pt>
                <c:pt idx="2212">
                  <c:v>-5.2667273131325541E-2</c:v>
                </c:pt>
                <c:pt idx="2213">
                  <c:v>-0.32298805287291465</c:v>
                </c:pt>
                <c:pt idx="2214">
                  <c:v>-0.24708047955261783</c:v>
                </c:pt>
                <c:pt idx="2215">
                  <c:v>-0.30303818507325248</c:v>
                </c:pt>
                <c:pt idx="2216">
                  <c:v>-0.10493397298598689</c:v>
                </c:pt>
                <c:pt idx="2217">
                  <c:v>-0.24620178282131921</c:v>
                </c:pt>
                <c:pt idx="2218">
                  <c:v>-0.18381771534736346</c:v>
                </c:pt>
                <c:pt idx="2219">
                  <c:v>-0.34627061754190691</c:v>
                </c:pt>
                <c:pt idx="2220">
                  <c:v>-0.24712277859300721</c:v>
                </c:pt>
                <c:pt idx="2221">
                  <c:v>4.7686429028188981E-2</c:v>
                </c:pt>
                <c:pt idx="2222">
                  <c:v>-1.8470284636402164E-2</c:v>
                </c:pt>
                <c:pt idx="2223">
                  <c:v>-0.39724630237168085</c:v>
                </c:pt>
                <c:pt idx="2224">
                  <c:v>-0.14039028045497717</c:v>
                </c:pt>
                <c:pt idx="2225">
                  <c:v>-0.22019677423284714</c:v>
                </c:pt>
                <c:pt idx="2226">
                  <c:v>-0.20046775891624022</c:v>
                </c:pt>
                <c:pt idx="2227">
                  <c:v>-0.1626584730474758</c:v>
                </c:pt>
                <c:pt idx="2228">
                  <c:v>-0.27177155528940872</c:v>
                </c:pt>
                <c:pt idx="2229">
                  <c:v>4.6060023033452156E-2</c:v>
                </c:pt>
                <c:pt idx="2230">
                  <c:v>-0.27821261057899072</c:v>
                </c:pt>
                <c:pt idx="2231">
                  <c:v>-0.27114189580237524</c:v>
                </c:pt>
                <c:pt idx="2232">
                  <c:v>0.10050114784522177</c:v>
                </c:pt>
                <c:pt idx="2233">
                  <c:v>-0.28539315064147774</c:v>
                </c:pt>
                <c:pt idx="2234">
                  <c:v>-0.30293187107699143</c:v>
                </c:pt>
                <c:pt idx="2235">
                  <c:v>-6.7249205739355E-2</c:v>
                </c:pt>
                <c:pt idx="2236">
                  <c:v>-0.18360508735484132</c:v>
                </c:pt>
                <c:pt idx="2237">
                  <c:v>-0.12370616233624404</c:v>
                </c:pt>
                <c:pt idx="2238">
                  <c:v>-0.31628033477027734</c:v>
                </c:pt>
                <c:pt idx="2239">
                  <c:v>-0.25079909092271979</c:v>
                </c:pt>
                <c:pt idx="2240">
                  <c:v>-0.18683442778402737</c:v>
                </c:pt>
                <c:pt idx="2241">
                  <c:v>-0.30276329776966404</c:v>
                </c:pt>
                <c:pt idx="2242">
                  <c:v>-8.5586158969229414E-2</c:v>
                </c:pt>
                <c:pt idx="2243">
                  <c:v>-0.38104969954905826</c:v>
                </c:pt>
                <c:pt idx="2244">
                  <c:v>-0.33877113549063653</c:v>
                </c:pt>
                <c:pt idx="2245">
                  <c:v>-0.38747781714718482</c:v>
                </c:pt>
                <c:pt idx="2246">
                  <c:v>-0.1946810365852909</c:v>
                </c:pt>
                <c:pt idx="2247">
                  <c:v>-0.31363659914292985</c:v>
                </c:pt>
                <c:pt idx="2248">
                  <c:v>-0.27216273672459668</c:v>
                </c:pt>
                <c:pt idx="2249">
                  <c:v>-0.18889431425434161</c:v>
                </c:pt>
                <c:pt idx="2250">
                  <c:v>-0.27481645248728248</c:v>
                </c:pt>
                <c:pt idx="2251">
                  <c:v>-0.23178019903008407</c:v>
                </c:pt>
                <c:pt idx="2252">
                  <c:v>-0.20280253269014278</c:v>
                </c:pt>
                <c:pt idx="2253">
                  <c:v>-0.39608507290334194</c:v>
                </c:pt>
                <c:pt idx="2254">
                  <c:v>-0.24231459814388981</c:v>
                </c:pt>
                <c:pt idx="2255">
                  <c:v>-0.24881144389881032</c:v>
                </c:pt>
                <c:pt idx="2256">
                  <c:v>-0.27757648224622944</c:v>
                </c:pt>
                <c:pt idx="2257">
                  <c:v>-0.29303535594075208</c:v>
                </c:pt>
                <c:pt idx="2258">
                  <c:v>-0.22496912448730277</c:v>
                </c:pt>
                <c:pt idx="2259">
                  <c:v>-0.39471886087593283</c:v>
                </c:pt>
                <c:pt idx="2260">
                  <c:v>-0.31271384772643651</c:v>
                </c:pt>
                <c:pt idx="2261">
                  <c:v>-0.21301623417036</c:v>
                </c:pt>
                <c:pt idx="2262">
                  <c:v>-0.14537876999156568</c:v>
                </c:pt>
                <c:pt idx="2263">
                  <c:v>9.3534991420062191E-2</c:v>
                </c:pt>
                <c:pt idx="2264">
                  <c:v>-0.30660818340670393</c:v>
                </c:pt>
                <c:pt idx="2265">
                  <c:v>-0.2786020363693732</c:v>
                </c:pt>
                <c:pt idx="2266">
                  <c:v>-0.41487488782238946</c:v>
                </c:pt>
                <c:pt idx="2267">
                  <c:v>-0.43591783599067768</c:v>
                </c:pt>
                <c:pt idx="2268">
                  <c:v>-0.46818710207087127</c:v>
                </c:pt>
                <c:pt idx="2269">
                  <c:v>-0.24770015890431291</c:v>
                </c:pt>
                <c:pt idx="2270">
                  <c:v>-0.19274742438191461</c:v>
                </c:pt>
                <c:pt idx="2271">
                  <c:v>-0.20398196678435315</c:v>
                </c:pt>
                <c:pt idx="2272">
                  <c:v>-0.21943261598834277</c:v>
                </c:pt>
                <c:pt idx="2273">
                  <c:v>-0.46490372682115194</c:v>
                </c:pt>
                <c:pt idx="2274">
                  <c:v>-0.13445318944257195</c:v>
                </c:pt>
                <c:pt idx="2275">
                  <c:v>-0.21334515629448164</c:v>
                </c:pt>
                <c:pt idx="2276">
                  <c:v>-2.3689606791384293E-2</c:v>
                </c:pt>
                <c:pt idx="2277">
                  <c:v>-0.43256222129455368</c:v>
                </c:pt>
                <c:pt idx="2278">
                  <c:v>-0.26524710383035949</c:v>
                </c:pt>
                <c:pt idx="2279">
                  <c:v>-0.20160313832525575</c:v>
                </c:pt>
                <c:pt idx="2280">
                  <c:v>-0.27438121636689977</c:v>
                </c:pt>
                <c:pt idx="2281">
                  <c:v>-0.38753832081344569</c:v>
                </c:pt>
                <c:pt idx="2282">
                  <c:v>-0.11607218152750275</c:v>
                </c:pt>
                <c:pt idx="2283">
                  <c:v>-0.31409592967783062</c:v>
                </c:pt>
                <c:pt idx="2284">
                  <c:v>5.0569221764463101E-2</c:v>
                </c:pt>
                <c:pt idx="2285">
                  <c:v>-0.3751584188666533</c:v>
                </c:pt>
                <c:pt idx="2286">
                  <c:v>-0.30652596382496095</c:v>
                </c:pt>
                <c:pt idx="2287">
                  <c:v>-0.29600801369222118</c:v>
                </c:pt>
                <c:pt idx="2288">
                  <c:v>-0.41888659112195142</c:v>
                </c:pt>
                <c:pt idx="2289">
                  <c:v>-0.19677499760546152</c:v>
                </c:pt>
                <c:pt idx="2290">
                  <c:v>0.12916809668691281</c:v>
                </c:pt>
                <c:pt idx="2291">
                  <c:v>-0.18715983861853844</c:v>
                </c:pt>
                <c:pt idx="2292">
                  <c:v>-2.6972982041103578E-2</c:v>
                </c:pt>
                <c:pt idx="2293">
                  <c:v>-0.24393573720421066</c:v>
                </c:pt>
                <c:pt idx="2294">
                  <c:v>-6.7664481589060993E-2</c:v>
                </c:pt>
                <c:pt idx="2295">
                  <c:v>-0.26777805661571824</c:v>
                </c:pt>
                <c:pt idx="2296">
                  <c:v>-0.2744775502278225</c:v>
                </c:pt>
                <c:pt idx="2297">
                  <c:v>-0.32329230152543714</c:v>
                </c:pt>
                <c:pt idx="2298">
                  <c:v>-0.34222308404768326</c:v>
                </c:pt>
                <c:pt idx="2299">
                  <c:v>-0.36202433881069485</c:v>
                </c:pt>
                <c:pt idx="2300">
                  <c:v>-0.29902823741849593</c:v>
                </c:pt>
                <c:pt idx="2301">
                  <c:v>-0.34044806501629588</c:v>
                </c:pt>
                <c:pt idx="2302">
                  <c:v>-0.31060990657092746</c:v>
                </c:pt>
                <c:pt idx="2303">
                  <c:v>-0.16809042319498005</c:v>
                </c:pt>
                <c:pt idx="2304">
                  <c:v>-0.32529639753041273</c:v>
                </c:pt>
                <c:pt idx="2305">
                  <c:v>-0.23110415015596941</c:v>
                </c:pt>
                <c:pt idx="2306">
                  <c:v>-0.39321697350332852</c:v>
                </c:pt>
                <c:pt idx="2307">
                  <c:v>-3.8332043065674587E-2</c:v>
                </c:pt>
                <c:pt idx="2308">
                  <c:v>-0.16850745468949133</c:v>
                </c:pt>
                <c:pt idx="2309">
                  <c:v>-3.8546426703002151E-2</c:v>
                </c:pt>
                <c:pt idx="2310">
                  <c:v>-2.6485466744992928E-2</c:v>
                </c:pt>
                <c:pt idx="2311">
                  <c:v>-0.1901982669706844</c:v>
                </c:pt>
                <c:pt idx="2312">
                  <c:v>-0.44482758475455192</c:v>
                </c:pt>
                <c:pt idx="2313">
                  <c:v>-0.29768669886268595</c:v>
                </c:pt>
                <c:pt idx="2314">
                  <c:v>-0.40930079348396231</c:v>
                </c:pt>
                <c:pt idx="2315">
                  <c:v>-0.35682146563677886</c:v>
                </c:pt>
                <c:pt idx="2316">
                  <c:v>-4.551433877296715E-2</c:v>
                </c:pt>
                <c:pt idx="2317">
                  <c:v>-0.33010808926914081</c:v>
                </c:pt>
                <c:pt idx="2318">
                  <c:v>-0.12271939596387907</c:v>
                </c:pt>
                <c:pt idx="2319">
                  <c:v>-0.31471794373141221</c:v>
                </c:pt>
                <c:pt idx="2320">
                  <c:v>-0.3187572527351028</c:v>
                </c:pt>
                <c:pt idx="2321">
                  <c:v>-1.2978409879718045E-2</c:v>
                </c:pt>
                <c:pt idx="2322">
                  <c:v>-0.27557709944217623</c:v>
                </c:pt>
                <c:pt idx="2323">
                  <c:v>-0.33747540726482672</c:v>
                </c:pt>
                <c:pt idx="2324">
                  <c:v>-0.36602606197491838</c:v>
                </c:pt>
                <c:pt idx="2325">
                  <c:v>-0.33011806940447919</c:v>
                </c:pt>
                <c:pt idx="2326">
                  <c:v>-0.16062677133837147</c:v>
                </c:pt>
                <c:pt idx="2327">
                  <c:v>-0.18196870122476613</c:v>
                </c:pt>
                <c:pt idx="2328">
                  <c:v>-0.1808532820864274</c:v>
                </c:pt>
                <c:pt idx="2329">
                  <c:v>-0.2028366072399993</c:v>
                </c:pt>
                <c:pt idx="2330">
                  <c:v>-3.4701541065962162E-2</c:v>
                </c:pt>
                <c:pt idx="2331">
                  <c:v>-0.31356260405171982</c:v>
                </c:pt>
                <c:pt idx="2332">
                  <c:v>-8.7371158135955168E-2</c:v>
                </c:pt>
                <c:pt idx="2333">
                  <c:v>-0.38208052060661807</c:v>
                </c:pt>
                <c:pt idx="2334">
                  <c:v>-8.4175892256625501E-2</c:v>
                </c:pt>
                <c:pt idx="2335">
                  <c:v>-0.12321689139532808</c:v>
                </c:pt>
                <c:pt idx="2336">
                  <c:v>-0.32935391115997481</c:v>
                </c:pt>
                <c:pt idx="2337">
                  <c:v>-0.22793706903784944</c:v>
                </c:pt>
                <c:pt idx="2338">
                  <c:v>-0.20429092863779799</c:v>
                </c:pt>
                <c:pt idx="2339">
                  <c:v>-0.34556696296366346</c:v>
                </c:pt>
                <c:pt idx="2340">
                  <c:v>-0.14136706669200377</c:v>
                </c:pt>
                <c:pt idx="2341">
                  <c:v>-0.21507612064067416</c:v>
                </c:pt>
                <c:pt idx="2342">
                  <c:v>-0.17234060454638758</c:v>
                </c:pt>
                <c:pt idx="2343">
                  <c:v>-0.35794862055526133</c:v>
                </c:pt>
                <c:pt idx="2344">
                  <c:v>-0.14136706669200377</c:v>
                </c:pt>
                <c:pt idx="2345">
                  <c:v>-0.32503149036216272</c:v>
                </c:pt>
                <c:pt idx="2346">
                  <c:v>-0.26880536638366731</c:v>
                </c:pt>
                <c:pt idx="2347">
                  <c:v>-0.15730347554729859</c:v>
                </c:pt>
                <c:pt idx="2348">
                  <c:v>-0.16300559979746898</c:v>
                </c:pt>
                <c:pt idx="2349">
                  <c:v>-0.36774704618577253</c:v>
                </c:pt>
                <c:pt idx="2350">
                  <c:v>-0.32465851355284625</c:v>
                </c:pt>
                <c:pt idx="2351">
                  <c:v>-0.36839491029867744</c:v>
                </c:pt>
                <c:pt idx="2352">
                  <c:v>-0.17409152916325688</c:v>
                </c:pt>
                <c:pt idx="2353">
                  <c:v>-0.24101886991808003</c:v>
                </c:pt>
                <c:pt idx="2354">
                  <c:v>-0.32021979862343453</c:v>
                </c:pt>
                <c:pt idx="2355">
                  <c:v>-0.18804204663944757</c:v>
                </c:pt>
                <c:pt idx="2356">
                  <c:v>-0.11450979048863755</c:v>
                </c:pt>
                <c:pt idx="2357">
                  <c:v>-0.31682012924211578</c:v>
                </c:pt>
                <c:pt idx="2358">
                  <c:v>-0.18381595970255815</c:v>
                </c:pt>
                <c:pt idx="2359">
                  <c:v>-0.37402128381283239</c:v>
                </c:pt>
                <c:pt idx="2360">
                  <c:v>-0.16591599823787173</c:v>
                </c:pt>
                <c:pt idx="2361">
                  <c:v>-0.27892448964776712</c:v>
                </c:pt>
                <c:pt idx="2362">
                  <c:v>-0.11840695530140531</c:v>
                </c:pt>
                <c:pt idx="2363">
                  <c:v>-0.20841892606895943</c:v>
                </c:pt>
                <c:pt idx="2364">
                  <c:v>-5.6110997197839151E-2</c:v>
                </c:pt>
                <c:pt idx="2365">
                  <c:v>-5.6058718022111265E-2</c:v>
                </c:pt>
                <c:pt idx="2366">
                  <c:v>-0.20646535359490628</c:v>
                </c:pt>
                <c:pt idx="2367">
                  <c:v>-0.11342493461054456</c:v>
                </c:pt>
                <c:pt idx="2368">
                  <c:v>-0.37822916612385044</c:v>
                </c:pt>
                <c:pt idx="2369">
                  <c:v>-3.28577938777809E-2</c:v>
                </c:pt>
                <c:pt idx="2370">
                  <c:v>9.7687083265741673E-2</c:v>
                </c:pt>
                <c:pt idx="2371">
                  <c:v>-8.4157687630754083E-2</c:v>
                </c:pt>
                <c:pt idx="2372">
                  <c:v>-0.2383698673563166</c:v>
                </c:pt>
                <c:pt idx="2373">
                  <c:v>-0.19290601755390355</c:v>
                </c:pt>
                <c:pt idx="2374">
                  <c:v>-0.16896089543574561</c:v>
                </c:pt>
                <c:pt idx="2375">
                  <c:v>-0.28843804783935151</c:v>
                </c:pt>
                <c:pt idx="2376">
                  <c:v>-0.28043284586609918</c:v>
                </c:pt>
                <c:pt idx="2377">
                  <c:v>-0.1989576470531029</c:v>
                </c:pt>
                <c:pt idx="2378">
                  <c:v>-0.42807945167994721</c:v>
                </c:pt>
                <c:pt idx="2379">
                  <c:v>-0.1385629822478619</c:v>
                </c:pt>
                <c:pt idx="2380">
                  <c:v>-0.35510048142592465</c:v>
                </c:pt>
                <c:pt idx="2381">
                  <c:v>-0.318978105218158</c:v>
                </c:pt>
                <c:pt idx="2382">
                  <c:v>-0.18976303085030177</c:v>
                </c:pt>
                <c:pt idx="2383">
                  <c:v>-0.13635272709609184</c:v>
                </c:pt>
                <c:pt idx="2384">
                  <c:v>-0.16040240756570559</c:v>
                </c:pt>
                <c:pt idx="2385">
                  <c:v>-0.34508591651328058</c:v>
                </c:pt>
                <c:pt idx="2386">
                  <c:v>-0.29620419270367737</c:v>
                </c:pt>
                <c:pt idx="2387">
                  <c:v>-0.26469732922318273</c:v>
                </c:pt>
                <c:pt idx="2388">
                  <c:v>2.8220565235026737E-2</c:v>
                </c:pt>
                <c:pt idx="2389">
                  <c:v>-0.18758860589319337</c:v>
                </c:pt>
                <c:pt idx="2390">
                  <c:v>4.7437970841004935E-2</c:v>
                </c:pt>
                <c:pt idx="2391">
                  <c:v>1.3257431327147726E-2</c:v>
                </c:pt>
                <c:pt idx="2392">
                  <c:v>-0.41235215952756382</c:v>
                </c:pt>
                <c:pt idx="2393">
                  <c:v>-7.9151572525375247E-2</c:v>
                </c:pt>
                <c:pt idx="2394">
                  <c:v>-0.18220304513277041</c:v>
                </c:pt>
                <c:pt idx="2395">
                  <c:v>-5.0875805118872047E-2</c:v>
                </c:pt>
                <c:pt idx="2396">
                  <c:v>-0.23312820643162174</c:v>
                </c:pt>
                <c:pt idx="2397">
                  <c:v>-0.26091645854201434</c:v>
                </c:pt>
                <c:pt idx="2398">
                  <c:v>-0.29718920343123689</c:v>
                </c:pt>
                <c:pt idx="2399">
                  <c:v>-0.17347773960020846</c:v>
                </c:pt>
                <c:pt idx="2400">
                  <c:v>-0.25264459375570647</c:v>
                </c:pt>
                <c:pt idx="2401">
                  <c:v>0.16900908426478162</c:v>
                </c:pt>
                <c:pt idx="2402">
                  <c:v>-5.8221407199075842E-2</c:v>
                </c:pt>
                <c:pt idx="2403">
                  <c:v>-0.15417398026864582</c:v>
                </c:pt>
                <c:pt idx="2404">
                  <c:v>-0.17392120021112417</c:v>
                </c:pt>
                <c:pt idx="2405">
                  <c:v>-0.14156971454918749</c:v>
                </c:pt>
                <c:pt idx="2406">
                  <c:v>-0.28593294511331629</c:v>
                </c:pt>
                <c:pt idx="2407">
                  <c:v>-7.1409522075567514E-2</c:v>
                </c:pt>
                <c:pt idx="2408">
                  <c:v>-0.15050589242946633</c:v>
                </c:pt>
                <c:pt idx="2409">
                  <c:v>-0.30167197304584337</c:v>
                </c:pt>
                <c:pt idx="2410">
                  <c:v>-0.25165782738334153</c:v>
                </c:pt>
                <c:pt idx="2411">
                  <c:v>-0.26852872343527356</c:v>
                </c:pt>
                <c:pt idx="2412">
                  <c:v>-0.18726966390441016</c:v>
                </c:pt>
                <c:pt idx="2413">
                  <c:v>-5.7096007925398769E-2</c:v>
                </c:pt>
                <c:pt idx="2414">
                  <c:v>-0.25113623753737452</c:v>
                </c:pt>
                <c:pt idx="2415">
                  <c:v>-7.8726316540330923E-2</c:v>
                </c:pt>
                <c:pt idx="2416">
                  <c:v>-0.13138244218537481</c:v>
                </c:pt>
                <c:pt idx="2417">
                  <c:v>-0.2634556358179061</c:v>
                </c:pt>
                <c:pt idx="2418">
                  <c:v>-0.22852914268541591</c:v>
                </c:pt>
                <c:pt idx="2419">
                  <c:v>-6.4009885174830486E-2</c:v>
                </c:pt>
                <c:pt idx="2420">
                  <c:v>-0.17711471044564855</c:v>
                </c:pt>
                <c:pt idx="2421">
                  <c:v>-0.31891409026228645</c:v>
                </c:pt>
                <c:pt idx="2422">
                  <c:v>-0.18766731418532576</c:v>
                </c:pt>
                <c:pt idx="2423">
                  <c:v>-0.4261799140264273</c:v>
                </c:pt>
                <c:pt idx="2424">
                  <c:v>-0.18138660771253812</c:v>
                </c:pt>
                <c:pt idx="2425">
                  <c:v>-0.27350898848132899</c:v>
                </c:pt>
                <c:pt idx="2426">
                  <c:v>-0.29416075521442925</c:v>
                </c:pt>
                <c:pt idx="2427">
                  <c:v>-0.15628439026988256</c:v>
                </c:pt>
                <c:pt idx="2428">
                  <c:v>-5.3571819921947407E-2</c:v>
                </c:pt>
                <c:pt idx="2429">
                  <c:v>-0.20279255255480444</c:v>
                </c:pt>
                <c:pt idx="2430">
                  <c:v>-0.17154061610722143</c:v>
                </c:pt>
                <c:pt idx="2431">
                  <c:v>-0.20992903793209672</c:v>
                </c:pt>
                <c:pt idx="2432">
                  <c:v>-2.0749267944966295E-2</c:v>
                </c:pt>
                <c:pt idx="2433">
                  <c:v>-0.15078429102266544</c:v>
                </c:pt>
                <c:pt idx="2434">
                  <c:v>-0.12909994758720006</c:v>
                </c:pt>
                <c:pt idx="2435">
                  <c:v>-0.33806101206666539</c:v>
                </c:pt>
                <c:pt idx="2436">
                  <c:v>-0.24945930801171523</c:v>
                </c:pt>
                <c:pt idx="2437">
                  <c:v>-0.38310136152883939</c:v>
                </c:pt>
                <c:pt idx="2438">
                  <c:v>-0.26889347575405703</c:v>
                </c:pt>
                <c:pt idx="2439">
                  <c:v>-0.19706808953492144</c:v>
                </c:pt>
                <c:pt idx="2440">
                  <c:v>-0.22738553878586731</c:v>
                </c:pt>
                <c:pt idx="2441">
                  <c:v>-1.9846476799149651E-2</c:v>
                </c:pt>
                <c:pt idx="2442">
                  <c:v>-0.31973228332732401</c:v>
                </c:pt>
                <c:pt idx="2443">
                  <c:v>-0.10534924883569284</c:v>
                </c:pt>
                <c:pt idx="2444">
                  <c:v>-0.40364681426567861</c:v>
                </c:pt>
                <c:pt idx="2445">
                  <c:v>-0.30087374025148256</c:v>
                </c:pt>
                <c:pt idx="2446">
                  <c:v>-0.27593362727042664</c:v>
                </c:pt>
                <c:pt idx="2447">
                  <c:v>-0.12532083255083704</c:v>
                </c:pt>
                <c:pt idx="2448">
                  <c:v>-4.5470284087772261E-2</c:v>
                </c:pt>
                <c:pt idx="2449">
                  <c:v>-0.54972280455012845</c:v>
                </c:pt>
                <c:pt idx="2450">
                  <c:v>-0.19766367447209837</c:v>
                </c:pt>
                <c:pt idx="2451">
                  <c:v>-0.19799259659622009</c:v>
                </c:pt>
                <c:pt idx="2452">
                  <c:v>-0.26215990759209629</c:v>
                </c:pt>
                <c:pt idx="2453">
                  <c:v>-0.27394598024651706</c:v>
                </c:pt>
                <c:pt idx="2454">
                  <c:v>-0.31151269771674406</c:v>
                </c:pt>
                <c:pt idx="2455">
                  <c:v>-0.30325256871057993</c:v>
                </c:pt>
                <c:pt idx="2456">
                  <c:v>-3.5254826962749758E-2</c:v>
                </c:pt>
                <c:pt idx="2457">
                  <c:v>-0.37984383633844343</c:v>
                </c:pt>
                <c:pt idx="2458">
                  <c:v>-0.4001749054379552</c:v>
                </c:pt>
                <c:pt idx="2459">
                  <c:v>1.7020097382444629E-2</c:v>
                </c:pt>
                <c:pt idx="2460">
                  <c:v>-0.17165866588362624</c:v>
                </c:pt>
                <c:pt idx="2461">
                  <c:v>-3.9292380321635095E-2</c:v>
                </c:pt>
                <c:pt idx="2462">
                  <c:v>-0.31210005816338804</c:v>
                </c:pt>
                <c:pt idx="2463">
                  <c:v>-0.23840745319578369</c:v>
                </c:pt>
                <c:pt idx="2464">
                  <c:v>-0.23345712855574341</c:v>
                </c:pt>
                <c:pt idx="2465">
                  <c:v>-0.20051181360143505</c:v>
                </c:pt>
                <c:pt idx="2466">
                  <c:v>-0.32169232464710484</c:v>
                </c:pt>
                <c:pt idx="2467">
                  <c:v>-0.38283645436058933</c:v>
                </c:pt>
                <c:pt idx="2468">
                  <c:v>-0.18468818758812888</c:v>
                </c:pt>
                <c:pt idx="2469">
                  <c:v>-0.14418935576201691</c:v>
                </c:pt>
                <c:pt idx="2470">
                  <c:v>-0.37135934355961348</c:v>
                </c:pt>
                <c:pt idx="2471">
                  <c:v>-0.29940943871834536</c:v>
                </c:pt>
                <c:pt idx="2472">
                  <c:v>-0.47596969591626315</c:v>
                </c:pt>
                <c:pt idx="2473">
                  <c:v>-0.39542898429990403</c:v>
                </c:pt>
                <c:pt idx="2474">
                  <c:v>-0.11239762484259545</c:v>
                </c:pt>
                <c:pt idx="2475">
                  <c:v>-2.5243773339716419E-2</c:v>
                </c:pt>
                <c:pt idx="2476">
                  <c:v>-0.18528026123569524</c:v>
                </c:pt>
                <c:pt idx="2477">
                  <c:v>-0.11947185090882152</c:v>
                </c:pt>
                <c:pt idx="2478">
                  <c:v>-7.1232724277707188E-2</c:v>
                </c:pt>
                <c:pt idx="2479">
                  <c:v>-0.29469408084054</c:v>
                </c:pt>
                <c:pt idx="2480">
                  <c:v>-0.1476395486742583</c:v>
                </c:pt>
                <c:pt idx="2481">
                  <c:v>-7.7899898984760269E-2</c:v>
                </c:pt>
                <c:pt idx="2482">
                  <c:v>-0.4485003857946539</c:v>
                </c:pt>
                <c:pt idx="2483">
                  <c:v>-0.23091970692465708</c:v>
                </c:pt>
                <c:pt idx="2484">
                  <c:v>-0.14618698292126486</c:v>
                </c:pt>
                <c:pt idx="2485">
                  <c:v>-0.21934626226275844</c:v>
                </c:pt>
                <c:pt idx="2486">
                  <c:v>-0.30633154045831024</c:v>
                </c:pt>
                <c:pt idx="2487">
                  <c:v>-0.22983660669136938</c:v>
                </c:pt>
                <c:pt idx="2488">
                  <c:v>-8.6286302257862199E-2</c:v>
                </c:pt>
                <c:pt idx="2489">
                  <c:v>-0.26156432265491925</c:v>
                </c:pt>
                <c:pt idx="2490">
                  <c:v>-0.31999719049557401</c:v>
                </c:pt>
                <c:pt idx="2491">
                  <c:v>-0.18655131598990599</c:v>
                </c:pt>
                <c:pt idx="2492">
                  <c:v>-0.2122520759258556</c:v>
                </c:pt>
                <c:pt idx="2493">
                  <c:v>-0.29356868156686289</c:v>
                </c:pt>
                <c:pt idx="2494">
                  <c:v>-0.19939288317348555</c:v>
                </c:pt>
                <c:pt idx="2495">
                  <c:v>-0.19729069766278196</c:v>
                </c:pt>
                <c:pt idx="2496">
                  <c:v>-0.19215183944473757</c:v>
                </c:pt>
                <c:pt idx="2497">
                  <c:v>-0.32422327743246349</c:v>
                </c:pt>
                <c:pt idx="2498">
                  <c:v>-0.3323806037319772</c:v>
                </c:pt>
                <c:pt idx="2499">
                  <c:v>-0.22156474190506162</c:v>
                </c:pt>
                <c:pt idx="2500">
                  <c:v>-0.27778911023875164</c:v>
                </c:pt>
                <c:pt idx="2501">
                  <c:v>-0.35840206130151542</c:v>
                </c:pt>
                <c:pt idx="2502">
                  <c:v>-0.44791653663762054</c:v>
                </c:pt>
                <c:pt idx="2503">
                  <c:v>-0.25821046360360062</c:v>
                </c:pt>
                <c:pt idx="2504">
                  <c:v>-0.37669909399003632</c:v>
                </c:pt>
                <c:pt idx="2505">
                  <c:v>-0.30151162422904909</c:v>
                </c:pt>
                <c:pt idx="2506">
                  <c:v>-0.23134496290970141</c:v>
                </c:pt>
                <c:pt idx="2507">
                  <c:v>-0.21090582416912321</c:v>
                </c:pt>
                <c:pt idx="2508">
                  <c:v>-0.25506747689999876</c:v>
                </c:pt>
                <c:pt idx="2509">
                  <c:v>-0.24226878781388977</c:v>
                </c:pt>
                <c:pt idx="2510">
                  <c:v>-0.41094013717015454</c:v>
                </c:pt>
                <c:pt idx="2511">
                  <c:v>-0.30611891246578804</c:v>
                </c:pt>
                <c:pt idx="2512">
                  <c:v>-0.28301607782718569</c:v>
                </c:pt>
                <c:pt idx="2513">
                  <c:v>-0.24713451437315098</c:v>
                </c:pt>
                <c:pt idx="2514">
                  <c:v>-0.41758910725133624</c:v>
                </c:pt>
                <c:pt idx="2515">
                  <c:v>-0.13986693496420477</c:v>
                </c:pt>
                <c:pt idx="2516">
                  <c:v>-0.43131054775393868</c:v>
                </c:pt>
                <c:pt idx="2517">
                  <c:v>-0.31361839451705836</c:v>
                </c:pt>
                <c:pt idx="2518">
                  <c:v>-0.2949789482794668</c:v>
                </c:pt>
                <c:pt idx="2519">
                  <c:v>-0.17317524659249123</c:v>
                </c:pt>
                <c:pt idx="2520">
                  <c:v>-0.35427406387035404</c:v>
                </c:pt>
                <c:pt idx="2521">
                  <c:v>-0.37341747438512235</c:v>
                </c:pt>
                <c:pt idx="2522">
                  <c:v>-0.16251632885655293</c:v>
                </c:pt>
                <c:pt idx="2523">
                  <c:v>-0.18467820745279057</c:v>
                </c:pt>
                <c:pt idx="2524">
                  <c:v>-0.15958597014547332</c:v>
                </c:pt>
                <c:pt idx="2525">
                  <c:v>-0.18744646170227053</c:v>
                </c:pt>
                <c:pt idx="2526">
                  <c:v>-0.30087374025148256</c:v>
                </c:pt>
                <c:pt idx="2527">
                  <c:v>-0.27833066035539544</c:v>
                </c:pt>
                <c:pt idx="2528">
                  <c:v>-0.32784555494164291</c:v>
                </c:pt>
                <c:pt idx="2529">
                  <c:v>-0.23723799923691177</c:v>
                </c:pt>
                <c:pt idx="2530">
                  <c:v>-0.33666719433512748</c:v>
                </c:pt>
                <c:pt idx="2531">
                  <c:v>-0.3260082765991893</c:v>
                </c:pt>
                <c:pt idx="2532">
                  <c:v>-0.31211826278925947</c:v>
                </c:pt>
                <c:pt idx="2533">
                  <c:v>-6.2926784941542885E-2</c:v>
                </c:pt>
                <c:pt idx="2534">
                  <c:v>-0.17451327385869062</c:v>
                </c:pt>
                <c:pt idx="2535">
                  <c:v>-0.27464612353514978</c:v>
                </c:pt>
                <c:pt idx="2536">
                  <c:v>-0.2224575529155397</c:v>
                </c:pt>
                <c:pt idx="2537">
                  <c:v>-9.0929420689262935E-2</c:v>
                </c:pt>
                <c:pt idx="2538">
                  <c:v>-0.34244218088593309</c:v>
                </c:pt>
                <c:pt idx="2539">
                  <c:v>-0.13851892756266704</c:v>
                </c:pt>
                <c:pt idx="2540">
                  <c:v>-6.1729146221461084E-2</c:v>
                </c:pt>
                <c:pt idx="2541">
                  <c:v>-0.3749963144050536</c:v>
                </c:pt>
                <c:pt idx="2542">
                  <c:v>-0.35293603660415473</c:v>
                </c:pt>
                <c:pt idx="2543">
                  <c:v>-0.28962921771370553</c:v>
                </c:pt>
                <c:pt idx="2544">
                  <c:v>-0.24902407189133255</c:v>
                </c:pt>
                <c:pt idx="2545">
                  <c:v>-0.39086399510355452</c:v>
                </c:pt>
                <c:pt idx="2546">
                  <c:v>-7.0976041599990103E-2</c:v>
                </c:pt>
                <c:pt idx="2547">
                  <c:v>-0.13370723582393906</c:v>
                </c:pt>
                <c:pt idx="2548">
                  <c:v>-6.7311465050421265E-2</c:v>
                </c:pt>
                <c:pt idx="2549">
                  <c:v>-0.17191534856134322</c:v>
                </c:pt>
                <c:pt idx="2550">
                  <c:v>0.18792166216115627</c:v>
                </c:pt>
                <c:pt idx="2551">
                  <c:v>-0.28221608938801951</c:v>
                </c:pt>
                <c:pt idx="2552">
                  <c:v>-0.26892341616007215</c:v>
                </c:pt>
                <c:pt idx="2553">
                  <c:v>-0.18943586437098545</c:v>
                </c:pt>
                <c:pt idx="2554">
                  <c:v>-0.20620044642665633</c:v>
                </c:pt>
                <c:pt idx="2555">
                  <c:v>-0.24659296425650723</c:v>
                </c:pt>
                <c:pt idx="2556">
                  <c:v>-0.27811627671806788</c:v>
                </c:pt>
                <c:pt idx="2557">
                  <c:v>-0.38802583610955632</c:v>
                </c:pt>
                <c:pt idx="2558">
                  <c:v>-6.9698518000051779E-2</c:v>
                </c:pt>
                <c:pt idx="2559">
                  <c:v>-0.37613520510367976</c:v>
                </c:pt>
                <c:pt idx="2560">
                  <c:v>-0.27362703825773382</c:v>
                </c:pt>
                <c:pt idx="2561">
                  <c:v>-0.33277002952235979</c:v>
                </c:pt>
                <c:pt idx="2562">
                  <c:v>-0.42641074664482093</c:v>
                </c:pt>
                <c:pt idx="2563">
                  <c:v>-0.32082536369595005</c:v>
                </c:pt>
                <c:pt idx="2564">
                  <c:v>-0.34540661414686918</c:v>
                </c:pt>
                <c:pt idx="2565">
                  <c:v>-0.32974509259516271</c:v>
                </c:pt>
                <c:pt idx="2566">
                  <c:v>-0.32503149036216272</c:v>
                </c:pt>
                <c:pt idx="2567">
                  <c:v>-0.19012778316908518</c:v>
                </c:pt>
                <c:pt idx="2568">
                  <c:v>-0.31231268615591024</c:v>
                </c:pt>
                <c:pt idx="2569">
                  <c:v>-0.38093691670706953</c:v>
                </c:pt>
                <c:pt idx="2570">
                  <c:v>-0.28258084170680292</c:v>
                </c:pt>
                <c:pt idx="2571">
                  <c:v>-0.50997990647798774</c:v>
                </c:pt>
                <c:pt idx="2572">
                  <c:v>-0.29301890695968602</c:v>
                </c:pt>
                <c:pt idx="2573">
                  <c:v>-0.25313210905181716</c:v>
                </c:pt>
                <c:pt idx="2574">
                  <c:v>-5.0589182035139929E-2</c:v>
                </c:pt>
                <c:pt idx="2575">
                  <c:v>-0.36731181006538982</c:v>
                </c:pt>
                <c:pt idx="2576">
                  <c:v>-0.34097963499760131</c:v>
                </c:pt>
                <c:pt idx="2577">
                  <c:v>-0.25550271302038158</c:v>
                </c:pt>
                <c:pt idx="2578">
                  <c:v>-0.26112733088973122</c:v>
                </c:pt>
                <c:pt idx="2579">
                  <c:v>-0.10930867295952688</c:v>
                </c:pt>
                <c:pt idx="2580">
                  <c:v>-0.43903910677879732</c:v>
                </c:pt>
                <c:pt idx="2581">
                  <c:v>-0.30263877914753151</c:v>
                </c:pt>
                <c:pt idx="2582">
                  <c:v>-0.29197986141159321</c:v>
                </c:pt>
                <c:pt idx="2583">
                  <c:v>-0.41834504100530756</c:v>
                </c:pt>
                <c:pt idx="2584">
                  <c:v>-0.31237494546697647</c:v>
                </c:pt>
                <c:pt idx="2585">
                  <c:v>-0.39018381208559855</c:v>
                </c:pt>
                <c:pt idx="2586">
                  <c:v>-8.9527378467192067E-2</c:v>
                </c:pt>
                <c:pt idx="2587">
                  <c:v>-0.29907053645888537</c:v>
                </c:pt>
                <c:pt idx="2588">
                  <c:v>-0.43065445915050071</c:v>
                </c:pt>
                <c:pt idx="2589">
                  <c:v>-0.33308074702060997</c:v>
                </c:pt>
                <c:pt idx="2590">
                  <c:v>-0.10649636402485205</c:v>
                </c:pt>
                <c:pt idx="2591">
                  <c:v>-0.36502284662148737</c:v>
                </c:pt>
                <c:pt idx="2592">
                  <c:v>-0.19565782282231742</c:v>
                </c:pt>
                <c:pt idx="2593">
                  <c:v>-0.31816166779792576</c:v>
                </c:pt>
                <c:pt idx="2594">
                  <c:v>-0.32616511412637289</c:v>
                </c:pt>
                <c:pt idx="2595">
                  <c:v>-0.29722327798109338</c:v>
                </c:pt>
                <c:pt idx="2596">
                  <c:v>-0.47871974553987173</c:v>
                </c:pt>
                <c:pt idx="2597">
                  <c:v>-0.15092467956878294</c:v>
                </c:pt>
                <c:pt idx="2598">
                  <c:v>-0.2565940377442022</c:v>
                </c:pt>
                <c:pt idx="2599">
                  <c:v>-0.27524817731805457</c:v>
                </c:pt>
                <c:pt idx="2600">
                  <c:v>-0.2449747827523035</c:v>
                </c:pt>
                <c:pt idx="2601">
                  <c:v>-0.36726775538019496</c:v>
                </c:pt>
                <c:pt idx="2602">
                  <c:v>-0.41867220748462386</c:v>
                </c:pt>
                <c:pt idx="2603">
                  <c:v>-0.40866115386159041</c:v>
                </c:pt>
                <c:pt idx="2604">
                  <c:v>-0.34432526955838694</c:v>
                </c:pt>
                <c:pt idx="2605">
                  <c:v>-0.30357973518989634</c:v>
                </c:pt>
                <c:pt idx="2606">
                  <c:v>-0.40142833462337546</c:v>
                </c:pt>
                <c:pt idx="2607">
                  <c:v>-0.24659120861170186</c:v>
                </c:pt>
                <c:pt idx="2608">
                  <c:v>4.3701154845031454E-2</c:v>
                </c:pt>
                <c:pt idx="2609">
                  <c:v>-0.34939364397483202</c:v>
                </c:pt>
                <c:pt idx="2610">
                  <c:v>-0.33622197807940646</c:v>
                </c:pt>
                <c:pt idx="2611">
                  <c:v>-0.26010002112178215</c:v>
                </c:pt>
                <c:pt idx="2612">
                  <c:v>-0.15840478040645767</c:v>
                </c:pt>
                <c:pt idx="2613">
                  <c:v>-0.37195492849679046</c:v>
                </c:pt>
                <c:pt idx="2614">
                  <c:v>-0.35742351941968353</c:v>
                </c:pt>
                <c:pt idx="2615">
                  <c:v>-0.43765702482740315</c:v>
                </c:pt>
                <c:pt idx="2616">
                  <c:v>-0.29324973957807965</c:v>
                </c:pt>
                <c:pt idx="2617">
                  <c:v>-0.1294746800413219</c:v>
                </c:pt>
                <c:pt idx="2618">
                  <c:v>-0.30120266237560422</c:v>
                </c:pt>
                <c:pt idx="2619">
                  <c:v>-0.28233413916442429</c:v>
                </c:pt>
                <c:pt idx="2620">
                  <c:v>-0.36260643232292278</c:v>
                </c:pt>
                <c:pt idx="2621">
                  <c:v>-0.34725387262466123</c:v>
                </c:pt>
                <c:pt idx="2622">
                  <c:v>-0.12671465028237489</c:v>
                </c:pt>
                <c:pt idx="2623">
                  <c:v>-0.23869056498990518</c:v>
                </c:pt>
                <c:pt idx="2624">
                  <c:v>-0.30339942610242521</c:v>
                </c:pt>
                <c:pt idx="2625">
                  <c:v>-0.29010675287447774</c:v>
                </c:pt>
                <c:pt idx="2626">
                  <c:v>-0.27480647235194411</c:v>
                </c:pt>
                <c:pt idx="2627">
                  <c:v>-0.32729402468966068</c:v>
                </c:pt>
                <c:pt idx="2628">
                  <c:v>-0.31714082687570438</c:v>
                </c:pt>
                <c:pt idx="2629">
                  <c:v>-0.36464811416736542</c:v>
                </c:pt>
                <c:pt idx="2630">
                  <c:v>-0.13698885542885303</c:v>
                </c:pt>
                <c:pt idx="2631">
                  <c:v>-0.37893753390301621</c:v>
                </c:pt>
                <c:pt idx="2632">
                  <c:v>-0.15359484431253495</c:v>
                </c:pt>
                <c:pt idx="2633">
                  <c:v>-0.29990517850498905</c:v>
                </c:pt>
                <c:pt idx="2634">
                  <c:v>-0.43027972669637893</c:v>
                </c:pt>
                <c:pt idx="2635">
                  <c:v>5.1040288079507661E-2</c:v>
                </c:pt>
                <c:pt idx="2636">
                  <c:v>-0.2111789558279063</c:v>
                </c:pt>
                <c:pt idx="2637">
                  <c:v>-0.36356676957888323</c:v>
                </c:pt>
                <c:pt idx="2638">
                  <c:v>-0.28833173384309052</c:v>
                </c:pt>
                <c:pt idx="2639">
                  <c:v>-0.35724847726662856</c:v>
                </c:pt>
                <c:pt idx="2640">
                  <c:v>-0.30249839060141404</c:v>
                </c:pt>
                <c:pt idx="2641">
                  <c:v>-0.25809416947200114</c:v>
                </c:pt>
                <c:pt idx="2642">
                  <c:v>-0.14635555622859214</c:v>
                </c:pt>
                <c:pt idx="2643">
                  <c:v>-0.18554867969355604</c:v>
                </c:pt>
                <c:pt idx="2644">
                  <c:v>6.9064768166326479E-2</c:v>
                </c:pt>
                <c:pt idx="2645">
                  <c:v>-0.2394547232344095</c:v>
                </c:pt>
                <c:pt idx="2646">
                  <c:v>-0.18144886702360438</c:v>
                </c:pt>
                <c:pt idx="2647">
                  <c:v>-9.0235746246357884E-2</c:v>
                </c:pt>
                <c:pt idx="2648">
                  <c:v>-0.33607336504275587</c:v>
                </c:pt>
                <c:pt idx="2649">
                  <c:v>-0.27761878128661893</c:v>
                </c:pt>
                <c:pt idx="2650">
                  <c:v>-0.15850462555699102</c:v>
                </c:pt>
                <c:pt idx="2651">
                  <c:v>-0.10337158194712168</c:v>
                </c:pt>
                <c:pt idx="2652">
                  <c:v>-0.16121062049540483</c:v>
                </c:pt>
                <c:pt idx="2653">
                  <c:v>-0.32855567836561406</c:v>
                </c:pt>
                <c:pt idx="2654">
                  <c:v>-0.1484677218746342</c:v>
                </c:pt>
                <c:pt idx="2655">
                  <c:v>-0.34282513783058804</c:v>
                </c:pt>
                <c:pt idx="2656">
                  <c:v>-0.16148550779899318</c:v>
                </c:pt>
                <c:pt idx="2657">
                  <c:v>-0.28189714739923627</c:v>
                </c:pt>
                <c:pt idx="2658">
                  <c:v>-8.7540785876339261E-3</c:v>
                </c:pt>
                <c:pt idx="2659">
                  <c:v>-0.34320633913043741</c:v>
                </c:pt>
                <c:pt idx="2660">
                  <c:v>-0.10151785462360194</c:v>
                </c:pt>
                <c:pt idx="2661">
                  <c:v>-0.38353659764922221</c:v>
                </c:pt>
                <c:pt idx="2662">
                  <c:v>-0.28425425994285164</c:v>
                </c:pt>
                <c:pt idx="2663">
                  <c:v>-0.29583944038489385</c:v>
                </c:pt>
                <c:pt idx="2664">
                  <c:v>-0.24533953507108688</c:v>
                </c:pt>
                <c:pt idx="2665">
                  <c:v>-0.19202732082260504</c:v>
                </c:pt>
                <c:pt idx="2666">
                  <c:v>-0.3588190927960267</c:v>
                </c:pt>
                <c:pt idx="2667">
                  <c:v>-0.21116250684684024</c:v>
                </c:pt>
                <c:pt idx="2668">
                  <c:v>-0.25349686137060057</c:v>
                </c:pt>
                <c:pt idx="2669">
                  <c:v>-0.2009029950366229</c:v>
                </c:pt>
                <c:pt idx="2670">
                  <c:v>-0.21863262754917656</c:v>
                </c:pt>
                <c:pt idx="2671">
                  <c:v>-7.9576828510419625E-2</c:v>
                </c:pt>
                <c:pt idx="2672">
                  <c:v>-9.4442417409283663E-3</c:v>
                </c:pt>
                <c:pt idx="2673">
                  <c:v>-1.6863838912342104E-2</c:v>
                </c:pt>
                <c:pt idx="2674">
                  <c:v>-0.37838775929583934</c:v>
                </c:pt>
                <c:pt idx="2675">
                  <c:v>-0.2415422154088524</c:v>
                </c:pt>
                <c:pt idx="2676">
                  <c:v>-0.36645131795996272</c:v>
                </c:pt>
                <c:pt idx="2677">
                  <c:v>-0.17741544780856033</c:v>
                </c:pt>
                <c:pt idx="2678">
                  <c:v>-0.12667059559718002</c:v>
                </c:pt>
                <c:pt idx="2679">
                  <c:v>7.1958717625663332E-2</c:v>
                </c:pt>
                <c:pt idx="2680">
                  <c:v>-0.19392510283131956</c:v>
                </c:pt>
                <c:pt idx="2681">
                  <c:v>-0.2652911585155544</c:v>
                </c:pt>
                <c:pt idx="2682">
                  <c:v>-0.12904415712186151</c:v>
                </c:pt>
                <c:pt idx="2683">
                  <c:v>-0.22112775013987349</c:v>
                </c:pt>
                <c:pt idx="2684">
                  <c:v>-9.7426266444183424E-2</c:v>
                </c:pt>
                <c:pt idx="2685">
                  <c:v>-4.7446195331538057E-2</c:v>
                </c:pt>
                <c:pt idx="2686">
                  <c:v>-0.36109160725886308</c:v>
                </c:pt>
                <c:pt idx="2687">
                  <c:v>-0.37494579087413105</c:v>
                </c:pt>
                <c:pt idx="2688">
                  <c:v>-0.24268757495320634</c:v>
                </c:pt>
                <c:pt idx="2689">
                  <c:v>-0.34963270108375866</c:v>
                </c:pt>
                <c:pt idx="2690">
                  <c:v>-0.37082777357830804</c:v>
                </c:pt>
                <c:pt idx="2691">
                  <c:v>-0.30206139883622596</c:v>
                </c:pt>
                <c:pt idx="2692">
                  <c:v>-0.43726408774740994</c:v>
                </c:pt>
                <c:pt idx="2693">
                  <c:v>-0.18095137159215546</c:v>
                </c:pt>
                <c:pt idx="2694">
                  <c:v>-0.41088961363923199</c:v>
                </c:pt>
                <c:pt idx="2695">
                  <c:v>-0.32039012757556729</c:v>
                </c:pt>
                <c:pt idx="2696">
                  <c:v>-0.2848093014844445</c:v>
                </c:pt>
                <c:pt idx="2697">
                  <c:v>-0.48575989705624134</c:v>
                </c:pt>
                <c:pt idx="2698">
                  <c:v>-0.42542749156206672</c:v>
                </c:pt>
                <c:pt idx="2699">
                  <c:v>-0.43262448060561992</c:v>
                </c:pt>
                <c:pt idx="2700">
                  <c:v>-0.34811612037489365</c:v>
                </c:pt>
                <c:pt idx="2701">
                  <c:v>-6.3412544592848077E-2</c:v>
                </c:pt>
                <c:pt idx="2702">
                  <c:v>-0.41439559701681189</c:v>
                </c:pt>
                <c:pt idx="2703">
                  <c:v>-0.16456623519152874</c:v>
                </c:pt>
                <c:pt idx="2704">
                  <c:v>-0.40292846635117441</c:v>
                </c:pt>
                <c:pt idx="2705">
                  <c:v>-0.21219979675012773</c:v>
                </c:pt>
                <c:pt idx="2706">
                  <c:v>-0.30649013363029909</c:v>
                </c:pt>
                <c:pt idx="2707">
                  <c:v>-0.36594384239317523</c:v>
                </c:pt>
                <c:pt idx="2708">
                  <c:v>-0.27594185176095959</c:v>
                </c:pt>
                <c:pt idx="2709">
                  <c:v>-0.28676111831369222</c:v>
                </c:pt>
                <c:pt idx="2710">
                  <c:v>-0.25729593667764028</c:v>
                </c:pt>
                <c:pt idx="2711">
                  <c:v>-0.38645697622496339</c:v>
                </c:pt>
                <c:pt idx="2712">
                  <c:v>-0.27377740693918973</c:v>
                </c:pt>
                <c:pt idx="2713">
                  <c:v>-0.25106575373577528</c:v>
                </c:pt>
                <c:pt idx="2714">
                  <c:v>-0.35552749305577436</c:v>
                </c:pt>
                <c:pt idx="2715">
                  <c:v>-0.27366933729812326</c:v>
                </c:pt>
                <c:pt idx="2716">
                  <c:v>-0.3788852547272884</c:v>
                </c:pt>
                <c:pt idx="2717">
                  <c:v>-0.29528966577771698</c:v>
                </c:pt>
                <c:pt idx="2718">
                  <c:v>-0.46272754621923834</c:v>
                </c:pt>
                <c:pt idx="2719">
                  <c:v>-0.28730266843033603</c:v>
                </c:pt>
                <c:pt idx="2720">
                  <c:v>-0.15790904061981406</c:v>
                </c:pt>
                <c:pt idx="2721">
                  <c:v>-0.30812300847076363</c:v>
                </c:pt>
                <c:pt idx="2722">
                  <c:v>-0.37779393000346767</c:v>
                </c:pt>
                <c:pt idx="2723">
                  <c:v>-0.43720358408114907</c:v>
                </c:pt>
                <c:pt idx="2724">
                  <c:v>-0.3592102742312146</c:v>
                </c:pt>
                <c:pt idx="2725">
                  <c:v>-0.2800956992514444</c:v>
                </c:pt>
                <c:pt idx="2726">
                  <c:v>-0.34984708472108617</c:v>
                </c:pt>
                <c:pt idx="2727">
                  <c:v>-0.31076027525238342</c:v>
                </c:pt>
                <c:pt idx="2728">
                  <c:v>-0.3651473652436199</c:v>
                </c:pt>
                <c:pt idx="2729">
                  <c:v>-0.25805011478680623</c:v>
                </c:pt>
                <c:pt idx="2730">
                  <c:v>-0.30301822480257579</c:v>
                </c:pt>
                <c:pt idx="2731">
                  <c:v>-0.20967235525437966</c:v>
                </c:pt>
                <c:pt idx="2732">
                  <c:v>-0.26643827370471362</c:v>
                </c:pt>
                <c:pt idx="2733">
                  <c:v>-0.22993940939801985</c:v>
                </c:pt>
                <c:pt idx="2734">
                  <c:v>-0.29286853827823006</c:v>
                </c:pt>
                <c:pt idx="2735">
                  <c:v>-0.25583163514450313</c:v>
                </c:pt>
                <c:pt idx="2736">
                  <c:v>-0.29999328787537877</c:v>
                </c:pt>
                <c:pt idx="2737">
                  <c:v>-8.9631936818647812E-2</c:v>
                </c:pt>
                <c:pt idx="2738">
                  <c:v>-0.28882100478400641</c:v>
                </c:pt>
                <c:pt idx="2739">
                  <c:v>-0.34882624379886484</c:v>
                </c:pt>
                <c:pt idx="2740">
                  <c:v>-0.35491370349272588</c:v>
                </c:pt>
                <c:pt idx="2741">
                  <c:v>-0.40519100067867231</c:v>
                </c:pt>
                <c:pt idx="2742">
                  <c:v>-0.207231267484216</c:v>
                </c:pt>
                <c:pt idx="2743">
                  <c:v>-0.26815925791556783</c:v>
                </c:pt>
                <c:pt idx="2744">
                  <c:v>-5.2480952100540657E-3</c:v>
                </c:pt>
                <c:pt idx="2745">
                  <c:v>-0.25205076446333485</c:v>
                </c:pt>
                <c:pt idx="2746">
                  <c:v>-3.0328596737227556E-2</c:v>
                </c:pt>
                <c:pt idx="2747">
                  <c:v>-0.26167063665118029</c:v>
                </c:pt>
                <c:pt idx="2748">
                  <c:v>-0.35463881618913751</c:v>
                </c:pt>
                <c:pt idx="2749">
                  <c:v>-0.33633004772047287</c:v>
                </c:pt>
                <c:pt idx="2750">
                  <c:v>-0.35385878802064807</c:v>
                </c:pt>
                <c:pt idx="2751">
                  <c:v>-0.25091538505431932</c:v>
                </c:pt>
                <c:pt idx="2752">
                  <c:v>-0.27816208704806811</c:v>
                </c:pt>
                <c:pt idx="2753">
                  <c:v>-0.31422220394476852</c:v>
                </c:pt>
                <c:pt idx="2754">
                  <c:v>-0.20317375385465394</c:v>
                </c:pt>
                <c:pt idx="2755">
                  <c:v>-0.20577519044161194</c:v>
                </c:pt>
                <c:pt idx="2756">
                  <c:v>-0.24188934215884553</c:v>
                </c:pt>
                <c:pt idx="2757">
                  <c:v>-7.6285228770167191E-2</c:v>
                </c:pt>
                <c:pt idx="2758">
                  <c:v>-0.3263877222542334</c:v>
                </c:pt>
                <c:pt idx="2759">
                  <c:v>-0.32249406873107628</c:v>
                </c:pt>
                <c:pt idx="2760">
                  <c:v>-0.28146366692365887</c:v>
                </c:pt>
                <c:pt idx="2761">
                  <c:v>-0.29254959628944688</c:v>
                </c:pt>
                <c:pt idx="2762">
                  <c:v>-0.33217620022998801</c:v>
                </c:pt>
                <c:pt idx="2763">
                  <c:v>-0.32093167769221109</c:v>
                </c:pt>
                <c:pt idx="2764">
                  <c:v>-0.20696460467116062</c:v>
                </c:pt>
                <c:pt idx="2765">
                  <c:v>-0.35715038776090047</c:v>
                </c:pt>
                <c:pt idx="2766">
                  <c:v>-0.27643934719240854</c:v>
                </c:pt>
                <c:pt idx="2767">
                  <c:v>-0.3188195120461691</c:v>
                </c:pt>
                <c:pt idx="2768">
                  <c:v>-0.25037383493767551</c:v>
                </c:pt>
                <c:pt idx="2769">
                  <c:v>-0.40324740833995765</c:v>
                </c:pt>
                <c:pt idx="2770">
                  <c:v>-0.4620174227952672</c:v>
                </c:pt>
                <c:pt idx="2771">
                  <c:v>-0.30729834655999833</c:v>
                </c:pt>
                <c:pt idx="2772">
                  <c:v>-0.34996809205360802</c:v>
                </c:pt>
                <c:pt idx="2773">
                  <c:v>-0.33449101373321388</c:v>
                </c:pt>
                <c:pt idx="2774">
                  <c:v>-8.9100366837342376E-2</c:v>
                </c:pt>
                <c:pt idx="2775">
                  <c:v>-0.36559258149934093</c:v>
                </c:pt>
                <c:pt idx="2776">
                  <c:v>-0.23788410770501131</c:v>
                </c:pt>
                <c:pt idx="2777">
                  <c:v>-0.3943376595760833</c:v>
                </c:pt>
                <c:pt idx="2778">
                  <c:v>-0.4868852963299185</c:v>
                </c:pt>
                <c:pt idx="2779">
                  <c:v>-0.28886505946920121</c:v>
                </c:pt>
                <c:pt idx="2780">
                  <c:v>-5.6721275471276922E-2</c:v>
                </c:pt>
                <c:pt idx="2781">
                  <c:v>-0.3370824701848335</c:v>
                </c:pt>
                <c:pt idx="2782">
                  <c:v>-0.11396001588146068</c:v>
                </c:pt>
                <c:pt idx="2783">
                  <c:v>-0.38569281798045901</c:v>
                </c:pt>
                <c:pt idx="2784">
                  <c:v>-0.33071189869685086</c:v>
                </c:pt>
                <c:pt idx="2785">
                  <c:v>-0.38105145519386369</c:v>
                </c:pt>
                <c:pt idx="2786">
                  <c:v>-0.20393791209915835</c:v>
                </c:pt>
                <c:pt idx="2787">
                  <c:v>-0.27302322883002372</c:v>
                </c:pt>
                <c:pt idx="2788">
                  <c:v>-0.28081580281075397</c:v>
                </c:pt>
                <c:pt idx="2789">
                  <c:v>-0.36320377290490519</c:v>
                </c:pt>
                <c:pt idx="2790">
                  <c:v>-0.3663990387842348</c:v>
                </c:pt>
                <c:pt idx="2791">
                  <c:v>-0.35336129258919913</c:v>
                </c:pt>
                <c:pt idx="2792">
                  <c:v>-0.30144936491798285</c:v>
                </c:pt>
                <c:pt idx="2793">
                  <c:v>-0.31763009781662033</c:v>
                </c:pt>
                <c:pt idx="2794">
                  <c:v>-0.38412044680625546</c:v>
                </c:pt>
                <c:pt idx="2795">
                  <c:v>-3.1243123663187822E-2</c:v>
                </c:pt>
                <c:pt idx="2796">
                  <c:v>-1.5195037046135881E-3</c:v>
                </c:pt>
                <c:pt idx="2797">
                  <c:v>-0.29102950429097113</c:v>
                </c:pt>
                <c:pt idx="2798">
                  <c:v>-0.32189497250428856</c:v>
                </c:pt>
                <c:pt idx="2799">
                  <c:v>-0.3885491816003287</c:v>
                </c:pt>
                <c:pt idx="2800">
                  <c:v>-0.46824936138193751</c:v>
                </c:pt>
                <c:pt idx="2801">
                  <c:v>-0.36589156321744748</c:v>
                </c:pt>
                <c:pt idx="2802">
                  <c:v>-0.13630044792036397</c:v>
                </c:pt>
                <c:pt idx="2803">
                  <c:v>-0.32098220122313365</c:v>
                </c:pt>
                <c:pt idx="2804">
                  <c:v>-8.4938294856324509E-2</c:v>
                </c:pt>
                <c:pt idx="2805">
                  <c:v>-0.2705380863746652</c:v>
                </c:pt>
                <c:pt idx="2806">
                  <c:v>-0.25497114303907609</c:v>
                </c:pt>
                <c:pt idx="2807">
                  <c:v>0.16144734290244495</c:v>
                </c:pt>
                <c:pt idx="2808">
                  <c:v>5.7677522380545611E-2</c:v>
                </c:pt>
                <c:pt idx="2809">
                  <c:v>-0.39839341756084007</c:v>
                </c:pt>
                <c:pt idx="2810">
                  <c:v>-0.16379385245649131</c:v>
                </c:pt>
                <c:pt idx="2811">
                  <c:v>-0.42413823218198454</c:v>
                </c:pt>
                <c:pt idx="2812">
                  <c:v>-7.1314943859450169E-2</c:v>
                </c:pt>
                <c:pt idx="2813">
                  <c:v>-0.1199693463402705</c:v>
                </c:pt>
                <c:pt idx="2814">
                  <c:v>-0.34038405006042427</c:v>
                </c:pt>
                <c:pt idx="2815">
                  <c:v>-9.6989274678995346E-2</c:v>
                </c:pt>
                <c:pt idx="2816">
                  <c:v>-0.32291581342650999</c:v>
                </c:pt>
                <c:pt idx="2817">
                  <c:v>-9.876253806557736E-2</c:v>
                </c:pt>
                <c:pt idx="2818">
                  <c:v>-0.22025727789910804</c:v>
                </c:pt>
                <c:pt idx="2819">
                  <c:v>-0.25232565176692334</c:v>
                </c:pt>
                <c:pt idx="2820">
                  <c:v>0.15436489234568587</c:v>
                </c:pt>
                <c:pt idx="2821">
                  <c:v>-0.3699555456927372</c:v>
                </c:pt>
                <c:pt idx="2822">
                  <c:v>-0.43083948143889417</c:v>
                </c:pt>
                <c:pt idx="2823">
                  <c:v>-0.31118553123742776</c:v>
                </c:pt>
                <c:pt idx="2824">
                  <c:v>-0.35962379443611531</c:v>
                </c:pt>
                <c:pt idx="2825">
                  <c:v>-0.16029433792463915</c:v>
                </c:pt>
                <c:pt idx="2826">
                  <c:v>-0.27241766375750831</c:v>
                </c:pt>
                <c:pt idx="2827">
                  <c:v>-0.18462417263225739</c:v>
                </c:pt>
                <c:pt idx="2828">
                  <c:v>-0.13722144369205194</c:v>
                </c:pt>
                <c:pt idx="2829">
                  <c:v>-0.19381878883505851</c:v>
                </c:pt>
                <c:pt idx="2830">
                  <c:v>-0.12234817479936796</c:v>
                </c:pt>
                <c:pt idx="2831">
                  <c:v>-0.27114189580237524</c:v>
                </c:pt>
                <c:pt idx="2832">
                  <c:v>-0.37000135602273737</c:v>
                </c:pt>
                <c:pt idx="2833">
                  <c:v>-0.33611566408314536</c:v>
                </c:pt>
                <c:pt idx="2834">
                  <c:v>-0.16791362539711971</c:v>
                </c:pt>
                <c:pt idx="2835">
                  <c:v>-2.4477859450406612E-2</c:v>
                </c:pt>
                <c:pt idx="2836">
                  <c:v>-0.18191466640423293</c:v>
                </c:pt>
                <c:pt idx="2837">
                  <c:v>-0.1968290324259947</c:v>
                </c:pt>
                <c:pt idx="2838">
                  <c:v>-0.32643353258423358</c:v>
                </c:pt>
                <c:pt idx="2839">
                  <c:v>-0.15900212098844002</c:v>
                </c:pt>
                <c:pt idx="2840">
                  <c:v>-0.17343368491501365</c:v>
                </c:pt>
                <c:pt idx="2841">
                  <c:v>-8.0864332245696335E-2</c:v>
                </c:pt>
                <c:pt idx="2842">
                  <c:v>-0.26555957697341515</c:v>
                </c:pt>
                <c:pt idx="2843">
                  <c:v>-8.0962343393906205E-3</c:v>
                </c:pt>
                <c:pt idx="2844">
                  <c:v>-3.6710904005353873E-2</c:v>
                </c:pt>
                <c:pt idx="2845">
                  <c:v>-8.5235520929625747E-2</c:v>
                </c:pt>
                <c:pt idx="2846">
                  <c:v>-0.27419092714409038</c:v>
                </c:pt>
                <c:pt idx="2847">
                  <c:v>-0.34931375909497542</c:v>
                </c:pt>
                <c:pt idx="2848">
                  <c:v>-0.20383159810289725</c:v>
                </c:pt>
                <c:pt idx="2849">
                  <c:v>-0.2316639048984846</c:v>
                </c:pt>
                <c:pt idx="2850">
                  <c:v>-0.31513497522592343</c:v>
                </c:pt>
                <c:pt idx="2851">
                  <c:v>0.1012653060897262</c:v>
                </c:pt>
                <c:pt idx="2852">
                  <c:v>-0.4032979318708802</c:v>
                </c:pt>
                <c:pt idx="2853">
                  <c:v>-1.0431008113293283E-2</c:v>
                </c:pt>
                <c:pt idx="2854">
                  <c:v>-0.26408178401532889</c:v>
                </c:pt>
                <c:pt idx="2855">
                  <c:v>-0.30074746598454466</c:v>
                </c:pt>
                <c:pt idx="2856">
                  <c:v>-0.31939162542305866</c:v>
                </c:pt>
                <c:pt idx="2857">
                  <c:v>-0.21758711315535612</c:v>
                </c:pt>
                <c:pt idx="2858">
                  <c:v>-0.26576869367632661</c:v>
                </c:pt>
                <c:pt idx="2859">
                  <c:v>-0.30896354030551398</c:v>
                </c:pt>
                <c:pt idx="2860">
                  <c:v>-0.27463789904461683</c:v>
                </c:pt>
                <c:pt idx="2861">
                  <c:v>-0.22102143614361236</c:v>
                </c:pt>
                <c:pt idx="2862">
                  <c:v>-0.18803382214891456</c:v>
                </c:pt>
                <c:pt idx="2863">
                  <c:v>-0.34195642123462783</c:v>
                </c:pt>
                <c:pt idx="2864">
                  <c:v>-0.36218293198268375</c:v>
                </c:pt>
                <c:pt idx="2865">
                  <c:v>-0.34718163317825657</c:v>
                </c:pt>
                <c:pt idx="2866">
                  <c:v>-6.1845440353060568E-2</c:v>
                </c:pt>
                <c:pt idx="2867">
                  <c:v>-0.28977958639516155</c:v>
                </c:pt>
                <c:pt idx="2868">
                  <c:v>-0.29290908167381419</c:v>
                </c:pt>
                <c:pt idx="2869">
                  <c:v>-0.40655896835088678</c:v>
                </c:pt>
                <c:pt idx="2870">
                  <c:v>-0.32006120545144567</c:v>
                </c:pt>
                <c:pt idx="2871">
                  <c:v>-5.6333605325699712E-2</c:v>
                </c:pt>
                <c:pt idx="2872">
                  <c:v>-0.26073790509934863</c:v>
                </c:pt>
                <c:pt idx="2873">
                  <c:v>-0.34979304990055288</c:v>
                </c:pt>
                <c:pt idx="2874">
                  <c:v>-0.15402185594238466</c:v>
                </c:pt>
                <c:pt idx="2875">
                  <c:v>-0.32703558636713831</c:v>
                </c:pt>
                <c:pt idx="2876">
                  <c:v>-0.36098529326260198</c:v>
                </c:pt>
                <c:pt idx="2877">
                  <c:v>-0.23955456838494291</c:v>
                </c:pt>
                <c:pt idx="2878">
                  <c:v>-0.27849100917218972</c:v>
                </c:pt>
                <c:pt idx="2879">
                  <c:v>-0.3023380417846197</c:v>
                </c:pt>
                <c:pt idx="2880">
                  <c:v>-0.31784919465487022</c:v>
                </c:pt>
                <c:pt idx="2881">
                  <c:v>-0.31603776637174008</c:v>
                </c:pt>
                <c:pt idx="2882">
                  <c:v>-0.40645265435462574</c:v>
                </c:pt>
                <c:pt idx="2883">
                  <c:v>-0.25042611411340338</c:v>
                </c:pt>
                <c:pt idx="2884">
                  <c:v>-0.25902690102383291</c:v>
                </c:pt>
                <c:pt idx="2885">
                  <c:v>-0.10515658111384742</c:v>
                </c:pt>
                <c:pt idx="2886">
                  <c:v>-0.44066375712872879</c:v>
                </c:pt>
                <c:pt idx="2887">
                  <c:v>-0.11233536553152919</c:v>
                </c:pt>
                <c:pt idx="2888">
                  <c:v>-0.23290384265895586</c:v>
                </c:pt>
                <c:pt idx="2889">
                  <c:v>-4.6224462196938321E-2</c:v>
                </c:pt>
                <c:pt idx="2890">
                  <c:v>-0.33865484135903701</c:v>
                </c:pt>
                <c:pt idx="2891">
                  <c:v>-0.27364937702744652</c:v>
                </c:pt>
                <c:pt idx="2892">
                  <c:v>-0.44090632552726611</c:v>
                </c:pt>
                <c:pt idx="2893">
                  <c:v>-0.45836107073623134</c:v>
                </c:pt>
                <c:pt idx="2894">
                  <c:v>-0.26890345588939535</c:v>
                </c:pt>
                <c:pt idx="2895">
                  <c:v>-0.22955820809817029</c:v>
                </c:pt>
                <c:pt idx="2896">
                  <c:v>-0.30951858184710684</c:v>
                </c:pt>
                <c:pt idx="2897">
                  <c:v>-0.44337150771194783</c:v>
                </c:pt>
                <c:pt idx="2898">
                  <c:v>-0.28525276209536032</c:v>
                </c:pt>
                <c:pt idx="2899">
                  <c:v>-0.35805317890671701</c:v>
                </c:pt>
                <c:pt idx="2900">
                  <c:v>-0.21490754733334683</c:v>
                </c:pt>
                <c:pt idx="2901">
                  <c:v>-0.29794338154040284</c:v>
                </c:pt>
                <c:pt idx="2902">
                  <c:v>-0.38900262234658284</c:v>
                </c:pt>
                <c:pt idx="2903">
                  <c:v>-0.35823348799418808</c:v>
                </c:pt>
                <c:pt idx="2904">
                  <c:v>-0.18798976746371968</c:v>
                </c:pt>
                <c:pt idx="2905">
                  <c:v>-0.24020243249784781</c:v>
                </c:pt>
                <c:pt idx="2906">
                  <c:v>8.857538708883228E-4</c:v>
                </c:pt>
                <c:pt idx="2907">
                  <c:v>0.13002858879233992</c:v>
                </c:pt>
                <c:pt idx="2908">
                  <c:v>-7.0115549494563084E-2</c:v>
                </c:pt>
                <c:pt idx="2909">
                  <c:v>-0.4498160742911404</c:v>
                </c:pt>
                <c:pt idx="2910">
                  <c:v>-0.35168260741873442</c:v>
                </c:pt>
                <c:pt idx="2911">
                  <c:v>3.6831332280794653E-2</c:v>
                </c:pt>
                <c:pt idx="2912">
                  <c:v>-0.23237227267765045</c:v>
                </c:pt>
                <c:pt idx="2913">
                  <c:v>-1.1512352701775599E-2</c:v>
                </c:pt>
                <c:pt idx="2914">
                  <c:v>5.0284354325536275E-2</c:v>
                </c:pt>
                <c:pt idx="2915">
                  <c:v>-0.42666096047681024</c:v>
                </c:pt>
                <c:pt idx="2916">
                  <c:v>-0.30253246515127041</c:v>
                </c:pt>
                <c:pt idx="2917">
                  <c:v>6.4840436874242374E-2</c:v>
                </c:pt>
                <c:pt idx="2918">
                  <c:v>-0.31475377392607395</c:v>
                </c:pt>
                <c:pt idx="2919">
                  <c:v>-0.34785768205237128</c:v>
                </c:pt>
                <c:pt idx="2920">
                  <c:v>1.8440344230386943E-2</c:v>
                </c:pt>
                <c:pt idx="2921">
                  <c:v>-0.3811037343695915</c:v>
                </c:pt>
                <c:pt idx="2922">
                  <c:v>-0.27998762961037799</c:v>
                </c:pt>
                <c:pt idx="2923">
                  <c:v>-0.2728429197425527</c:v>
                </c:pt>
                <c:pt idx="2924">
                  <c:v>-0.28851793271920811</c:v>
                </c:pt>
                <c:pt idx="2925">
                  <c:v>-0.2492907347043879</c:v>
                </c:pt>
                <c:pt idx="2926">
                  <c:v>-0.31653526180318903</c:v>
                </c:pt>
                <c:pt idx="2927">
                  <c:v>-0.5056657101707086</c:v>
                </c:pt>
                <c:pt idx="2928">
                  <c:v>-0.27021738874107659</c:v>
                </c:pt>
                <c:pt idx="2929">
                  <c:v>-0.38509723304328203</c:v>
                </c:pt>
                <c:pt idx="2930">
                  <c:v>2.5380099249485717E-3</c:v>
                </c:pt>
                <c:pt idx="2931">
                  <c:v>-0.30003734256057352</c:v>
                </c:pt>
                <c:pt idx="2932">
                  <c:v>-0.42536523225100042</c:v>
                </c:pt>
                <c:pt idx="2933">
                  <c:v>-0.34632114107282941</c:v>
                </c:pt>
                <c:pt idx="2934">
                  <c:v>-0.39250038123362968</c:v>
                </c:pt>
                <c:pt idx="2935">
                  <c:v>-7.1579851027700203E-2</c:v>
                </c:pt>
                <c:pt idx="2936">
                  <c:v>-0.26901799437618956</c:v>
                </c:pt>
                <c:pt idx="2937">
                  <c:v>-4.7094934437703753E-2</c:v>
                </c:pt>
                <c:pt idx="2938">
                  <c:v>-0.28494969003056198</c:v>
                </c:pt>
                <c:pt idx="2939">
                  <c:v>-0.23123513762382963</c:v>
                </c:pt>
                <c:pt idx="2940">
                  <c:v>-0.1577909908434092</c:v>
                </c:pt>
                <c:pt idx="2941">
                  <c:v>-3.7828078788497935E-2</c:v>
                </c:pt>
                <c:pt idx="2942">
                  <c:v>7.0440381271992897E-2</c:v>
                </c:pt>
                <c:pt idx="2943">
                  <c:v>6.6252459231651725E-2</c:v>
                </c:pt>
                <c:pt idx="2944">
                  <c:v>-0.49839648168075079</c:v>
                </c:pt>
                <c:pt idx="2945">
                  <c:v>-0.16808219870444707</c:v>
                </c:pt>
                <c:pt idx="2946">
                  <c:v>-2.8012027589196353E-2</c:v>
                </c:pt>
                <c:pt idx="2947">
                  <c:v>-0.23290384265895586</c:v>
                </c:pt>
                <c:pt idx="2948">
                  <c:v>-0.27415685259423389</c:v>
                </c:pt>
                <c:pt idx="2949">
                  <c:v>-0.34487328852075849</c:v>
                </c:pt>
                <c:pt idx="2950">
                  <c:v>-6.5825447601802062E-2</c:v>
                </c:pt>
                <c:pt idx="2951">
                  <c:v>-9.486712889761495E-2</c:v>
                </c:pt>
                <c:pt idx="2952">
                  <c:v>-0.12569380936015359</c:v>
                </c:pt>
                <c:pt idx="2953">
                  <c:v>-0.30741288504679248</c:v>
                </c:pt>
                <c:pt idx="2954">
                  <c:v>-0.50294973509695651</c:v>
                </c:pt>
                <c:pt idx="2955">
                  <c:v>-0.17774612557748731</c:v>
                </c:pt>
                <c:pt idx="2956">
                  <c:v>9.4838944136405007E-2</c:v>
                </c:pt>
                <c:pt idx="2957">
                  <c:v>-0.37893928954782163</c:v>
                </c:pt>
                <c:pt idx="2958">
                  <c:v>-0.23567560819804653</c:v>
                </c:pt>
                <c:pt idx="2959">
                  <c:v>-0.42743334321184767</c:v>
                </c:pt>
                <c:pt idx="2960">
                  <c:v>-0.34720981793946637</c:v>
                </c:pt>
                <c:pt idx="2961">
                  <c:v>-0.38515126786381515</c:v>
                </c:pt>
                <c:pt idx="2962">
                  <c:v>-0.2943310841665619</c:v>
                </c:pt>
                <c:pt idx="2963">
                  <c:v>-0.18201451155476628</c:v>
                </c:pt>
                <c:pt idx="2964">
                  <c:v>-0.33065610823151231</c:v>
                </c:pt>
                <c:pt idx="2965">
                  <c:v>-0.19169839869848343</c:v>
                </c:pt>
                <c:pt idx="2966">
                  <c:v>-0.24383117885275493</c:v>
                </c:pt>
                <c:pt idx="2967">
                  <c:v>-0.13192399230201859</c:v>
                </c:pt>
                <c:pt idx="2968">
                  <c:v>6.6092110414857339E-2</c:v>
                </c:pt>
                <c:pt idx="2969">
                  <c:v>-0.27567518894790422</c:v>
                </c:pt>
                <c:pt idx="2970">
                  <c:v>0.14938638294443576</c:v>
                </c:pt>
                <c:pt idx="2971">
                  <c:v>-0.27151136132208104</c:v>
                </c:pt>
                <c:pt idx="2972">
                  <c:v>-2.3011802272464188E-2</c:v>
                </c:pt>
                <c:pt idx="2973">
                  <c:v>-0.2021006337567047</c:v>
                </c:pt>
                <c:pt idx="2974">
                  <c:v>-0.23776605792860647</c:v>
                </c:pt>
                <c:pt idx="2975">
                  <c:v>-0.20576345466146825</c:v>
                </c:pt>
                <c:pt idx="2976">
                  <c:v>-0.25933761852208304</c:v>
                </c:pt>
                <c:pt idx="2977">
                  <c:v>-0.25140114470562469</c:v>
                </c:pt>
                <c:pt idx="2978">
                  <c:v>-2.9299531324473119E-2</c:v>
                </c:pt>
                <c:pt idx="2979">
                  <c:v>-3.7198419301464475E-2</c:v>
                </c:pt>
                <c:pt idx="2980">
                  <c:v>-0.13346817871501243</c:v>
                </c:pt>
                <c:pt idx="2981">
                  <c:v>-0.28395352257993978</c:v>
                </c:pt>
                <c:pt idx="2982">
                  <c:v>-0.11710124694025716</c:v>
                </c:pt>
                <c:pt idx="2983">
                  <c:v>-0.28512824347322779</c:v>
                </c:pt>
                <c:pt idx="2984">
                  <c:v>0.14327073848936486</c:v>
                </c:pt>
                <c:pt idx="2985">
                  <c:v>-0.30373010387135219</c:v>
                </c:pt>
                <c:pt idx="2986">
                  <c:v>-0.48872433031717744</c:v>
                </c:pt>
                <c:pt idx="2987">
                  <c:v>-0.25047016879859818</c:v>
                </c:pt>
                <c:pt idx="2988">
                  <c:v>-0.26613991484083771</c:v>
                </c:pt>
                <c:pt idx="2989">
                  <c:v>-0.36098178197299136</c:v>
                </c:pt>
                <c:pt idx="2990">
                  <c:v>-0.29068237754097809</c:v>
                </c:pt>
                <c:pt idx="2991">
                  <c:v>2.130844363040035E-2</c:v>
                </c:pt>
                <c:pt idx="2992">
                  <c:v>-0.26842592072862315</c:v>
                </c:pt>
                <c:pt idx="2993">
                  <c:v>-0.25545043384465366</c:v>
                </c:pt>
                <c:pt idx="2994">
                  <c:v>-0.33346370396526481</c:v>
                </c:pt>
                <c:pt idx="2995">
                  <c:v>-0.30449426211585656</c:v>
                </c:pt>
                <c:pt idx="2996">
                  <c:v>-0.40752401880776967</c:v>
                </c:pt>
                <c:pt idx="2997">
                  <c:v>-0.18760505487425949</c:v>
                </c:pt>
                <c:pt idx="2998">
                  <c:v>-0.32182624434749463</c:v>
                </c:pt>
                <c:pt idx="2999">
                  <c:v>-0.44775618782082627</c:v>
                </c:pt>
                <c:pt idx="3000">
                  <c:v>-0.2315575909022235</c:v>
                </c:pt>
                <c:pt idx="3001">
                  <c:v>-0.3573107365776948</c:v>
                </c:pt>
                <c:pt idx="3002">
                  <c:v>-0.20485243902511857</c:v>
                </c:pt>
                <c:pt idx="3003">
                  <c:v>-8.3845214487698536E-2</c:v>
                </c:pt>
                <c:pt idx="3004">
                  <c:v>-0.22901018913579874</c:v>
                </c:pt>
                <c:pt idx="3005">
                  <c:v>-0.15357839533146883</c:v>
                </c:pt>
                <c:pt idx="3006">
                  <c:v>-0.4860248042244914</c:v>
                </c:pt>
                <c:pt idx="3007">
                  <c:v>-5.3828502599664443E-2</c:v>
                </c:pt>
                <c:pt idx="3008">
                  <c:v>-0.214193912619765</c:v>
                </c:pt>
                <c:pt idx="3009">
                  <c:v>-0.19604724861270001</c:v>
                </c:pt>
                <c:pt idx="3010">
                  <c:v>-0.28146366692365887</c:v>
                </c:pt>
                <c:pt idx="3011">
                  <c:v>0.12391294433726907</c:v>
                </c:pt>
                <c:pt idx="3012">
                  <c:v>-0.17576845868891622</c:v>
                </c:pt>
                <c:pt idx="3013">
                  <c:v>-0.36313975794903353</c:v>
                </c:pt>
                <c:pt idx="3014">
                  <c:v>-0.32212109192175986</c:v>
                </c:pt>
                <c:pt idx="3015">
                  <c:v>-0.25846539063651236</c:v>
                </c:pt>
                <c:pt idx="3016">
                  <c:v>-0.26751139380266287</c:v>
                </c:pt>
                <c:pt idx="3017">
                  <c:v>-0.23485565948820361</c:v>
                </c:pt>
                <c:pt idx="3018">
                  <c:v>-0.24615772813612447</c:v>
                </c:pt>
                <c:pt idx="3019">
                  <c:v>-0.35396510201690912</c:v>
                </c:pt>
                <c:pt idx="3020">
                  <c:v>-9.9467948288626207E-2</c:v>
                </c:pt>
                <c:pt idx="3021">
                  <c:v>-0.3287060470470699</c:v>
                </c:pt>
                <c:pt idx="3022">
                  <c:v>-0.26885940120420049</c:v>
                </c:pt>
                <c:pt idx="3023">
                  <c:v>-0.23875633559058215</c:v>
                </c:pt>
                <c:pt idx="3024">
                  <c:v>-0.21377041227952592</c:v>
                </c:pt>
                <c:pt idx="3025">
                  <c:v>-0.25470448022602071</c:v>
                </c:pt>
                <c:pt idx="3026">
                  <c:v>-7.5367190554596147E-2</c:v>
                </c:pt>
                <c:pt idx="3027">
                  <c:v>-0.20560661713428457</c:v>
                </c:pt>
                <c:pt idx="3028">
                  <c:v>-8.7192604693289502E-2</c:v>
                </c:pt>
                <c:pt idx="3029">
                  <c:v>-2.2606506558096602E-2</c:v>
                </c:pt>
                <c:pt idx="3030">
                  <c:v>-0.17557992511091208</c:v>
                </c:pt>
                <c:pt idx="3031">
                  <c:v>-0.28388479442314579</c:v>
                </c:pt>
                <c:pt idx="3032">
                  <c:v>-0.23307417161108862</c:v>
                </c:pt>
                <c:pt idx="3033">
                  <c:v>-0.15115726783198197</c:v>
                </c:pt>
                <c:pt idx="3034">
                  <c:v>-0.44721463770418241</c:v>
                </c:pt>
                <c:pt idx="3035">
                  <c:v>-5.2205607894538313E-2</c:v>
                </c:pt>
                <c:pt idx="3036">
                  <c:v>-0.36291890546597833</c:v>
                </c:pt>
                <c:pt idx="3037">
                  <c:v>-0.26998655612268296</c:v>
                </c:pt>
                <c:pt idx="3038">
                  <c:v>-0.29237751169250886</c:v>
                </c:pt>
                <c:pt idx="3039">
                  <c:v>-4.7287602159549157E-2</c:v>
                </c:pt>
                <c:pt idx="3040">
                  <c:v>-9.1308866344307099E-2</c:v>
                </c:pt>
                <c:pt idx="3041">
                  <c:v>-0.30822756682221936</c:v>
                </c:pt>
                <c:pt idx="3042">
                  <c:v>-0.33686808654750605</c:v>
                </c:pt>
                <c:pt idx="3043">
                  <c:v>-0.32177396517176676</c:v>
                </c:pt>
                <c:pt idx="3044">
                  <c:v>-0.33042703125792411</c:v>
                </c:pt>
                <c:pt idx="3045">
                  <c:v>-0.27122002503742648</c:v>
                </c:pt>
                <c:pt idx="3046">
                  <c:v>-0.2277667400857169</c:v>
                </c:pt>
                <c:pt idx="3047">
                  <c:v>-0.20614465596131776</c:v>
                </c:pt>
                <c:pt idx="3048">
                  <c:v>-0.46533720729672934</c:v>
                </c:pt>
                <c:pt idx="3049">
                  <c:v>-0.33255740152983759</c:v>
                </c:pt>
                <c:pt idx="3050">
                  <c:v>-0.26972987344496596</c:v>
                </c:pt>
                <c:pt idx="3051">
                  <c:v>-0.35223413767071665</c:v>
                </c:pt>
                <c:pt idx="3052">
                  <c:v>-0.22424430772707082</c:v>
                </c:pt>
                <c:pt idx="3053">
                  <c:v>-0.32605704448530648</c:v>
                </c:pt>
                <c:pt idx="3054">
                  <c:v>-0.16109608200861064</c:v>
                </c:pt>
                <c:pt idx="3055">
                  <c:v>-0.33351598314099273</c:v>
                </c:pt>
                <c:pt idx="3056">
                  <c:v>-0.38412220245106082</c:v>
                </c:pt>
                <c:pt idx="3057">
                  <c:v>-0.20294292123626034</c:v>
                </c:pt>
                <c:pt idx="3058">
                  <c:v>-0.1946810365852909</c:v>
                </c:pt>
                <c:pt idx="3059">
                  <c:v>-0.12905589290200525</c:v>
                </c:pt>
                <c:pt idx="3060">
                  <c:v>-0.32455044391177978</c:v>
                </c:pt>
                <c:pt idx="3061">
                  <c:v>-0.30410308068066871</c:v>
                </c:pt>
                <c:pt idx="3062">
                  <c:v>-0.17669121010540956</c:v>
                </c:pt>
                <c:pt idx="3063">
                  <c:v>-0.18531609143035707</c:v>
                </c:pt>
                <c:pt idx="3064">
                  <c:v>-0.11267426779098928</c:v>
                </c:pt>
                <c:pt idx="3065">
                  <c:v>-0.17457904445936751</c:v>
                </c:pt>
                <c:pt idx="3066">
                  <c:v>-0.30303818507325248</c:v>
                </c:pt>
                <c:pt idx="3067">
                  <c:v>-0.2070051480667448</c:v>
                </c:pt>
                <c:pt idx="3068">
                  <c:v>-0.32769343061538159</c:v>
                </c:pt>
                <c:pt idx="3069">
                  <c:v>-0.39293386170920708</c:v>
                </c:pt>
                <c:pt idx="3070">
                  <c:v>-0.38594950065817607</c:v>
                </c:pt>
                <c:pt idx="3071">
                  <c:v>-0.37336343956458917</c:v>
                </c:pt>
                <c:pt idx="3072">
                  <c:v>-0.37320309074779484</c:v>
                </c:pt>
                <c:pt idx="3073">
                  <c:v>-9.6233340925024016E-2</c:v>
                </c:pt>
                <c:pt idx="3074">
                  <c:v>-0.39012977726506531</c:v>
                </c:pt>
                <c:pt idx="3075">
                  <c:v>-0.49824611299929483</c:v>
                </c:pt>
                <c:pt idx="3076">
                  <c:v>-0.21296395499463214</c:v>
                </c:pt>
                <c:pt idx="3077">
                  <c:v>5.4837607741742005E-2</c:v>
                </c:pt>
                <c:pt idx="3078">
                  <c:v>-5.0580957544606821E-2</c:v>
                </c:pt>
                <c:pt idx="3079">
                  <c:v>-0.19207959999833285</c:v>
                </c:pt>
                <c:pt idx="3080">
                  <c:v>-0.38045587025668659</c:v>
                </c:pt>
                <c:pt idx="3081">
                  <c:v>7.5599199760714039E-2</c:v>
                </c:pt>
                <c:pt idx="3082">
                  <c:v>-0.10048527792123683</c:v>
                </c:pt>
                <c:pt idx="3083">
                  <c:v>-4.6766012313582059E-2</c:v>
                </c:pt>
                <c:pt idx="3084">
                  <c:v>-0.25327074195312932</c:v>
                </c:pt>
                <c:pt idx="3085">
                  <c:v>-8.2964762111594648E-2</c:v>
                </c:pt>
                <c:pt idx="3086">
                  <c:v>-0.28871117949813468</c:v>
                </c:pt>
                <c:pt idx="3087">
                  <c:v>-0.26653460756563624</c:v>
                </c:pt>
                <c:pt idx="3088">
                  <c:v>-0.20069036704410073</c:v>
                </c:pt>
                <c:pt idx="3089">
                  <c:v>-0.23658837947920153</c:v>
                </c:pt>
                <c:pt idx="3090">
                  <c:v>-0.28167453927137576</c:v>
                </c:pt>
                <c:pt idx="3091">
                  <c:v>-0.16667017634703774</c:v>
                </c:pt>
                <c:pt idx="3092">
                  <c:v>-0.18890429438967998</c:v>
                </c:pt>
                <c:pt idx="3093">
                  <c:v>-4.6914625350232643E-2</c:v>
                </c:pt>
                <c:pt idx="3094">
                  <c:v>-0.29373725487419028</c:v>
                </c:pt>
                <c:pt idx="3095">
                  <c:v>-0.18603619498966661</c:v>
                </c:pt>
                <c:pt idx="3096">
                  <c:v>-0.30303818507325248</c:v>
                </c:pt>
                <c:pt idx="3097">
                  <c:v>-0.19555973331658943</c:v>
                </c:pt>
                <c:pt idx="3098">
                  <c:v>-0.28443632467512803</c:v>
                </c:pt>
                <c:pt idx="3099">
                  <c:v>-0.22657908150097336</c:v>
                </c:pt>
                <c:pt idx="3100">
                  <c:v>-0.11599994208109803</c:v>
                </c:pt>
                <c:pt idx="3101">
                  <c:v>-0.22869124714701555</c:v>
                </c:pt>
                <c:pt idx="3102">
                  <c:v>-0.28621956819704836</c:v>
                </c:pt>
                <c:pt idx="3103">
                  <c:v>-0.26040898297522702</c:v>
                </c:pt>
                <c:pt idx="3104">
                  <c:v>-6.5838939026751073E-2</c:v>
                </c:pt>
                <c:pt idx="3105">
                  <c:v>-0.26356019416936183</c:v>
                </c:pt>
                <c:pt idx="3106">
                  <c:v>-0.12682918876916904</c:v>
                </c:pt>
                <c:pt idx="3107">
                  <c:v>-0.14899929185593969</c:v>
                </c:pt>
                <c:pt idx="3108">
                  <c:v>-0.2943310841665619</c:v>
                </c:pt>
                <c:pt idx="3109">
                  <c:v>-0.35856241011830969</c:v>
                </c:pt>
                <c:pt idx="3110">
                  <c:v>-0.29912457127941861</c:v>
                </c:pt>
                <c:pt idx="3111">
                  <c:v>-0.27627077388508126</c:v>
                </c:pt>
                <c:pt idx="3112">
                  <c:v>-0.2616788611417134</c:v>
                </c:pt>
                <c:pt idx="3113">
                  <c:v>-0.25173182247455161</c:v>
                </c:pt>
                <c:pt idx="3114">
                  <c:v>-5.3092529116369927E-2</c:v>
                </c:pt>
                <c:pt idx="3115">
                  <c:v>-0.3221716154526823</c:v>
                </c:pt>
                <c:pt idx="3116">
                  <c:v>-9.0371903817554056E-3</c:v>
                </c:pt>
                <c:pt idx="3117">
                  <c:v>-0.39148776480194136</c:v>
                </c:pt>
                <c:pt idx="3118">
                  <c:v>-0.250159451300348</c:v>
                </c:pt>
                <c:pt idx="3119">
                  <c:v>-0.26237253558461843</c:v>
                </c:pt>
                <c:pt idx="3120">
                  <c:v>-0.2144182763924308</c:v>
                </c:pt>
                <c:pt idx="3121">
                  <c:v>-0.26647059260976469</c:v>
                </c:pt>
                <c:pt idx="3122">
                  <c:v>-0.23821302982913295</c:v>
                </c:pt>
                <c:pt idx="3123">
                  <c:v>-0.20280253269014278</c:v>
                </c:pt>
                <c:pt idx="3124">
                  <c:v>-5.9857793329151088E-2</c:v>
                </c:pt>
                <c:pt idx="3125">
                  <c:v>-0.29303711158555745</c:v>
                </c:pt>
                <c:pt idx="3126">
                  <c:v>-0.23640982603653576</c:v>
                </c:pt>
                <c:pt idx="3127">
                  <c:v>-0.13105527570605849</c:v>
                </c:pt>
                <c:pt idx="3128">
                  <c:v>-0.15970401992187822</c:v>
                </c:pt>
                <c:pt idx="3129">
                  <c:v>-0.2367504839408012</c:v>
                </c:pt>
                <c:pt idx="3130">
                  <c:v>-2.3948045113906608E-2</c:v>
                </c:pt>
                <c:pt idx="3131">
                  <c:v>-0.22761637140426094</c:v>
                </c:pt>
                <c:pt idx="3132">
                  <c:v>-0.3722803393313015</c:v>
                </c:pt>
                <c:pt idx="3133">
                  <c:v>-0.36612239583584105</c:v>
                </c:pt>
                <c:pt idx="3134">
                  <c:v>-0.26238076007515149</c:v>
                </c:pt>
                <c:pt idx="3135">
                  <c:v>-0.1716028754182877</c:v>
                </c:pt>
                <c:pt idx="3136">
                  <c:v>-0.30719203256373728</c:v>
                </c:pt>
                <c:pt idx="3137">
                  <c:v>-0.30325256871057993</c:v>
                </c:pt>
                <c:pt idx="3138">
                  <c:v>-5.3570064277142025E-2</c:v>
                </c:pt>
                <c:pt idx="3139">
                  <c:v>-0.19041265060801194</c:v>
                </c:pt>
                <c:pt idx="3140">
                  <c:v>-0.25691297973298549</c:v>
                </c:pt>
                <c:pt idx="3141">
                  <c:v>-0.20971465429476921</c:v>
                </c:pt>
                <c:pt idx="3142">
                  <c:v>-0.23555108957591403</c:v>
                </c:pt>
                <c:pt idx="3143">
                  <c:v>-0.19026228192655603</c:v>
                </c:pt>
                <c:pt idx="3144">
                  <c:v>-0.1956020323569789</c:v>
                </c:pt>
                <c:pt idx="3145">
                  <c:v>-0.23032412198747998</c:v>
                </c:pt>
                <c:pt idx="3146">
                  <c:v>-0.28054091550716553</c:v>
                </c:pt>
                <c:pt idx="3147">
                  <c:v>-0.43056634978011105</c:v>
                </c:pt>
                <c:pt idx="3148">
                  <c:v>-0.15976627923294445</c:v>
                </c:pt>
                <c:pt idx="3149">
                  <c:v>-0.29184769735600874</c:v>
                </c:pt>
                <c:pt idx="3150">
                  <c:v>2.4174787385608368E-2</c:v>
                </c:pt>
                <c:pt idx="3151">
                  <c:v>-9.6130538218373612E-2</c:v>
                </c:pt>
                <c:pt idx="3152">
                  <c:v>-0.1374276028388465</c:v>
                </c:pt>
                <c:pt idx="3153">
                  <c:v>-9.7426266444183424E-2</c:v>
                </c:pt>
                <c:pt idx="3154">
                  <c:v>-0.11878991224606017</c:v>
                </c:pt>
                <c:pt idx="3155">
                  <c:v>-0.39597053441654784</c:v>
                </c:pt>
                <c:pt idx="3156">
                  <c:v>-0.10737330511134521</c:v>
                </c:pt>
                <c:pt idx="3157">
                  <c:v>-0.21127704533363442</c:v>
                </c:pt>
                <c:pt idx="3158">
                  <c:v>-0.20068861139929536</c:v>
                </c:pt>
                <c:pt idx="3159">
                  <c:v>-7.4616523735040935E-2</c:v>
                </c:pt>
                <c:pt idx="3160">
                  <c:v>-0.19981989480333531</c:v>
                </c:pt>
                <c:pt idx="3161">
                  <c:v>-0.28227012420855269</c:v>
                </c:pt>
                <c:pt idx="3162">
                  <c:v>-0.43353900753158015</c:v>
                </c:pt>
                <c:pt idx="3163">
                  <c:v>-0.23865002159432103</c:v>
                </c:pt>
                <c:pt idx="3164">
                  <c:v>-1.5357238338815443E-2</c:v>
                </c:pt>
                <c:pt idx="3165">
                  <c:v>-0.28702602548194228</c:v>
                </c:pt>
                <c:pt idx="3166">
                  <c:v>-0.26583446427700352</c:v>
                </c:pt>
                <c:pt idx="3167">
                  <c:v>-0.29330201875380751</c:v>
                </c:pt>
                <c:pt idx="3168">
                  <c:v>-0.38498093891168245</c:v>
                </c:pt>
                <c:pt idx="3169">
                  <c:v>-5.9625205065952119E-2</c:v>
                </c:pt>
                <c:pt idx="3170">
                  <c:v>-0.1526838286761853</c:v>
                </c:pt>
                <c:pt idx="3171">
                  <c:v>-0.17295439410943605</c:v>
                </c:pt>
                <c:pt idx="3172">
                  <c:v>-0.37034848277273047</c:v>
                </c:pt>
                <c:pt idx="3173">
                  <c:v>-0.29660184298459297</c:v>
                </c:pt>
                <c:pt idx="3174">
                  <c:v>-0.15851460569232945</c:v>
                </c:pt>
                <c:pt idx="3175">
                  <c:v>-0.22707657693242242</c:v>
                </c:pt>
                <c:pt idx="3176">
                  <c:v>-2.7887508967063823E-2</c:v>
                </c:pt>
                <c:pt idx="3177">
                  <c:v>-0.21451636589815892</c:v>
                </c:pt>
                <c:pt idx="3178">
                  <c:v>-0.2636764883009613</c:v>
                </c:pt>
                <c:pt idx="3179">
                  <c:v>-0.39968092129611682</c:v>
                </c:pt>
                <c:pt idx="3180">
                  <c:v>-0.11094154779999134</c:v>
                </c:pt>
                <c:pt idx="3181">
                  <c:v>8.7960897081635014E-2</c:v>
                </c:pt>
                <c:pt idx="3182">
                  <c:v>8.4410263874972816E-3</c:v>
                </c:pt>
                <c:pt idx="3183">
                  <c:v>-0.10164237324573444</c:v>
                </c:pt>
                <c:pt idx="3184">
                  <c:v>-0.11417264387398282</c:v>
                </c:pt>
                <c:pt idx="3185">
                  <c:v>-0.21419742390937568</c:v>
                </c:pt>
                <c:pt idx="3186">
                  <c:v>-8.3953284128764988E-2</c:v>
                </c:pt>
                <c:pt idx="3187">
                  <c:v>-0.36590976784331891</c:v>
                </c:pt>
                <c:pt idx="3188">
                  <c:v>-2.7781194970802732E-2</c:v>
                </c:pt>
                <c:pt idx="3189">
                  <c:v>-0.34303129697738244</c:v>
                </c:pt>
                <c:pt idx="3190">
                  <c:v>-0.42110507076425452</c:v>
                </c:pt>
                <c:pt idx="3191">
                  <c:v>-7.7749530303304337E-2</c:v>
                </c:pt>
                <c:pt idx="3192">
                  <c:v>-0.3444838627303759</c:v>
                </c:pt>
                <c:pt idx="3193">
                  <c:v>-0.14028221081391071</c:v>
                </c:pt>
                <c:pt idx="3194">
                  <c:v>-0.20808002380949936</c:v>
                </c:pt>
                <c:pt idx="3195">
                  <c:v>-0.36553503538919707</c:v>
                </c:pt>
                <c:pt idx="3196">
                  <c:v>-0.36633677947316856</c:v>
                </c:pt>
                <c:pt idx="3197">
                  <c:v>-0.26858100261100148</c:v>
                </c:pt>
                <c:pt idx="3198">
                  <c:v>-0.26210587277156311</c:v>
                </c:pt>
                <c:pt idx="3199">
                  <c:v>-0.34491909885075855</c:v>
                </c:pt>
                <c:pt idx="3200">
                  <c:v>-0.216795349206723</c:v>
                </c:pt>
                <c:pt idx="3201">
                  <c:v>-0.18331846427110915</c:v>
                </c:pt>
                <c:pt idx="3202">
                  <c:v>-0.30281733259019727</c:v>
                </c:pt>
                <c:pt idx="3203">
                  <c:v>-0.38233544763952965</c:v>
                </c:pt>
                <c:pt idx="3204">
                  <c:v>-0.20051181360143505</c:v>
                </c:pt>
                <c:pt idx="3205">
                  <c:v>-0.1937142304836027</c:v>
                </c:pt>
                <c:pt idx="3206">
                  <c:v>-0.35358214507225433</c:v>
                </c:pt>
                <c:pt idx="3207">
                  <c:v>-0.31318140275187034</c:v>
                </c:pt>
                <c:pt idx="3208">
                  <c:v>-0.22642695717471223</c:v>
                </c:pt>
                <c:pt idx="3209">
                  <c:v>-0.2923892474726526</c:v>
                </c:pt>
                <c:pt idx="3210">
                  <c:v>-0.10083416031603523</c:v>
                </c:pt>
                <c:pt idx="3211">
                  <c:v>-0.22707657693242242</c:v>
                </c:pt>
                <c:pt idx="3212">
                  <c:v>3.6546464841867778E-2</c:v>
                </c:pt>
                <c:pt idx="3213">
                  <c:v>-8.7740623655661015E-2</c:v>
                </c:pt>
                <c:pt idx="3214">
                  <c:v>0.11337032073293016</c:v>
                </c:pt>
                <c:pt idx="3215">
                  <c:v>-0.10169465242146239</c:v>
                </c:pt>
                <c:pt idx="3216">
                  <c:v>-0.48506797825814163</c:v>
                </c:pt>
                <c:pt idx="3217">
                  <c:v>-0.2416667340309849</c:v>
                </c:pt>
                <c:pt idx="3218">
                  <c:v>-0.30333892243616428</c:v>
                </c:pt>
                <c:pt idx="3219">
                  <c:v>-0.1369906110736584</c:v>
                </c:pt>
                <c:pt idx="3220">
                  <c:v>-0.22106724647361256</c:v>
                </c:pt>
                <c:pt idx="3221">
                  <c:v>-0.28967974124462814</c:v>
                </c:pt>
                <c:pt idx="3222">
                  <c:v>-0.16424553755794019</c:v>
                </c:pt>
                <c:pt idx="3223">
                  <c:v>-0.19423582032956982</c:v>
                </c:pt>
                <c:pt idx="3224">
                  <c:v>-0.18607849403005616</c:v>
                </c:pt>
                <c:pt idx="3225">
                  <c:v>4.1953741517772855E-2</c:v>
                </c:pt>
                <c:pt idx="3226">
                  <c:v>-0.19094246494451209</c:v>
                </c:pt>
                <c:pt idx="3227">
                  <c:v>-0.22326401020043363</c:v>
                </c:pt>
                <c:pt idx="3228">
                  <c:v>-0.31471618808660684</c:v>
                </c:pt>
                <c:pt idx="3229">
                  <c:v>-0.34410090578572106</c:v>
                </c:pt>
                <c:pt idx="3230">
                  <c:v>-0.13076042813179325</c:v>
                </c:pt>
                <c:pt idx="3231">
                  <c:v>-0.23461835802408232</c:v>
                </c:pt>
                <c:pt idx="3232">
                  <c:v>-0.43187030249645386</c:v>
                </c:pt>
                <c:pt idx="3233">
                  <c:v>-0.38315364070456731</c:v>
                </c:pt>
                <c:pt idx="3234">
                  <c:v>-0.26340806984310061</c:v>
                </c:pt>
                <c:pt idx="3235">
                  <c:v>-0.20457579607672477</c:v>
                </c:pt>
                <c:pt idx="3236">
                  <c:v>-0.1637497977712965</c:v>
                </c:pt>
                <c:pt idx="3237">
                  <c:v>-0.17473763763135647</c:v>
                </c:pt>
                <c:pt idx="3238">
                  <c:v>-0.12250676797135693</c:v>
                </c:pt>
                <c:pt idx="3239">
                  <c:v>-0.39719402319595298</c:v>
                </c:pt>
                <c:pt idx="3240">
                  <c:v>-0.17711646609045384</c:v>
                </c:pt>
                <c:pt idx="3241">
                  <c:v>-0.30988980301161795</c:v>
                </c:pt>
                <c:pt idx="3242">
                  <c:v>-0.17520870394640098</c:v>
                </c:pt>
                <c:pt idx="3243">
                  <c:v>-0.24258126095694532</c:v>
                </c:pt>
                <c:pt idx="3244">
                  <c:v>-0.19571010199804539</c:v>
                </c:pt>
                <c:pt idx="3245">
                  <c:v>-0.11136855942984107</c:v>
                </c:pt>
                <c:pt idx="3246">
                  <c:v>-0.26102277253827544</c:v>
                </c:pt>
                <c:pt idx="3247">
                  <c:v>-0.34374788924708127</c:v>
                </c:pt>
                <c:pt idx="3248">
                  <c:v>-0.26346386030843916</c:v>
                </c:pt>
                <c:pt idx="3249">
                  <c:v>-0.35725670175716157</c:v>
                </c:pt>
                <c:pt idx="3250">
                  <c:v>-0.40580303459691547</c:v>
                </c:pt>
                <c:pt idx="3251">
                  <c:v>-0.25480728293267113</c:v>
                </c:pt>
                <c:pt idx="3252">
                  <c:v>-0.5477169529003475</c:v>
                </c:pt>
                <c:pt idx="3253">
                  <c:v>-0.39713998837541975</c:v>
                </c:pt>
                <c:pt idx="3254">
                  <c:v>-0.45554876180155651</c:v>
                </c:pt>
                <c:pt idx="3255">
                  <c:v>-0.41450837985880062</c:v>
                </c:pt>
                <c:pt idx="3256">
                  <c:v>-0.16353716977877436</c:v>
                </c:pt>
                <c:pt idx="3257">
                  <c:v>-0.33395121926137539</c:v>
                </c:pt>
                <c:pt idx="3258">
                  <c:v>-0.16284525098067457</c:v>
                </c:pt>
                <c:pt idx="3259">
                  <c:v>-0.360397932815958</c:v>
                </c:pt>
                <c:pt idx="3260">
                  <c:v>-0.23696135628851803</c:v>
                </c:pt>
                <c:pt idx="3261">
                  <c:v>-0.27538856586417215</c:v>
                </c:pt>
                <c:pt idx="3262">
                  <c:v>-0.11995114171439906</c:v>
                </c:pt>
                <c:pt idx="3263">
                  <c:v>-0.35061595616651298</c:v>
                </c:pt>
                <c:pt idx="3264">
                  <c:v>-0.22078237903468578</c:v>
                </c:pt>
                <c:pt idx="3265">
                  <c:v>-0.37140164260000297</c:v>
                </c:pt>
                <c:pt idx="3266">
                  <c:v>-0.12439808113434379</c:v>
                </c:pt>
                <c:pt idx="3267">
                  <c:v>-0.35476333481126998</c:v>
                </c:pt>
                <c:pt idx="3268">
                  <c:v>-0.11730389479744094</c:v>
                </c:pt>
                <c:pt idx="3269">
                  <c:v>-0.14916786516326702</c:v>
                </c:pt>
                <c:pt idx="3270">
                  <c:v>-0.43019337297079457</c:v>
                </c:pt>
                <c:pt idx="3271">
                  <c:v>-0.37448061434773328</c:v>
                </c:pt>
                <c:pt idx="3272">
                  <c:v>-0.21394074123165863</c:v>
                </c:pt>
                <c:pt idx="3273">
                  <c:v>-0.31984857745892348</c:v>
                </c:pt>
                <c:pt idx="3274">
                  <c:v>0.1153843968732443</c:v>
                </c:pt>
                <c:pt idx="3275">
                  <c:v>-0.37746500787934606</c:v>
                </c:pt>
                <c:pt idx="3276">
                  <c:v>-0.37212350180411785</c:v>
                </c:pt>
                <c:pt idx="3277">
                  <c:v>-0.34888027861939802</c:v>
                </c:pt>
                <c:pt idx="3278">
                  <c:v>-0.11699668858880134</c:v>
                </c:pt>
                <c:pt idx="3279">
                  <c:v>-0.28389301891367885</c:v>
                </c:pt>
                <c:pt idx="3280">
                  <c:v>-0.26729876581014067</c:v>
                </c:pt>
                <c:pt idx="3281">
                  <c:v>-0.21436599721670302</c:v>
                </c:pt>
                <c:pt idx="3282">
                  <c:v>-0.28637991701384269</c:v>
                </c:pt>
                <c:pt idx="3283">
                  <c:v>-0.25226339245585705</c:v>
                </c:pt>
                <c:pt idx="3284">
                  <c:v>-0.37584035752941458</c:v>
                </c:pt>
                <c:pt idx="3285">
                  <c:v>-0.21295221921448843</c:v>
                </c:pt>
                <c:pt idx="3286">
                  <c:v>-0.22296678412713244</c:v>
                </c:pt>
                <c:pt idx="3287">
                  <c:v>-0.30069343116401148</c:v>
                </c:pt>
                <c:pt idx="3288">
                  <c:v>-0.15413815007398404</c:v>
                </c:pt>
                <c:pt idx="3289">
                  <c:v>-0.32433781591925764</c:v>
                </c:pt>
                <c:pt idx="3290">
                  <c:v>-0.19647426024254966</c:v>
                </c:pt>
                <c:pt idx="3291">
                  <c:v>-0.23620893382415731</c:v>
                </c:pt>
                <c:pt idx="3292">
                  <c:v>-2.7141555348430917E-2</c:v>
                </c:pt>
                <c:pt idx="3293">
                  <c:v>-0.50912763886309365</c:v>
                </c:pt>
                <c:pt idx="3294">
                  <c:v>-0.29162333358334286</c:v>
                </c:pt>
                <c:pt idx="3295">
                  <c:v>-0.30572773103060014</c:v>
                </c:pt>
                <c:pt idx="3296">
                  <c:v>-0.3465537293360284</c:v>
                </c:pt>
                <c:pt idx="3297">
                  <c:v>-0.18972073180991222</c:v>
                </c:pt>
                <c:pt idx="3298">
                  <c:v>-0.35022653037613033</c:v>
                </c:pt>
                <c:pt idx="3299">
                  <c:v>-0.22183140471811696</c:v>
                </c:pt>
                <c:pt idx="3300">
                  <c:v>-0.237458851719967</c:v>
                </c:pt>
                <c:pt idx="3301">
                  <c:v>-0.33103084068563415</c:v>
                </c:pt>
                <c:pt idx="3302">
                  <c:v>-1.2011603778029872E-2</c:v>
                </c:pt>
                <c:pt idx="3303">
                  <c:v>-0.20879190287827593</c:v>
                </c:pt>
                <c:pt idx="3304">
                  <c:v>-0.14281963244499715</c:v>
                </c:pt>
                <c:pt idx="3305">
                  <c:v>-0.11769683187743415</c:v>
                </c:pt>
                <c:pt idx="3306">
                  <c:v>-0.33341789363526464</c:v>
                </c:pt>
                <c:pt idx="3307">
                  <c:v>-0.23901948711402685</c:v>
                </c:pt>
                <c:pt idx="3308">
                  <c:v>-0.11573327926804268</c:v>
                </c:pt>
                <c:pt idx="3309">
                  <c:v>-0.30828335728755796</c:v>
                </c:pt>
                <c:pt idx="3310">
                  <c:v>-0.42222224554739857</c:v>
                </c:pt>
                <c:pt idx="3311">
                  <c:v>-0.43638714666091682</c:v>
                </c:pt>
                <c:pt idx="3312">
                  <c:v>-5.9316243212507225E-2</c:v>
                </c:pt>
                <c:pt idx="3313">
                  <c:v>-0.13595156552556556</c:v>
                </c:pt>
                <c:pt idx="3314">
                  <c:v>-8.4290430743419617E-2</c:v>
                </c:pt>
                <c:pt idx="3315">
                  <c:v>-0.38411046667091708</c:v>
                </c:pt>
                <c:pt idx="3316">
                  <c:v>-0.34434347418425837</c:v>
                </c:pt>
                <c:pt idx="3317">
                  <c:v>-0.31065396125612232</c:v>
                </c:pt>
                <c:pt idx="3318">
                  <c:v>-0.25686892504779063</c:v>
                </c:pt>
                <c:pt idx="3319">
                  <c:v>1.0801772375390456E-3</c:v>
                </c:pt>
                <c:pt idx="3320">
                  <c:v>-0.35548168272577418</c:v>
                </c:pt>
                <c:pt idx="3321">
                  <c:v>-0.34563920241006818</c:v>
                </c:pt>
                <c:pt idx="3322">
                  <c:v>-0.23528442676285866</c:v>
                </c:pt>
                <c:pt idx="3323">
                  <c:v>-0.33217444458518275</c:v>
                </c:pt>
                <c:pt idx="3324">
                  <c:v>-0.24989278848729263</c:v>
                </c:pt>
                <c:pt idx="3325">
                  <c:v>-0.29497072378893385</c:v>
                </c:pt>
                <c:pt idx="3326">
                  <c:v>-0.29075461698738264</c:v>
                </c:pt>
                <c:pt idx="3327">
                  <c:v>-0.4409486245676556</c:v>
                </c:pt>
                <c:pt idx="3328">
                  <c:v>-0.21160245616814538</c:v>
                </c:pt>
                <c:pt idx="3329">
                  <c:v>-0.23737838778302928</c:v>
                </c:pt>
                <c:pt idx="3330">
                  <c:v>-0.49301092092032778</c:v>
                </c:pt>
                <c:pt idx="3331">
                  <c:v>-0.27334217081880702</c:v>
                </c:pt>
                <c:pt idx="3332">
                  <c:v>-0.4477661679561647</c:v>
                </c:pt>
                <c:pt idx="3333">
                  <c:v>-0.31757606299608715</c:v>
                </c:pt>
                <c:pt idx="3334">
                  <c:v>-0.19257709542978191</c:v>
                </c:pt>
                <c:pt idx="3335">
                  <c:v>-0.20350267597877558</c:v>
                </c:pt>
                <c:pt idx="3336">
                  <c:v>-9.2552315394389045E-2</c:v>
                </c:pt>
                <c:pt idx="3337">
                  <c:v>-0.28696552181568136</c:v>
                </c:pt>
                <c:pt idx="3338">
                  <c:v>-0.34607443853045089</c:v>
                </c:pt>
                <c:pt idx="3339">
                  <c:v>-0.11465840352528811</c:v>
                </c:pt>
                <c:pt idx="3340">
                  <c:v>-0.14229979824383543</c:v>
                </c:pt>
                <c:pt idx="3341">
                  <c:v>-0.28075825670061005</c:v>
                </c:pt>
                <c:pt idx="3342">
                  <c:v>-0.29519333191679431</c:v>
                </c:pt>
                <c:pt idx="3343">
                  <c:v>-0.44124936193056741</c:v>
                </c:pt>
                <c:pt idx="3344">
                  <c:v>-0.30616296715098285</c:v>
                </c:pt>
                <c:pt idx="3345">
                  <c:v>-0.26486414688570459</c:v>
                </c:pt>
                <c:pt idx="3346">
                  <c:v>-0.39839166191603481</c:v>
                </c:pt>
                <c:pt idx="3347">
                  <c:v>-0.38655331008588611</c:v>
                </c:pt>
                <c:pt idx="3348">
                  <c:v>-0.30221176751768181</c:v>
                </c:pt>
                <c:pt idx="3349">
                  <c:v>-0.27319180213735106</c:v>
                </c:pt>
                <c:pt idx="3350">
                  <c:v>-0.28616728902132055</c:v>
                </c:pt>
                <c:pt idx="3351">
                  <c:v>-0.33390716457618064</c:v>
                </c:pt>
                <c:pt idx="3352">
                  <c:v>-0.27816208704806811</c:v>
                </c:pt>
                <c:pt idx="3353">
                  <c:v>-0.12931081993491692</c:v>
                </c:pt>
                <c:pt idx="3354">
                  <c:v>-0.15044363311840006</c:v>
                </c:pt>
                <c:pt idx="3355">
                  <c:v>-0.35168436306353978</c:v>
                </c:pt>
                <c:pt idx="3356">
                  <c:v>-0.35261533897056618</c:v>
                </c:pt>
                <c:pt idx="3357">
                  <c:v>-0.1889007831000693</c:v>
                </c:pt>
                <c:pt idx="3358">
                  <c:v>-0.20084896021608972</c:v>
                </c:pt>
                <c:pt idx="3359">
                  <c:v>-0.30026817517896709</c:v>
                </c:pt>
                <c:pt idx="3360">
                  <c:v>-0.42316320158976328</c:v>
                </c:pt>
                <c:pt idx="3361">
                  <c:v>-0.33795118678079367</c:v>
                </c:pt>
                <c:pt idx="3362">
                  <c:v>-0.27448753036316087</c:v>
                </c:pt>
                <c:pt idx="3363">
                  <c:v>-0.21366585392807025</c:v>
                </c:pt>
                <c:pt idx="3364">
                  <c:v>-0.10790663073745599</c:v>
                </c:pt>
                <c:pt idx="3365">
                  <c:v>-0.2449060545955094</c:v>
                </c:pt>
                <c:pt idx="3366">
                  <c:v>-0.30384464235814629</c:v>
                </c:pt>
                <c:pt idx="3367">
                  <c:v>-0.30365962006975289</c:v>
                </c:pt>
                <c:pt idx="3368">
                  <c:v>-0.32086766273633943</c:v>
                </c:pt>
                <c:pt idx="3369">
                  <c:v>-0.39346543169051246</c:v>
                </c:pt>
                <c:pt idx="3370">
                  <c:v>-0.32785377943217592</c:v>
                </c:pt>
                <c:pt idx="3371">
                  <c:v>-0.14117264332535293</c:v>
                </c:pt>
                <c:pt idx="3372">
                  <c:v>-0.31536580784431711</c:v>
                </c:pt>
                <c:pt idx="3373">
                  <c:v>-0.43565939766815526</c:v>
                </c:pt>
                <c:pt idx="3374">
                  <c:v>-0.42336760509175253</c:v>
                </c:pt>
                <c:pt idx="3375">
                  <c:v>-0.17295439410943605</c:v>
                </c:pt>
                <c:pt idx="3376">
                  <c:v>-0.23864826594951571</c:v>
                </c:pt>
                <c:pt idx="3377">
                  <c:v>-0.36996552582807563</c:v>
                </c:pt>
                <c:pt idx="3378">
                  <c:v>-0.11900254023858231</c:v>
                </c:pt>
                <c:pt idx="3379">
                  <c:v>-0.2952356309571838</c:v>
                </c:pt>
                <c:pt idx="3380">
                  <c:v>-0.28496965030123872</c:v>
                </c:pt>
                <c:pt idx="3381">
                  <c:v>-0.37488353156306481</c:v>
                </c:pt>
                <c:pt idx="3382">
                  <c:v>-0.28784421854697989</c:v>
                </c:pt>
                <c:pt idx="3383">
                  <c:v>-0.26177870629224675</c:v>
                </c:pt>
                <c:pt idx="3384">
                  <c:v>-0.35790456587006647</c:v>
                </c:pt>
                <c:pt idx="3385">
                  <c:v>-0.28081580281075397</c:v>
                </c:pt>
                <c:pt idx="3386">
                  <c:v>-0.19391687834078652</c:v>
                </c:pt>
                <c:pt idx="3387">
                  <c:v>-0.33071189869685086</c:v>
                </c:pt>
                <c:pt idx="3388">
                  <c:v>-0.17808327219214209</c:v>
                </c:pt>
                <c:pt idx="3389">
                  <c:v>-1.1672701518569847E-2</c:v>
                </c:pt>
                <c:pt idx="3390">
                  <c:v>-0.23106831996130767</c:v>
                </c:pt>
                <c:pt idx="3391">
                  <c:v>-0.39056501338544802</c:v>
                </c:pt>
                <c:pt idx="3392">
                  <c:v>-0.31206598361353155</c:v>
                </c:pt>
                <c:pt idx="3393">
                  <c:v>-0.15202598442794199</c:v>
                </c:pt>
                <c:pt idx="3394">
                  <c:v>-8.4025523575169569E-2</c:v>
                </c:pt>
                <c:pt idx="3395">
                  <c:v>-0.12057315576798064</c:v>
                </c:pt>
                <c:pt idx="3396">
                  <c:v>-0.33520289280199045</c:v>
                </c:pt>
                <c:pt idx="3397">
                  <c:v>-0.4303960208279784</c:v>
                </c:pt>
                <c:pt idx="3398">
                  <c:v>-0.31816989228845882</c:v>
                </c:pt>
                <c:pt idx="3399">
                  <c:v>-0.24486199991031465</c:v>
                </c:pt>
                <c:pt idx="3400">
                  <c:v>-0.19631391142575538</c:v>
                </c:pt>
                <c:pt idx="3401">
                  <c:v>-0.42786682368742501</c:v>
                </c:pt>
                <c:pt idx="3402">
                  <c:v>-0.30270926294913086</c:v>
                </c:pt>
                <c:pt idx="3403">
                  <c:v>-0.36012480115717493</c:v>
                </c:pt>
                <c:pt idx="3404">
                  <c:v>-0.36006901069183633</c:v>
                </c:pt>
                <c:pt idx="3405">
                  <c:v>-0.42299287263763063</c:v>
                </c:pt>
                <c:pt idx="3406">
                  <c:v>-0.27010109460947712</c:v>
                </c:pt>
                <c:pt idx="3407">
                  <c:v>-0.18473048662851843</c:v>
                </c:pt>
                <c:pt idx="3408">
                  <c:v>-0.12040458246065325</c:v>
                </c:pt>
                <c:pt idx="3409">
                  <c:v>-0.15483006887208378</c:v>
                </c:pt>
                <c:pt idx="3410">
                  <c:v>-0.24410431051153803</c:v>
                </c:pt>
                <c:pt idx="3411">
                  <c:v>-0.29243330215784741</c:v>
                </c:pt>
                <c:pt idx="3412">
                  <c:v>-0.33887744948689763</c:v>
                </c:pt>
                <c:pt idx="3413">
                  <c:v>-0.2912521124188317</c:v>
                </c:pt>
                <c:pt idx="3414">
                  <c:v>-0.32778153998577125</c:v>
                </c:pt>
                <c:pt idx="3415">
                  <c:v>-0.31005837631894534</c:v>
                </c:pt>
                <c:pt idx="3416">
                  <c:v>-0.33090632206350168</c:v>
                </c:pt>
                <c:pt idx="3417">
                  <c:v>-0.21939854143848628</c:v>
                </c:pt>
                <c:pt idx="3418">
                  <c:v>-0.28112476466419883</c:v>
                </c:pt>
                <c:pt idx="3419">
                  <c:v>-0.37207944711892305</c:v>
                </c:pt>
                <c:pt idx="3420">
                  <c:v>-0.16867427235201338</c:v>
                </c:pt>
                <c:pt idx="3421">
                  <c:v>-0.42629620815802677</c:v>
                </c:pt>
                <c:pt idx="3422">
                  <c:v>-0.13614009910356967</c:v>
                </c:pt>
                <c:pt idx="3423">
                  <c:v>-0.26805294391930667</c:v>
                </c:pt>
                <c:pt idx="3424">
                  <c:v>-0.11237766457191867</c:v>
                </c:pt>
                <c:pt idx="3425">
                  <c:v>-0.30659820327136555</c:v>
                </c:pt>
                <c:pt idx="3426">
                  <c:v>-1.6386303751569908E-2</c:v>
                </c:pt>
                <c:pt idx="3427">
                  <c:v>-0.35963553021625894</c:v>
                </c:pt>
                <c:pt idx="3428">
                  <c:v>-0.36589978770798048</c:v>
                </c:pt>
                <c:pt idx="3429">
                  <c:v>-0.43408878213875707</c:v>
                </c:pt>
                <c:pt idx="3430">
                  <c:v>-0.25922954888101662</c:v>
                </c:pt>
                <c:pt idx="3431">
                  <c:v>-0.34335846345669874</c:v>
                </c:pt>
                <c:pt idx="3432">
                  <c:v>-0.40531551930080484</c:v>
                </c:pt>
                <c:pt idx="3433">
                  <c:v>-0.22312713294392675</c:v>
                </c:pt>
                <c:pt idx="3434">
                  <c:v>-0.39186074161125783</c:v>
                </c:pt>
                <c:pt idx="3435">
                  <c:v>-0.37493581073879273</c:v>
                </c:pt>
                <c:pt idx="3436">
                  <c:v>-3.637847059162163E-2</c:v>
                </c:pt>
                <c:pt idx="3437">
                  <c:v>-0.34426301024732064</c:v>
                </c:pt>
                <c:pt idx="3438">
                  <c:v>-0.25613237250741494</c:v>
                </c:pt>
                <c:pt idx="3439">
                  <c:v>-0.31524128922218458</c:v>
                </c:pt>
                <c:pt idx="3440">
                  <c:v>-0.20371530397129775</c:v>
                </c:pt>
                <c:pt idx="3441">
                  <c:v>-6.6238344952472022E-2</c:v>
                </c:pt>
                <c:pt idx="3442">
                  <c:v>5.2131612803328328E-2</c:v>
                </c:pt>
                <c:pt idx="3443">
                  <c:v>-0.1650637306229778</c:v>
                </c:pt>
                <c:pt idx="3444">
                  <c:v>-0.33687159783711668</c:v>
                </c:pt>
                <c:pt idx="3445">
                  <c:v>-0.11941781608828829</c:v>
                </c:pt>
                <c:pt idx="3446">
                  <c:v>-0.17811734674199856</c:v>
                </c:pt>
                <c:pt idx="3447">
                  <c:v>-0.21464088452029145</c:v>
                </c:pt>
                <c:pt idx="3448">
                  <c:v>-0.22102319178841773</c:v>
                </c:pt>
                <c:pt idx="3449">
                  <c:v>-4.7020939346493734E-2</c:v>
                </c:pt>
                <c:pt idx="3450">
                  <c:v>-0.23300193216468396</c:v>
                </c:pt>
                <c:pt idx="3451">
                  <c:v>-0.14359377082483993</c:v>
                </c:pt>
                <c:pt idx="3452">
                  <c:v>-0.17771029538282557</c:v>
                </c:pt>
                <c:pt idx="3453">
                  <c:v>-0.31671557089066005</c:v>
                </c:pt>
                <c:pt idx="3454">
                  <c:v>-0.15461744087956161</c:v>
                </c:pt>
                <c:pt idx="3455">
                  <c:v>-7.8491972632326601E-2</c:v>
                </c:pt>
                <c:pt idx="3456">
                  <c:v>-0.10000774276046465</c:v>
                </c:pt>
                <c:pt idx="3457">
                  <c:v>-0.1333160543887511</c:v>
                </c:pt>
                <c:pt idx="3458">
                  <c:v>-0.3222274059180209</c:v>
                </c:pt>
                <c:pt idx="3459">
                  <c:v>-0.30887071773420194</c:v>
                </c:pt>
                <c:pt idx="3460">
                  <c:v>-8.5522144013357809E-2</c:v>
                </c:pt>
                <c:pt idx="3461">
                  <c:v>-0.24864111494667765</c:v>
                </c:pt>
                <c:pt idx="3462">
                  <c:v>-2.4116618421233901E-2</c:v>
                </c:pt>
                <c:pt idx="3463">
                  <c:v>-0.29443739816282299</c:v>
                </c:pt>
                <c:pt idx="3464">
                  <c:v>-0.31670559075532168</c:v>
                </c:pt>
                <c:pt idx="3465">
                  <c:v>-0.2614580086586582</c:v>
                </c:pt>
                <c:pt idx="3466">
                  <c:v>-0.35104472344116788</c:v>
                </c:pt>
                <c:pt idx="3467">
                  <c:v>-0.20793141077284882</c:v>
                </c:pt>
                <c:pt idx="3468">
                  <c:v>-0.36888242559478801</c:v>
                </c:pt>
                <c:pt idx="3469">
                  <c:v>-0.39489565867379323</c:v>
                </c:pt>
                <c:pt idx="3470">
                  <c:v>-0.19484960989261824</c:v>
                </c:pt>
                <c:pt idx="3471">
                  <c:v>-0.43260452033494312</c:v>
                </c:pt>
                <c:pt idx="3472">
                  <c:v>-0.1663512343582545</c:v>
                </c:pt>
                <c:pt idx="3473">
                  <c:v>-0.37166830541305834</c:v>
                </c:pt>
                <c:pt idx="3474">
                  <c:v>-0.22164111549530752</c:v>
                </c:pt>
                <c:pt idx="3475">
                  <c:v>-0.32293401805238142</c:v>
                </c:pt>
                <c:pt idx="3476">
                  <c:v>-0.17137379844469944</c:v>
                </c:pt>
                <c:pt idx="3477">
                  <c:v>-0.17694613713832125</c:v>
                </c:pt>
                <c:pt idx="3478">
                  <c:v>-0.43313960160585929</c:v>
                </c:pt>
                <c:pt idx="3479">
                  <c:v>-0.16179798094204878</c:v>
                </c:pt>
                <c:pt idx="3480">
                  <c:v>-0.30140531023278794</c:v>
                </c:pt>
                <c:pt idx="3481">
                  <c:v>-0.31335173170400304</c:v>
                </c:pt>
                <c:pt idx="3482">
                  <c:v>-0.41028580421152194</c:v>
                </c:pt>
                <c:pt idx="3483">
                  <c:v>-0.39542898429990403</c:v>
                </c:pt>
                <c:pt idx="3484">
                  <c:v>-0.27876589647577821</c:v>
                </c:pt>
                <c:pt idx="3485">
                  <c:v>-0.40694839414126938</c:v>
                </c:pt>
                <c:pt idx="3486">
                  <c:v>-0.35087439448903524</c:v>
                </c:pt>
                <c:pt idx="3487">
                  <c:v>-0.34060841383309015</c:v>
                </c:pt>
                <c:pt idx="3488">
                  <c:v>-0.48484537013028106</c:v>
                </c:pt>
                <c:pt idx="3489">
                  <c:v>-0.31341399101506928</c:v>
                </c:pt>
                <c:pt idx="3490">
                  <c:v>-0.46949105478721415</c:v>
                </c:pt>
                <c:pt idx="3491">
                  <c:v>-0.19244435231711635</c:v>
                </c:pt>
                <c:pt idx="3492">
                  <c:v>-0.2978452920346748</c:v>
                </c:pt>
                <c:pt idx="3493">
                  <c:v>-5.8797031865576076E-2</c:v>
                </c:pt>
                <c:pt idx="3494">
                  <c:v>-0.38559472847473097</c:v>
                </c:pt>
                <c:pt idx="3495">
                  <c:v>-6.9457705246319765E-2</c:v>
                </c:pt>
                <c:pt idx="3496">
                  <c:v>-0.25188043551120215</c:v>
                </c:pt>
                <c:pt idx="3497">
                  <c:v>6.6542715759661947E-3</c:v>
                </c:pt>
                <c:pt idx="3498">
                  <c:v>-0.39536672498883774</c:v>
                </c:pt>
                <c:pt idx="3499">
                  <c:v>-0.45580544447927346</c:v>
                </c:pt>
                <c:pt idx="3500">
                  <c:v>-0.26854045921541719</c:v>
                </c:pt>
                <c:pt idx="3501">
                  <c:v>-0.14948856279685563</c:v>
                </c:pt>
                <c:pt idx="3502">
                  <c:v>-0.28259904633267441</c:v>
                </c:pt>
                <c:pt idx="3503">
                  <c:v>-0.12705179689702967</c:v>
                </c:pt>
                <c:pt idx="3504">
                  <c:v>-0.3287060470470699</c:v>
                </c:pt>
                <c:pt idx="3505">
                  <c:v>-0.33627425725513427</c:v>
                </c:pt>
                <c:pt idx="3506">
                  <c:v>-0.22347839383776114</c:v>
                </c:pt>
                <c:pt idx="3507">
                  <c:v>-9.4666236685236466E-2</c:v>
                </c:pt>
                <c:pt idx="3508">
                  <c:v>-0.14217999282262528</c:v>
                </c:pt>
                <c:pt idx="3509">
                  <c:v>2.7697219744254362E-2</c:v>
                </c:pt>
                <c:pt idx="3510">
                  <c:v>-0.17272356149104251</c:v>
                </c:pt>
                <c:pt idx="3511">
                  <c:v>-0.45317815783299209</c:v>
                </c:pt>
                <c:pt idx="3512">
                  <c:v>-0.34439399771518092</c:v>
                </c:pt>
                <c:pt idx="3513">
                  <c:v>-0.42712087006879212</c:v>
                </c:pt>
                <c:pt idx="3514">
                  <c:v>-0.20220519210816043</c:v>
                </c:pt>
                <c:pt idx="3515">
                  <c:v>-0.47663576465503954</c:v>
                </c:pt>
                <c:pt idx="3516">
                  <c:v>-5.5463133084934245E-2</c:v>
                </c:pt>
                <c:pt idx="3517">
                  <c:v>-0.16224144155296455</c:v>
                </c:pt>
                <c:pt idx="3518">
                  <c:v>-0.39467305054593266</c:v>
                </c:pt>
                <c:pt idx="3519">
                  <c:v>-6.6043271021247602E-3</c:v>
                </c:pt>
                <c:pt idx="3520">
                  <c:v>7.1116430146107551E-2</c:v>
                </c:pt>
                <c:pt idx="3521">
                  <c:v>-0.19165434401328857</c:v>
                </c:pt>
                <c:pt idx="3522">
                  <c:v>-0.20484070324497486</c:v>
                </c:pt>
                <c:pt idx="3523">
                  <c:v>-0.19738703152370457</c:v>
                </c:pt>
                <c:pt idx="3524">
                  <c:v>-0.1775434777203036</c:v>
                </c:pt>
                <c:pt idx="3525">
                  <c:v>-0.10682528614897366</c:v>
                </c:pt>
                <c:pt idx="3526">
                  <c:v>-7.2983648894576425E-2</c:v>
                </c:pt>
                <c:pt idx="3527">
                  <c:v>-0.19658057423881081</c:v>
                </c:pt>
                <c:pt idx="3528">
                  <c:v>-0.3492614799192475</c:v>
                </c:pt>
                <c:pt idx="3529">
                  <c:v>-0.23043043598374105</c:v>
                </c:pt>
                <c:pt idx="3530">
                  <c:v>-0.26253288440141276</c:v>
                </c:pt>
                <c:pt idx="3531">
                  <c:v>-0.44710832370792136</c:v>
                </c:pt>
                <c:pt idx="3532">
                  <c:v>-0.12797454831352292</c:v>
                </c:pt>
                <c:pt idx="3533">
                  <c:v>-0.18876803998740374</c:v>
                </c:pt>
                <c:pt idx="3534">
                  <c:v>-0.25657407747352545</c:v>
                </c:pt>
                <c:pt idx="3535">
                  <c:v>-0.23478693133140968</c:v>
                </c:pt>
                <c:pt idx="3536">
                  <c:v>-0.44434653830416904</c:v>
                </c:pt>
                <c:pt idx="3537">
                  <c:v>0.10915421393137911</c:v>
                </c:pt>
                <c:pt idx="3538">
                  <c:v>-0.13943345448862746</c:v>
                </c:pt>
                <c:pt idx="3539">
                  <c:v>-0.36694058890087861</c:v>
                </c:pt>
                <c:pt idx="3540">
                  <c:v>-6.994873183204102E-2</c:v>
                </c:pt>
                <c:pt idx="3541">
                  <c:v>-0.25337881159419573</c:v>
                </c:pt>
                <c:pt idx="3542">
                  <c:v>-0.17279053400303107</c:v>
                </c:pt>
                <c:pt idx="3543">
                  <c:v>-0.34487504416556375</c:v>
                </c:pt>
                <c:pt idx="3544">
                  <c:v>-5.0502828309555603E-2</c:v>
                </c:pt>
                <c:pt idx="3545">
                  <c:v>-0.2994159075640731</c:v>
                </c:pt>
                <c:pt idx="3546">
                  <c:v>-0.1806665041532286</c:v>
                </c:pt>
                <c:pt idx="3547">
                  <c:v>-0.37941682470859384</c:v>
                </c:pt>
                <c:pt idx="3548">
                  <c:v>-0.35552398176616368</c:v>
                </c:pt>
                <c:pt idx="3549">
                  <c:v>-0.29301715131488065</c:v>
                </c:pt>
                <c:pt idx="3550">
                  <c:v>-0.26896571520046159</c:v>
                </c:pt>
                <c:pt idx="3551">
                  <c:v>-0.34460015686197532</c:v>
                </c:pt>
                <c:pt idx="3552">
                  <c:v>-0.20794139090818717</c:v>
                </c:pt>
                <c:pt idx="3553">
                  <c:v>-0.25465044540548748</c:v>
                </c:pt>
                <c:pt idx="3554">
                  <c:v>-0.22397588926921008</c:v>
                </c:pt>
                <c:pt idx="3555">
                  <c:v>-0.15354432078161231</c:v>
                </c:pt>
                <c:pt idx="3556">
                  <c:v>5.2887546557299631E-2</c:v>
                </c:pt>
                <c:pt idx="3557">
                  <c:v>-0.35415952538355988</c:v>
                </c:pt>
                <c:pt idx="3558">
                  <c:v>-0.3472356679987898</c:v>
                </c:pt>
                <c:pt idx="3559">
                  <c:v>-0.25831677759986177</c:v>
                </c:pt>
                <c:pt idx="3560">
                  <c:v>9.0614612844320874E-2</c:v>
                </c:pt>
                <c:pt idx="3561">
                  <c:v>-0.36656761209156219</c:v>
                </c:pt>
                <c:pt idx="3562">
                  <c:v>-0.27394422460171175</c:v>
                </c:pt>
                <c:pt idx="3563">
                  <c:v>-0.19196330586673341</c:v>
                </c:pt>
                <c:pt idx="3564">
                  <c:v>-5.0111646874367727E-2</c:v>
                </c:pt>
                <c:pt idx="3565">
                  <c:v>-0.10331754712658846</c:v>
                </c:pt>
                <c:pt idx="3566">
                  <c:v>-0.10667140617790707</c:v>
                </c:pt>
                <c:pt idx="3567">
                  <c:v>-0.32573163365079555</c:v>
                </c:pt>
                <c:pt idx="3568">
                  <c:v>-0.36269629733811776</c:v>
                </c:pt>
                <c:pt idx="3569">
                  <c:v>-0.1545011467479622</c:v>
                </c:pt>
                <c:pt idx="3570">
                  <c:v>-0.28421547219207277</c:v>
                </c:pt>
                <c:pt idx="3571">
                  <c:v>-2.2331619254508217E-2</c:v>
                </c:pt>
                <c:pt idx="3572">
                  <c:v>-0.31589737782562244</c:v>
                </c:pt>
                <c:pt idx="3573">
                  <c:v>-0.30295772113631475</c:v>
                </c:pt>
                <c:pt idx="3574">
                  <c:v>-0.12017199419745428</c:v>
                </c:pt>
                <c:pt idx="3575">
                  <c:v>-0.30092601942721048</c:v>
                </c:pt>
                <c:pt idx="3576">
                  <c:v>-0.43900678787374625</c:v>
                </c:pt>
                <c:pt idx="3577">
                  <c:v>-0.22435884621386498</c:v>
                </c:pt>
                <c:pt idx="3578">
                  <c:v>-0.32810223761935986</c:v>
                </c:pt>
                <c:pt idx="3579">
                  <c:v>-0.42045720665134961</c:v>
                </c:pt>
                <c:pt idx="3580">
                  <c:v>-0.27534802246858797</c:v>
                </c:pt>
                <c:pt idx="3581">
                  <c:v>-3.9892678459734564E-2</c:v>
                </c:pt>
                <c:pt idx="3582">
                  <c:v>1.8556638361986434E-2</c:v>
                </c:pt>
                <c:pt idx="3583">
                  <c:v>-0.41812890172317468</c:v>
                </c:pt>
                <c:pt idx="3584">
                  <c:v>-0.40170322192696389</c:v>
                </c:pt>
                <c:pt idx="3585">
                  <c:v>-0.25338879172953416</c:v>
                </c:pt>
                <c:pt idx="3586">
                  <c:v>-0.21565174530717438</c:v>
                </c:pt>
                <c:pt idx="3587">
                  <c:v>-0.22792708890251115</c:v>
                </c:pt>
                <c:pt idx="3588">
                  <c:v>-0.19049900433359629</c:v>
                </c:pt>
                <c:pt idx="3589">
                  <c:v>-3.6674995453173931E-3</c:v>
                </c:pt>
                <c:pt idx="3590">
                  <c:v>1.5786628467701083E-2</c:v>
                </c:pt>
                <c:pt idx="3591">
                  <c:v>-0.24160447471991864</c:v>
                </c:pt>
                <c:pt idx="3592">
                  <c:v>-0.21188085476134449</c:v>
                </c:pt>
                <c:pt idx="3593">
                  <c:v>-0.26292231019179529</c:v>
                </c:pt>
                <c:pt idx="3594">
                  <c:v>4.9773420503068516E-3</c:v>
                </c:pt>
                <c:pt idx="3595">
                  <c:v>0.1115853215662045</c:v>
                </c:pt>
                <c:pt idx="3596">
                  <c:v>-0.1359715257962423</c:v>
                </c:pt>
                <c:pt idx="3597">
                  <c:v>-4.9953053702378777E-2</c:v>
                </c:pt>
                <c:pt idx="3598">
                  <c:v>-0.25296353574448982</c:v>
                </c:pt>
                <c:pt idx="3599">
                  <c:v>-0.17873289194985226</c:v>
                </c:pt>
                <c:pt idx="3600">
                  <c:v>4.4134635320608913E-2</c:v>
                </c:pt>
                <c:pt idx="3601">
                  <c:v>-0.27037422626826019</c:v>
                </c:pt>
                <c:pt idx="3602">
                  <c:v>-0.11315180295176147</c:v>
                </c:pt>
                <c:pt idx="3603">
                  <c:v>5.5679895221297668E-2</c:v>
                </c:pt>
                <c:pt idx="3604">
                  <c:v>-0.38709486020252987</c:v>
                </c:pt>
                <c:pt idx="3605">
                  <c:v>1.7898794113743136E-2</c:v>
                </c:pt>
                <c:pt idx="3606">
                  <c:v>3.2065450872066734E-2</c:v>
                </c:pt>
                <c:pt idx="3607">
                  <c:v>-0.17431238164631213</c:v>
                </c:pt>
                <c:pt idx="3608">
                  <c:v>-0.24404556249008241</c:v>
                </c:pt>
                <c:pt idx="3609">
                  <c:v>-0.12293377960120661</c:v>
                </c:pt>
                <c:pt idx="3610">
                  <c:v>-0.2185298248425262</c:v>
                </c:pt>
                <c:pt idx="3611">
                  <c:v>-0.34633112120816789</c:v>
                </c:pt>
                <c:pt idx="3612">
                  <c:v>2.3109891778192178E-2</c:v>
                </c:pt>
                <c:pt idx="3613">
                  <c:v>-0.31697225356837705</c:v>
                </c:pt>
                <c:pt idx="3614">
                  <c:v>-0.20598781843413411</c:v>
                </c:pt>
                <c:pt idx="3615">
                  <c:v>-0.32145502318298347</c:v>
                </c:pt>
                <c:pt idx="3616">
                  <c:v>-0.30301998044738104</c:v>
                </c:pt>
                <c:pt idx="3617">
                  <c:v>-0.11908066947363363</c:v>
                </c:pt>
                <c:pt idx="3618">
                  <c:v>-0.2303482164019981</c:v>
                </c:pt>
                <c:pt idx="3619">
                  <c:v>-4.0404763546339206E-3</c:v>
                </c:pt>
                <c:pt idx="3620">
                  <c:v>1.2068017097599013E-2</c:v>
                </c:pt>
                <c:pt idx="3621">
                  <c:v>-0.23208916088352899</c:v>
                </c:pt>
                <c:pt idx="3622">
                  <c:v>-4.7742798550608659E-2</c:v>
                </c:pt>
                <c:pt idx="3623">
                  <c:v>-0.1598725932292055</c:v>
                </c:pt>
                <c:pt idx="3624">
                  <c:v>-0.34675637719321223</c:v>
                </c:pt>
                <c:pt idx="3625">
                  <c:v>-0.30804254453382596</c:v>
                </c:pt>
                <c:pt idx="3626">
                  <c:v>-0.1741878630241796</c:v>
                </c:pt>
                <c:pt idx="3627">
                  <c:v>-0.10747961910760631</c:v>
                </c:pt>
                <c:pt idx="3628">
                  <c:v>-0.37877718508622193</c:v>
                </c:pt>
                <c:pt idx="3629">
                  <c:v>-0.41392277505696196</c:v>
                </c:pt>
                <c:pt idx="3630">
                  <c:v>-0.35201799838858377</c:v>
                </c:pt>
                <c:pt idx="3631">
                  <c:v>-0.1815792754343836</c:v>
                </c:pt>
                <c:pt idx="3632">
                  <c:v>0.10305677410217969</c:v>
                </c:pt>
                <c:pt idx="3633">
                  <c:v>-0.32604059550424036</c:v>
                </c:pt>
                <c:pt idx="3634">
                  <c:v>-0.23058080466519701</c:v>
                </c:pt>
                <c:pt idx="3635">
                  <c:v>-0.22810564234517688</c:v>
                </c:pt>
                <c:pt idx="3636">
                  <c:v>-0.4889111082503762</c:v>
                </c:pt>
                <c:pt idx="3637">
                  <c:v>-0.25074505610218661</c:v>
                </c:pt>
                <c:pt idx="3638">
                  <c:v>-0.27216098107979125</c:v>
                </c:pt>
                <c:pt idx="3639">
                  <c:v>-0.31930702734227967</c:v>
                </c:pt>
                <c:pt idx="3640">
                  <c:v>-0.37964941297179278</c:v>
                </c:pt>
                <c:pt idx="3641">
                  <c:v>-0.34071472782935125</c:v>
                </c:pt>
                <c:pt idx="3642">
                  <c:v>-0.38267610554379505</c:v>
                </c:pt>
                <c:pt idx="3643">
                  <c:v>-0.3189340505329632</c:v>
                </c:pt>
                <c:pt idx="3644">
                  <c:v>0.11739024852302525</c:v>
                </c:pt>
                <c:pt idx="3645">
                  <c:v>3.3688345577192753E-2</c:v>
                </c:pt>
                <c:pt idx="3646">
                  <c:v>2.7199724312805401E-2</c:v>
                </c:pt>
                <c:pt idx="3647">
                  <c:v>-0.27322412104240207</c:v>
                </c:pt>
                <c:pt idx="3648">
                  <c:v>-0.33742137244429349</c:v>
                </c:pt>
                <c:pt idx="3649">
                  <c:v>-0.3298496509466185</c:v>
                </c:pt>
                <c:pt idx="3650">
                  <c:v>-0.36136298327284089</c:v>
                </c:pt>
                <c:pt idx="3651">
                  <c:v>-0.40433873306377832</c:v>
                </c:pt>
                <c:pt idx="3652">
                  <c:v>-6.0762340119772953E-2</c:v>
                </c:pt>
                <c:pt idx="3653">
                  <c:v>-0.39375852361997243</c:v>
                </c:pt>
                <c:pt idx="3654">
                  <c:v>-0.39871235954962331</c:v>
                </c:pt>
                <c:pt idx="3655">
                  <c:v>-0.33823780986452578</c:v>
                </c:pt>
                <c:pt idx="3656">
                  <c:v>-0.33519115702184665</c:v>
                </c:pt>
                <c:pt idx="3657">
                  <c:v>-0.29865350496437398</c:v>
                </c:pt>
                <c:pt idx="3658">
                  <c:v>-0.44522699068027294</c:v>
                </c:pt>
                <c:pt idx="3659">
                  <c:v>-0.31328947239293681</c:v>
                </c:pt>
                <c:pt idx="3660">
                  <c:v>-0.3302044231300636</c:v>
                </c:pt>
                <c:pt idx="3661">
                  <c:v>-0.40564444142492651</c:v>
                </c:pt>
                <c:pt idx="3662">
                  <c:v>-0.39261667536522915</c:v>
                </c:pt>
                <c:pt idx="3663">
                  <c:v>-0.38304908235311153</c:v>
                </c:pt>
                <c:pt idx="3664">
                  <c:v>-0.17842217445160211</c:v>
                </c:pt>
                <c:pt idx="3665">
                  <c:v>-0.26533696884555452</c:v>
                </c:pt>
                <c:pt idx="3666">
                  <c:v>-0.28220786489748639</c:v>
                </c:pt>
                <c:pt idx="3667">
                  <c:v>-0.32908724834691949</c:v>
                </c:pt>
                <c:pt idx="3668">
                  <c:v>-0.35407141601317027</c:v>
                </c:pt>
                <c:pt idx="3669">
                  <c:v>-0.27529398764805468</c:v>
                </c:pt>
                <c:pt idx="3670">
                  <c:v>-0.3159613927814941</c:v>
                </c:pt>
                <c:pt idx="3671">
                  <c:v>-8.8019022248860074E-2</c:v>
                </c:pt>
                <c:pt idx="3672">
                  <c:v>-0.40780888624669642</c:v>
                </c:pt>
                <c:pt idx="3673">
                  <c:v>-0.25160554820761377</c:v>
                </c:pt>
                <c:pt idx="3674">
                  <c:v>-0.28995638419302189</c:v>
                </c:pt>
                <c:pt idx="3675">
                  <c:v>-7.0931986914795311E-2</c:v>
                </c:pt>
                <c:pt idx="3676">
                  <c:v>-0.48344332790821015</c:v>
                </c:pt>
                <c:pt idx="3677">
                  <c:v>-0.23523214758713082</c:v>
                </c:pt>
                <c:pt idx="3678">
                  <c:v>-3.9406312041004535E-3</c:v>
                </c:pt>
                <c:pt idx="3679">
                  <c:v>-0.17500430044441184</c:v>
                </c:pt>
                <c:pt idx="3680">
                  <c:v>-0.19566604731285051</c:v>
                </c:pt>
                <c:pt idx="3681">
                  <c:v>-8.054539025691311E-2</c:v>
                </c:pt>
                <c:pt idx="3682">
                  <c:v>-0.14175824812719157</c:v>
                </c:pt>
                <c:pt idx="3683">
                  <c:v>-0.27091753202970936</c:v>
                </c:pt>
                <c:pt idx="3684">
                  <c:v>-0.2906483029911216</c:v>
                </c:pt>
                <c:pt idx="3685">
                  <c:v>-0.35028232084146887</c:v>
                </c:pt>
                <c:pt idx="3686">
                  <c:v>-0.12505416973778166</c:v>
                </c:pt>
                <c:pt idx="3687">
                  <c:v>-0.36807596830989414</c:v>
                </c:pt>
                <c:pt idx="3688">
                  <c:v>-0.3220570769658882</c:v>
                </c:pt>
                <c:pt idx="3689">
                  <c:v>-0.28946886889691131</c:v>
                </c:pt>
                <c:pt idx="3690">
                  <c:v>-0.30768130350465323</c:v>
                </c:pt>
                <c:pt idx="3691">
                  <c:v>-0.32790781425270915</c:v>
                </c:pt>
                <c:pt idx="3692">
                  <c:v>-0.2355610697112524</c:v>
                </c:pt>
                <c:pt idx="3693">
                  <c:v>-0.2092694380390481</c:v>
                </c:pt>
                <c:pt idx="3694">
                  <c:v>-0.37120897487815763</c:v>
                </c:pt>
                <c:pt idx="3695">
                  <c:v>-0.23285156348322797</c:v>
                </c:pt>
                <c:pt idx="3696">
                  <c:v>-0.34968673590429183</c:v>
                </c:pt>
                <c:pt idx="3697">
                  <c:v>-0.2124224048779883</c:v>
                </c:pt>
                <c:pt idx="3698">
                  <c:v>-0.33190131292639968</c:v>
                </c:pt>
                <c:pt idx="3699">
                  <c:v>-0.37785618931453391</c:v>
                </c:pt>
                <c:pt idx="3700">
                  <c:v>-0.31838427592578628</c:v>
                </c:pt>
                <c:pt idx="3701">
                  <c:v>-0.30843197032420855</c:v>
                </c:pt>
                <c:pt idx="3702">
                  <c:v>-0.30579821483219938</c:v>
                </c:pt>
                <c:pt idx="3703">
                  <c:v>-0.30951858184710684</c:v>
                </c:pt>
                <c:pt idx="3704">
                  <c:v>-0.17954757372527919</c:v>
                </c:pt>
                <c:pt idx="3705">
                  <c:v>-0.15002660162388878</c:v>
                </c:pt>
                <c:pt idx="3706">
                  <c:v>-0.17911409324970184</c:v>
                </c:pt>
                <c:pt idx="3707">
                  <c:v>-2.6972982041103578E-2</c:v>
                </c:pt>
                <c:pt idx="3708">
                  <c:v>-0.28144546229778744</c:v>
                </c:pt>
                <c:pt idx="3709">
                  <c:v>-9.2987551514771796E-2</c:v>
                </c:pt>
                <c:pt idx="3710">
                  <c:v>-0.25464222091495442</c:v>
                </c:pt>
                <c:pt idx="3711">
                  <c:v>-0.34405860674533156</c:v>
                </c:pt>
                <c:pt idx="3712">
                  <c:v>-0.35995447220504223</c:v>
                </c:pt>
                <c:pt idx="3713">
                  <c:v>-0.21291167581890416</c:v>
                </c:pt>
                <c:pt idx="3714">
                  <c:v>-0.15273610785191316</c:v>
                </c:pt>
                <c:pt idx="3715">
                  <c:v>-0.3054087890418169</c:v>
                </c:pt>
                <c:pt idx="3716">
                  <c:v>-0.40049735871634912</c:v>
                </c:pt>
                <c:pt idx="3717">
                  <c:v>-0.21106441734111225</c:v>
                </c:pt>
                <c:pt idx="3718">
                  <c:v>-0.18965847249884596</c:v>
                </c:pt>
                <c:pt idx="3719">
                  <c:v>-0.22176738976224536</c:v>
                </c:pt>
                <c:pt idx="3720">
                  <c:v>-0.15841651618660141</c:v>
                </c:pt>
                <c:pt idx="3721">
                  <c:v>-0.33226430960037773</c:v>
                </c:pt>
                <c:pt idx="3722">
                  <c:v>-0.35099244426544002</c:v>
                </c:pt>
                <c:pt idx="3723">
                  <c:v>-0.26308265900858963</c:v>
                </c:pt>
                <c:pt idx="3724">
                  <c:v>-0.22149074681385159</c:v>
                </c:pt>
                <c:pt idx="3725">
                  <c:v>-0.32180039428817125</c:v>
                </c:pt>
                <c:pt idx="3726">
                  <c:v>-0.21707374779992206</c:v>
                </c:pt>
                <c:pt idx="3727">
                  <c:v>-6.4392842119485399E-2</c:v>
                </c:pt>
                <c:pt idx="3728">
                  <c:v>-0.28579431221200402</c:v>
                </c:pt>
                <c:pt idx="3729">
                  <c:v>-0.32374398662688597</c:v>
                </c:pt>
                <c:pt idx="3730">
                  <c:v>-0.42190330355861533</c:v>
                </c:pt>
                <c:pt idx="3731">
                  <c:v>0.14911972013138042</c:v>
                </c:pt>
                <c:pt idx="3732">
                  <c:v>9.9045070802617735E-2</c:v>
                </c:pt>
                <c:pt idx="3733">
                  <c:v>-0.16349311509357947</c:v>
                </c:pt>
                <c:pt idx="3734">
                  <c:v>-0.27345846495040643</c:v>
                </c:pt>
                <c:pt idx="3735">
                  <c:v>-0.20501103219710753</c:v>
                </c:pt>
                <c:pt idx="3736">
                  <c:v>-0.22355063328416572</c:v>
                </c:pt>
                <c:pt idx="3737">
                  <c:v>-0.26165243202530886</c:v>
                </c:pt>
                <c:pt idx="3738">
                  <c:v>-0.34437754873411469</c:v>
                </c:pt>
                <c:pt idx="3739">
                  <c:v>-0.15136989582450405</c:v>
                </c:pt>
                <c:pt idx="3740">
                  <c:v>-4.589554007281664E-2</c:v>
                </c:pt>
                <c:pt idx="3741">
                  <c:v>-0.39217968360004113</c:v>
                </c:pt>
                <c:pt idx="3742">
                  <c:v>-0.39299787666507868</c:v>
                </c:pt>
                <c:pt idx="3743">
                  <c:v>-0.25378172880952743</c:v>
                </c:pt>
                <c:pt idx="3744">
                  <c:v>-0.4765294506587785</c:v>
                </c:pt>
                <c:pt idx="3745">
                  <c:v>-8.4131837571430654E-2</c:v>
                </c:pt>
                <c:pt idx="3746">
                  <c:v>-0.19208958013367131</c:v>
                </c:pt>
                <c:pt idx="3747">
                  <c:v>-0.18607026953952305</c:v>
                </c:pt>
                <c:pt idx="3748">
                  <c:v>-0.34265832016806597</c:v>
                </c:pt>
                <c:pt idx="3749">
                  <c:v>-0.38673186352855182</c:v>
                </c:pt>
                <c:pt idx="3750">
                  <c:v>-0.25632737493114682</c:v>
                </c:pt>
                <c:pt idx="3751">
                  <c:v>-0.39651208453319164</c:v>
                </c:pt>
                <c:pt idx="3752">
                  <c:v>-0.36893470477051588</c:v>
                </c:pt>
                <c:pt idx="3753">
                  <c:v>-0.25832500209039472</c:v>
                </c:pt>
                <c:pt idx="3754">
                  <c:v>-0.16295156497693572</c:v>
                </c:pt>
                <c:pt idx="3755">
                  <c:v>-0.24027291629944708</c:v>
                </c:pt>
                <c:pt idx="3756">
                  <c:v>-0.41640144866659284</c:v>
                </c:pt>
                <c:pt idx="3757">
                  <c:v>-0.23674050380546274</c:v>
                </c:pt>
                <c:pt idx="3758">
                  <c:v>-0.31410590981316899</c:v>
                </c:pt>
                <c:pt idx="3759">
                  <c:v>-0.19429983528544137</c:v>
                </c:pt>
                <c:pt idx="3760">
                  <c:v>-0.34758279474878284</c:v>
                </c:pt>
                <c:pt idx="3761">
                  <c:v>-0.37590437248528619</c:v>
                </c:pt>
                <c:pt idx="3762">
                  <c:v>-0.32233371991428195</c:v>
                </c:pt>
                <c:pt idx="3763">
                  <c:v>-0.13986693496420477</c:v>
                </c:pt>
                <c:pt idx="3764">
                  <c:v>-0.19819348880859849</c:v>
                </c:pt>
                <c:pt idx="3765">
                  <c:v>-0.28562573890467668</c:v>
                </c:pt>
                <c:pt idx="3766">
                  <c:v>-6.4116199171091598E-2</c:v>
                </c:pt>
                <c:pt idx="3767">
                  <c:v>-0.21696567815885565</c:v>
                </c:pt>
                <c:pt idx="3768">
                  <c:v>-0.42732702921558652</c:v>
                </c:pt>
                <c:pt idx="3769">
                  <c:v>-0.29849491179238508</c:v>
                </c:pt>
                <c:pt idx="3770">
                  <c:v>-0.39640577053693055</c:v>
                </c:pt>
                <c:pt idx="3771">
                  <c:v>-0.47679611347183376</c:v>
                </c:pt>
                <c:pt idx="3772">
                  <c:v>-0.30087198460667719</c:v>
                </c:pt>
                <c:pt idx="3773">
                  <c:v>-0.41387225152603951</c:v>
                </c:pt>
                <c:pt idx="3774">
                  <c:v>-0.34775312370091549</c:v>
                </c:pt>
                <c:pt idx="3775">
                  <c:v>-0.38138037731798524</c:v>
                </c:pt>
                <c:pt idx="3776">
                  <c:v>-0.40262597334345723</c:v>
                </c:pt>
                <c:pt idx="3777">
                  <c:v>-2.340473935245739E-2</c:v>
                </c:pt>
                <c:pt idx="3778">
                  <c:v>-0.39482517487219387</c:v>
                </c:pt>
                <c:pt idx="3779">
                  <c:v>-0.22046343704590249</c:v>
                </c:pt>
                <c:pt idx="3780">
                  <c:v>-0.34448561837518116</c:v>
                </c:pt>
                <c:pt idx="3781">
                  <c:v>-0.26778628110625124</c:v>
                </c:pt>
                <c:pt idx="3782">
                  <c:v>-0.3150386413650007</c:v>
                </c:pt>
                <c:pt idx="3783">
                  <c:v>-0.26415226781692819</c:v>
                </c:pt>
                <c:pt idx="3784">
                  <c:v>-0.25917726970528876</c:v>
                </c:pt>
                <c:pt idx="3785">
                  <c:v>6.0776454398952517E-2</c:v>
                </c:pt>
                <c:pt idx="3786">
                  <c:v>-0.33712476922522305</c:v>
                </c:pt>
                <c:pt idx="3787">
                  <c:v>-0.30017184131804442</c:v>
                </c:pt>
                <c:pt idx="3788">
                  <c:v>-0.29221069402998684</c:v>
                </c:pt>
                <c:pt idx="3789">
                  <c:v>-0.12367797757503421</c:v>
                </c:pt>
                <c:pt idx="3790">
                  <c:v>-0.2686826034063402</c:v>
                </c:pt>
                <c:pt idx="3791">
                  <c:v>-0.28652853005049328</c:v>
                </c:pt>
                <c:pt idx="3792">
                  <c:v>-0.30436974349372403</c:v>
                </c:pt>
                <c:pt idx="3793">
                  <c:v>-0.21862615870344887</c:v>
                </c:pt>
                <c:pt idx="3794">
                  <c:v>-0.35572016077761981</c:v>
                </c:pt>
                <c:pt idx="3795">
                  <c:v>-0.27054631086519815</c:v>
                </c:pt>
                <c:pt idx="3796">
                  <c:v>-0.37613344945887445</c:v>
                </c:pt>
                <c:pt idx="3797">
                  <c:v>-0.38995297946720497</c:v>
                </c:pt>
                <c:pt idx="3798">
                  <c:v>-0.28378846056222307</c:v>
                </c:pt>
                <c:pt idx="3799">
                  <c:v>-0.23399867867238727</c:v>
                </c:pt>
                <c:pt idx="3800">
                  <c:v>-0.18683442778402737</c:v>
                </c:pt>
                <c:pt idx="3801">
                  <c:v>-0.35293603660415473</c:v>
                </c:pt>
                <c:pt idx="3802">
                  <c:v>-0.21030025909660788</c:v>
                </c:pt>
                <c:pt idx="3803">
                  <c:v>-0.13065235849072684</c:v>
                </c:pt>
                <c:pt idx="3804">
                  <c:v>-0.29140072545548229</c:v>
                </c:pt>
                <c:pt idx="3805">
                  <c:v>-0.15559422711658813</c:v>
                </c:pt>
                <c:pt idx="3806">
                  <c:v>-0.18252198712155368</c:v>
                </c:pt>
                <c:pt idx="3807">
                  <c:v>-0.30844195045954687</c:v>
                </c:pt>
                <c:pt idx="3808">
                  <c:v>-0.2428561482605337</c:v>
                </c:pt>
                <c:pt idx="3809">
                  <c:v>-0.12597867679908037</c:v>
                </c:pt>
                <c:pt idx="3810">
                  <c:v>-0.10807520404478335</c:v>
                </c:pt>
                <c:pt idx="3811">
                  <c:v>-0.19483962975727984</c:v>
                </c:pt>
                <c:pt idx="3812">
                  <c:v>-0.42748562238757554</c:v>
                </c:pt>
                <c:pt idx="3813">
                  <c:v>-0.31021872513573961</c:v>
                </c:pt>
                <c:pt idx="3814">
                  <c:v>-0.27230136962590884</c:v>
                </c:pt>
                <c:pt idx="3815">
                  <c:v>-8.7912708252598976E-2</c:v>
                </c:pt>
                <c:pt idx="3816">
                  <c:v>-0.19636794624628856</c:v>
                </c:pt>
                <c:pt idx="3817">
                  <c:v>-0.31649296276279948</c:v>
                </c:pt>
                <c:pt idx="3818">
                  <c:v>-0.24832392860269972</c:v>
                </c:pt>
                <c:pt idx="3819">
                  <c:v>-0.28992995507661745</c:v>
                </c:pt>
                <c:pt idx="3820">
                  <c:v>-0.25150921434669093</c:v>
                </c:pt>
                <c:pt idx="3821">
                  <c:v>-0.16797412906338063</c:v>
                </c:pt>
                <c:pt idx="3822">
                  <c:v>-0.25237968658745646</c:v>
                </c:pt>
                <c:pt idx="3823">
                  <c:v>-0.23324450056322119</c:v>
                </c:pt>
                <c:pt idx="3824">
                  <c:v>-0.2492989591949209</c:v>
                </c:pt>
                <c:pt idx="3825">
                  <c:v>-0.36116209106046238</c:v>
                </c:pt>
                <c:pt idx="3826">
                  <c:v>-0.16446167684007304</c:v>
                </c:pt>
                <c:pt idx="3827">
                  <c:v>-0.18623884284685041</c:v>
                </c:pt>
                <c:pt idx="3828">
                  <c:v>-0.33018032871554548</c:v>
                </c:pt>
                <c:pt idx="3829">
                  <c:v>-0.28768562537499087</c:v>
                </c:pt>
                <c:pt idx="3830">
                  <c:v>-0.27475243753141088</c:v>
                </c:pt>
                <c:pt idx="3831">
                  <c:v>-0.27327991150774078</c:v>
                </c:pt>
                <c:pt idx="3832">
                  <c:v>-0.24085676545648046</c:v>
                </c:pt>
                <c:pt idx="3833">
                  <c:v>-1.7876455344030415E-2</c:v>
                </c:pt>
                <c:pt idx="3834">
                  <c:v>-0.17911880645062417</c:v>
                </c:pt>
                <c:pt idx="3835">
                  <c:v>5.1092567255235505E-2</c:v>
                </c:pt>
                <c:pt idx="3836">
                  <c:v>-0.19977584011814042</c:v>
                </c:pt>
                <c:pt idx="3837">
                  <c:v>-0.40092085905658814</c:v>
                </c:pt>
                <c:pt idx="3838">
                  <c:v>-0.19175067787421132</c:v>
                </c:pt>
                <c:pt idx="3839">
                  <c:v>-0.318713198049908</c:v>
                </c:pt>
                <c:pt idx="3840">
                  <c:v>-0.44046110927154503</c:v>
                </c:pt>
                <c:pt idx="3841">
                  <c:v>-8.1211458995689406E-2</c:v>
                </c:pt>
                <c:pt idx="3842">
                  <c:v>-0.16376800239716799</c:v>
                </c:pt>
                <c:pt idx="3843">
                  <c:v>-7.5256163357412739E-2</c:v>
                </c:pt>
                <c:pt idx="3844">
                  <c:v>-0.12557751522855404</c:v>
                </c:pt>
                <c:pt idx="3845">
                  <c:v>-0.39392062808157202</c:v>
                </c:pt>
                <c:pt idx="3846">
                  <c:v>-0.24302472156786098</c:v>
                </c:pt>
                <c:pt idx="3847">
                  <c:v>-0.19993443329012944</c:v>
                </c:pt>
                <c:pt idx="3848">
                  <c:v>-0.28892731878026751</c:v>
                </c:pt>
                <c:pt idx="3849">
                  <c:v>-0.28573029725613247</c:v>
                </c:pt>
                <c:pt idx="3850">
                  <c:v>-0.4840189525747105</c:v>
                </c:pt>
                <c:pt idx="3851">
                  <c:v>-0.17693791264778816</c:v>
                </c:pt>
                <c:pt idx="3852">
                  <c:v>-0.27518767365179364</c:v>
                </c:pt>
                <c:pt idx="3853">
                  <c:v>-7.5741923008718015E-2</c:v>
                </c:pt>
                <c:pt idx="3854">
                  <c:v>-0.12796456817818455</c:v>
                </c:pt>
                <c:pt idx="3855">
                  <c:v>-0.20830263193735993</c:v>
                </c:pt>
                <c:pt idx="3856">
                  <c:v>-0.16380207694702445</c:v>
                </c:pt>
                <c:pt idx="3857">
                  <c:v>-0.47690242746809486</c:v>
                </c:pt>
                <c:pt idx="3858">
                  <c:v>-0.43608640929800496</c:v>
                </c:pt>
                <c:pt idx="3859">
                  <c:v>-0.13997324896046587</c:v>
                </c:pt>
                <c:pt idx="3860">
                  <c:v>-6.8065643159587269E-2</c:v>
                </c:pt>
                <c:pt idx="3861">
                  <c:v>-0.21278540155196637</c:v>
                </c:pt>
                <c:pt idx="3862">
                  <c:v>-0.28967151675409508</c:v>
                </c:pt>
                <c:pt idx="3863">
                  <c:v>-0.28653028569529859</c:v>
                </c:pt>
                <c:pt idx="3864">
                  <c:v>-0.30004732269591189</c:v>
                </c:pt>
                <c:pt idx="3865">
                  <c:v>-0.20840072144308791</c:v>
                </c:pt>
                <c:pt idx="3866">
                  <c:v>-0.11888624610698287</c:v>
                </c:pt>
                <c:pt idx="3867">
                  <c:v>-0.32220744564734422</c:v>
                </c:pt>
                <c:pt idx="3868">
                  <c:v>-0.33131570812456101</c:v>
                </c:pt>
                <c:pt idx="3869">
                  <c:v>-0.40472169000843317</c:v>
                </c:pt>
                <c:pt idx="3870">
                  <c:v>-0.29935364825300687</c:v>
                </c:pt>
                <c:pt idx="3871">
                  <c:v>-0.40613020107623182</c:v>
                </c:pt>
                <c:pt idx="3872">
                  <c:v>-0.23194701669260612</c:v>
                </c:pt>
                <c:pt idx="3873">
                  <c:v>-0.24613776786544769</c:v>
                </c:pt>
                <c:pt idx="3874">
                  <c:v>-0.3815107857287644</c:v>
                </c:pt>
                <c:pt idx="3875">
                  <c:v>-0.28717639416339819</c:v>
                </c:pt>
                <c:pt idx="3876">
                  <c:v>-0.21196896413173422</c:v>
                </c:pt>
                <c:pt idx="3877">
                  <c:v>-0.11925746727149399</c:v>
                </c:pt>
                <c:pt idx="3878">
                  <c:v>-1.5512320221193768E-2</c:v>
                </c:pt>
                <c:pt idx="3879">
                  <c:v>-5.3511316255686503E-2</c:v>
                </c:pt>
                <c:pt idx="3880">
                  <c:v>-0.28551766926361027</c:v>
                </c:pt>
                <c:pt idx="3881">
                  <c:v>-0.30120266237560422</c:v>
                </c:pt>
                <c:pt idx="3882">
                  <c:v>-0.2322054550151284</c:v>
                </c:pt>
                <c:pt idx="3883">
                  <c:v>-0.28837754417309064</c:v>
                </c:pt>
                <c:pt idx="3884">
                  <c:v>-0.20826033289697043</c:v>
                </c:pt>
                <c:pt idx="3885">
                  <c:v>-0.32785377943217592</c:v>
                </c:pt>
                <c:pt idx="3886">
                  <c:v>-0.33801695738147053</c:v>
                </c:pt>
                <c:pt idx="3887">
                  <c:v>-0.29507703778519484</c:v>
                </c:pt>
                <c:pt idx="3888">
                  <c:v>-0.27024323880039997</c:v>
                </c:pt>
                <c:pt idx="3889">
                  <c:v>-0.24610369331559123</c:v>
                </c:pt>
                <c:pt idx="3890">
                  <c:v>-0.30119092659546043</c:v>
                </c:pt>
                <c:pt idx="3891">
                  <c:v>-0.38043766563081516</c:v>
                </c:pt>
                <c:pt idx="3892">
                  <c:v>-0.20550030313802348</c:v>
                </c:pt>
                <c:pt idx="3893">
                  <c:v>-0.42640252215428781</c:v>
                </c:pt>
                <c:pt idx="3894">
                  <c:v>-4.1031569158360662E-2</c:v>
                </c:pt>
                <c:pt idx="3895">
                  <c:v>-0.23918159157562649</c:v>
                </c:pt>
                <c:pt idx="3896">
                  <c:v>-0.12132733387714656</c:v>
                </c:pt>
                <c:pt idx="3897">
                  <c:v>-0.10916005992287625</c:v>
                </c:pt>
                <c:pt idx="3898">
                  <c:v>-0.31205424783338787</c:v>
                </c:pt>
                <c:pt idx="3899">
                  <c:v>-0.39752294532007459</c:v>
                </c:pt>
                <c:pt idx="3900">
                  <c:v>-0.17657491597381003</c:v>
                </c:pt>
                <c:pt idx="3901">
                  <c:v>-0.27096981120543728</c:v>
                </c:pt>
                <c:pt idx="3902">
                  <c:v>-0.39526041099257669</c:v>
                </c:pt>
                <c:pt idx="3903">
                  <c:v>-0.3049277425914339</c:v>
                </c:pt>
                <c:pt idx="3904">
                  <c:v>-5.6768841446082435E-2</c:v>
                </c:pt>
                <c:pt idx="3905">
                  <c:v>-0.16552481680268391</c:v>
                </c:pt>
                <c:pt idx="3906">
                  <c:v>-0.26057580063774904</c:v>
                </c:pt>
                <c:pt idx="3907">
                  <c:v>-0.19414771095918007</c:v>
                </c:pt>
                <c:pt idx="3908">
                  <c:v>-0.16668662532810385</c:v>
                </c:pt>
                <c:pt idx="3909">
                  <c:v>-0.26453873605119371</c:v>
                </c:pt>
                <c:pt idx="3910">
                  <c:v>-0.37099634688563538</c:v>
                </c:pt>
                <c:pt idx="3911">
                  <c:v>-0.26573637477127549</c:v>
                </c:pt>
                <c:pt idx="3912">
                  <c:v>-0.33049751505952341</c:v>
                </c:pt>
                <c:pt idx="3913">
                  <c:v>-4.9780969105440685E-2</c:v>
                </c:pt>
                <c:pt idx="3914">
                  <c:v>-0.24658122847636343</c:v>
                </c:pt>
                <c:pt idx="3915">
                  <c:v>-2.6972982041103578E-2</c:v>
                </c:pt>
                <c:pt idx="3916">
                  <c:v>-0.30405902599547385</c:v>
                </c:pt>
                <c:pt idx="3917">
                  <c:v>-8.6377844560344974E-3</c:v>
                </c:pt>
                <c:pt idx="3918">
                  <c:v>-0.30330484788630785</c:v>
                </c:pt>
                <c:pt idx="3919">
                  <c:v>-0.29114579842257066</c:v>
                </c:pt>
                <c:pt idx="3920">
                  <c:v>-0.3229798283823816</c:v>
                </c:pt>
                <c:pt idx="3921">
                  <c:v>-0.15126358182824298</c:v>
                </c:pt>
                <c:pt idx="3922">
                  <c:v>-8.4669876398463809E-2</c:v>
                </c:pt>
                <c:pt idx="3923">
                  <c:v>-6.5570520568890345E-2</c:v>
                </c:pt>
                <c:pt idx="3924">
                  <c:v>-0.2741586082390392</c:v>
                </c:pt>
                <c:pt idx="3925">
                  <c:v>-0.41127081493908146</c:v>
                </c:pt>
                <c:pt idx="3926">
                  <c:v>-0.19563961819644599</c:v>
                </c:pt>
                <c:pt idx="3927">
                  <c:v>-0.26161835747545253</c:v>
                </c:pt>
                <c:pt idx="3928">
                  <c:v>-0.28298024763252383</c:v>
                </c:pt>
                <c:pt idx="3929">
                  <c:v>-0.24453307778619299</c:v>
                </c:pt>
                <c:pt idx="3930">
                  <c:v>-0.34152118511424512</c:v>
                </c:pt>
                <c:pt idx="3931">
                  <c:v>-0.26534519333608764</c:v>
                </c:pt>
                <c:pt idx="3932">
                  <c:v>-0.10418626372254863</c:v>
                </c:pt>
                <c:pt idx="3933">
                  <c:v>-0.37453464916826645</c:v>
                </c:pt>
                <c:pt idx="3934">
                  <c:v>-0.16657208684130972</c:v>
                </c:pt>
                <c:pt idx="3935">
                  <c:v>-0.44944134183701862</c:v>
                </c:pt>
                <c:pt idx="3936">
                  <c:v>-0.2127413468667716</c:v>
                </c:pt>
                <c:pt idx="3937">
                  <c:v>-0.28360990711955741</c:v>
                </c:pt>
                <c:pt idx="3938">
                  <c:v>-0.20344864115824232</c:v>
                </c:pt>
                <c:pt idx="3939">
                  <c:v>-9.564126727745767E-2</c:v>
                </c:pt>
                <c:pt idx="3940">
                  <c:v>-0.34432526955838694</c:v>
                </c:pt>
                <c:pt idx="3941">
                  <c:v>-0.21231609088172723</c:v>
                </c:pt>
                <c:pt idx="3942">
                  <c:v>-0.40851078518013462</c:v>
                </c:pt>
                <c:pt idx="3943">
                  <c:v>-0.36861576278173264</c:v>
                </c:pt>
                <c:pt idx="3944">
                  <c:v>-0.40288265602117423</c:v>
                </c:pt>
                <c:pt idx="3945">
                  <c:v>-0.36216297171200701</c:v>
                </c:pt>
                <c:pt idx="3946">
                  <c:v>-0.26908200933206106</c:v>
                </c:pt>
                <c:pt idx="3947">
                  <c:v>-0.31590735796096087</c:v>
                </c:pt>
                <c:pt idx="3948">
                  <c:v>-0.27013692480413887</c:v>
                </c:pt>
                <c:pt idx="3949">
                  <c:v>-0.34518576166381398</c:v>
                </c:pt>
                <c:pt idx="3950">
                  <c:v>-0.35746110525915065</c:v>
                </c:pt>
                <c:pt idx="3951">
                  <c:v>-0.23726384929623512</c:v>
                </c:pt>
                <c:pt idx="3952">
                  <c:v>-0.16225142168830292</c:v>
                </c:pt>
                <c:pt idx="3953">
                  <c:v>-0.26755544848785767</c:v>
                </c:pt>
                <c:pt idx="3954">
                  <c:v>-0.35536714423898008</c:v>
                </c:pt>
                <c:pt idx="3955">
                  <c:v>-0.33233654904678234</c:v>
                </c:pt>
                <c:pt idx="3956">
                  <c:v>-0.31978631814785724</c:v>
                </c:pt>
                <c:pt idx="3957">
                  <c:v>-0.22247926883102184</c:v>
                </c:pt>
                <c:pt idx="3958">
                  <c:v>-0.46613719573589552</c:v>
                </c:pt>
                <c:pt idx="3959">
                  <c:v>-2.6060210759948604E-2</c:v>
                </c:pt>
                <c:pt idx="3960">
                  <c:v>-0.23197286675192944</c:v>
                </c:pt>
                <c:pt idx="3961">
                  <c:v>-0.40146240917323189</c:v>
                </c:pt>
                <c:pt idx="3962">
                  <c:v>-0.29605382402222141</c:v>
                </c:pt>
                <c:pt idx="3963">
                  <c:v>-0.32427731225299666</c:v>
                </c:pt>
                <c:pt idx="3964">
                  <c:v>-0.34903887179138693</c:v>
                </c:pt>
                <c:pt idx="3965">
                  <c:v>-6.8005139493326316E-2</c:v>
                </c:pt>
                <c:pt idx="3966">
                  <c:v>-6.2774660615281586E-2</c:v>
                </c:pt>
                <c:pt idx="3967">
                  <c:v>-0.33752768644055464</c:v>
                </c:pt>
                <c:pt idx="3968">
                  <c:v>-0.22760814691372783</c:v>
                </c:pt>
                <c:pt idx="3969">
                  <c:v>-0.31303278971521975</c:v>
                </c:pt>
                <c:pt idx="3970">
                  <c:v>-0.33200762692266067</c:v>
                </c:pt>
                <c:pt idx="3971">
                  <c:v>-0.2494493278763768</c:v>
                </c:pt>
                <c:pt idx="3972">
                  <c:v>-0.39687508120716969</c:v>
                </c:pt>
                <c:pt idx="3973">
                  <c:v>-0.27404231410743973</c:v>
                </c:pt>
                <c:pt idx="3974">
                  <c:v>-0.32772926081004339</c:v>
                </c:pt>
                <c:pt idx="3975">
                  <c:v>-0.23722801910157337</c:v>
                </c:pt>
                <c:pt idx="3976">
                  <c:v>-0.19895940269790818</c:v>
                </c:pt>
                <c:pt idx="3977">
                  <c:v>-0.41732420008308618</c:v>
                </c:pt>
                <c:pt idx="3978">
                  <c:v>-0.33259147607969397</c:v>
                </c:pt>
                <c:pt idx="3979">
                  <c:v>-0.30108461259919933</c:v>
                </c:pt>
                <c:pt idx="3980">
                  <c:v>-0.42612587920589406</c:v>
                </c:pt>
                <c:pt idx="3981">
                  <c:v>-0.3532009437724048</c:v>
                </c:pt>
                <c:pt idx="3982">
                  <c:v>-0.37044657227845856</c:v>
                </c:pt>
                <c:pt idx="3983">
                  <c:v>-0.22587718256753531</c:v>
                </c:pt>
                <c:pt idx="3984">
                  <c:v>-0.21349552497593755</c:v>
                </c:pt>
                <c:pt idx="3985">
                  <c:v>-0.45457197556452994</c:v>
                </c:pt>
                <c:pt idx="3986">
                  <c:v>-0.22474180315851988</c:v>
                </c:pt>
                <c:pt idx="3987">
                  <c:v>-0.41764314207186948</c:v>
                </c:pt>
                <c:pt idx="3988">
                  <c:v>-0.21187263027081141</c:v>
                </c:pt>
                <c:pt idx="3989">
                  <c:v>-0.24626404213238548</c:v>
                </c:pt>
                <c:pt idx="3990">
                  <c:v>-2.3998568644829046E-2</c:v>
                </c:pt>
                <c:pt idx="3991">
                  <c:v>-0.3144970912483569</c:v>
                </c:pt>
                <c:pt idx="3992">
                  <c:v>-0.17608740067769954</c:v>
                </c:pt>
                <c:pt idx="3993">
                  <c:v>-0.52189049775454111</c:v>
                </c:pt>
                <c:pt idx="3994">
                  <c:v>-0.23788586334981668</c:v>
                </c:pt>
                <c:pt idx="3995">
                  <c:v>-0.29707466494444279</c:v>
                </c:pt>
                <c:pt idx="3996">
                  <c:v>-0.38077656789027514</c:v>
                </c:pt>
                <c:pt idx="3997">
                  <c:v>-0.37724239975148549</c:v>
                </c:pt>
                <c:pt idx="3998">
                  <c:v>2.8193660742646398E-3</c:v>
                </c:pt>
                <c:pt idx="3999">
                  <c:v>-0.24961965682850953</c:v>
                </c:pt>
                <c:pt idx="4000">
                  <c:v>-0.32725995013980425</c:v>
                </c:pt>
                <c:pt idx="4001">
                  <c:v>-0.35621765620906876</c:v>
                </c:pt>
                <c:pt idx="4002">
                  <c:v>-7.7633236171704922E-2</c:v>
                </c:pt>
                <c:pt idx="4003">
                  <c:v>-0.35373251375371023</c:v>
                </c:pt>
                <c:pt idx="4004">
                  <c:v>-0.23942829411800515</c:v>
                </c:pt>
                <c:pt idx="4005">
                  <c:v>-0.51208209198869137</c:v>
                </c:pt>
                <c:pt idx="4006">
                  <c:v>-0.33842400874064343</c:v>
                </c:pt>
                <c:pt idx="4007">
                  <c:v>-0.31033501926733909</c:v>
                </c:pt>
                <c:pt idx="4008">
                  <c:v>-0.17907003856450701</c:v>
                </c:pt>
                <c:pt idx="4009">
                  <c:v>-0.30568367634540528</c:v>
                </c:pt>
                <c:pt idx="4010">
                  <c:v>-0.36131245974191833</c:v>
                </c:pt>
                <c:pt idx="4011">
                  <c:v>-0.16478884331938928</c:v>
                </c:pt>
                <c:pt idx="4012">
                  <c:v>-0.12028477703944307</c:v>
                </c:pt>
                <c:pt idx="4013">
                  <c:v>0.1125720879385694</c:v>
                </c:pt>
                <c:pt idx="4014">
                  <c:v>-0.35504820225019679</c:v>
                </c:pt>
                <c:pt idx="4015">
                  <c:v>-0.3081688188007638</c:v>
                </c:pt>
                <c:pt idx="4016">
                  <c:v>-0.37970344779232601</c:v>
                </c:pt>
                <c:pt idx="4017">
                  <c:v>-0.14748271114707465</c:v>
                </c:pt>
                <c:pt idx="4018">
                  <c:v>-8.2284579093638649E-2</c:v>
                </c:pt>
                <c:pt idx="4019">
                  <c:v>-0.34331440877150388</c:v>
                </c:pt>
                <c:pt idx="4020">
                  <c:v>7.8764525234028548E-2</c:v>
                </c:pt>
                <c:pt idx="4021">
                  <c:v>-0.33904602279422502</c:v>
                </c:pt>
                <c:pt idx="4022">
                  <c:v>-0.32536041248628439</c:v>
                </c:pt>
                <c:pt idx="4023">
                  <c:v>-0.23772551453302232</c:v>
                </c:pt>
                <c:pt idx="4024">
                  <c:v>-0.26566589096967619</c:v>
                </c:pt>
                <c:pt idx="4025">
                  <c:v>-0.28319463126985139</c:v>
                </c:pt>
                <c:pt idx="4026">
                  <c:v>-0.16483289800458417</c:v>
                </c:pt>
                <c:pt idx="4027">
                  <c:v>-0.39795818144045736</c:v>
                </c:pt>
                <c:pt idx="4028">
                  <c:v>-0.30963136468909558</c:v>
                </c:pt>
                <c:pt idx="4029">
                  <c:v>-0.26665090169723576</c:v>
                </c:pt>
                <c:pt idx="4030">
                  <c:v>-0.37617750414406931</c:v>
                </c:pt>
                <c:pt idx="4031">
                  <c:v>-0.25977109899766043</c:v>
                </c:pt>
                <c:pt idx="4032">
                  <c:v>-0.24026293616410882</c:v>
                </c:pt>
                <c:pt idx="4033">
                  <c:v>-0.3508320954486458</c:v>
                </c:pt>
                <c:pt idx="4034">
                  <c:v>-0.33460730786481341</c:v>
                </c:pt>
                <c:pt idx="4035">
                  <c:v>-0.31162076735781052</c:v>
                </c:pt>
                <c:pt idx="4036">
                  <c:v>-0.27652745656279826</c:v>
                </c:pt>
                <c:pt idx="4037">
                  <c:v>-0.32053874061221782</c:v>
                </c:pt>
                <c:pt idx="4038">
                  <c:v>-0.31119551137276613</c:v>
                </c:pt>
                <c:pt idx="4039">
                  <c:v>-0.27697738601944172</c:v>
                </c:pt>
                <c:pt idx="4040">
                  <c:v>-0.26135169466239699</c:v>
                </c:pt>
                <c:pt idx="4041">
                  <c:v>-0.31502690558485702</c:v>
                </c:pt>
                <c:pt idx="4042">
                  <c:v>-0.24888781748905625</c:v>
                </c:pt>
                <c:pt idx="4043">
                  <c:v>-0.2875693312433914</c:v>
                </c:pt>
                <c:pt idx="4044">
                  <c:v>-0.35195749472232291</c:v>
                </c:pt>
                <c:pt idx="4045">
                  <c:v>-0.21583029874984017</c:v>
                </c:pt>
                <c:pt idx="4046">
                  <c:v>-0.27799351374074077</c:v>
                </c:pt>
                <c:pt idx="4047">
                  <c:v>-0.41715562677575885</c:v>
                </c:pt>
                <c:pt idx="4048">
                  <c:v>-0.35621765620906876</c:v>
                </c:pt>
                <c:pt idx="4049">
                  <c:v>-0.32043418226076215</c:v>
                </c:pt>
                <c:pt idx="4050">
                  <c:v>-0.40467763532323836</c:v>
                </c:pt>
                <c:pt idx="4051">
                  <c:v>-0.30703343939174832</c:v>
                </c:pt>
                <c:pt idx="4052">
                  <c:v>-0.30065113212362199</c:v>
                </c:pt>
                <c:pt idx="4053">
                  <c:v>-0.15310908466122966</c:v>
                </c:pt>
                <c:pt idx="4054">
                  <c:v>-0.31222457678552057</c:v>
                </c:pt>
                <c:pt idx="4055">
                  <c:v>-0.30519616104929465</c:v>
                </c:pt>
                <c:pt idx="4056">
                  <c:v>-0.26533521320074921</c:v>
                </c:pt>
                <c:pt idx="4057">
                  <c:v>-0.22921459263778793</c:v>
                </c:pt>
                <c:pt idx="4058">
                  <c:v>-0.38715711951359616</c:v>
                </c:pt>
                <c:pt idx="4059">
                  <c:v>-0.28777197910057517</c:v>
                </c:pt>
                <c:pt idx="4060">
                  <c:v>-0.38715711951359616</c:v>
                </c:pt>
                <c:pt idx="4061">
                  <c:v>-0.40375488390674502</c:v>
                </c:pt>
                <c:pt idx="4062">
                  <c:v>-0.27605814589255917</c:v>
                </c:pt>
                <c:pt idx="4063">
                  <c:v>-0.17041697247834967</c:v>
                </c:pt>
                <c:pt idx="4064">
                  <c:v>-0.39683102652197488</c:v>
                </c:pt>
                <c:pt idx="4065">
                  <c:v>-0.25119027235790781</c:v>
                </c:pt>
                <c:pt idx="4066">
                  <c:v>-0.30988157852108494</c:v>
                </c:pt>
                <c:pt idx="4067">
                  <c:v>-0.34205275509555061</c:v>
                </c:pt>
                <c:pt idx="4068">
                  <c:v>-0.39259847073935777</c:v>
                </c:pt>
                <c:pt idx="4069">
                  <c:v>-0.31658929662372215</c:v>
                </c:pt>
                <c:pt idx="4070">
                  <c:v>-0.39633353109052594</c:v>
                </c:pt>
                <c:pt idx="4071">
                  <c:v>-0.18693251728975549</c:v>
                </c:pt>
                <c:pt idx="4072">
                  <c:v>-0.23042221149320802</c:v>
                </c:pt>
                <c:pt idx="4073">
                  <c:v>-0.33638232689620073</c:v>
                </c:pt>
                <c:pt idx="4074">
                  <c:v>-0.44148195019376635</c:v>
                </c:pt>
                <c:pt idx="4075">
                  <c:v>-0.36683427490461756</c:v>
                </c:pt>
                <c:pt idx="4076">
                  <c:v>-0.26440423729372275</c:v>
                </c:pt>
                <c:pt idx="4077">
                  <c:v>-0.38920878149337729</c:v>
                </c:pt>
                <c:pt idx="4078">
                  <c:v>-0.37833548012011153</c:v>
                </c:pt>
                <c:pt idx="4079">
                  <c:v>-0.22008223574605301</c:v>
                </c:pt>
                <c:pt idx="4080">
                  <c:v>-0.30973120983962898</c:v>
                </c:pt>
                <c:pt idx="4081">
                  <c:v>-0.25734997149817351</c:v>
                </c:pt>
                <c:pt idx="4082">
                  <c:v>-0.31037907395253383</c:v>
                </c:pt>
                <c:pt idx="4083">
                  <c:v>-0.30021589600323928</c:v>
                </c:pt>
                <c:pt idx="4084">
                  <c:v>-0.30881668291366871</c:v>
                </c:pt>
                <c:pt idx="4085">
                  <c:v>-0.32701913738607225</c:v>
                </c:pt>
                <c:pt idx="4086">
                  <c:v>-0.33405753325763649</c:v>
                </c:pt>
                <c:pt idx="4087">
                  <c:v>-0.30417532012707332</c:v>
                </c:pt>
                <c:pt idx="4088">
                  <c:v>-0.30589630433792747</c:v>
                </c:pt>
                <c:pt idx="4089">
                  <c:v>-0.2567361819351251</c:v>
                </c:pt>
                <c:pt idx="4090">
                  <c:v>-0.4098164935412828</c:v>
                </c:pt>
                <c:pt idx="4091">
                  <c:v>-0.29534370059825021</c:v>
                </c:pt>
                <c:pt idx="4092">
                  <c:v>-0.32288349452145887</c:v>
                </c:pt>
                <c:pt idx="4093">
                  <c:v>-0.31740748968875976</c:v>
                </c:pt>
                <c:pt idx="4094">
                  <c:v>-0.2493347893895827</c:v>
                </c:pt>
                <c:pt idx="4095">
                  <c:v>-0.41639146853125442</c:v>
                </c:pt>
                <c:pt idx="4096">
                  <c:v>-0.33405753325763649</c:v>
                </c:pt>
                <c:pt idx="4097">
                  <c:v>-0.31032503913200071</c:v>
                </c:pt>
                <c:pt idx="4098">
                  <c:v>0.10072375597308239</c:v>
                </c:pt>
                <c:pt idx="4099">
                  <c:v>-0.38589371019283747</c:v>
                </c:pt>
                <c:pt idx="4100">
                  <c:v>-0.40829815718761236</c:v>
                </c:pt>
                <c:pt idx="4101">
                  <c:v>-0.27037773755787087</c:v>
                </c:pt>
                <c:pt idx="4102">
                  <c:v>-0.20398196678435315</c:v>
                </c:pt>
                <c:pt idx="4103">
                  <c:v>-0.44467721607309602</c:v>
                </c:pt>
                <c:pt idx="4104">
                  <c:v>-0.40260952436239111</c:v>
                </c:pt>
                <c:pt idx="4105">
                  <c:v>-0.49469607493652018</c:v>
                </c:pt>
                <c:pt idx="4106">
                  <c:v>-0.35822350785884971</c:v>
                </c:pt>
                <c:pt idx="4107">
                  <c:v>-3.1678359783570545E-2</c:v>
                </c:pt>
                <c:pt idx="4108">
                  <c:v>-0.10293634582673893</c:v>
                </c:pt>
                <c:pt idx="4109">
                  <c:v>-0.23988173486425923</c:v>
                </c:pt>
                <c:pt idx="4110">
                  <c:v>-0.33898376348315873</c:v>
                </c:pt>
                <c:pt idx="4111">
                  <c:v>-0.36855525911547171</c:v>
                </c:pt>
                <c:pt idx="4112">
                  <c:v>-0.15544385843513225</c:v>
                </c:pt>
                <c:pt idx="4113">
                  <c:v>-0.19966952612187935</c:v>
                </c:pt>
                <c:pt idx="4114">
                  <c:v>-0.38217861011234611</c:v>
                </c:pt>
                <c:pt idx="4115">
                  <c:v>-0.3333914645188602</c:v>
                </c:pt>
                <c:pt idx="4116">
                  <c:v>-0.21187263027081141</c:v>
                </c:pt>
                <c:pt idx="4117">
                  <c:v>-0.2534005275096779</c:v>
                </c:pt>
                <c:pt idx="4118">
                  <c:v>-0.25929180819208286</c:v>
                </c:pt>
                <c:pt idx="4119">
                  <c:v>-0.40650493353035361</c:v>
                </c:pt>
                <c:pt idx="4120">
                  <c:v>-0.31286421640789241</c:v>
                </c:pt>
                <c:pt idx="4121">
                  <c:v>-0.37088005275403596</c:v>
                </c:pt>
                <c:pt idx="4122">
                  <c:v>-0.3497390150800197</c:v>
                </c:pt>
                <c:pt idx="4123">
                  <c:v>-0.2910312599357765</c:v>
                </c:pt>
                <c:pt idx="4124">
                  <c:v>-0.22517703927890254</c:v>
                </c:pt>
                <c:pt idx="4125">
                  <c:v>-0.33665721419978917</c:v>
                </c:pt>
                <c:pt idx="4126">
                  <c:v>-0.35665464797425683</c:v>
                </c:pt>
                <c:pt idx="4127">
                  <c:v>-0.30373185951615755</c:v>
                </c:pt>
                <c:pt idx="4128">
                  <c:v>-0.36838668580814438</c:v>
                </c:pt>
                <c:pt idx="4129">
                  <c:v>-0.24181710271244086</c:v>
                </c:pt>
                <c:pt idx="4130">
                  <c:v>-0.26161835747545253</c:v>
                </c:pt>
                <c:pt idx="4131">
                  <c:v>-0.21463266002975837</c:v>
                </c:pt>
                <c:pt idx="4132">
                  <c:v>-0.34076700700507911</c:v>
                </c:pt>
                <c:pt idx="4133">
                  <c:v>-0.29330377439861288</c:v>
                </c:pt>
                <c:pt idx="4134">
                  <c:v>-0.19094422058931743</c:v>
                </c:pt>
                <c:pt idx="4135">
                  <c:v>-0.21068321604126269</c:v>
                </c:pt>
                <c:pt idx="4136">
                  <c:v>-0.23749468191462872</c:v>
                </c:pt>
                <c:pt idx="4137">
                  <c:v>-0.24881144389881032</c:v>
                </c:pt>
                <c:pt idx="4138">
                  <c:v>-0.26951724545244382</c:v>
                </c:pt>
                <c:pt idx="4139">
                  <c:v>-0.38624434823244125</c:v>
                </c:pt>
                <c:pt idx="4140">
                  <c:v>-0.34882624379886484</c:v>
                </c:pt>
                <c:pt idx="4141">
                  <c:v>-0.38844462324887291</c:v>
                </c:pt>
                <c:pt idx="4142">
                  <c:v>-0.1740374943427237</c:v>
                </c:pt>
                <c:pt idx="4143">
                  <c:v>-0.30464463079731247</c:v>
                </c:pt>
                <c:pt idx="4144">
                  <c:v>-0.22857495301541603</c:v>
                </c:pt>
                <c:pt idx="4145">
                  <c:v>-0.38130813787158063</c:v>
                </c:pt>
                <c:pt idx="4146">
                  <c:v>-0.31823390724433043</c:v>
                </c:pt>
                <c:pt idx="4147">
                  <c:v>-0.12568207358000985</c:v>
                </c:pt>
                <c:pt idx="4148">
                  <c:v>-0.41477679831666137</c:v>
                </c:pt>
                <c:pt idx="4149">
                  <c:v>-0.35822350785884971</c:v>
                </c:pt>
                <c:pt idx="4150">
                  <c:v>-0.28681515313422545</c:v>
                </c:pt>
                <c:pt idx="4151">
                  <c:v>-4.2283242698975626E-2</c:v>
                </c:pt>
                <c:pt idx="4152">
                  <c:v>-0.19673094292026672</c:v>
                </c:pt>
                <c:pt idx="4153">
                  <c:v>-0.33768803525734892</c:v>
                </c:pt>
                <c:pt idx="4154">
                  <c:v>-0.36184578536802914</c:v>
                </c:pt>
                <c:pt idx="4155">
                  <c:v>-0.32081538356061162</c:v>
                </c:pt>
                <c:pt idx="4156">
                  <c:v>-0.19820522458874218</c:v>
                </c:pt>
                <c:pt idx="4157">
                  <c:v>-0.36703867840660664</c:v>
                </c:pt>
                <c:pt idx="4158">
                  <c:v>-0.30530247504555574</c:v>
                </c:pt>
                <c:pt idx="4159">
                  <c:v>-0.39737257663861875</c:v>
                </c:pt>
                <c:pt idx="4160">
                  <c:v>-0.2844263445397896</c:v>
                </c:pt>
                <c:pt idx="4161">
                  <c:v>-0.34010740711203052</c:v>
                </c:pt>
                <c:pt idx="4162">
                  <c:v>-0.36811826735028369</c:v>
                </c:pt>
                <c:pt idx="4163">
                  <c:v>-0.25939987783314933</c:v>
                </c:pt>
                <c:pt idx="4164">
                  <c:v>-0.3384962481870481</c:v>
                </c:pt>
                <c:pt idx="4165">
                  <c:v>-0.3492614799192475</c:v>
                </c:pt>
                <c:pt idx="4166">
                  <c:v>-0.1505517027594665</c:v>
                </c:pt>
                <c:pt idx="4167">
                  <c:v>-0.23927616979174382</c:v>
                </c:pt>
                <c:pt idx="4168">
                  <c:v>-0.357290776307018</c:v>
                </c:pt>
                <c:pt idx="4169">
                  <c:v>-0.32308789802344801</c:v>
                </c:pt>
                <c:pt idx="4170">
                  <c:v>-0.3227672003898594</c:v>
                </c:pt>
                <c:pt idx="4171">
                  <c:v>-0.47365312676823201</c:v>
                </c:pt>
                <c:pt idx="4172">
                  <c:v>-0.38862142104673331</c:v>
                </c:pt>
                <c:pt idx="4173">
                  <c:v>-9.967882063634298E-2</c:v>
                </c:pt>
                <c:pt idx="4174">
                  <c:v>0.13863760019330243</c:v>
                </c:pt>
                <c:pt idx="4175">
                  <c:v>-0.1600834655769223</c:v>
                </c:pt>
                <c:pt idx="4176">
                  <c:v>-0.32363942827543019</c:v>
                </c:pt>
                <c:pt idx="4177">
                  <c:v>-0.39937667264359433</c:v>
                </c:pt>
                <c:pt idx="4178">
                  <c:v>-0.33866482149437543</c:v>
                </c:pt>
                <c:pt idx="4179">
                  <c:v>-0.11341846576481689</c:v>
                </c:pt>
                <c:pt idx="4180">
                  <c:v>-0.24713451437315098</c:v>
                </c:pt>
                <c:pt idx="4181">
                  <c:v>-0.19377648979466897</c:v>
                </c:pt>
                <c:pt idx="4182">
                  <c:v>-0.39532091465883756</c:v>
                </c:pt>
                <c:pt idx="4183">
                  <c:v>-0.48370999072126558</c:v>
                </c:pt>
                <c:pt idx="4184">
                  <c:v>-0.20123016151593923</c:v>
                </c:pt>
                <c:pt idx="4185">
                  <c:v>5.9182980926716297E-3</c:v>
                </c:pt>
                <c:pt idx="4186">
                  <c:v>-0.40737540577111903</c:v>
                </c:pt>
                <c:pt idx="4187">
                  <c:v>-0.23569970261256459</c:v>
                </c:pt>
                <c:pt idx="4188">
                  <c:v>-0.33967217099164787</c:v>
                </c:pt>
                <c:pt idx="4189">
                  <c:v>-0.29162333358334286</c:v>
                </c:pt>
                <c:pt idx="4190">
                  <c:v>-6.7664481589060993E-2</c:v>
                </c:pt>
                <c:pt idx="4191">
                  <c:v>-0.34480104907435383</c:v>
                </c:pt>
                <c:pt idx="4192">
                  <c:v>-0.14115915190040393</c:v>
                </c:pt>
                <c:pt idx="4193">
                  <c:v>-0.36670800063767972</c:v>
                </c:pt>
                <c:pt idx="4194">
                  <c:v>-0.32784379929683755</c:v>
                </c:pt>
                <c:pt idx="4195">
                  <c:v>-0.18289496393087015</c:v>
                </c:pt>
                <c:pt idx="4196">
                  <c:v>-0.30703343939174832</c:v>
                </c:pt>
                <c:pt idx="4197">
                  <c:v>-0.3418600873737051</c:v>
                </c:pt>
                <c:pt idx="4198">
                  <c:v>-0.36812002299508895</c:v>
                </c:pt>
                <c:pt idx="4199">
                  <c:v>-0.22382727623255949</c:v>
                </c:pt>
                <c:pt idx="4200">
                  <c:v>-0.2682638162670235</c:v>
                </c:pt>
                <c:pt idx="4201">
                  <c:v>-0.36026518970329247</c:v>
                </c:pt>
                <c:pt idx="4202">
                  <c:v>-0.27308548814108996</c:v>
                </c:pt>
                <c:pt idx="4203">
                  <c:v>-0.46527670363046841</c:v>
                </c:pt>
                <c:pt idx="4204">
                  <c:v>-0.28361813161009042</c:v>
                </c:pt>
                <c:pt idx="4205">
                  <c:v>-0.37774987531827287</c:v>
                </c:pt>
                <c:pt idx="4206">
                  <c:v>-0.2763770878813423</c:v>
                </c:pt>
                <c:pt idx="4207">
                  <c:v>-0.29253961615410851</c:v>
                </c:pt>
                <c:pt idx="4208">
                  <c:v>-0.16742435445620377</c:v>
                </c:pt>
                <c:pt idx="4209">
                  <c:v>-4.9337508494524965E-2</c:v>
                </c:pt>
                <c:pt idx="4210">
                  <c:v>-0.2637205429861561</c:v>
                </c:pt>
                <c:pt idx="4211">
                  <c:v>-0.29300892682434765</c:v>
                </c:pt>
                <c:pt idx="4212">
                  <c:v>-0.44440232876950764</c:v>
                </c:pt>
                <c:pt idx="4213">
                  <c:v>-0.32839532954881973</c:v>
                </c:pt>
                <c:pt idx="4214">
                  <c:v>-0.32525409849002329</c:v>
                </c:pt>
                <c:pt idx="4215">
                  <c:v>-0.32196074310496553</c:v>
                </c:pt>
                <c:pt idx="4216">
                  <c:v>-0.32621914894690612</c:v>
                </c:pt>
                <c:pt idx="4217">
                  <c:v>-0.29362096074259075</c:v>
                </c:pt>
                <c:pt idx="4218">
                  <c:v>-0.34763682956931607</c:v>
                </c:pt>
                <c:pt idx="4219">
                  <c:v>-0.3195819146458681</c:v>
                </c:pt>
                <c:pt idx="4220">
                  <c:v>-0.33866482149437543</c:v>
                </c:pt>
                <c:pt idx="4221">
                  <c:v>-0.40023069590329369</c:v>
                </c:pt>
                <c:pt idx="4222">
                  <c:v>-0.25474853491121546</c:v>
                </c:pt>
                <c:pt idx="4223">
                  <c:v>-0.29995745768071691</c:v>
                </c:pt>
                <c:pt idx="4224">
                  <c:v>-0.31125601503902711</c:v>
                </c:pt>
                <c:pt idx="4225">
                  <c:v>-0.32615513399103452</c:v>
                </c:pt>
                <c:pt idx="4226">
                  <c:v>-0.29962031106606218</c:v>
                </c:pt>
                <c:pt idx="4227">
                  <c:v>-0.1177050563679672</c:v>
                </c:pt>
                <c:pt idx="4228">
                  <c:v>-0.35912981029427699</c:v>
                </c:pt>
                <c:pt idx="4229">
                  <c:v>-0.32633544307850559</c:v>
                </c:pt>
                <c:pt idx="4230">
                  <c:v>-0.35729253195182337</c:v>
                </c:pt>
                <c:pt idx="4231">
                  <c:v>-0.32676069906354982</c:v>
                </c:pt>
                <c:pt idx="4232">
                  <c:v>-0.31984857745892348</c:v>
                </c:pt>
                <c:pt idx="4233">
                  <c:v>-0.28866065596721208</c:v>
                </c:pt>
                <c:pt idx="4234">
                  <c:v>-0.34817837968595988</c:v>
                </c:pt>
                <c:pt idx="4235">
                  <c:v>-0.24659296425650723</c:v>
                </c:pt>
                <c:pt idx="4236">
                  <c:v>-9.9857918575721599E-3</c:v>
                </c:pt>
                <c:pt idx="4237">
                  <c:v>-0.19348811106613156</c:v>
                </c:pt>
                <c:pt idx="4238">
                  <c:v>-0.25767713797748981</c:v>
                </c:pt>
                <c:pt idx="4239">
                  <c:v>-0.39493971335898803</c:v>
                </c:pt>
                <c:pt idx="4240">
                  <c:v>-0.265718170145404</c:v>
                </c:pt>
                <c:pt idx="4241">
                  <c:v>-0.2848175259749775</c:v>
                </c:pt>
                <c:pt idx="4242">
                  <c:v>-0.37996835496057596</c:v>
                </c:pt>
                <c:pt idx="4243">
                  <c:v>-0.27016510956534878</c:v>
                </c:pt>
                <c:pt idx="4244">
                  <c:v>-0.21090406852431792</c:v>
                </c:pt>
                <c:pt idx="4245">
                  <c:v>-0.31914843417029071</c:v>
                </c:pt>
                <c:pt idx="4246">
                  <c:v>-0.22597176078365275</c:v>
                </c:pt>
                <c:pt idx="4247">
                  <c:v>-0.29276222428196896</c:v>
                </c:pt>
                <c:pt idx="4248">
                  <c:v>-0.26404946511027783</c:v>
                </c:pt>
                <c:pt idx="4249">
                  <c:v>-0.27799998258646846</c:v>
                </c:pt>
                <c:pt idx="4250">
                  <c:v>-0.19366842015360256</c:v>
                </c:pt>
                <c:pt idx="4251">
                  <c:v>-0.25253827975944543</c:v>
                </c:pt>
                <c:pt idx="4252">
                  <c:v>-0.30611891246578804</c:v>
                </c:pt>
                <c:pt idx="4253">
                  <c:v>-0.18386999452309138</c:v>
                </c:pt>
                <c:pt idx="4254">
                  <c:v>-0.2814619112788535</c:v>
                </c:pt>
                <c:pt idx="4255">
                  <c:v>-0.41903695980340727</c:v>
                </c:pt>
                <c:pt idx="4256">
                  <c:v>-0.5370222049697474</c:v>
                </c:pt>
                <c:pt idx="4257">
                  <c:v>-0.44024848127902277</c:v>
                </c:pt>
                <c:pt idx="4258">
                  <c:v>-0.27237536471711882</c:v>
                </c:pt>
                <c:pt idx="4259">
                  <c:v>-0.32989370563181331</c:v>
                </c:pt>
                <c:pt idx="4260">
                  <c:v>-0.37302629294993439</c:v>
                </c:pt>
                <c:pt idx="4261">
                  <c:v>-0.35618182601440695</c:v>
                </c:pt>
                <c:pt idx="4262">
                  <c:v>-0.27027142356160982</c:v>
                </c:pt>
                <c:pt idx="4263">
                  <c:v>-0.28897959795599543</c:v>
                </c:pt>
                <c:pt idx="4264">
                  <c:v>-0.29075461698738264</c:v>
                </c:pt>
                <c:pt idx="4265">
                  <c:v>-0.24464937191779254</c:v>
                </c:pt>
                <c:pt idx="4266">
                  <c:v>-0.24354806705863336</c:v>
                </c:pt>
                <c:pt idx="4267">
                  <c:v>-0.29448967733855086</c:v>
                </c:pt>
                <c:pt idx="4268">
                  <c:v>-0.27352072426147267</c:v>
                </c:pt>
                <c:pt idx="4269">
                  <c:v>-0.10067381149924094</c:v>
                </c:pt>
                <c:pt idx="4270">
                  <c:v>-0.20403249031527565</c:v>
                </c:pt>
                <c:pt idx="4271">
                  <c:v>-0.35243502988309511</c:v>
                </c:pt>
                <c:pt idx="4272">
                  <c:v>-0.35310460991148207</c:v>
                </c:pt>
                <c:pt idx="4273">
                  <c:v>-0.45753640882546609</c:v>
                </c:pt>
                <c:pt idx="4274">
                  <c:v>-0.33253919690396616</c:v>
                </c:pt>
                <c:pt idx="4275">
                  <c:v>-0.27328638035346836</c:v>
                </c:pt>
                <c:pt idx="4276">
                  <c:v>-0.19360791648734163</c:v>
                </c:pt>
                <c:pt idx="4277">
                  <c:v>-0.23953460811426616</c:v>
                </c:pt>
                <c:pt idx="4278">
                  <c:v>-0.20819807358590417</c:v>
                </c:pt>
                <c:pt idx="4279">
                  <c:v>-0.3387171006701033</c:v>
                </c:pt>
                <c:pt idx="4280">
                  <c:v>-0.37433024566627726</c:v>
                </c:pt>
                <c:pt idx="4281">
                  <c:v>-0.40034523439008785</c:v>
                </c:pt>
                <c:pt idx="4282">
                  <c:v>-0.32141096849778872</c:v>
                </c:pt>
                <c:pt idx="4283">
                  <c:v>-0.44213803879720426</c:v>
                </c:pt>
                <c:pt idx="4284">
                  <c:v>-0.33492800549840196</c:v>
                </c:pt>
                <c:pt idx="4285">
                  <c:v>-0.20939571230598597</c:v>
                </c:pt>
                <c:pt idx="4286">
                  <c:v>-0.39264899427028027</c:v>
                </c:pt>
                <c:pt idx="4287">
                  <c:v>-0.33795941127132667</c:v>
                </c:pt>
                <c:pt idx="4288">
                  <c:v>-0.26108503184934168</c:v>
                </c:pt>
                <c:pt idx="4289">
                  <c:v>-0.27409634892797297</c:v>
                </c:pt>
                <c:pt idx="4290">
                  <c:v>-0.27670425436065865</c:v>
                </c:pt>
                <c:pt idx="4291">
                  <c:v>-0.29417249099457299</c:v>
                </c:pt>
                <c:pt idx="4292">
                  <c:v>-0.40229880686414093</c:v>
                </c:pt>
                <c:pt idx="4293">
                  <c:v>-0.23123513762382963</c:v>
                </c:pt>
                <c:pt idx="4294">
                  <c:v>-0.3514241690962121</c:v>
                </c:pt>
                <c:pt idx="4295">
                  <c:v>-0.10915830427807094</c:v>
                </c:pt>
                <c:pt idx="4296">
                  <c:v>-0.23942829411800515</c:v>
                </c:pt>
                <c:pt idx="4297">
                  <c:v>-0.29230702789090951</c:v>
                </c:pt>
                <c:pt idx="4298">
                  <c:v>-0.36677201559355127</c:v>
                </c:pt>
                <c:pt idx="4299">
                  <c:v>-0.3047068901083787</c:v>
                </c:pt>
                <c:pt idx="4300">
                  <c:v>-8.5461640347096898E-2</c:v>
                </c:pt>
                <c:pt idx="4301">
                  <c:v>-0.3954389644352424</c:v>
                </c:pt>
                <c:pt idx="4302">
                  <c:v>-0.43522591719257786</c:v>
                </c:pt>
                <c:pt idx="4303">
                  <c:v>-0.25669037160512492</c:v>
                </c:pt>
                <c:pt idx="4304">
                  <c:v>2.0339881883906757E-2</c:v>
                </c:pt>
                <c:pt idx="4305">
                  <c:v>-0.16825077201177446</c:v>
                </c:pt>
                <c:pt idx="4306">
                  <c:v>-0.27925341177188878</c:v>
                </c:pt>
                <c:pt idx="4307">
                  <c:v>-0.31697225356837705</c:v>
                </c:pt>
                <c:pt idx="4308">
                  <c:v>-0.31800954347166449</c:v>
                </c:pt>
                <c:pt idx="4309">
                  <c:v>-0.4362990372905271</c:v>
                </c:pt>
                <c:pt idx="4310">
                  <c:v>-0.3837492256417443</c:v>
                </c:pt>
                <c:pt idx="4311">
                  <c:v>-0.40154462875497493</c:v>
                </c:pt>
                <c:pt idx="4312">
                  <c:v>-0.27146083779115859</c:v>
                </c:pt>
                <c:pt idx="4313">
                  <c:v>-0.30388047255280815</c:v>
                </c:pt>
                <c:pt idx="4314">
                  <c:v>-0.46322504165068734</c:v>
                </c:pt>
                <c:pt idx="4315">
                  <c:v>-0.20543628818215193</c:v>
                </c:pt>
                <c:pt idx="4316">
                  <c:v>-0.21859208415359244</c:v>
                </c:pt>
                <c:pt idx="4317">
                  <c:v>-0.26831960673236205</c:v>
                </c:pt>
                <c:pt idx="4318">
                  <c:v>-0.22739376327640035</c:v>
                </c:pt>
                <c:pt idx="4319">
                  <c:v>-0.30578999034166637</c:v>
                </c:pt>
                <c:pt idx="4320">
                  <c:v>-0.27114189580237524</c:v>
                </c:pt>
                <c:pt idx="4321">
                  <c:v>-0.37822741047904507</c:v>
                </c:pt>
                <c:pt idx="4322">
                  <c:v>-5.0795219027266886E-3</c:v>
                </c:pt>
                <c:pt idx="4323">
                  <c:v>-0.27654566118866974</c:v>
                </c:pt>
                <c:pt idx="4324">
                  <c:v>1.7315526400546455E-3</c:v>
                </c:pt>
                <c:pt idx="4325">
                  <c:v>-0.17159289528294935</c:v>
                </c:pt>
                <c:pt idx="4326">
                  <c:v>-0.19247078143352087</c:v>
                </c:pt>
                <c:pt idx="4327">
                  <c:v>-0.34492907898609698</c:v>
                </c:pt>
                <c:pt idx="4328">
                  <c:v>-0.27701497185890889</c:v>
                </c:pt>
                <c:pt idx="4329">
                  <c:v>-0.3491551659229864</c:v>
                </c:pt>
                <c:pt idx="4330">
                  <c:v>-0.23748294613448501</c:v>
                </c:pt>
                <c:pt idx="4331">
                  <c:v>-0.38331574516616695</c:v>
                </c:pt>
                <c:pt idx="4332">
                  <c:v>-0.11695087825880121</c:v>
                </c:pt>
                <c:pt idx="4333">
                  <c:v>-0.36126840505672353</c:v>
                </c:pt>
                <c:pt idx="4334">
                  <c:v>-0.37271733109648952</c:v>
                </c:pt>
                <c:pt idx="4335">
                  <c:v>-0.39245632654843488</c:v>
                </c:pt>
                <c:pt idx="4336">
                  <c:v>-0.19404139696291905</c:v>
                </c:pt>
                <c:pt idx="4337">
                  <c:v>-0.11212273753900709</c:v>
                </c:pt>
                <c:pt idx="4338">
                  <c:v>1.4500880377229672E-2</c:v>
                </c:pt>
                <c:pt idx="4339">
                  <c:v>-0.19461877727422466</c:v>
                </c:pt>
                <c:pt idx="4340">
                  <c:v>-0.46679328433933348</c:v>
                </c:pt>
                <c:pt idx="4341">
                  <c:v>-0.26588674345273133</c:v>
                </c:pt>
                <c:pt idx="4342">
                  <c:v>-0.38320767552510049</c:v>
                </c:pt>
                <c:pt idx="4343">
                  <c:v>-0.27546256095538202</c:v>
                </c:pt>
                <c:pt idx="4344">
                  <c:v>-0.32514427320415151</c:v>
                </c:pt>
                <c:pt idx="4345">
                  <c:v>-0.22748187264678998</c:v>
                </c:pt>
                <c:pt idx="4346">
                  <c:v>-0.31682012924211578</c:v>
                </c:pt>
                <c:pt idx="4347">
                  <c:v>-0.22091687779215671</c:v>
                </c:pt>
                <c:pt idx="4348">
                  <c:v>-0.34287094816058816</c:v>
                </c:pt>
                <c:pt idx="4349">
                  <c:v>-0.25089366913883721</c:v>
                </c:pt>
                <c:pt idx="4350">
                  <c:v>-0.49625024148485231</c:v>
                </c:pt>
                <c:pt idx="4351">
                  <c:v>-0.44072601643979503</c:v>
                </c:pt>
                <c:pt idx="4352">
                  <c:v>-0.18024947265871732</c:v>
                </c:pt>
                <c:pt idx="4353">
                  <c:v>-0.25275266339677294</c:v>
                </c:pt>
                <c:pt idx="4354">
                  <c:v>-0.31234087091712004</c:v>
                </c:pt>
                <c:pt idx="4355">
                  <c:v>-0.3137934366701135</c:v>
                </c:pt>
                <c:pt idx="4356">
                  <c:v>-0.33574444291863426</c:v>
                </c:pt>
                <c:pt idx="4357">
                  <c:v>-0.18506938888797847</c:v>
                </c:pt>
                <c:pt idx="4358">
                  <c:v>-0.22161702108078946</c:v>
                </c:pt>
                <c:pt idx="4359">
                  <c:v>-7.5288482262463888E-2</c:v>
                </c:pt>
                <c:pt idx="4360">
                  <c:v>-0.25545043384465366</c:v>
                </c:pt>
                <c:pt idx="4361">
                  <c:v>0.15080662979237808</c:v>
                </c:pt>
                <c:pt idx="4362">
                  <c:v>-0.40578482997104404</c:v>
                </c:pt>
                <c:pt idx="4363">
                  <c:v>-0.31892231475281951</c:v>
                </c:pt>
                <c:pt idx="4364">
                  <c:v>-0.35936711175839825</c:v>
                </c:pt>
                <c:pt idx="4365">
                  <c:v>-0.13742584719404105</c:v>
                </c:pt>
                <c:pt idx="4366">
                  <c:v>-0.39791237111045719</c:v>
                </c:pt>
                <c:pt idx="4367">
                  <c:v>-0.18623708720204513</c:v>
                </c:pt>
                <c:pt idx="4368">
                  <c:v>-0.38557476820405417</c:v>
                </c:pt>
                <c:pt idx="4369">
                  <c:v>-0.27562290977217635</c:v>
                </c:pt>
                <c:pt idx="4370">
                  <c:v>-0.37704973202964009</c:v>
                </c:pt>
                <c:pt idx="4371">
                  <c:v>-0.44028255582887926</c:v>
                </c:pt>
                <c:pt idx="4372">
                  <c:v>-0.36681431463394076</c:v>
                </c:pt>
                <c:pt idx="4373">
                  <c:v>-0.3385467717179706</c:v>
                </c:pt>
                <c:pt idx="4374">
                  <c:v>-0.37406533849802726</c:v>
                </c:pt>
                <c:pt idx="4375">
                  <c:v>-0.21696743380366104</c:v>
                </c:pt>
                <c:pt idx="4376">
                  <c:v>-0.34741422144145551</c:v>
                </c:pt>
                <c:pt idx="4377">
                  <c:v>-6.8322325837304215E-2</c:v>
                </c:pt>
                <c:pt idx="4378">
                  <c:v>-0.22451568374104863</c:v>
                </c:pt>
                <c:pt idx="4379">
                  <c:v>-0.35580238035936274</c:v>
                </c:pt>
                <c:pt idx="4380">
                  <c:v>-0.3641805591419317</c:v>
                </c:pt>
                <c:pt idx="4381">
                  <c:v>-0.35124737129835176</c:v>
                </c:pt>
                <c:pt idx="4382">
                  <c:v>-0.32855567836561406</c:v>
                </c:pt>
                <c:pt idx="4383">
                  <c:v>-0.30540703339701147</c:v>
                </c:pt>
                <c:pt idx="4384">
                  <c:v>-0.34276463416432701</c:v>
                </c:pt>
                <c:pt idx="4385">
                  <c:v>-0.2028366072399993</c:v>
                </c:pt>
                <c:pt idx="4386">
                  <c:v>-0.13705462602952995</c:v>
                </c:pt>
                <c:pt idx="4387">
                  <c:v>-0.2081422831205656</c:v>
                </c:pt>
                <c:pt idx="4388">
                  <c:v>-0.3414048909826457</c:v>
                </c:pt>
                <c:pt idx="4389">
                  <c:v>-0.15938332228828953</c:v>
                </c:pt>
                <c:pt idx="4390">
                  <c:v>3.4994053938340992E-2</c:v>
                </c:pt>
                <c:pt idx="4391">
                  <c:v>-0.32978914728035763</c:v>
                </c:pt>
                <c:pt idx="4392">
                  <c:v>-0.15753781945530282</c:v>
                </c:pt>
                <c:pt idx="4393">
                  <c:v>-0.30108461259919933</c:v>
                </c:pt>
                <c:pt idx="4394">
                  <c:v>-0.24826989378216643</c:v>
                </c:pt>
                <c:pt idx="4395">
                  <c:v>-0.27357300343720059</c:v>
                </c:pt>
                <c:pt idx="4396">
                  <c:v>-0.26930461745992162</c:v>
                </c:pt>
                <c:pt idx="4397">
                  <c:v>-0.2269702629361614</c:v>
                </c:pt>
                <c:pt idx="4398">
                  <c:v>-0.39392062808157202</c:v>
                </c:pt>
                <c:pt idx="4399">
                  <c:v>-0.39158409866286403</c:v>
                </c:pt>
                <c:pt idx="4400">
                  <c:v>-0.33839640303651475</c:v>
                </c:pt>
                <c:pt idx="4401">
                  <c:v>-3.5351160823672532E-2</c:v>
                </c:pt>
                <c:pt idx="4402">
                  <c:v>-0.22372743108202617</c:v>
                </c:pt>
                <c:pt idx="4403">
                  <c:v>-0.23923387075135433</c:v>
                </c:pt>
                <c:pt idx="4404">
                  <c:v>-0.36164138186603995</c:v>
                </c:pt>
                <c:pt idx="4405">
                  <c:v>-0.1603601085253161</c:v>
                </c:pt>
                <c:pt idx="4406">
                  <c:v>-0.27611218071309229</c:v>
                </c:pt>
                <c:pt idx="4407">
                  <c:v>-0.21090582416912321</c:v>
                </c:pt>
                <c:pt idx="4408">
                  <c:v>-0.29086268662844911</c:v>
                </c:pt>
                <c:pt idx="4409">
                  <c:v>-0.23999802899585868</c:v>
                </c:pt>
                <c:pt idx="4410">
                  <c:v>-0.32963877859890167</c:v>
                </c:pt>
                <c:pt idx="4411">
                  <c:v>-0.31320136302254709</c:v>
                </c:pt>
                <c:pt idx="4412">
                  <c:v>-0.26102277253827544</c:v>
                </c:pt>
                <c:pt idx="4413">
                  <c:v>-0.30535475422128366</c:v>
                </c:pt>
                <c:pt idx="4414">
                  <c:v>-0.11569098022765319</c:v>
                </c:pt>
                <c:pt idx="4415">
                  <c:v>-0.2834513139475684</c:v>
                </c:pt>
                <c:pt idx="4416">
                  <c:v>-0.33563461763276248</c:v>
                </c:pt>
                <c:pt idx="4417">
                  <c:v>-0.31828618642005829</c:v>
                </c:pt>
                <c:pt idx="4418">
                  <c:v>-0.201274216201134</c:v>
                </c:pt>
                <c:pt idx="4419">
                  <c:v>-0.3704530411241862</c:v>
                </c:pt>
                <c:pt idx="4420">
                  <c:v>-0.29632695568100448</c:v>
                </c:pt>
                <c:pt idx="4421">
                  <c:v>-0.28243047302534702</c:v>
                </c:pt>
                <c:pt idx="4422">
                  <c:v>-0.2263223988232565</c:v>
                </c:pt>
                <c:pt idx="4423">
                  <c:v>-0.34363510640509254</c:v>
                </c:pt>
                <c:pt idx="4424">
                  <c:v>-0.27465610367048821</c:v>
                </c:pt>
                <c:pt idx="4425">
                  <c:v>-0.29373725487419028</c:v>
                </c:pt>
                <c:pt idx="4426">
                  <c:v>-0.20371705961610304</c:v>
                </c:pt>
                <c:pt idx="4427">
                  <c:v>-0.29545001459451137</c:v>
                </c:pt>
                <c:pt idx="4428">
                  <c:v>-0.30908981457245177</c:v>
                </c:pt>
                <c:pt idx="4429">
                  <c:v>-0.31752378382035928</c:v>
                </c:pt>
                <c:pt idx="4430">
                  <c:v>-0.35293252531454405</c:v>
                </c:pt>
                <c:pt idx="4431">
                  <c:v>-0.31400957595224632</c:v>
                </c:pt>
                <c:pt idx="4432">
                  <c:v>-0.4485003857946539</c:v>
                </c:pt>
                <c:pt idx="4433">
                  <c:v>-2.2546002891835643E-2</c:v>
                </c:pt>
                <c:pt idx="4434">
                  <c:v>-0.33990651489965201</c:v>
                </c:pt>
                <c:pt idx="4435">
                  <c:v>-0.44327517385102516</c:v>
                </c:pt>
                <c:pt idx="4436">
                  <c:v>-0.38104323070333057</c:v>
                </c:pt>
                <c:pt idx="4437">
                  <c:v>-0.24117570744526368</c:v>
                </c:pt>
                <c:pt idx="4438">
                  <c:v>-0.26517486438395488</c:v>
                </c:pt>
                <c:pt idx="4439">
                  <c:v>-0.2650145155671606</c:v>
                </c:pt>
                <c:pt idx="4440">
                  <c:v>-0.2711859504875701</c:v>
                </c:pt>
                <c:pt idx="4441">
                  <c:v>-0.39299787666507868</c:v>
                </c:pt>
                <c:pt idx="4442">
                  <c:v>-0.40191584991948603</c:v>
                </c:pt>
                <c:pt idx="4443">
                  <c:v>-0.26929463732458325</c:v>
                </c:pt>
                <c:pt idx="4444">
                  <c:v>-0.2088259774281323</c:v>
                </c:pt>
                <c:pt idx="4445">
                  <c:v>-0.30200089516996498</c:v>
                </c:pt>
                <c:pt idx="4446">
                  <c:v>-0.26057931192735961</c:v>
                </c:pt>
                <c:pt idx="4447">
                  <c:v>-0.25355912068166686</c:v>
                </c:pt>
                <c:pt idx="4448">
                  <c:v>-0.24939704870064897</c:v>
                </c:pt>
                <c:pt idx="4449">
                  <c:v>-6.4986671411857017E-2</c:v>
                </c:pt>
                <c:pt idx="4450">
                  <c:v>-0.29530787040358847</c:v>
                </c:pt>
                <c:pt idx="4451">
                  <c:v>-0.26205359359583519</c:v>
                </c:pt>
                <c:pt idx="4452">
                  <c:v>-0.27825666526418547</c:v>
                </c:pt>
                <c:pt idx="4453">
                  <c:v>-7.3577478186948084E-2</c:v>
                </c:pt>
                <c:pt idx="4454">
                  <c:v>-0.34082926631614541</c:v>
                </c:pt>
                <c:pt idx="4455">
                  <c:v>-0.27714124612584673</c:v>
                </c:pt>
                <c:pt idx="4456">
                  <c:v>-0.43510962306097839</c:v>
                </c:pt>
                <c:pt idx="4457">
                  <c:v>-0.47878376049574334</c:v>
                </c:pt>
                <c:pt idx="4458">
                  <c:v>-0.31341399101506928</c:v>
                </c:pt>
                <c:pt idx="4459">
                  <c:v>-0.13272222509637943</c:v>
                </c:pt>
                <c:pt idx="4460">
                  <c:v>-0.25961075018086616</c:v>
                </c:pt>
                <c:pt idx="4461">
                  <c:v>-0.27389370107078914</c:v>
                </c:pt>
                <c:pt idx="4462">
                  <c:v>-0.30617294728632122</c:v>
                </c:pt>
                <c:pt idx="4463">
                  <c:v>-0.34044630937149051</c:v>
                </c:pt>
                <c:pt idx="4464">
                  <c:v>-0.28757931137872977</c:v>
                </c:pt>
                <c:pt idx="4465">
                  <c:v>-0.28660252514170326</c:v>
                </c:pt>
                <c:pt idx="4466">
                  <c:v>-0.30729834655999833</c:v>
                </c:pt>
                <c:pt idx="4467">
                  <c:v>-3.8811333871252185E-2</c:v>
                </c:pt>
                <c:pt idx="4468">
                  <c:v>-0.2710355818061142</c:v>
                </c:pt>
                <c:pt idx="4469">
                  <c:v>-0.2860051845597209</c:v>
                </c:pt>
                <c:pt idx="4470">
                  <c:v>-0.2665428320561693</c:v>
                </c:pt>
                <c:pt idx="4471">
                  <c:v>-0.31287244089842547</c:v>
                </c:pt>
                <c:pt idx="4472">
                  <c:v>-0.27269255106109674</c:v>
                </c:pt>
                <c:pt idx="4473">
                  <c:v>-0.21599064756663441</c:v>
                </c:pt>
                <c:pt idx="4474">
                  <c:v>-0.31940511684800776</c:v>
                </c:pt>
                <c:pt idx="4475">
                  <c:v>-7.5583329836729052E-2</c:v>
                </c:pt>
                <c:pt idx="4476">
                  <c:v>-0.19165434401328857</c:v>
                </c:pt>
                <c:pt idx="4477">
                  <c:v>-0.3854784343431315</c:v>
                </c:pt>
                <c:pt idx="4478">
                  <c:v>-0.32405294848033078</c:v>
                </c:pt>
                <c:pt idx="4479">
                  <c:v>-0.20550030313802348</c:v>
                </c:pt>
                <c:pt idx="4480">
                  <c:v>-0.16209107287150856</c:v>
                </c:pt>
                <c:pt idx="4481">
                  <c:v>-0.19296005237443672</c:v>
                </c:pt>
                <c:pt idx="4482">
                  <c:v>7.0548450913059335E-2</c:v>
                </c:pt>
                <c:pt idx="4483">
                  <c:v>-0.14829563727769621</c:v>
                </c:pt>
                <c:pt idx="4484">
                  <c:v>-0.3629729402865115</c:v>
                </c:pt>
                <c:pt idx="4485">
                  <c:v>-0.16130519871152219</c:v>
                </c:pt>
                <c:pt idx="4486">
                  <c:v>-0.22994292068763042</c:v>
                </c:pt>
                <c:pt idx="4487">
                  <c:v>-0.3525548353043052</c:v>
                </c:pt>
                <c:pt idx="4488">
                  <c:v>-0.31676960571119328</c:v>
                </c:pt>
                <c:pt idx="4489">
                  <c:v>-0.42229272934899792</c:v>
                </c:pt>
                <c:pt idx="4490">
                  <c:v>-0.38870953041712297</c:v>
                </c:pt>
                <c:pt idx="4491">
                  <c:v>-0.32351315400849234</c:v>
                </c:pt>
                <c:pt idx="4492">
                  <c:v>-0.31157671267261566</c:v>
                </c:pt>
                <c:pt idx="4493">
                  <c:v>-0.35363442424798208</c:v>
                </c:pt>
                <c:pt idx="4494">
                  <c:v>-0.27373335225399487</c:v>
                </c:pt>
                <c:pt idx="4495">
                  <c:v>-0.34640160500976719</c:v>
                </c:pt>
                <c:pt idx="4496">
                  <c:v>-0.4647774525542141</c:v>
                </c:pt>
                <c:pt idx="4497">
                  <c:v>-0.26150206334385295</c:v>
                </c:pt>
                <c:pt idx="4498">
                  <c:v>-0.41629337902552643</c:v>
                </c:pt>
                <c:pt idx="4499">
                  <c:v>-0.35569431071829638</c:v>
                </c:pt>
                <c:pt idx="4500">
                  <c:v>-0.31141636385582144</c:v>
                </c:pt>
                <c:pt idx="4501">
                  <c:v>-0.37412935345389881</c:v>
                </c:pt>
                <c:pt idx="4502">
                  <c:v>-0.18182008818811551</c:v>
                </c:pt>
                <c:pt idx="4503">
                  <c:v>-0.17814553150320836</c:v>
                </c:pt>
                <c:pt idx="4504">
                  <c:v>-0.11949005553469293</c:v>
                </c:pt>
                <c:pt idx="4505">
                  <c:v>-0.32623088472704975</c:v>
                </c:pt>
                <c:pt idx="4506">
                  <c:v>-0.24242913663068405</c:v>
                </c:pt>
                <c:pt idx="4507">
                  <c:v>-0.14678081221363654</c:v>
                </c:pt>
                <c:pt idx="4508">
                  <c:v>-0.3250855251826959</c:v>
                </c:pt>
                <c:pt idx="4509">
                  <c:v>-0.2093857321706476</c:v>
                </c:pt>
                <c:pt idx="4510">
                  <c:v>-0.29842267234598047</c:v>
                </c:pt>
                <c:pt idx="4511">
                  <c:v>-0.28302430231771875</c:v>
                </c:pt>
                <c:pt idx="4512">
                  <c:v>-0.22176738976224536</c:v>
                </c:pt>
                <c:pt idx="4513">
                  <c:v>-0.14731062655013666</c:v>
                </c:pt>
                <c:pt idx="4514">
                  <c:v>-0.21316835849662122</c:v>
                </c:pt>
                <c:pt idx="4515">
                  <c:v>-0.38634890658389698</c:v>
                </c:pt>
                <c:pt idx="4516">
                  <c:v>-0.30425344936212456</c:v>
                </c:pt>
                <c:pt idx="4517">
                  <c:v>-0.10747315026187856</c:v>
                </c:pt>
                <c:pt idx="4518">
                  <c:v>-0.52756092595389092</c:v>
                </c:pt>
                <c:pt idx="4519">
                  <c:v>-0.27669427422532022</c:v>
                </c:pt>
                <c:pt idx="4520">
                  <c:v>-0.43245590729829253</c:v>
                </c:pt>
                <c:pt idx="4521">
                  <c:v>-0.16461851436725661</c:v>
                </c:pt>
                <c:pt idx="4522">
                  <c:v>-0.2881449559098917</c:v>
                </c:pt>
                <c:pt idx="4523">
                  <c:v>-0.36163315737550689</c:v>
                </c:pt>
                <c:pt idx="4524">
                  <c:v>-0.34627884203244003</c:v>
                </c:pt>
                <c:pt idx="4525">
                  <c:v>-0.40035521452542622</c:v>
                </c:pt>
                <c:pt idx="4526">
                  <c:v>-0.41396036089642918</c:v>
                </c:pt>
                <c:pt idx="4527">
                  <c:v>-0.38253985114151884</c:v>
                </c:pt>
                <c:pt idx="4528">
                  <c:v>-0.22678995384869022</c:v>
                </c:pt>
                <c:pt idx="4529">
                  <c:v>-0.2501952814950098</c:v>
                </c:pt>
                <c:pt idx="4530">
                  <c:v>-0.17953934923474615</c:v>
                </c:pt>
                <c:pt idx="4531">
                  <c:v>-0.21624381895474074</c:v>
                </c:pt>
                <c:pt idx="4532">
                  <c:v>-0.18640917179898309</c:v>
                </c:pt>
                <c:pt idx="4533">
                  <c:v>-0.40978655313526757</c:v>
                </c:pt>
                <c:pt idx="4534">
                  <c:v>-0.46082800856571848</c:v>
                </c:pt>
                <c:pt idx="4535">
                  <c:v>-0.35639620965173446</c:v>
                </c:pt>
                <c:pt idx="4536">
                  <c:v>-0.33530920679825144</c:v>
                </c:pt>
                <c:pt idx="4537">
                  <c:v>-0.46396277077878723</c:v>
                </c:pt>
                <c:pt idx="4538">
                  <c:v>-0.2045135367656585</c:v>
                </c:pt>
                <c:pt idx="4539">
                  <c:v>-0.23312820643162174</c:v>
                </c:pt>
                <c:pt idx="4540">
                  <c:v>-0.45657958285911626</c:v>
                </c:pt>
                <c:pt idx="4541">
                  <c:v>-0.37147563769121295</c:v>
                </c:pt>
                <c:pt idx="4542">
                  <c:v>-0.20861334943561019</c:v>
                </c:pt>
                <c:pt idx="4543">
                  <c:v>-0.36249189383612862</c:v>
                </c:pt>
                <c:pt idx="4544">
                  <c:v>-0.25399260115724431</c:v>
                </c:pt>
                <c:pt idx="4545">
                  <c:v>-0.13857120673839496</c:v>
                </c:pt>
                <c:pt idx="4546">
                  <c:v>-0.2938976036909845</c:v>
                </c:pt>
                <c:pt idx="4547">
                  <c:v>-0.35655304717891811</c:v>
                </c:pt>
                <c:pt idx="4548">
                  <c:v>-0.26935514099084418</c:v>
                </c:pt>
                <c:pt idx="4549">
                  <c:v>-0.2284786191544933</c:v>
                </c:pt>
                <c:pt idx="4550">
                  <c:v>-0.31006835645428371</c:v>
                </c:pt>
                <c:pt idx="4551">
                  <c:v>-0.27849100917218972</c:v>
                </c:pt>
                <c:pt idx="4552">
                  <c:v>-0.4067880453244751</c:v>
                </c:pt>
                <c:pt idx="4553">
                  <c:v>-0.23398869853704884</c:v>
                </c:pt>
                <c:pt idx="4554">
                  <c:v>-0.40503065186187809</c:v>
                </c:pt>
                <c:pt idx="4555">
                  <c:v>-0.34467064066357467</c:v>
                </c:pt>
                <c:pt idx="4556">
                  <c:v>-0.32028381357930619</c:v>
                </c:pt>
                <c:pt idx="4557">
                  <c:v>-0.21745494909977159</c:v>
                </c:pt>
                <c:pt idx="4558">
                  <c:v>-0.40257369416772937</c:v>
                </c:pt>
                <c:pt idx="4559">
                  <c:v>-0.18835923298342547</c:v>
                </c:pt>
                <c:pt idx="4560">
                  <c:v>-0.15771637289796861</c:v>
                </c:pt>
                <c:pt idx="4561">
                  <c:v>-0.33298441315968724</c:v>
                </c:pt>
                <c:pt idx="4562">
                  <c:v>-0.28638989714918106</c:v>
                </c:pt>
                <c:pt idx="4563">
                  <c:v>-0.34546240461220779</c:v>
                </c:pt>
                <c:pt idx="4564">
                  <c:v>-0.22663136067670134</c:v>
                </c:pt>
                <c:pt idx="4565">
                  <c:v>-0.23949055342907141</c:v>
                </c:pt>
                <c:pt idx="4566">
                  <c:v>-0.28545716559734935</c:v>
                </c:pt>
                <c:pt idx="4567">
                  <c:v>-0.37205126235771324</c:v>
                </c:pt>
                <c:pt idx="4568">
                  <c:v>-0.30379411882722379</c:v>
                </c:pt>
                <c:pt idx="4569">
                  <c:v>-0.18803382214891456</c:v>
                </c:pt>
                <c:pt idx="4570">
                  <c:v>-0.30308399540325265</c:v>
                </c:pt>
                <c:pt idx="4571">
                  <c:v>-0.26085419923094805</c:v>
                </c:pt>
                <c:pt idx="4572">
                  <c:v>-0.27404055846263436</c:v>
                </c:pt>
                <c:pt idx="4573">
                  <c:v>-0.36287309513597821</c:v>
                </c:pt>
                <c:pt idx="4574">
                  <c:v>-0.35369021471332074</c:v>
                </c:pt>
                <c:pt idx="4575">
                  <c:v>-0.24739119705086801</c:v>
                </c:pt>
                <c:pt idx="4576">
                  <c:v>-0.20057231726769592</c:v>
                </c:pt>
                <c:pt idx="4577">
                  <c:v>-0.51750581764566261</c:v>
                </c:pt>
                <c:pt idx="4578">
                  <c:v>-0.34806032990955504</c:v>
                </c:pt>
                <c:pt idx="4579">
                  <c:v>-0.34509940793822963</c:v>
                </c:pt>
                <c:pt idx="4580">
                  <c:v>-0.36276502549491174</c:v>
                </c:pt>
                <c:pt idx="4581">
                  <c:v>-0.30271101859393612</c:v>
                </c:pt>
                <c:pt idx="4582">
                  <c:v>-0.3522781923559114</c:v>
                </c:pt>
                <c:pt idx="4583">
                  <c:v>-0.39310243501653441</c:v>
                </c:pt>
                <c:pt idx="4584">
                  <c:v>-0.27026319907107677</c:v>
                </c:pt>
                <c:pt idx="4585">
                  <c:v>-0.31784272580914252</c:v>
                </c:pt>
                <c:pt idx="4586">
                  <c:v>-0.32638125340850566</c:v>
                </c:pt>
                <c:pt idx="4587">
                  <c:v>-0.42986445084667291</c:v>
                </c:pt>
                <c:pt idx="4588">
                  <c:v>-0.27734564962783587</c:v>
                </c:pt>
                <c:pt idx="4589">
                  <c:v>-0.41457239481467223</c:v>
                </c:pt>
                <c:pt idx="4590">
                  <c:v>-0.3727273112318279</c:v>
                </c:pt>
                <c:pt idx="4591">
                  <c:v>-0.43711547471075934</c:v>
                </c:pt>
                <c:pt idx="4592">
                  <c:v>-0.23986177459358246</c:v>
                </c:pt>
                <c:pt idx="4593">
                  <c:v>-0.1942540249554412</c:v>
                </c:pt>
                <c:pt idx="4594">
                  <c:v>-9.3314717994088067E-2</c:v>
                </c:pt>
                <c:pt idx="4595">
                  <c:v>-0.37088180839884127</c:v>
                </c:pt>
                <c:pt idx="4596">
                  <c:v>-0.25977109899766043</c:v>
                </c:pt>
                <c:pt idx="4597">
                  <c:v>-0.27598590644615445</c:v>
                </c:pt>
                <c:pt idx="4598">
                  <c:v>-0.32128644987565619</c:v>
                </c:pt>
                <c:pt idx="4599">
                  <c:v>-0.26868084776153484</c:v>
                </c:pt>
                <c:pt idx="4600">
                  <c:v>-0.19958906218494166</c:v>
                </c:pt>
                <c:pt idx="4601">
                  <c:v>-0.22031306836444658</c:v>
                </c:pt>
                <c:pt idx="4602">
                  <c:v>-0.35621765620906876</c:v>
                </c:pt>
                <c:pt idx="4603">
                  <c:v>-0.29869931529437421</c:v>
                </c:pt>
                <c:pt idx="4604">
                  <c:v>-0.25685247606672457</c:v>
                </c:pt>
                <c:pt idx="4605">
                  <c:v>-0.17139200307057081</c:v>
                </c:pt>
                <c:pt idx="4606">
                  <c:v>5.3216468681421249E-2</c:v>
                </c:pt>
                <c:pt idx="4607">
                  <c:v>-0.33806923655719839</c:v>
                </c:pt>
                <c:pt idx="4608">
                  <c:v>-0.41590395323514384</c:v>
                </c:pt>
                <c:pt idx="4609">
                  <c:v>-0.15229264724099736</c:v>
                </c:pt>
                <c:pt idx="4610">
                  <c:v>-0.2565940377442022</c:v>
                </c:pt>
                <c:pt idx="4611">
                  <c:v>-0.37698571707376849</c:v>
                </c:pt>
                <c:pt idx="4612">
                  <c:v>-7.9398275067753821E-2</c:v>
                </c:pt>
                <c:pt idx="4613">
                  <c:v>-0.30604667301938343</c:v>
                </c:pt>
                <c:pt idx="4614">
                  <c:v>-0.27516946902592215</c:v>
                </c:pt>
                <c:pt idx="4615">
                  <c:v>-0.17882922581077498</c:v>
                </c:pt>
                <c:pt idx="4616">
                  <c:v>-0.31557021134630614</c:v>
                </c:pt>
                <c:pt idx="4617">
                  <c:v>-0.33449923822374694</c:v>
                </c:pt>
                <c:pt idx="4618">
                  <c:v>-0.20906854582666967</c:v>
                </c:pt>
                <c:pt idx="4619">
                  <c:v>-0.31184984433139878</c:v>
                </c:pt>
                <c:pt idx="4620">
                  <c:v>-0.12895133455054952</c:v>
                </c:pt>
                <c:pt idx="4621">
                  <c:v>-0.26108503184934168</c:v>
                </c:pt>
                <c:pt idx="4622">
                  <c:v>-0.40943178095182259</c:v>
                </c:pt>
                <c:pt idx="4623">
                  <c:v>-0.44873297405785278</c:v>
                </c:pt>
                <c:pt idx="4624">
                  <c:v>-0.39374207463890631</c:v>
                </c:pt>
                <c:pt idx="4625">
                  <c:v>-0.37774987531827287</c:v>
                </c:pt>
                <c:pt idx="4626">
                  <c:v>-0.32325647133077534</c:v>
                </c:pt>
                <c:pt idx="4627">
                  <c:v>-0.23620542253454666</c:v>
                </c:pt>
                <c:pt idx="4628">
                  <c:v>-0.37953311884019331</c:v>
                </c:pt>
                <c:pt idx="4629">
                  <c:v>-0.41996793571043367</c:v>
                </c:pt>
                <c:pt idx="4630">
                  <c:v>-0.26832607557808974</c:v>
                </c:pt>
                <c:pt idx="4631">
                  <c:v>-0.34920744509871426</c:v>
                </c:pt>
                <c:pt idx="4632">
                  <c:v>-0.26208766814569162</c:v>
                </c:pt>
                <c:pt idx="4633">
                  <c:v>-0.19322495954268681</c:v>
                </c:pt>
                <c:pt idx="4634">
                  <c:v>-0.29562681239237171</c:v>
                </c:pt>
                <c:pt idx="4635">
                  <c:v>-0.28117879948473212</c:v>
                </c:pt>
                <c:pt idx="4636">
                  <c:v>-0.24421413579740975</c:v>
                </c:pt>
                <c:pt idx="4637">
                  <c:v>-0.30626752550243858</c:v>
                </c:pt>
                <c:pt idx="4638">
                  <c:v>-0.22815792152090475</c:v>
                </c:pt>
                <c:pt idx="4639">
                  <c:v>-0.34564095805487349</c:v>
                </c:pt>
                <c:pt idx="4640">
                  <c:v>-0.25615057713328648</c:v>
                </c:pt>
                <c:pt idx="4641">
                  <c:v>-0.3563439304760066</c:v>
                </c:pt>
                <c:pt idx="4642">
                  <c:v>-0.40320982250049053</c:v>
                </c:pt>
                <c:pt idx="4643">
                  <c:v>-0.29388762355564613</c:v>
                </c:pt>
                <c:pt idx="4644">
                  <c:v>-0.31778046649807629</c:v>
                </c:pt>
                <c:pt idx="4645">
                  <c:v>-0.36837495002800064</c:v>
                </c:pt>
                <c:pt idx="4646">
                  <c:v>-0.26113906666987491</c:v>
                </c:pt>
                <c:pt idx="4647">
                  <c:v>-0.27519765378713201</c:v>
                </c:pt>
                <c:pt idx="4648">
                  <c:v>-0.39476115991632227</c:v>
                </c:pt>
                <c:pt idx="4649">
                  <c:v>-0.22569687348006423</c:v>
                </c:pt>
                <c:pt idx="4650">
                  <c:v>-0.23215317583940062</c:v>
                </c:pt>
                <c:pt idx="4651">
                  <c:v>-0.33595707091115634</c:v>
                </c:pt>
                <c:pt idx="4652">
                  <c:v>-0.39116059832262506</c:v>
                </c:pt>
                <c:pt idx="4653">
                  <c:v>-0.38927104080444358</c:v>
                </c:pt>
                <c:pt idx="4654">
                  <c:v>-0.38010874350669349</c:v>
                </c:pt>
                <c:pt idx="4655">
                  <c:v>-0.2427498342642726</c:v>
                </c:pt>
                <c:pt idx="4656">
                  <c:v>-0.41602847185727637</c:v>
                </c:pt>
                <c:pt idx="4657">
                  <c:v>-0.2499385988172928</c:v>
                </c:pt>
                <c:pt idx="4658">
                  <c:v>-0.33087049186883988</c:v>
                </c:pt>
                <c:pt idx="4659">
                  <c:v>-0.28049686082197067</c:v>
                </c:pt>
                <c:pt idx="4660">
                  <c:v>-0.26177870629224675</c:v>
                </c:pt>
                <c:pt idx="4661">
                  <c:v>-0.2763770878813423</c:v>
                </c:pt>
                <c:pt idx="4662">
                  <c:v>-0.31071622056718862</c:v>
                </c:pt>
                <c:pt idx="4663">
                  <c:v>-0.33438645538175815</c:v>
                </c:pt>
                <c:pt idx="4664">
                  <c:v>-0.13743407168457417</c:v>
                </c:pt>
                <c:pt idx="4665">
                  <c:v>-0.32780150025644805</c:v>
                </c:pt>
                <c:pt idx="4666">
                  <c:v>-0.29048970981913269</c:v>
                </c:pt>
                <c:pt idx="4667">
                  <c:v>-0.21934626226275844</c:v>
                </c:pt>
                <c:pt idx="4668">
                  <c:v>-0.40812958388028503</c:v>
                </c:pt>
                <c:pt idx="4669">
                  <c:v>-0.32426908776246366</c:v>
                </c:pt>
                <c:pt idx="4670">
                  <c:v>-0.26719245181387957</c:v>
                </c:pt>
                <c:pt idx="4671">
                  <c:v>-0.35449667199821461</c:v>
                </c:pt>
                <c:pt idx="4672">
                  <c:v>-0.31130182536902723</c:v>
                </c:pt>
                <c:pt idx="4673">
                  <c:v>-0.20226098257349895</c:v>
                </c:pt>
                <c:pt idx="4674">
                  <c:v>-0.16466432469725678</c:v>
                </c:pt>
                <c:pt idx="4675">
                  <c:v>-0.35088437462437361</c:v>
                </c:pt>
                <c:pt idx="4676">
                  <c:v>-0.29961033093072387</c:v>
                </c:pt>
                <c:pt idx="4677">
                  <c:v>-0.23188651302634511</c:v>
                </c:pt>
                <c:pt idx="4678">
                  <c:v>-0.3641165441860601</c:v>
                </c:pt>
                <c:pt idx="4679">
                  <c:v>-0.30065113212362199</c:v>
                </c:pt>
                <c:pt idx="4680">
                  <c:v>-0.21099217789470753</c:v>
                </c:pt>
                <c:pt idx="4681">
                  <c:v>-0.24653070494544099</c:v>
                </c:pt>
                <c:pt idx="4682">
                  <c:v>-0.1173238550681177</c:v>
                </c:pt>
                <c:pt idx="4683">
                  <c:v>-0.37326710570366639</c:v>
                </c:pt>
                <c:pt idx="4684">
                  <c:v>-0.12218431469296298</c:v>
                </c:pt>
                <c:pt idx="4685">
                  <c:v>-0.37440424075748729</c:v>
                </c:pt>
                <c:pt idx="4686">
                  <c:v>-0.26582448414166504</c:v>
                </c:pt>
                <c:pt idx="4687">
                  <c:v>-0.46349170446374272</c:v>
                </c:pt>
                <c:pt idx="4688">
                  <c:v>-0.38266788105326205</c:v>
                </c:pt>
                <c:pt idx="4689">
                  <c:v>-0.27843346306204586</c:v>
                </c:pt>
                <c:pt idx="4690">
                  <c:v>-0.31282487492361993</c:v>
                </c:pt>
                <c:pt idx="4691">
                  <c:v>-0.19176065800954972</c:v>
                </c:pt>
                <c:pt idx="4692">
                  <c:v>-0.4127609665315421</c:v>
                </c:pt>
                <c:pt idx="4693">
                  <c:v>-0.35547170259043581</c:v>
                </c:pt>
                <c:pt idx="4694">
                  <c:v>-9.9482641624886889E-2</c:v>
                </c:pt>
                <c:pt idx="4695">
                  <c:v>-0.36380758233261518</c:v>
                </c:pt>
                <c:pt idx="4696">
                  <c:v>-0.42272972111418594</c:v>
                </c:pt>
                <c:pt idx="4697">
                  <c:v>-0.29086093098364385</c:v>
                </c:pt>
                <c:pt idx="4698">
                  <c:v>-0.24369843574008931</c:v>
                </c:pt>
                <c:pt idx="4699">
                  <c:v>-0.23523039194232545</c:v>
                </c:pt>
                <c:pt idx="4700">
                  <c:v>-0.25227337259119542</c:v>
                </c:pt>
                <c:pt idx="4701">
                  <c:v>-0.39257262068003435</c:v>
                </c:pt>
                <c:pt idx="4702">
                  <c:v>-0.21683117940138472</c:v>
                </c:pt>
                <c:pt idx="4703">
                  <c:v>-0.33735911313322725</c:v>
                </c:pt>
                <c:pt idx="4704">
                  <c:v>-0.28859839665614584</c:v>
                </c:pt>
                <c:pt idx="4705">
                  <c:v>-0.25054240824500296</c:v>
                </c:pt>
                <c:pt idx="4706">
                  <c:v>-1.9559853715417581E-2</c:v>
                </c:pt>
                <c:pt idx="4707">
                  <c:v>-0.30281733259019727</c:v>
                </c:pt>
                <c:pt idx="4708">
                  <c:v>-0.14689359505562538</c:v>
                </c:pt>
                <c:pt idx="4709">
                  <c:v>-0.40386119790300612</c:v>
                </c:pt>
                <c:pt idx="4710">
                  <c:v>-0.23437165548170369</c:v>
                </c:pt>
                <c:pt idx="4711">
                  <c:v>-0.33682754315192182</c:v>
                </c:pt>
                <c:pt idx="4712">
                  <c:v>-0.39352944664638406</c:v>
                </c:pt>
                <c:pt idx="4713">
                  <c:v>-0.30421586352265745</c:v>
                </c:pt>
                <c:pt idx="4714">
                  <c:v>-0.25702104937405196</c:v>
                </c:pt>
                <c:pt idx="4715">
                  <c:v>-0.2806372493680882</c:v>
                </c:pt>
                <c:pt idx="4716">
                  <c:v>-0.16240179036975885</c:v>
                </c:pt>
                <c:pt idx="4717">
                  <c:v>-0.13840263343106762</c:v>
                </c:pt>
                <c:pt idx="4718">
                  <c:v>-0.4118663998762585</c:v>
                </c:pt>
                <c:pt idx="4719">
                  <c:v>-0.23268474582070597</c:v>
                </c:pt>
                <c:pt idx="4720">
                  <c:v>-0.28248450784588025</c:v>
                </c:pt>
                <c:pt idx="4721">
                  <c:v>-0.2178901852201543</c:v>
                </c:pt>
                <c:pt idx="4722">
                  <c:v>-0.14218174846743059</c:v>
                </c:pt>
                <c:pt idx="4723">
                  <c:v>-0.36888242559478801</c:v>
                </c:pt>
                <c:pt idx="4724">
                  <c:v>-0.39010981699438851</c:v>
                </c:pt>
                <c:pt idx="4725">
                  <c:v>-0.312756146766826</c:v>
                </c:pt>
                <c:pt idx="4726">
                  <c:v>-0.3502165502407919</c:v>
                </c:pt>
                <c:pt idx="4727">
                  <c:v>-0.29611608333328765</c:v>
                </c:pt>
                <c:pt idx="4728">
                  <c:v>-0.29827230366452462</c:v>
                </c:pt>
                <c:pt idx="4729">
                  <c:v>-0.26535517347142601</c:v>
                </c:pt>
                <c:pt idx="4730">
                  <c:v>-0.20922713899865863</c:v>
                </c:pt>
                <c:pt idx="4731">
                  <c:v>-0.26838011039862297</c:v>
                </c:pt>
                <c:pt idx="4732">
                  <c:v>-0.32947667413730197</c:v>
                </c:pt>
                <c:pt idx="4733">
                  <c:v>-0.12692552263009174</c:v>
                </c:pt>
                <c:pt idx="4734">
                  <c:v>-0.30627574999297164</c:v>
                </c:pt>
                <c:pt idx="4735">
                  <c:v>-0.16813447788017494</c:v>
                </c:pt>
                <c:pt idx="4736">
                  <c:v>-0.33432244042588655</c:v>
                </c:pt>
                <c:pt idx="4737">
                  <c:v>-0.3853198411711426</c:v>
                </c:pt>
                <c:pt idx="4738">
                  <c:v>6.8133792259300177E-2</c:v>
                </c:pt>
                <c:pt idx="4739">
                  <c:v>-0.15597542841643766</c:v>
                </c:pt>
                <c:pt idx="4740">
                  <c:v>-0.31146217418582156</c:v>
                </c:pt>
                <c:pt idx="4741">
                  <c:v>-0.10267143865848888</c:v>
                </c:pt>
                <c:pt idx="4742">
                  <c:v>-0.25458643044961593</c:v>
                </c:pt>
                <c:pt idx="4743">
                  <c:v>-0.29363094087792913</c:v>
                </c:pt>
                <c:pt idx="4744">
                  <c:v>-0.39851793618297254</c:v>
                </c:pt>
                <c:pt idx="4745">
                  <c:v>-0.32551725001346798</c:v>
                </c:pt>
                <c:pt idx="4746">
                  <c:v>-0.14132301200680891</c:v>
                </c:pt>
                <c:pt idx="4747">
                  <c:v>-0.30076742625522146</c:v>
                </c:pt>
                <c:pt idx="4748">
                  <c:v>-0.30130897637186527</c:v>
                </c:pt>
                <c:pt idx="4749">
                  <c:v>-0.36375530315688731</c:v>
                </c:pt>
                <c:pt idx="4750">
                  <c:v>-0.33168868493387743</c:v>
                </c:pt>
                <c:pt idx="4751">
                  <c:v>-0.32255632804214251</c:v>
                </c:pt>
                <c:pt idx="4752">
                  <c:v>-0.28995638419302189</c:v>
                </c:pt>
                <c:pt idx="4753">
                  <c:v>-0.34634110134350626</c:v>
                </c:pt>
                <c:pt idx="4754">
                  <c:v>-0.32471254837337948</c:v>
                </c:pt>
                <c:pt idx="4755">
                  <c:v>-0.35702586913876794</c:v>
                </c:pt>
                <c:pt idx="4756">
                  <c:v>-0.24113516404967955</c:v>
                </c:pt>
                <c:pt idx="4757">
                  <c:v>-0.1502950200817495</c:v>
                </c:pt>
                <c:pt idx="4758">
                  <c:v>-0.2603766640701759</c:v>
                </c:pt>
                <c:pt idx="4759">
                  <c:v>-0.3622252310230733</c:v>
                </c:pt>
                <c:pt idx="4760">
                  <c:v>-0.25463399642442142</c:v>
                </c:pt>
                <c:pt idx="4761">
                  <c:v>-0.33552007914596832</c:v>
                </c:pt>
                <c:pt idx="4762">
                  <c:v>-0.53458111719958368</c:v>
                </c:pt>
                <c:pt idx="4763">
                  <c:v>6.547957579705041E-3</c:v>
                </c:pt>
                <c:pt idx="4764">
                  <c:v>-0.39738255677395712</c:v>
                </c:pt>
                <c:pt idx="4765">
                  <c:v>-0.35936064291267056</c:v>
                </c:pt>
                <c:pt idx="4766">
                  <c:v>-0.1787411164403854</c:v>
                </c:pt>
                <c:pt idx="4767">
                  <c:v>-0.23112235478184079</c:v>
                </c:pt>
                <c:pt idx="4768">
                  <c:v>-0.23691730160332314</c:v>
                </c:pt>
                <c:pt idx="4769">
                  <c:v>-0.4083586608538734</c:v>
                </c:pt>
                <c:pt idx="4770">
                  <c:v>-0.20716725252834439</c:v>
                </c:pt>
                <c:pt idx="4771">
                  <c:v>-0.28875874547294011</c:v>
                </c:pt>
                <c:pt idx="4772">
                  <c:v>-0.37688115872231276</c:v>
                </c:pt>
                <c:pt idx="4773">
                  <c:v>-0.38991890491734849</c:v>
                </c:pt>
                <c:pt idx="4774">
                  <c:v>-0.46035047340494617</c:v>
                </c:pt>
                <c:pt idx="4775">
                  <c:v>-0.42861277730605796</c:v>
                </c:pt>
                <c:pt idx="4776">
                  <c:v>-0.16241001486029191</c:v>
                </c:pt>
                <c:pt idx="4777">
                  <c:v>-0.31912847389961396</c:v>
                </c:pt>
                <c:pt idx="4778">
                  <c:v>-0.31839074477151408</c:v>
                </c:pt>
                <c:pt idx="4779">
                  <c:v>-0.34688265146015007</c:v>
                </c:pt>
                <c:pt idx="4780">
                  <c:v>-0.26827555204716724</c:v>
                </c:pt>
                <c:pt idx="4781">
                  <c:v>-0.29800739649627445</c:v>
                </c:pt>
                <c:pt idx="4782">
                  <c:v>-0.15462742101490001</c:v>
                </c:pt>
                <c:pt idx="4783">
                  <c:v>-0.3165370174479944</c:v>
                </c:pt>
                <c:pt idx="4784">
                  <c:v>-0.28394705373421203</c:v>
                </c:pt>
                <c:pt idx="4785">
                  <c:v>-0.1735840535964695</c:v>
                </c:pt>
                <c:pt idx="4786">
                  <c:v>-0.33076417787257878</c:v>
                </c:pt>
                <c:pt idx="4787">
                  <c:v>-0.29947169802941165</c:v>
                </c:pt>
                <c:pt idx="4788">
                  <c:v>-0.3144348319372906</c:v>
                </c:pt>
                <c:pt idx="4789">
                  <c:v>-0.24485201977497623</c:v>
                </c:pt>
                <c:pt idx="4790">
                  <c:v>-0.36384165688247166</c:v>
                </c:pt>
                <c:pt idx="4791">
                  <c:v>-0.57204327631835505</c:v>
                </c:pt>
                <c:pt idx="4792">
                  <c:v>-0.32670019539728895</c:v>
                </c:pt>
                <c:pt idx="4793">
                  <c:v>-0.37633785296086358</c:v>
                </c:pt>
                <c:pt idx="4794">
                  <c:v>-0.31027922880200048</c:v>
                </c:pt>
                <c:pt idx="4795">
                  <c:v>-0.22728920492494453</c:v>
                </c:pt>
                <c:pt idx="4796">
                  <c:v>-0.26297634501232858</c:v>
                </c:pt>
                <c:pt idx="4797">
                  <c:v>-0.28082051601167635</c:v>
                </c:pt>
                <c:pt idx="4798">
                  <c:v>-0.28882100478400641</c:v>
                </c:pt>
                <c:pt idx="4799">
                  <c:v>-0.35589048972975246</c:v>
                </c:pt>
                <c:pt idx="4800">
                  <c:v>-0.16937792693025686</c:v>
                </c:pt>
                <c:pt idx="4801">
                  <c:v>-0.34015497308683607</c:v>
                </c:pt>
                <c:pt idx="4802">
                  <c:v>-0.21079951017286219</c:v>
                </c:pt>
                <c:pt idx="4803">
                  <c:v>-0.34439575335998618</c:v>
                </c:pt>
                <c:pt idx="4804">
                  <c:v>-0.3689446849058543</c:v>
                </c:pt>
                <c:pt idx="4805">
                  <c:v>-0.31027922880200048</c:v>
                </c:pt>
                <c:pt idx="4806">
                  <c:v>-0.42277377579938086</c:v>
                </c:pt>
                <c:pt idx="4807">
                  <c:v>-0.27160122633727601</c:v>
                </c:pt>
                <c:pt idx="4808">
                  <c:v>-0.42748562238757554</c:v>
                </c:pt>
                <c:pt idx="4809">
                  <c:v>-0.29270818946143584</c:v>
                </c:pt>
                <c:pt idx="4810">
                  <c:v>-0.33130397234441722</c:v>
                </c:pt>
                <c:pt idx="4811">
                  <c:v>-0.38839881291887274</c:v>
                </c:pt>
                <c:pt idx="4812">
                  <c:v>-0.44654856896540607</c:v>
                </c:pt>
                <c:pt idx="4813">
                  <c:v>-0.17722278008671494</c:v>
                </c:pt>
                <c:pt idx="4814">
                  <c:v>-0.30042852399576142</c:v>
                </c:pt>
                <c:pt idx="4815">
                  <c:v>-0.3573107365776948</c:v>
                </c:pt>
                <c:pt idx="4816">
                  <c:v>-9.1310621989112467E-2</c:v>
                </c:pt>
                <c:pt idx="4817">
                  <c:v>-0.29000219452302212</c:v>
                </c:pt>
                <c:pt idx="4818">
                  <c:v>-0.28761338592858621</c:v>
                </c:pt>
                <c:pt idx="4819">
                  <c:v>-0.44879347772411371</c:v>
                </c:pt>
                <c:pt idx="4820">
                  <c:v>-0.33406575774816955</c:v>
                </c:pt>
                <c:pt idx="4821">
                  <c:v>-0.33579672209436212</c:v>
                </c:pt>
                <c:pt idx="4822">
                  <c:v>-0.32978739163555221</c:v>
                </c:pt>
                <c:pt idx="4823">
                  <c:v>-0.15634489393614345</c:v>
                </c:pt>
                <c:pt idx="4824">
                  <c:v>-0.36417057900659328</c:v>
                </c:pt>
                <c:pt idx="4825">
                  <c:v>6.4068054139204966E-2</c:v>
                </c:pt>
                <c:pt idx="4826">
                  <c:v>-0.38396185363426649</c:v>
                </c:pt>
                <c:pt idx="4827">
                  <c:v>-0.31011241113947852</c:v>
                </c:pt>
                <c:pt idx="4828">
                  <c:v>-0.29406442135350652</c:v>
                </c:pt>
                <c:pt idx="4829">
                  <c:v>-0.30914560503779032</c:v>
                </c:pt>
                <c:pt idx="4830">
                  <c:v>-0.43180804318538762</c:v>
                </c:pt>
                <c:pt idx="4831">
                  <c:v>-0.14154562013466943</c:v>
                </c:pt>
                <c:pt idx="4832">
                  <c:v>-0.14099408988268722</c:v>
                </c:pt>
                <c:pt idx="4833">
                  <c:v>-0.24587286069719763</c:v>
                </c:pt>
                <c:pt idx="4834">
                  <c:v>-0.30482318423997823</c:v>
                </c:pt>
                <c:pt idx="4835">
                  <c:v>-0.34996162320788032</c:v>
                </c:pt>
                <c:pt idx="4836">
                  <c:v>-0.42386510052320148</c:v>
                </c:pt>
                <c:pt idx="4837">
                  <c:v>-0.28215558572175858</c:v>
                </c:pt>
                <c:pt idx="4838">
                  <c:v>-0.13796739731068491</c:v>
                </c:pt>
                <c:pt idx="4839">
                  <c:v>-0.27567518894790422</c:v>
                </c:pt>
                <c:pt idx="4840">
                  <c:v>-0.44954118698755197</c:v>
                </c:pt>
                <c:pt idx="4841">
                  <c:v>-0.24847429728415568</c:v>
                </c:pt>
                <c:pt idx="4842">
                  <c:v>-0.20110388724900141</c:v>
                </c:pt>
                <c:pt idx="4843">
                  <c:v>-0.35346760658546017</c:v>
                </c:pt>
                <c:pt idx="4844">
                  <c:v>-0.26275373688446801</c:v>
                </c:pt>
                <c:pt idx="4845">
                  <c:v>-0.36816407768028381</c:v>
                </c:pt>
                <c:pt idx="4846">
                  <c:v>-0.22491037646584716</c:v>
                </c:pt>
                <c:pt idx="4847">
                  <c:v>-0.12143364787340763</c:v>
                </c:pt>
                <c:pt idx="4848">
                  <c:v>-0.45484686286811843</c:v>
                </c:pt>
                <c:pt idx="4849">
                  <c:v>-0.20783332126712079</c:v>
                </c:pt>
                <c:pt idx="4850">
                  <c:v>-0.27770513501220329</c:v>
                </c:pt>
                <c:pt idx="4851">
                  <c:v>-0.15726293215171444</c:v>
                </c:pt>
                <c:pt idx="4852">
                  <c:v>-0.33726277927230452</c:v>
                </c:pt>
                <c:pt idx="4853">
                  <c:v>-0.31493232736873966</c:v>
                </c:pt>
                <c:pt idx="4854">
                  <c:v>-0.32385205626795233</c:v>
                </c:pt>
                <c:pt idx="4855">
                  <c:v>-0.30784987681198051</c:v>
                </c:pt>
                <c:pt idx="4856">
                  <c:v>-0.2874630172471303</c:v>
                </c:pt>
                <c:pt idx="4857">
                  <c:v>-0.35558975236684059</c:v>
                </c:pt>
                <c:pt idx="4858">
                  <c:v>-0.30130897637186527</c:v>
                </c:pt>
                <c:pt idx="4859">
                  <c:v>-0.32848990776493714</c:v>
                </c:pt>
                <c:pt idx="4860">
                  <c:v>-0.34195642123462783</c:v>
                </c:pt>
                <c:pt idx="4861">
                  <c:v>-0.22592123725273017</c:v>
                </c:pt>
                <c:pt idx="4862">
                  <c:v>-0.36596380266385209</c:v>
                </c:pt>
                <c:pt idx="4863">
                  <c:v>-0.25132068076868691</c:v>
                </c:pt>
                <c:pt idx="4864">
                  <c:v>-0.27102560167077577</c:v>
                </c:pt>
                <c:pt idx="4865">
                  <c:v>-0.32974509259516271</c:v>
                </c:pt>
                <c:pt idx="4866">
                  <c:v>-0.23847146815165532</c:v>
                </c:pt>
                <c:pt idx="4867">
                  <c:v>-0.18009087948672833</c:v>
                </c:pt>
                <c:pt idx="4868">
                  <c:v>-0.21240420025211687</c:v>
                </c:pt>
                <c:pt idx="4869">
                  <c:v>-0.30864810960634137</c:v>
                </c:pt>
                <c:pt idx="4870">
                  <c:v>-0.29790108250001346</c:v>
                </c:pt>
                <c:pt idx="4871">
                  <c:v>-0.30893297704526823</c:v>
                </c:pt>
                <c:pt idx="4872">
                  <c:v>-0.33812327137773163</c:v>
                </c:pt>
                <c:pt idx="4873">
                  <c:v>2.5516325941418262E-2</c:v>
                </c:pt>
                <c:pt idx="4874">
                  <c:v>-9.0698588070869349E-2</c:v>
                </c:pt>
                <c:pt idx="4875">
                  <c:v>-8.8265724791238703E-2</c:v>
                </c:pt>
                <c:pt idx="4876">
                  <c:v>-0.27111371104116549</c:v>
                </c:pt>
                <c:pt idx="4877">
                  <c:v>-0.35585465953509066</c:v>
                </c:pt>
                <c:pt idx="4878">
                  <c:v>-0.16289753015640249</c:v>
                </c:pt>
                <c:pt idx="4879">
                  <c:v>-0.5015036381896909</c:v>
                </c:pt>
                <c:pt idx="4880">
                  <c:v>-0.27352072426147267</c:v>
                </c:pt>
                <c:pt idx="4881">
                  <c:v>-0.37916189767568209</c:v>
                </c:pt>
                <c:pt idx="4882">
                  <c:v>-0.28016793869784906</c:v>
                </c:pt>
                <c:pt idx="4883">
                  <c:v>-0.39461901572539942</c:v>
                </c:pt>
                <c:pt idx="4884">
                  <c:v>-0.39660841839411431</c:v>
                </c:pt>
                <c:pt idx="4885">
                  <c:v>-0.24242091214015099</c:v>
                </c:pt>
                <c:pt idx="4886">
                  <c:v>-0.2804428260014375</c:v>
                </c:pt>
                <c:pt idx="4887">
                  <c:v>-0.28530679691589345</c:v>
                </c:pt>
                <c:pt idx="4888">
                  <c:v>-0.29745411059948695</c:v>
                </c:pt>
                <c:pt idx="4889">
                  <c:v>-0.28595466102879841</c:v>
                </c:pt>
                <c:pt idx="4890">
                  <c:v>-0.36752619370271727</c:v>
                </c:pt>
                <c:pt idx="4891">
                  <c:v>-0.21118071147271167</c:v>
                </c:pt>
                <c:pt idx="4892">
                  <c:v>-0.24724082836941214</c:v>
                </c:pt>
                <c:pt idx="4893">
                  <c:v>-0.27849100917218972</c:v>
                </c:pt>
                <c:pt idx="4894">
                  <c:v>-0.22561227539928536</c:v>
                </c:pt>
                <c:pt idx="4895">
                  <c:v>-0.27924343163655041</c:v>
                </c:pt>
                <c:pt idx="4896">
                  <c:v>-0.42179698956235423</c:v>
                </c:pt>
                <c:pt idx="4897">
                  <c:v>-0.37986204096431486</c:v>
                </c:pt>
                <c:pt idx="4898">
                  <c:v>-0.33644458620726703</c:v>
                </c:pt>
                <c:pt idx="4899">
                  <c:v>-0.26598954615938186</c:v>
                </c:pt>
                <c:pt idx="4900">
                  <c:v>-0.25767713797748981</c:v>
                </c:pt>
                <c:pt idx="4901">
                  <c:v>-0.22653502681577858</c:v>
                </c:pt>
                <c:pt idx="4902">
                  <c:v>4.3957837522748573E-2</c:v>
                </c:pt>
                <c:pt idx="4903">
                  <c:v>-0.38735976737077993</c:v>
                </c:pt>
                <c:pt idx="4904">
                  <c:v>-0.30152160436438746</c:v>
                </c:pt>
                <c:pt idx="4905">
                  <c:v>-0.10281358284941174</c:v>
                </c:pt>
                <c:pt idx="4906">
                  <c:v>-0.28816316053576307</c:v>
                </c:pt>
                <c:pt idx="4907">
                  <c:v>-0.3770820509346911</c:v>
                </c:pt>
                <c:pt idx="4908">
                  <c:v>-0.33448278924268082</c:v>
                </c:pt>
                <c:pt idx="4909">
                  <c:v>-0.3364346060719286</c:v>
                </c:pt>
                <c:pt idx="4910">
                  <c:v>-0.28822717549163468</c:v>
                </c:pt>
                <c:pt idx="4911">
                  <c:v>-0.30227578247355347</c:v>
                </c:pt>
                <c:pt idx="4912">
                  <c:v>-0.24020243249784781</c:v>
                </c:pt>
                <c:pt idx="4913">
                  <c:v>-0.28340725926237359</c:v>
                </c:pt>
                <c:pt idx="4914">
                  <c:v>-2.4987090661999362E-2</c:v>
                </c:pt>
                <c:pt idx="4915">
                  <c:v>-0.46240037973992199</c:v>
                </c:pt>
                <c:pt idx="4916">
                  <c:v>-0.13848898715665195</c:v>
                </c:pt>
                <c:pt idx="4917">
                  <c:v>-0.31577461484829533</c:v>
                </c:pt>
                <c:pt idx="4918">
                  <c:v>-0.27669427422532022</c:v>
                </c:pt>
                <c:pt idx="4919">
                  <c:v>-0.33205990609838859</c:v>
                </c:pt>
                <c:pt idx="4920">
                  <c:v>-0.21787022494947758</c:v>
                </c:pt>
                <c:pt idx="4921">
                  <c:v>-0.41219356635557486</c:v>
                </c:pt>
                <c:pt idx="4922">
                  <c:v>-0.32129467436618919</c:v>
                </c:pt>
                <c:pt idx="4923">
                  <c:v>-0.25203902868319117</c:v>
                </c:pt>
                <c:pt idx="4924">
                  <c:v>-0.2300492346838916</c:v>
                </c:pt>
                <c:pt idx="4925">
                  <c:v>-0.31048538794879499</c:v>
                </c:pt>
                <c:pt idx="4926">
                  <c:v>-0.11710300258506248</c:v>
                </c:pt>
                <c:pt idx="4927">
                  <c:v>-0.11605397690163127</c:v>
                </c:pt>
                <c:pt idx="4928">
                  <c:v>-0.27205642272833552</c:v>
                </c:pt>
                <c:pt idx="4929">
                  <c:v>-0.30275331763432561</c:v>
                </c:pt>
                <c:pt idx="4930">
                  <c:v>-0.34623478734724522</c:v>
                </c:pt>
                <c:pt idx="4931">
                  <c:v>-0.33941724395873613</c:v>
                </c:pt>
                <c:pt idx="4932">
                  <c:v>-0.43450581363326835</c:v>
                </c:pt>
                <c:pt idx="4933">
                  <c:v>-0.47144462726126724</c:v>
                </c:pt>
                <c:pt idx="4934">
                  <c:v>-0.30666046258243179</c:v>
                </c:pt>
                <c:pt idx="4935">
                  <c:v>-0.35034458015253511</c:v>
                </c:pt>
                <c:pt idx="4936">
                  <c:v>-0.29779476850375236</c:v>
                </c:pt>
                <c:pt idx="4937">
                  <c:v>-0.32886288457425361</c:v>
                </c:pt>
                <c:pt idx="4938">
                  <c:v>-0.35358390071705964</c:v>
                </c:pt>
                <c:pt idx="4939">
                  <c:v>-0.24560444223933689</c:v>
                </c:pt>
                <c:pt idx="4940">
                  <c:v>-0.20771055828979362</c:v>
                </c:pt>
                <c:pt idx="4941">
                  <c:v>-0.28216381021229164</c:v>
                </c:pt>
                <c:pt idx="4942">
                  <c:v>-0.33196357223746592</c:v>
                </c:pt>
                <c:pt idx="4943">
                  <c:v>-0.3508320954486458</c:v>
                </c:pt>
                <c:pt idx="4944">
                  <c:v>-0.26589672358806982</c:v>
                </c:pt>
                <c:pt idx="4945">
                  <c:v>-0.25593794914076423</c:v>
                </c:pt>
                <c:pt idx="4946">
                  <c:v>-0.34623478734724522</c:v>
                </c:pt>
                <c:pt idx="4947">
                  <c:v>-0.3291395275226473</c:v>
                </c:pt>
                <c:pt idx="4948">
                  <c:v>-0.37477721756680371</c:v>
                </c:pt>
                <c:pt idx="4949">
                  <c:v>-0.38277068375991241</c:v>
                </c:pt>
                <c:pt idx="4950">
                  <c:v>-0.34769086438984925</c:v>
                </c:pt>
                <c:pt idx="4951">
                  <c:v>-0.15579511932896664</c:v>
                </c:pt>
                <c:pt idx="4952">
                  <c:v>-0.36131245974191833</c:v>
                </c:pt>
                <c:pt idx="4953">
                  <c:v>-0.29135020192455974</c:v>
                </c:pt>
                <c:pt idx="4954">
                  <c:v>6.996109046641534E-2</c:v>
                </c:pt>
                <c:pt idx="4955">
                  <c:v>-0.26443066641012725</c:v>
                </c:pt>
                <c:pt idx="4956">
                  <c:v>-3.9241822230344295E-3</c:v>
                </c:pt>
                <c:pt idx="4957">
                  <c:v>-0.40683385565447522</c:v>
                </c:pt>
                <c:pt idx="4958">
                  <c:v>-0.14460638725652827</c:v>
                </c:pt>
                <c:pt idx="4959">
                  <c:v>-0.34103366981813454</c:v>
                </c:pt>
                <c:pt idx="4960">
                  <c:v>-0.34071472782935125</c:v>
                </c:pt>
                <c:pt idx="4961">
                  <c:v>-0.29071056230218789</c:v>
                </c:pt>
                <c:pt idx="4962">
                  <c:v>-0.27994533056998855</c:v>
                </c:pt>
                <c:pt idx="4963">
                  <c:v>-0.30432393316372386</c:v>
                </c:pt>
                <c:pt idx="4964">
                  <c:v>-3.3895083781068328E-2</c:v>
                </c:pt>
                <c:pt idx="4965">
                  <c:v>-0.34823888335222081</c:v>
                </c:pt>
                <c:pt idx="4966">
                  <c:v>-0.31962245804145223</c:v>
                </c:pt>
                <c:pt idx="4967">
                  <c:v>-0.48056700401766372</c:v>
                </c:pt>
                <c:pt idx="4968">
                  <c:v>-0.34228358771394413</c:v>
                </c:pt>
                <c:pt idx="4969">
                  <c:v>-0.41082735432816569</c:v>
                </c:pt>
                <c:pt idx="4970">
                  <c:v>-0.46483971186528039</c:v>
                </c:pt>
                <c:pt idx="4971">
                  <c:v>-0.31660103240386589</c:v>
                </c:pt>
                <c:pt idx="4972">
                  <c:v>-0.40482624835988895</c:v>
                </c:pt>
                <c:pt idx="4973">
                  <c:v>-0.43489699506845625</c:v>
                </c:pt>
                <c:pt idx="4974">
                  <c:v>-0.35959147553106413</c:v>
                </c:pt>
                <c:pt idx="4975">
                  <c:v>-0.3154638973500451</c:v>
                </c:pt>
                <c:pt idx="4976">
                  <c:v>-0.39229597773164054</c:v>
                </c:pt>
                <c:pt idx="4977">
                  <c:v>-0.12721214571382389</c:v>
                </c:pt>
                <c:pt idx="4978">
                  <c:v>-0.35362795540225445</c:v>
                </c:pt>
                <c:pt idx="4979">
                  <c:v>-0.43953835785505163</c:v>
                </c:pt>
                <c:pt idx="4980">
                  <c:v>-0.21766757709229378</c:v>
                </c:pt>
                <c:pt idx="4981">
                  <c:v>-6.8376360657837504E-2</c:v>
                </c:pt>
                <c:pt idx="4982">
                  <c:v>-0.30967717501909581</c:v>
                </c:pt>
                <c:pt idx="4983">
                  <c:v>-0.4228442596009801</c:v>
                </c:pt>
                <c:pt idx="4984">
                  <c:v>-0.30924193889871304</c:v>
                </c:pt>
                <c:pt idx="4985">
                  <c:v>-0.31806533393700309</c:v>
                </c:pt>
                <c:pt idx="4986">
                  <c:v>-0.14348921247338414</c:v>
                </c:pt>
                <c:pt idx="4987">
                  <c:v>-0.15257575903511883</c:v>
                </c:pt>
                <c:pt idx="4988">
                  <c:v>-0.30718380807320417</c:v>
                </c:pt>
                <c:pt idx="4989">
                  <c:v>-0.22415619835668121</c:v>
                </c:pt>
                <c:pt idx="4990">
                  <c:v>-0.37634783309620201</c:v>
                </c:pt>
                <c:pt idx="4991">
                  <c:v>-0.29334782908380763</c:v>
                </c:pt>
                <c:pt idx="4992">
                  <c:v>-0.34595990004365673</c:v>
                </c:pt>
                <c:pt idx="4993">
                  <c:v>-0.12937483489078852</c:v>
                </c:pt>
                <c:pt idx="4994">
                  <c:v>-0.30879847828779727</c:v>
                </c:pt>
                <c:pt idx="4995">
                  <c:v>-0.28512648782842237</c:v>
                </c:pt>
                <c:pt idx="4996">
                  <c:v>-0.23664416994454004</c:v>
                </c:pt>
                <c:pt idx="4997">
                  <c:v>-0.30125494155133203</c:v>
                </c:pt>
                <c:pt idx="4998">
                  <c:v>-0.26663094142655902</c:v>
                </c:pt>
                <c:pt idx="4999">
                  <c:v>-0.28659254500636488</c:v>
                </c:pt>
                <c:pt idx="5000">
                  <c:v>-0.25881251738650535</c:v>
                </c:pt>
                <c:pt idx="5001">
                  <c:v>-9.2488300438517468E-2</c:v>
                </c:pt>
                <c:pt idx="5002">
                  <c:v>-0.34775312370091549</c:v>
                </c:pt>
                <c:pt idx="5003">
                  <c:v>-0.30963312033390095</c:v>
                </c:pt>
                <c:pt idx="5004">
                  <c:v>-0.27831716893044639</c:v>
                </c:pt>
                <c:pt idx="5005">
                  <c:v>-0.26043716773643677</c:v>
                </c:pt>
                <c:pt idx="5006">
                  <c:v>-0.27238183356284656</c:v>
                </c:pt>
                <c:pt idx="5007">
                  <c:v>-0.32001715076625081</c:v>
                </c:pt>
                <c:pt idx="5008">
                  <c:v>-0.34223130853821632</c:v>
                </c:pt>
                <c:pt idx="5009">
                  <c:v>-0.35811719386258861</c:v>
                </c:pt>
                <c:pt idx="5010">
                  <c:v>-0.1786248223087859</c:v>
                </c:pt>
                <c:pt idx="5011">
                  <c:v>-0.24657475963063574</c:v>
                </c:pt>
                <c:pt idx="5012">
                  <c:v>-0.32665614071209415</c:v>
                </c:pt>
                <c:pt idx="5013">
                  <c:v>-0.20361074561984199</c:v>
                </c:pt>
                <c:pt idx="5014">
                  <c:v>-0.32584792778239496</c:v>
                </c:pt>
                <c:pt idx="5015">
                  <c:v>-0.41791627373065254</c:v>
                </c:pt>
                <c:pt idx="5016">
                  <c:v>-0.3130750887556093</c:v>
                </c:pt>
                <c:pt idx="5017">
                  <c:v>-0.22306311798805517</c:v>
                </c:pt>
                <c:pt idx="5018">
                  <c:v>-0.31501868109432402</c:v>
                </c:pt>
                <c:pt idx="5019">
                  <c:v>-0.27443173989782232</c:v>
                </c:pt>
                <c:pt idx="5020">
                  <c:v>-0.20501103219710753</c:v>
                </c:pt>
                <c:pt idx="5021">
                  <c:v>-0.31239139444804254</c:v>
                </c:pt>
                <c:pt idx="5022">
                  <c:v>-0.36969063852448725</c:v>
                </c:pt>
                <c:pt idx="5023">
                  <c:v>-0.2947580957964116</c:v>
                </c:pt>
                <c:pt idx="5024">
                  <c:v>-0.29622239732954875</c:v>
                </c:pt>
                <c:pt idx="5025">
                  <c:v>-0.29573488203343817</c:v>
                </c:pt>
                <c:pt idx="5026">
                  <c:v>-0.27177977977994172</c:v>
                </c:pt>
                <c:pt idx="5027">
                  <c:v>-0.30309221989378571</c:v>
                </c:pt>
                <c:pt idx="5028">
                  <c:v>-0.29719918356657532</c:v>
                </c:pt>
                <c:pt idx="5029">
                  <c:v>-0.2800598690567826</c:v>
                </c:pt>
                <c:pt idx="5030">
                  <c:v>-0.24961965682850953</c:v>
                </c:pt>
                <c:pt idx="5031">
                  <c:v>-0.34775136805611018</c:v>
                </c:pt>
                <c:pt idx="5032">
                  <c:v>-0.38385729528281076</c:v>
                </c:pt>
                <c:pt idx="5033">
                  <c:v>-0.34006686371644634</c:v>
                </c:pt>
                <c:pt idx="5034">
                  <c:v>-0.23210736550940042</c:v>
                </c:pt>
                <c:pt idx="5035">
                  <c:v>-0.30789393149717537</c:v>
                </c:pt>
                <c:pt idx="5036">
                  <c:v>-0.31077025538772179</c:v>
                </c:pt>
                <c:pt idx="5037">
                  <c:v>-0.1819804370049099</c:v>
                </c:pt>
                <c:pt idx="5038">
                  <c:v>-0.21021039408141284</c:v>
                </c:pt>
                <c:pt idx="5039">
                  <c:v>-0.32839532954881973</c:v>
                </c:pt>
                <c:pt idx="5040">
                  <c:v>-0.36120614574565724</c:v>
                </c:pt>
                <c:pt idx="5041">
                  <c:v>-0.26859449403595048</c:v>
                </c:pt>
                <c:pt idx="5042">
                  <c:v>-0.21394074123165863</c:v>
                </c:pt>
                <c:pt idx="5043">
                  <c:v>-0.27019918411520516</c:v>
                </c:pt>
                <c:pt idx="5044">
                  <c:v>-0.33439467987229121</c:v>
                </c:pt>
                <c:pt idx="5045">
                  <c:v>-0.3315283361170831</c:v>
                </c:pt>
                <c:pt idx="5046">
                  <c:v>-0.38250753223646772</c:v>
                </c:pt>
                <c:pt idx="5047">
                  <c:v>-0.30022587613857765</c:v>
                </c:pt>
                <c:pt idx="5048">
                  <c:v>-0.17806331192146524</c:v>
                </c:pt>
                <c:pt idx="5049">
                  <c:v>-0.29606204851275442</c:v>
                </c:pt>
                <c:pt idx="5050">
                  <c:v>-0.25897111055849426</c:v>
                </c:pt>
                <c:pt idx="5051">
                  <c:v>-0.31373293300385252</c:v>
                </c:pt>
                <c:pt idx="5052">
                  <c:v>-0.29106533448563293</c:v>
                </c:pt>
                <c:pt idx="5053">
                  <c:v>-0.37605298552193683</c:v>
                </c:pt>
                <c:pt idx="5054">
                  <c:v>-0.30390043282348483</c:v>
                </c:pt>
                <c:pt idx="5055">
                  <c:v>-0.27718354516623622</c:v>
                </c:pt>
                <c:pt idx="5056">
                  <c:v>-0.43121421389301595</c:v>
                </c:pt>
                <c:pt idx="5057">
                  <c:v>-0.33887744948689763</c:v>
                </c:pt>
                <c:pt idx="5058">
                  <c:v>-0.2956185879018387</c:v>
                </c:pt>
                <c:pt idx="5059">
                  <c:v>-0.34801803086916561</c:v>
                </c:pt>
                <c:pt idx="5060">
                  <c:v>-0.30590628447326584</c:v>
                </c:pt>
                <c:pt idx="5061">
                  <c:v>-0.34607443853045089</c:v>
                </c:pt>
                <c:pt idx="5062">
                  <c:v>-0.43230553861683663</c:v>
                </c:pt>
                <c:pt idx="5063">
                  <c:v>-0.15694223451812586</c:v>
                </c:pt>
                <c:pt idx="5064">
                  <c:v>-0.20631322926864509</c:v>
                </c:pt>
                <c:pt idx="5065">
                  <c:v>-0.29746584637963064</c:v>
                </c:pt>
                <c:pt idx="5066">
                  <c:v>-0.18323211054552485</c:v>
                </c:pt>
                <c:pt idx="5067">
                  <c:v>-0.3809974203733304</c:v>
                </c:pt>
                <c:pt idx="5068">
                  <c:v>-0.25670035174046324</c:v>
                </c:pt>
                <c:pt idx="5069">
                  <c:v>-0.21970925893673651</c:v>
                </c:pt>
                <c:pt idx="5070">
                  <c:v>-0.16662612166184287</c:v>
                </c:pt>
                <c:pt idx="5071">
                  <c:v>-0.18478452144905164</c:v>
                </c:pt>
                <c:pt idx="5072">
                  <c:v>-0.36297940913223925</c:v>
                </c:pt>
                <c:pt idx="5073">
                  <c:v>-0.32883056566920243</c:v>
                </c:pt>
                <c:pt idx="5074">
                  <c:v>-0.31730117569249872</c:v>
                </c:pt>
                <c:pt idx="5075">
                  <c:v>-0.3028696117659252</c:v>
                </c:pt>
                <c:pt idx="5076">
                  <c:v>-0.40407382589552826</c:v>
                </c:pt>
                <c:pt idx="5077">
                  <c:v>-0.31711439775929995</c:v>
                </c:pt>
                <c:pt idx="5078">
                  <c:v>-0.36940577108556039</c:v>
                </c:pt>
                <c:pt idx="5079">
                  <c:v>-0.31109742186703809</c:v>
                </c:pt>
                <c:pt idx="5080">
                  <c:v>-0.42002197053096685</c:v>
                </c:pt>
                <c:pt idx="5081">
                  <c:v>-0.32470256823804106</c:v>
                </c:pt>
                <c:pt idx="5082">
                  <c:v>-0.31400782030744101</c:v>
                </c:pt>
                <c:pt idx="5083">
                  <c:v>-0.35855242998297138</c:v>
                </c:pt>
                <c:pt idx="5084">
                  <c:v>-0.20867560874667643</c:v>
                </c:pt>
                <c:pt idx="5085">
                  <c:v>-0.35423998932049761</c:v>
                </c:pt>
                <c:pt idx="5086">
                  <c:v>-0.13401795332218924</c:v>
                </c:pt>
                <c:pt idx="5087">
                  <c:v>-0.42710266544292064</c:v>
                </c:pt>
                <c:pt idx="5088">
                  <c:v>-0.35218010285018342</c:v>
                </c:pt>
                <c:pt idx="5089">
                  <c:v>-0.30547104835288313</c:v>
                </c:pt>
                <c:pt idx="5090">
                  <c:v>-0.28409566677086268</c:v>
                </c:pt>
                <c:pt idx="5091">
                  <c:v>-5.0227941005967142E-2</c:v>
                </c:pt>
                <c:pt idx="5092">
                  <c:v>0.38722113446946776</c:v>
                </c:pt>
                <c:pt idx="5093">
                  <c:v>-0.21565996979770746</c:v>
                </c:pt>
                <c:pt idx="5094">
                  <c:v>-0.25880429289597234</c:v>
                </c:pt>
                <c:pt idx="5095">
                  <c:v>-5.4398237477518062E-2</c:v>
                </c:pt>
                <c:pt idx="5096">
                  <c:v>-0.17473939327616178</c:v>
                </c:pt>
                <c:pt idx="5097">
                  <c:v>-0.28680341735408171</c:v>
                </c:pt>
                <c:pt idx="5098">
                  <c:v>-8.6755612928101355E-2</c:v>
                </c:pt>
                <c:pt idx="5099">
                  <c:v>-0.43808228081244749</c:v>
                </c:pt>
                <c:pt idx="5100">
                  <c:v>-0.26825559177649044</c:v>
                </c:pt>
                <c:pt idx="5101">
                  <c:v>-0.27135452379489744</c:v>
                </c:pt>
                <c:pt idx="5102">
                  <c:v>-0.36461579526231447</c:v>
                </c:pt>
                <c:pt idx="5103">
                  <c:v>-0.3563439304760066</c:v>
                </c:pt>
                <c:pt idx="5104">
                  <c:v>-0.22994292068763042</c:v>
                </c:pt>
                <c:pt idx="5105">
                  <c:v>-0.34574727205113454</c:v>
                </c:pt>
                <c:pt idx="5106">
                  <c:v>-0.27031372260199937</c:v>
                </c:pt>
                <c:pt idx="5107">
                  <c:v>-0.37244244379290115</c:v>
                </c:pt>
                <c:pt idx="5108">
                  <c:v>-0.25486482904281499</c:v>
                </c:pt>
                <c:pt idx="5109">
                  <c:v>-0.19608132316255647</c:v>
                </c:pt>
                <c:pt idx="5110">
                  <c:v>-0.28632763783811477</c:v>
                </c:pt>
                <c:pt idx="5111">
                  <c:v>-0.31939338106786397</c:v>
                </c:pt>
                <c:pt idx="5112">
                  <c:v>-0.13148875618163586</c:v>
                </c:pt>
                <c:pt idx="5113">
                  <c:v>-0.31217054196498739</c:v>
                </c:pt>
                <c:pt idx="5114">
                  <c:v>-0.21258275369478258</c:v>
                </c:pt>
                <c:pt idx="5115">
                  <c:v>-0.21193488958187767</c:v>
                </c:pt>
                <c:pt idx="5116">
                  <c:v>-0.32054049625702324</c:v>
                </c:pt>
                <c:pt idx="5117">
                  <c:v>-0.33061205354631751</c:v>
                </c:pt>
                <c:pt idx="5118">
                  <c:v>-0.3291313030321143</c:v>
                </c:pt>
                <c:pt idx="5119">
                  <c:v>-0.22657732585616813</c:v>
                </c:pt>
                <c:pt idx="5120">
                  <c:v>8.8013176257362977E-2</c:v>
                </c:pt>
                <c:pt idx="5121">
                  <c:v>-0.28383075960261261</c:v>
                </c:pt>
                <c:pt idx="5122">
                  <c:v>-0.34377549495121001</c:v>
                </c:pt>
                <c:pt idx="5123">
                  <c:v>-0.30074922162935003</c:v>
                </c:pt>
                <c:pt idx="5124">
                  <c:v>-0.28296379865145777</c:v>
                </c:pt>
                <c:pt idx="5125">
                  <c:v>-0.10883936228928771</c:v>
                </c:pt>
                <c:pt idx="5126">
                  <c:v>-0.31704449301478166</c:v>
                </c:pt>
                <c:pt idx="5127">
                  <c:v>-0.32882234117866938</c:v>
                </c:pt>
                <c:pt idx="5128">
                  <c:v>-0.34552290827846865</c:v>
                </c:pt>
                <c:pt idx="5129">
                  <c:v>-0.11478643343703128</c:v>
                </c:pt>
                <c:pt idx="5130">
                  <c:v>-0.28244045316068539</c:v>
                </c:pt>
                <c:pt idx="5131">
                  <c:v>-0.22424255208226546</c:v>
                </c:pt>
                <c:pt idx="5132">
                  <c:v>-0.29270818946143584</c:v>
                </c:pt>
                <c:pt idx="5133">
                  <c:v>-0.2783107000847187</c:v>
                </c:pt>
                <c:pt idx="5134">
                  <c:v>-0.13525964672746579</c:v>
                </c:pt>
                <c:pt idx="5135">
                  <c:v>-0.31016293467040107</c:v>
                </c:pt>
                <c:pt idx="5136">
                  <c:v>-0.35088613026917903</c:v>
                </c:pt>
                <c:pt idx="5137">
                  <c:v>-0.31947560064960701</c:v>
                </c:pt>
                <c:pt idx="5138">
                  <c:v>-0.22247926883102184</c:v>
                </c:pt>
                <c:pt idx="5139">
                  <c:v>-0.3383458795055922</c:v>
                </c:pt>
                <c:pt idx="5140">
                  <c:v>-0.22706484115227871</c:v>
                </c:pt>
                <c:pt idx="5141">
                  <c:v>-4.1448600652871932E-2</c:v>
                </c:pt>
                <c:pt idx="5142">
                  <c:v>-0.28518874713948866</c:v>
                </c:pt>
                <c:pt idx="5143">
                  <c:v>-0.11088104413373043</c:v>
                </c:pt>
                <c:pt idx="5144">
                  <c:v>-0.14223753893276916</c:v>
                </c:pt>
                <c:pt idx="5145">
                  <c:v>-0.35233222717644463</c:v>
                </c:pt>
                <c:pt idx="5146">
                  <c:v>-0.37903562340874425</c:v>
                </c:pt>
                <c:pt idx="5147">
                  <c:v>-0.39715994864609649</c:v>
                </c:pt>
                <c:pt idx="5148">
                  <c:v>-0.33780257374414308</c:v>
                </c:pt>
                <c:pt idx="5149">
                  <c:v>-0.29130614723936493</c:v>
                </c:pt>
                <c:pt idx="5150">
                  <c:v>-0.27146083779115859</c:v>
                </c:pt>
                <c:pt idx="5151">
                  <c:v>-0.28626362288224327</c:v>
                </c:pt>
                <c:pt idx="5152">
                  <c:v>-0.37644416695712468</c:v>
                </c:pt>
                <c:pt idx="5153">
                  <c:v>-0.1605204573421104</c:v>
                </c:pt>
                <c:pt idx="5154">
                  <c:v>-0.30319853389004675</c:v>
                </c:pt>
                <c:pt idx="5155">
                  <c:v>-0.20176173149724463</c:v>
                </c:pt>
                <c:pt idx="5156">
                  <c:v>-5.8852822330914684E-2</c:v>
                </c:pt>
                <c:pt idx="5157">
                  <c:v>-0.2670321029970853</c:v>
                </c:pt>
                <c:pt idx="5158">
                  <c:v>-0.44591068498783959</c:v>
                </c:pt>
                <c:pt idx="5159">
                  <c:v>-0.3663990387842348</c:v>
                </c:pt>
                <c:pt idx="5160">
                  <c:v>-0.35548343837057961</c:v>
                </c:pt>
                <c:pt idx="5161">
                  <c:v>-0.28606097502505945</c:v>
                </c:pt>
                <c:pt idx="5162">
                  <c:v>-0.26330351149164477</c:v>
                </c:pt>
                <c:pt idx="5163">
                  <c:v>-0.32147322780885496</c:v>
                </c:pt>
                <c:pt idx="5164">
                  <c:v>-0.2929307975892963</c:v>
                </c:pt>
                <c:pt idx="5165">
                  <c:v>-0.3099961170078791</c:v>
                </c:pt>
                <c:pt idx="5166">
                  <c:v>-0.27275656601696835</c:v>
                </c:pt>
                <c:pt idx="5167">
                  <c:v>-0.32504147049750104</c:v>
                </c:pt>
                <c:pt idx="5168">
                  <c:v>-0.31357433983186361</c:v>
                </c:pt>
                <c:pt idx="5169">
                  <c:v>-0.23075113361732968</c:v>
                </c:pt>
                <c:pt idx="5170">
                  <c:v>-0.33693385714818291</c:v>
                </c:pt>
                <c:pt idx="5171">
                  <c:v>-0.30275156198952025</c:v>
                </c:pt>
                <c:pt idx="5172">
                  <c:v>-0.16690100896543136</c:v>
                </c:pt>
                <c:pt idx="5173">
                  <c:v>-0.31649471840760479</c:v>
                </c:pt>
                <c:pt idx="5174">
                  <c:v>-0.34417490087693103</c:v>
                </c:pt>
                <c:pt idx="5175">
                  <c:v>-0.14186456212345266</c:v>
                </c:pt>
                <c:pt idx="5176">
                  <c:v>-0.26838186604342829</c:v>
                </c:pt>
                <c:pt idx="5177">
                  <c:v>-0.16137096931219908</c:v>
                </c:pt>
                <c:pt idx="5178">
                  <c:v>-0.2902148225155442</c:v>
                </c:pt>
                <c:pt idx="5179">
                  <c:v>-0.34315581559951491</c:v>
                </c:pt>
                <c:pt idx="5180">
                  <c:v>-0.27962638858120525</c:v>
                </c:pt>
                <c:pt idx="5181">
                  <c:v>-0.33726102362749927</c:v>
                </c:pt>
                <c:pt idx="5182">
                  <c:v>-0.20949380181171395</c:v>
                </c:pt>
                <c:pt idx="5183">
                  <c:v>-0.35612954683867909</c:v>
                </c:pt>
                <c:pt idx="5184">
                  <c:v>-0.35023826615627407</c:v>
                </c:pt>
                <c:pt idx="5185">
                  <c:v>-0.40316752346010104</c:v>
                </c:pt>
                <c:pt idx="5186">
                  <c:v>-6.7568147728138295E-2</c:v>
                </c:pt>
                <c:pt idx="5187">
                  <c:v>-0.12352760889357828</c:v>
                </c:pt>
                <c:pt idx="5188">
                  <c:v>3.0386765701601974E-2</c:v>
                </c:pt>
                <c:pt idx="5189">
                  <c:v>-0.39223371842057431</c:v>
                </c:pt>
                <c:pt idx="5190">
                  <c:v>-4.9738670065051213E-2</c:v>
                </c:pt>
                <c:pt idx="5191">
                  <c:v>-0.39898900249801711</c:v>
                </c:pt>
                <c:pt idx="5192">
                  <c:v>-0.36849299980440547</c:v>
                </c:pt>
                <c:pt idx="5193">
                  <c:v>-0.22652504668044021</c:v>
                </c:pt>
                <c:pt idx="5194">
                  <c:v>0.14171832758583802</c:v>
                </c:pt>
                <c:pt idx="5195">
                  <c:v>-0.37948083966446539</c:v>
                </c:pt>
                <c:pt idx="5196">
                  <c:v>-0.26064157123842585</c:v>
                </c:pt>
                <c:pt idx="5197">
                  <c:v>-0.24458711260672628</c:v>
                </c:pt>
                <c:pt idx="5198">
                  <c:v>-0.45715345188081119</c:v>
                </c:pt>
                <c:pt idx="5199">
                  <c:v>-0.34780540287664335</c:v>
                </c:pt>
                <c:pt idx="5200">
                  <c:v>-0.32362944814009176</c:v>
                </c:pt>
                <c:pt idx="5201">
                  <c:v>-0.33622373372421177</c:v>
                </c:pt>
                <c:pt idx="5202">
                  <c:v>-0.45904652068860335</c:v>
                </c:pt>
                <c:pt idx="5203">
                  <c:v>-0.15960417477134475</c:v>
                </c:pt>
                <c:pt idx="5204">
                  <c:v>-0.32070906956435058</c:v>
                </c:pt>
                <c:pt idx="5205">
                  <c:v>-0.31270386759109814</c:v>
                </c:pt>
                <c:pt idx="5206">
                  <c:v>-0.31906445894374236</c:v>
                </c:pt>
                <c:pt idx="5207">
                  <c:v>-0.12860420780055642</c:v>
                </c:pt>
                <c:pt idx="5208">
                  <c:v>-0.38672188339321345</c:v>
                </c:pt>
                <c:pt idx="5209">
                  <c:v>-0.36222698666787856</c:v>
                </c:pt>
                <c:pt idx="5210">
                  <c:v>-0.23199282702260632</c:v>
                </c:pt>
                <c:pt idx="5211">
                  <c:v>-0.36260818796772815</c:v>
                </c:pt>
                <c:pt idx="5212">
                  <c:v>-0.27940378045334469</c:v>
                </c:pt>
                <c:pt idx="5213">
                  <c:v>-0.22099325138240261</c:v>
                </c:pt>
                <c:pt idx="5214">
                  <c:v>-0.46547935148765218</c:v>
                </c:pt>
                <c:pt idx="5215">
                  <c:v>-0.25856994898796809</c:v>
                </c:pt>
                <c:pt idx="5216">
                  <c:v>-0.28833348948789572</c:v>
                </c:pt>
                <c:pt idx="5217">
                  <c:v>-0.37834370461064454</c:v>
                </c:pt>
                <c:pt idx="5218">
                  <c:v>-0.2181826980925331</c:v>
                </c:pt>
                <c:pt idx="5219">
                  <c:v>-1.615161677375257E-4</c:v>
                </c:pt>
                <c:pt idx="5220">
                  <c:v>-0.3225463479068042</c:v>
                </c:pt>
                <c:pt idx="5221">
                  <c:v>-0.23366153205773252</c:v>
                </c:pt>
                <c:pt idx="5222">
                  <c:v>-0.16390016645275243</c:v>
                </c:pt>
                <c:pt idx="5223">
                  <c:v>-0.32152726262938813</c:v>
                </c:pt>
                <c:pt idx="5224">
                  <c:v>-0.15791079626461935</c:v>
                </c:pt>
                <c:pt idx="5225">
                  <c:v>-0.22598349656379643</c:v>
                </c:pt>
                <c:pt idx="5226">
                  <c:v>-0.29027708182661044</c:v>
                </c:pt>
                <c:pt idx="5227">
                  <c:v>-0.26654458770097467</c:v>
                </c:pt>
                <c:pt idx="5228">
                  <c:v>-0.27702495199424715</c:v>
                </c:pt>
                <c:pt idx="5229">
                  <c:v>-0.36891825578944981</c:v>
                </c:pt>
                <c:pt idx="5230">
                  <c:v>-0.31082253456344966</c:v>
                </c:pt>
                <c:pt idx="5231">
                  <c:v>-0.31206598361353155</c:v>
                </c:pt>
                <c:pt idx="5232">
                  <c:v>-0.28697550195101967</c:v>
                </c:pt>
                <c:pt idx="5233">
                  <c:v>-0.19533888083353423</c:v>
                </c:pt>
                <c:pt idx="5234">
                  <c:v>-0.29951575271460651</c:v>
                </c:pt>
                <c:pt idx="5235">
                  <c:v>-0.22534561258622982</c:v>
                </c:pt>
                <c:pt idx="5236">
                  <c:v>-7.607084513283971E-2</c:v>
                </c:pt>
                <c:pt idx="5237">
                  <c:v>-0.31913845403495233</c:v>
                </c:pt>
                <c:pt idx="5238">
                  <c:v>-0.41391455056642901</c:v>
                </c:pt>
                <c:pt idx="5239">
                  <c:v>-0.35184295623552875</c:v>
                </c:pt>
                <c:pt idx="5240">
                  <c:v>-0.32428729238833509</c:v>
                </c:pt>
                <c:pt idx="5241">
                  <c:v>-0.35796858082593808</c:v>
                </c:pt>
                <c:pt idx="5242">
                  <c:v>-0.34261426548287111</c:v>
                </c:pt>
                <c:pt idx="5243">
                  <c:v>-0.31952963547014024</c:v>
                </c:pt>
                <c:pt idx="5244">
                  <c:v>-0.35818120881846022</c:v>
                </c:pt>
                <c:pt idx="5245">
                  <c:v>-0.13743407168457417</c:v>
                </c:pt>
                <c:pt idx="5246">
                  <c:v>-0.2953619052241217</c:v>
                </c:pt>
                <c:pt idx="5247">
                  <c:v>-0.30734064560038782</c:v>
                </c:pt>
                <c:pt idx="5248">
                  <c:v>-0.27810629658272956</c:v>
                </c:pt>
                <c:pt idx="5249">
                  <c:v>-0.27231957425178033</c:v>
                </c:pt>
                <c:pt idx="5250">
                  <c:v>-0.34374964489188664</c:v>
                </c:pt>
                <c:pt idx="5251">
                  <c:v>-0.28481928161978287</c:v>
                </c:pt>
                <c:pt idx="5252">
                  <c:v>-0.43343916238104679</c:v>
                </c:pt>
                <c:pt idx="5253">
                  <c:v>-6.0652514833901168E-2</c:v>
                </c:pt>
                <c:pt idx="5254">
                  <c:v>-8.4717442373269294E-2</c:v>
                </c:pt>
                <c:pt idx="5255">
                  <c:v>-0.24242738098587865</c:v>
                </c:pt>
                <c:pt idx="5256">
                  <c:v>-0.13737356801831324</c:v>
                </c:pt>
                <c:pt idx="5257">
                  <c:v>-0.24712453423781261</c:v>
                </c:pt>
                <c:pt idx="5258">
                  <c:v>-0.40159690793070274</c:v>
                </c:pt>
                <c:pt idx="5259">
                  <c:v>-0.12316461221960023</c:v>
                </c:pt>
                <c:pt idx="5260">
                  <c:v>-0.32385205626795233</c:v>
                </c:pt>
                <c:pt idx="5261">
                  <c:v>-0.35060948732078523</c:v>
                </c:pt>
                <c:pt idx="5262">
                  <c:v>-0.34731788758053278</c:v>
                </c:pt>
                <c:pt idx="5263">
                  <c:v>-0.33330982399419817</c:v>
                </c:pt>
                <c:pt idx="5264">
                  <c:v>-0.37445827557802053</c:v>
                </c:pt>
                <c:pt idx="5265">
                  <c:v>-0.35299654027041566</c:v>
                </c:pt>
                <c:pt idx="5266">
                  <c:v>-0.27341265462040626</c:v>
                </c:pt>
                <c:pt idx="5267">
                  <c:v>-0.33379909493511417</c:v>
                </c:pt>
                <c:pt idx="5268">
                  <c:v>-0.35504820225019679</c:v>
                </c:pt>
                <c:pt idx="5269">
                  <c:v>-0.31353028514666881</c:v>
                </c:pt>
                <c:pt idx="5270">
                  <c:v>-0.3653682177266751</c:v>
                </c:pt>
                <c:pt idx="5271">
                  <c:v>-0.29146474041135384</c:v>
                </c:pt>
                <c:pt idx="5272">
                  <c:v>-2.2257624163298177E-2</c:v>
                </c:pt>
                <c:pt idx="5273">
                  <c:v>-0.32458802975124695</c:v>
                </c:pt>
                <c:pt idx="5274">
                  <c:v>-0.22231892001422754</c:v>
                </c:pt>
                <c:pt idx="5275">
                  <c:v>-0.27941376058868306</c:v>
                </c:pt>
                <c:pt idx="5276">
                  <c:v>-0.20242133139029322</c:v>
                </c:pt>
                <c:pt idx="5277">
                  <c:v>-0.22221260601796652</c:v>
                </c:pt>
                <c:pt idx="5278">
                  <c:v>-0.29174138335974764</c:v>
                </c:pt>
                <c:pt idx="5279">
                  <c:v>-0.31016644596001175</c:v>
                </c:pt>
                <c:pt idx="5280">
                  <c:v>-0.26075786537002538</c:v>
                </c:pt>
                <c:pt idx="5281">
                  <c:v>-0.33553005928130669</c:v>
                </c:pt>
                <c:pt idx="5282">
                  <c:v>-0.35461296612981408</c:v>
                </c:pt>
                <c:pt idx="5283">
                  <c:v>-0.31810587733258733</c:v>
                </c:pt>
                <c:pt idx="5284">
                  <c:v>-0.35087439448903524</c:v>
                </c:pt>
                <c:pt idx="5285">
                  <c:v>-0.18906288756166895</c:v>
                </c:pt>
                <c:pt idx="5286">
                  <c:v>-0.3259019626029282</c:v>
                </c:pt>
                <c:pt idx="5287">
                  <c:v>-0.39710591382556332</c:v>
                </c:pt>
                <c:pt idx="5288">
                  <c:v>-0.35071755696185158</c:v>
                </c:pt>
                <c:pt idx="5289">
                  <c:v>-0.33369453658365839</c:v>
                </c:pt>
                <c:pt idx="5290">
                  <c:v>-0.30421937481226813</c:v>
                </c:pt>
                <c:pt idx="5291">
                  <c:v>-0.46628756441735142</c:v>
                </c:pt>
                <c:pt idx="5292">
                  <c:v>-0.30124496141599361</c:v>
                </c:pt>
                <c:pt idx="5293">
                  <c:v>-0.20447946221580215</c:v>
                </c:pt>
                <c:pt idx="5294">
                  <c:v>-0.40843679008892453</c:v>
                </c:pt>
                <c:pt idx="5295">
                  <c:v>-0.4235984377101461</c:v>
                </c:pt>
                <c:pt idx="5296">
                  <c:v>-0.17560810987212194</c:v>
                </c:pt>
                <c:pt idx="5297">
                  <c:v>-0.42840661815926356</c:v>
                </c:pt>
                <c:pt idx="5298">
                  <c:v>-0.15430847902611677</c:v>
                </c:pt>
                <c:pt idx="5299">
                  <c:v>-0.26843414521915615</c:v>
                </c:pt>
                <c:pt idx="5300">
                  <c:v>-0.33779259360880465</c:v>
                </c:pt>
                <c:pt idx="5301">
                  <c:v>-0.18736424212052749</c:v>
                </c:pt>
                <c:pt idx="5302">
                  <c:v>-0.39315646983706765</c:v>
                </c:pt>
                <c:pt idx="5303">
                  <c:v>-0.34296552637670547</c:v>
                </c:pt>
                <c:pt idx="5304">
                  <c:v>-0.27048405155413191</c:v>
                </c:pt>
                <c:pt idx="5305">
                  <c:v>-0.25388804280578847</c:v>
                </c:pt>
                <c:pt idx="5306">
                  <c:v>-0.1566773273498758</c:v>
                </c:pt>
                <c:pt idx="5307">
                  <c:v>-0.33244286304304349</c:v>
                </c:pt>
                <c:pt idx="5308">
                  <c:v>-0.31220461651484377</c:v>
                </c:pt>
                <c:pt idx="5309">
                  <c:v>-0.37243893250329052</c:v>
                </c:pt>
                <c:pt idx="5310">
                  <c:v>-8.9862769437041412E-2</c:v>
                </c:pt>
                <c:pt idx="5311">
                  <c:v>-0.25653824727886371</c:v>
                </c:pt>
                <c:pt idx="5312">
                  <c:v>-0.35585641517989597</c:v>
                </c:pt>
                <c:pt idx="5313">
                  <c:v>-0.36503929560255349</c:v>
                </c:pt>
                <c:pt idx="5314">
                  <c:v>-0.33833589937025388</c:v>
                </c:pt>
                <c:pt idx="5315">
                  <c:v>-1.9080562909839942E-2</c:v>
                </c:pt>
                <c:pt idx="5316">
                  <c:v>2.7572701122121832E-2</c:v>
                </c:pt>
                <c:pt idx="5317">
                  <c:v>-0.3276951862601869</c:v>
                </c:pt>
                <c:pt idx="5318">
                  <c:v>-0.28357407692489556</c:v>
                </c:pt>
                <c:pt idx="5319">
                  <c:v>-0.38911069198764925</c:v>
                </c:pt>
                <c:pt idx="5320">
                  <c:v>-0.2846589328029886</c:v>
                </c:pt>
                <c:pt idx="5321">
                  <c:v>-0.40251143485666313</c:v>
                </c:pt>
                <c:pt idx="5322">
                  <c:v>-0.22609979069539593</c:v>
                </c:pt>
                <c:pt idx="5323">
                  <c:v>-0.39413972491982185</c:v>
                </c:pt>
                <c:pt idx="5324">
                  <c:v>-0.4011634274551254</c:v>
                </c:pt>
                <c:pt idx="5325">
                  <c:v>-0.31865093873884176</c:v>
                </c:pt>
                <c:pt idx="5326">
                  <c:v>-5.7639313686847882E-2</c:v>
                </c:pt>
                <c:pt idx="5327">
                  <c:v>-0.15681596025118799</c:v>
                </c:pt>
                <c:pt idx="5328">
                  <c:v>-0.49597535418126387</c:v>
                </c:pt>
                <c:pt idx="5329">
                  <c:v>-0.35936886740320362</c:v>
                </c:pt>
                <c:pt idx="5330">
                  <c:v>-0.35740707043861747</c:v>
                </c:pt>
                <c:pt idx="5331">
                  <c:v>-0.35145177480034084</c:v>
                </c:pt>
                <c:pt idx="5332">
                  <c:v>-0.36996728147288094</c:v>
                </c:pt>
                <c:pt idx="5333">
                  <c:v>-0.26539922815662081</c:v>
                </c:pt>
                <c:pt idx="5334">
                  <c:v>-0.47155094125752828</c:v>
                </c:pt>
                <c:pt idx="5335">
                  <c:v>-0.32374574227169128</c:v>
                </c:pt>
                <c:pt idx="5336">
                  <c:v>-0.21560944626678497</c:v>
                </c:pt>
                <c:pt idx="5337">
                  <c:v>-0.34449384286571427</c:v>
                </c:pt>
                <c:pt idx="5338">
                  <c:v>-0.38175335412730171</c:v>
                </c:pt>
                <c:pt idx="5339">
                  <c:v>-0.30243613129034774</c:v>
                </c:pt>
                <c:pt idx="5340">
                  <c:v>-0.33028664271180652</c:v>
                </c:pt>
                <c:pt idx="5341">
                  <c:v>-0.35038687919292461</c:v>
                </c:pt>
                <c:pt idx="5342">
                  <c:v>-0.34287917265112122</c:v>
                </c:pt>
                <c:pt idx="5343">
                  <c:v>-0.35887312761655993</c:v>
                </c:pt>
                <c:pt idx="5344">
                  <c:v>-0.30292364658645832</c:v>
                </c:pt>
                <c:pt idx="5345">
                  <c:v>-0.35726668189249988</c:v>
                </c:pt>
                <c:pt idx="5346">
                  <c:v>-0.30865633409687443</c:v>
                </c:pt>
                <c:pt idx="5347">
                  <c:v>-0.19618939280362288</c:v>
                </c:pt>
                <c:pt idx="5348">
                  <c:v>-0.2359158418946975</c:v>
                </c:pt>
                <c:pt idx="5349">
                  <c:v>-0.29378953404991809</c:v>
                </c:pt>
                <c:pt idx="5350">
                  <c:v>-0.33558409410183992</c:v>
                </c:pt>
                <c:pt idx="5351">
                  <c:v>-0.37926821167194319</c:v>
                </c:pt>
                <c:pt idx="5352">
                  <c:v>-7.9396519422948508E-2</c:v>
                </c:pt>
                <c:pt idx="5353">
                  <c:v>-0.38467197705823769</c:v>
                </c:pt>
                <c:pt idx="5354">
                  <c:v>2.9357700288847585E-2</c:v>
                </c:pt>
                <c:pt idx="5355">
                  <c:v>-0.36975289783555348</c:v>
                </c:pt>
                <c:pt idx="5356">
                  <c:v>-0.39293561735401239</c:v>
                </c:pt>
                <c:pt idx="5357">
                  <c:v>-0.27838469517592862</c:v>
                </c:pt>
                <c:pt idx="5358">
                  <c:v>-0.3080625048045027</c:v>
                </c:pt>
                <c:pt idx="5359">
                  <c:v>-0.2538927560067108</c:v>
                </c:pt>
                <c:pt idx="5360">
                  <c:v>-0.140666923403371</c:v>
                </c:pt>
                <c:pt idx="5361">
                  <c:v>-0.22480406246958612</c:v>
                </c:pt>
                <c:pt idx="5362">
                  <c:v>-0.28616553337651518</c:v>
                </c:pt>
                <c:pt idx="5363">
                  <c:v>-0.3952686354831097</c:v>
                </c:pt>
                <c:pt idx="5364">
                  <c:v>-0.10212988854184504</c:v>
                </c:pt>
                <c:pt idx="5365">
                  <c:v>-0.22192773857903964</c:v>
                </c:pt>
                <c:pt idx="5366">
                  <c:v>-0.2774079089389021</c:v>
                </c:pt>
                <c:pt idx="5367">
                  <c:v>-0.45207038412810535</c:v>
                </c:pt>
                <c:pt idx="5368">
                  <c:v>-0.26773400193052344</c:v>
                </c:pt>
                <c:pt idx="5369">
                  <c:v>-0.39860604555336226</c:v>
                </c:pt>
                <c:pt idx="5370">
                  <c:v>-0.33012629389501225</c:v>
                </c:pt>
                <c:pt idx="5371">
                  <c:v>-0.33767629947720518</c:v>
                </c:pt>
                <c:pt idx="5372">
                  <c:v>-0.24730133203567303</c:v>
                </c:pt>
                <c:pt idx="5373">
                  <c:v>-0.44325521358034842</c:v>
                </c:pt>
                <c:pt idx="5374">
                  <c:v>-0.41418296902428969</c:v>
                </c:pt>
                <c:pt idx="5375">
                  <c:v>-0.34145892580317888</c:v>
                </c:pt>
                <c:pt idx="5376">
                  <c:v>-0.34660425286695101</c:v>
                </c:pt>
                <c:pt idx="5377">
                  <c:v>-0.22663958516723437</c:v>
                </c:pt>
                <c:pt idx="5378">
                  <c:v>-0.2912961671040265</c:v>
                </c:pt>
                <c:pt idx="5379">
                  <c:v>-0.33736909326856568</c:v>
                </c:pt>
                <c:pt idx="5380">
                  <c:v>-0.35364264873851525</c:v>
                </c:pt>
                <c:pt idx="5381">
                  <c:v>-0.28598873557865478</c:v>
                </c:pt>
                <c:pt idx="5382">
                  <c:v>-0.32009528000130205</c:v>
                </c:pt>
                <c:pt idx="5383">
                  <c:v>-0.28292796845679602</c:v>
                </c:pt>
                <c:pt idx="5384">
                  <c:v>-0.27140855861543067</c:v>
                </c:pt>
                <c:pt idx="5385">
                  <c:v>-0.25589389445556943</c:v>
                </c:pt>
                <c:pt idx="5386">
                  <c:v>-0.32899091448599671</c:v>
                </c:pt>
                <c:pt idx="5387">
                  <c:v>-0.31194968948193214</c:v>
                </c:pt>
                <c:pt idx="5388">
                  <c:v>-0.23707765042011741</c:v>
                </c:pt>
                <c:pt idx="5389">
                  <c:v>-0.27880819551616765</c:v>
                </c:pt>
                <c:pt idx="5390">
                  <c:v>-0.33027666257646821</c:v>
                </c:pt>
                <c:pt idx="5391">
                  <c:v>-0.38650925540069125</c:v>
                </c:pt>
                <c:pt idx="5392">
                  <c:v>1.3949350125247464E-2</c:v>
                </c:pt>
                <c:pt idx="5393">
                  <c:v>-0.22300908316752194</c:v>
                </c:pt>
                <c:pt idx="5394">
                  <c:v>-0.35028232084146887</c:v>
                </c:pt>
                <c:pt idx="5395">
                  <c:v>-0.34800980637863249</c:v>
                </c:pt>
                <c:pt idx="5396">
                  <c:v>-0.22642871281951754</c:v>
                </c:pt>
                <c:pt idx="5397">
                  <c:v>-0.37202541229838981</c:v>
                </c:pt>
                <c:pt idx="5398">
                  <c:v>-0.34639338051923413</c:v>
                </c:pt>
                <c:pt idx="5399">
                  <c:v>-0.28760340579324783</c:v>
                </c:pt>
                <c:pt idx="5400">
                  <c:v>-0.24043326511624136</c:v>
                </c:pt>
                <c:pt idx="5401">
                  <c:v>-0.41721613044201977</c:v>
                </c:pt>
                <c:pt idx="5402">
                  <c:v>-0.19597676481110071</c:v>
                </c:pt>
                <c:pt idx="5403">
                  <c:v>-0.31217054196498739</c:v>
                </c:pt>
                <c:pt idx="5404">
                  <c:v>-0.4333886388501243</c:v>
                </c:pt>
                <c:pt idx="5405">
                  <c:v>-0.25918724984062713</c:v>
                </c:pt>
                <c:pt idx="5406">
                  <c:v>-0.33596529540168946</c:v>
                </c:pt>
                <c:pt idx="5407">
                  <c:v>-0.24567843733054684</c:v>
                </c:pt>
                <c:pt idx="5408">
                  <c:v>-0.27210870190406344</c:v>
                </c:pt>
                <c:pt idx="5409">
                  <c:v>-0.19213363481886614</c:v>
                </c:pt>
                <c:pt idx="5410">
                  <c:v>-0.35779002738327226</c:v>
                </c:pt>
                <c:pt idx="5411">
                  <c:v>-0.29827230366452462</c:v>
                </c:pt>
                <c:pt idx="5412">
                  <c:v>-0.28211153103656378</c:v>
                </c:pt>
                <c:pt idx="5413">
                  <c:v>-0.42608358016550463</c:v>
                </c:pt>
                <c:pt idx="5414">
                  <c:v>-0.35806491468686075</c:v>
                </c:pt>
                <c:pt idx="5415">
                  <c:v>-0.32172815484176653</c:v>
                </c:pt>
                <c:pt idx="5416">
                  <c:v>-0.47255357755387828</c:v>
                </c:pt>
                <c:pt idx="5417">
                  <c:v>-0.27324408131307898</c:v>
                </c:pt>
                <c:pt idx="5418">
                  <c:v>-0.29676394744619256</c:v>
                </c:pt>
                <c:pt idx="5419">
                  <c:v>-0.41331249678352427</c:v>
                </c:pt>
                <c:pt idx="5420">
                  <c:v>-9.7354026997778773E-2</c:v>
                </c:pt>
                <c:pt idx="5421">
                  <c:v>-0.17423191770937441</c:v>
                </c:pt>
                <c:pt idx="5422">
                  <c:v>-0.35742703070929427</c:v>
                </c:pt>
                <c:pt idx="5423">
                  <c:v>-0.29335605357434069</c:v>
                </c:pt>
                <c:pt idx="5424">
                  <c:v>-0.3196882286421292</c:v>
                </c:pt>
                <c:pt idx="5425">
                  <c:v>-8.0489599791574593E-2</c:v>
                </c:pt>
                <c:pt idx="5426">
                  <c:v>-0.30102410893293846</c:v>
                </c:pt>
                <c:pt idx="5427">
                  <c:v>-0.25465044540548748</c:v>
                </c:pt>
                <c:pt idx="5428">
                  <c:v>-0.30026817517896709</c:v>
                </c:pt>
                <c:pt idx="5429">
                  <c:v>-0.2766537308297361</c:v>
                </c:pt>
                <c:pt idx="5430">
                  <c:v>-0.28898135360080068</c:v>
                </c:pt>
                <c:pt idx="5431">
                  <c:v>-0.28741073807140249</c:v>
                </c:pt>
                <c:pt idx="5432">
                  <c:v>-0.34983534894094237</c:v>
                </c:pt>
                <c:pt idx="5433">
                  <c:v>-0.33626603276460126</c:v>
                </c:pt>
                <c:pt idx="5434">
                  <c:v>-0.23269297031123906</c:v>
                </c:pt>
                <c:pt idx="5435">
                  <c:v>-0.28107072984366566</c:v>
                </c:pt>
                <c:pt idx="5436">
                  <c:v>-0.16115011682914387</c:v>
                </c:pt>
                <c:pt idx="5437">
                  <c:v>-0.30961491570802957</c:v>
                </c:pt>
                <c:pt idx="5438">
                  <c:v>-0.32567935447506763</c:v>
                </c:pt>
                <c:pt idx="5439">
                  <c:v>-0.35688548059265041</c:v>
                </c:pt>
                <c:pt idx="5440">
                  <c:v>-0.22042936249604611</c:v>
                </c:pt>
                <c:pt idx="5441">
                  <c:v>-0.23485917077781429</c:v>
                </c:pt>
                <c:pt idx="5442">
                  <c:v>-0.23447796947796473</c:v>
                </c:pt>
                <c:pt idx="5443">
                  <c:v>-0.26340160099737292</c:v>
                </c:pt>
                <c:pt idx="5444">
                  <c:v>-3.2945227360010043E-3</c:v>
                </c:pt>
                <c:pt idx="5445">
                  <c:v>-0.34577959095618571</c:v>
                </c:pt>
                <c:pt idx="5446">
                  <c:v>-0.37023218864113105</c:v>
                </c:pt>
                <c:pt idx="5447">
                  <c:v>-0.35872275893510408</c:v>
                </c:pt>
                <c:pt idx="5448">
                  <c:v>-0.29319570475754642</c:v>
                </c:pt>
                <c:pt idx="5449">
                  <c:v>-0.26247884958087953</c:v>
                </c:pt>
                <c:pt idx="5450">
                  <c:v>-0.30124671706079897</c:v>
                </c:pt>
                <c:pt idx="5451">
                  <c:v>-0.20694640004528925</c:v>
                </c:pt>
                <c:pt idx="5452">
                  <c:v>-0.28911176201157984</c:v>
                </c:pt>
                <c:pt idx="5453">
                  <c:v>-0.34682686099481147</c:v>
                </c:pt>
                <c:pt idx="5454">
                  <c:v>-0.32821677610615402</c:v>
                </c:pt>
                <c:pt idx="5455">
                  <c:v>-0.31612174159828843</c:v>
                </c:pt>
                <c:pt idx="5456">
                  <c:v>-0.38109375423425307</c:v>
                </c:pt>
                <c:pt idx="5457">
                  <c:v>-0.11817612268301173</c:v>
                </c:pt>
                <c:pt idx="5458">
                  <c:v>-0.38092518092692573</c:v>
                </c:pt>
                <c:pt idx="5459">
                  <c:v>-0.34326212959577607</c:v>
                </c:pt>
                <c:pt idx="5460">
                  <c:v>-0.38206231598074664</c:v>
                </c:pt>
                <c:pt idx="5461">
                  <c:v>-0.45449973611812533</c:v>
                </c:pt>
                <c:pt idx="5462">
                  <c:v>-0.19436033895170235</c:v>
                </c:pt>
                <c:pt idx="5463">
                  <c:v>-0.50300376991748974</c:v>
                </c:pt>
                <c:pt idx="5464">
                  <c:v>-0.25143697490028638</c:v>
                </c:pt>
                <c:pt idx="5465">
                  <c:v>-0.20429915312833108</c:v>
                </c:pt>
                <c:pt idx="5466">
                  <c:v>-0.13808193579747904</c:v>
                </c:pt>
                <c:pt idx="5467">
                  <c:v>-0.26268972192859635</c:v>
                </c:pt>
                <c:pt idx="5468">
                  <c:v>-0.26956952462817169</c:v>
                </c:pt>
                <c:pt idx="5469">
                  <c:v>-0.38702262075612526</c:v>
                </c:pt>
                <c:pt idx="5470">
                  <c:v>-0.35487787329806414</c:v>
                </c:pt>
                <c:pt idx="5471">
                  <c:v>-0.4356511731776222</c:v>
                </c:pt>
                <c:pt idx="5472">
                  <c:v>-0.29059602381539379</c:v>
                </c:pt>
                <c:pt idx="5473">
                  <c:v>-0.30539529761686779</c:v>
                </c:pt>
                <c:pt idx="5474">
                  <c:v>-0.30760730841344319</c:v>
                </c:pt>
                <c:pt idx="5475">
                  <c:v>-0.28653028569529859</c:v>
                </c:pt>
                <c:pt idx="5476">
                  <c:v>-0.26616985524685288</c:v>
                </c:pt>
                <c:pt idx="5477">
                  <c:v>-0.14397672776949477</c:v>
                </c:pt>
                <c:pt idx="5478">
                  <c:v>-0.35864876384389405</c:v>
                </c:pt>
                <c:pt idx="5479">
                  <c:v>-0.15395959663131836</c:v>
                </c:pt>
                <c:pt idx="5480">
                  <c:v>-0.17498434017373504</c:v>
                </c:pt>
                <c:pt idx="5481">
                  <c:v>-0.3104378219739895</c:v>
                </c:pt>
                <c:pt idx="5482">
                  <c:v>-0.27481469684247717</c:v>
                </c:pt>
                <c:pt idx="5483">
                  <c:v>8.0302821858375714E-2</c:v>
                </c:pt>
                <c:pt idx="5484">
                  <c:v>-0.38859148064071819</c:v>
                </c:pt>
                <c:pt idx="5485">
                  <c:v>-0.48344332790821015</c:v>
                </c:pt>
                <c:pt idx="5486">
                  <c:v>-0.3888340490392555</c:v>
                </c:pt>
                <c:pt idx="5487">
                  <c:v>-0.22137620832705746</c:v>
                </c:pt>
                <c:pt idx="5488">
                  <c:v>-0.35407141601317027</c:v>
                </c:pt>
                <c:pt idx="5489">
                  <c:v>-0.39850795604763423</c:v>
                </c:pt>
                <c:pt idx="5490">
                  <c:v>-0.21105619285057917</c:v>
                </c:pt>
                <c:pt idx="5491">
                  <c:v>-0.29524561109252223</c:v>
                </c:pt>
                <c:pt idx="5492">
                  <c:v>-0.27675828918119183</c:v>
                </c:pt>
                <c:pt idx="5493">
                  <c:v>-3.2745624653242322E-3</c:v>
                </c:pt>
                <c:pt idx="5494">
                  <c:v>-0.31474203814593027</c:v>
                </c:pt>
                <c:pt idx="5495">
                  <c:v>-0.34385595888814768</c:v>
                </c:pt>
                <c:pt idx="5496">
                  <c:v>-0.39548126347563184</c:v>
                </c:pt>
                <c:pt idx="5497">
                  <c:v>-0.29978241552766188</c:v>
                </c:pt>
                <c:pt idx="5498">
                  <c:v>-0.39791412675526255</c:v>
                </c:pt>
                <c:pt idx="5499">
                  <c:v>-0.19658057423881081</c:v>
                </c:pt>
                <c:pt idx="5500">
                  <c:v>-0.31762011768128195</c:v>
                </c:pt>
                <c:pt idx="5501">
                  <c:v>-0.39855201073282903</c:v>
                </c:pt>
                <c:pt idx="5502">
                  <c:v>-0.35006793720414142</c:v>
                </c:pt>
                <c:pt idx="5503">
                  <c:v>-0.23442393465743155</c:v>
                </c:pt>
                <c:pt idx="5504">
                  <c:v>-0.33422610656496388</c:v>
                </c:pt>
                <c:pt idx="5505">
                  <c:v>-0.37688587192323514</c:v>
                </c:pt>
                <c:pt idx="5506">
                  <c:v>-0.17547185546984564</c:v>
                </c:pt>
                <c:pt idx="5507">
                  <c:v>-0.3780688173070561</c:v>
                </c:pt>
                <c:pt idx="5508">
                  <c:v>-0.2813473727920594</c:v>
                </c:pt>
                <c:pt idx="5509">
                  <c:v>-0.39368803981837308</c:v>
                </c:pt>
                <c:pt idx="5510">
                  <c:v>-0.39320874901279557</c:v>
                </c:pt>
                <c:pt idx="5511">
                  <c:v>-0.42439667050450686</c:v>
                </c:pt>
                <c:pt idx="5512">
                  <c:v>-0.38104969954905826</c:v>
                </c:pt>
                <c:pt idx="5513">
                  <c:v>-0.38689221234534621</c:v>
                </c:pt>
                <c:pt idx="5514">
                  <c:v>-0.2946517818001505</c:v>
                </c:pt>
                <c:pt idx="5515">
                  <c:v>-0.35287202164828313</c:v>
                </c:pt>
                <c:pt idx="5516">
                  <c:v>-0.32984142645608544</c:v>
                </c:pt>
                <c:pt idx="5517">
                  <c:v>-0.43190613269111577</c:v>
                </c:pt>
                <c:pt idx="5518">
                  <c:v>-0.34200870041035575</c:v>
                </c:pt>
                <c:pt idx="5519">
                  <c:v>-0.32172815484176653</c:v>
                </c:pt>
                <c:pt idx="5520">
                  <c:v>-0.44915823004289712</c:v>
                </c:pt>
                <c:pt idx="5521">
                  <c:v>-0.40051556334222049</c:v>
                </c:pt>
                <c:pt idx="5522">
                  <c:v>-0.28779193937125203</c:v>
                </c:pt>
                <c:pt idx="5523">
                  <c:v>-0.39359170595745036</c:v>
                </c:pt>
                <c:pt idx="5524">
                  <c:v>-0.35514278046631415</c:v>
                </c:pt>
                <c:pt idx="5525">
                  <c:v>-0.42915432742270176</c:v>
                </c:pt>
                <c:pt idx="5526">
                  <c:v>-0.33092452668937311</c:v>
                </c:pt>
                <c:pt idx="5527">
                  <c:v>-0.24348405210276183</c:v>
                </c:pt>
                <c:pt idx="5528">
                  <c:v>-0.58171718332673372</c:v>
                </c:pt>
                <c:pt idx="5529">
                  <c:v>-9.1680087508818273E-2</c:v>
                </c:pt>
                <c:pt idx="5530">
                  <c:v>-0.40006036695116098</c:v>
                </c:pt>
                <c:pt idx="5531">
                  <c:v>-0.32746259799698801</c:v>
                </c:pt>
                <c:pt idx="5532">
                  <c:v>-0.40219249286787984</c:v>
                </c:pt>
                <c:pt idx="5533">
                  <c:v>-0.29209615554319268</c:v>
                </c:pt>
                <c:pt idx="5534">
                  <c:v>-0.39099026937049236</c:v>
                </c:pt>
                <c:pt idx="5535">
                  <c:v>-0.27173572509474692</c:v>
                </c:pt>
                <c:pt idx="5536">
                  <c:v>-0.29789932685520809</c:v>
                </c:pt>
                <c:pt idx="5537">
                  <c:v>-0.42514909296886755</c:v>
                </c:pt>
                <c:pt idx="5538">
                  <c:v>-0.37395080001123304</c:v>
                </c:pt>
                <c:pt idx="5539">
                  <c:v>-0.41381821670550634</c:v>
                </c:pt>
                <c:pt idx="5540">
                  <c:v>-0.3073083266953367</c:v>
                </c:pt>
                <c:pt idx="5541">
                  <c:v>-0.37164421099854028</c:v>
                </c:pt>
                <c:pt idx="5542">
                  <c:v>-0.44706251337792119</c:v>
                </c:pt>
                <c:pt idx="5543">
                  <c:v>-0.46095428283265627</c:v>
                </c:pt>
                <c:pt idx="5544">
                  <c:v>-0.29870753978490727</c:v>
                </c:pt>
                <c:pt idx="5545">
                  <c:v>-0.26673901106762549</c:v>
                </c:pt>
                <c:pt idx="5546">
                  <c:v>-0.27995531070532687</c:v>
                </c:pt>
                <c:pt idx="5547">
                  <c:v>-0.25637318526114705</c:v>
                </c:pt>
                <c:pt idx="5548">
                  <c:v>-0.26604533662472035</c:v>
                </c:pt>
                <c:pt idx="5549">
                  <c:v>-0.33897202770301493</c:v>
                </c:pt>
                <c:pt idx="5550">
                  <c:v>-0.29579538569969904</c:v>
                </c:pt>
                <c:pt idx="5551">
                  <c:v>-0.23832109947019936</c:v>
                </c:pt>
                <c:pt idx="5552">
                  <c:v>-0.29762443955161966</c:v>
                </c:pt>
                <c:pt idx="5553">
                  <c:v>-0.39265074991508564</c:v>
                </c:pt>
                <c:pt idx="5554">
                  <c:v>-0.32882234117866938</c:v>
                </c:pt>
                <c:pt idx="5555">
                  <c:v>-0.32899091448599671</c:v>
                </c:pt>
                <c:pt idx="5556">
                  <c:v>-0.36811004285975057</c:v>
                </c:pt>
                <c:pt idx="5557">
                  <c:v>-0.41030400883739332</c:v>
                </c:pt>
                <c:pt idx="5558">
                  <c:v>-0.3566710969553229</c:v>
                </c:pt>
                <c:pt idx="5559">
                  <c:v>-0.36752619370271727</c:v>
                </c:pt>
                <c:pt idx="5560">
                  <c:v>-0.27631482857027601</c:v>
                </c:pt>
              </c:numCache>
            </c:numRef>
          </c:yVal>
          <c:smooth val="0"/>
        </c:ser>
        <c:ser>
          <c:idx val="1"/>
          <c:order val="1"/>
          <c:tx>
            <c:v>cage</c:v>
          </c:tx>
          <c:spPr>
            <a:ln>
              <a:solidFill>
                <a:srgbClr val="969696"/>
              </a:solidFill>
              <a:prstDash val="solid"/>
            </a:ln>
          </c:spPr>
          <c:xVal>
            <c:numRef>
              <c:f>'3d scatterplotV1_1b.xls'!old_xs_cage</c:f>
              <c:numCache>
                <c:formatCode>General</c:formatCode>
                <c:ptCount val="11"/>
                <c:pt idx="0">
                  <c:v>-0.59966055956455022</c:v>
                </c:pt>
                <c:pt idx="1">
                  <c:v>-0.37470950522068519</c:v>
                </c:pt>
                <c:pt idx="2">
                  <c:v>-0.37470950522068508</c:v>
                </c:pt>
                <c:pt idx="3">
                  <c:v>-0.59966055956455</c:v>
                </c:pt>
                <c:pt idx="4">
                  <c:v>-0.59966055956455022</c:v>
                </c:pt>
                <c:pt idx="5">
                  <c:v>0.37470950522068508</c:v>
                </c:pt>
                <c:pt idx="6">
                  <c:v>0.59966055956455</c:v>
                </c:pt>
                <c:pt idx="7">
                  <c:v>0.59966055956455022</c:v>
                </c:pt>
                <c:pt idx="8">
                  <c:v>-0.37470950522068508</c:v>
                </c:pt>
                <c:pt idx="9">
                  <c:v>-0.37470950522068519</c:v>
                </c:pt>
                <c:pt idx="10">
                  <c:v>0.59966055956455</c:v>
                </c:pt>
              </c:numCache>
            </c:numRef>
          </c:xVal>
          <c:yVal>
            <c:numRef>
              <c:f>'3d scatterplotV1_1b.xls'!old_ys_cage</c:f>
              <c:numCache>
                <c:formatCode>General</c:formatCode>
                <c:ptCount val="11"/>
                <c:pt idx="0">
                  <c:v>-0.57579829694019991</c:v>
                </c:pt>
                <c:pt idx="1">
                  <c:v>-0.34007684385178472</c:v>
                </c:pt>
                <c:pt idx="2">
                  <c:v>0.63021888242421176</c:v>
                </c:pt>
                <c:pt idx="3">
                  <c:v>0.39449742933579657</c:v>
                </c:pt>
                <c:pt idx="4">
                  <c:v>-0.57579829694019991</c:v>
                </c:pt>
                <c:pt idx="5">
                  <c:v>-0.63021888242421176</c:v>
                </c:pt>
                <c:pt idx="6">
                  <c:v>-0.39449742933579657</c:v>
                </c:pt>
                <c:pt idx="7">
                  <c:v>0.57579829694019991</c:v>
                </c:pt>
                <c:pt idx="8">
                  <c:v>0.63021888242421176</c:v>
                </c:pt>
                <c:pt idx="9">
                  <c:v>-0.34007684385178472</c:v>
                </c:pt>
                <c:pt idx="10">
                  <c:v>-0.39449742933579657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01568"/>
        <c:axId val="97326208"/>
      </c:scatterChart>
      <c:valAx>
        <c:axId val="94301568"/>
        <c:scaling>
          <c:orientation val="minMax"/>
          <c:max val="0.95"/>
          <c:min val="-0.95"/>
        </c:scaling>
        <c:delete val="1"/>
        <c:axPos val="b"/>
        <c:numFmt formatCode="General" sourceLinked="1"/>
        <c:majorTickMark val="out"/>
        <c:minorTickMark val="none"/>
        <c:tickLblPos val="nextTo"/>
        <c:crossAx val="97326208"/>
        <c:crosses val="autoZero"/>
        <c:crossBetween val="midCat"/>
      </c:valAx>
      <c:valAx>
        <c:axId val="97326208"/>
        <c:scaling>
          <c:orientation val="minMax"/>
          <c:max val="0.95"/>
          <c:min val="-0.95"/>
        </c:scaling>
        <c:delete val="1"/>
        <c:axPos val="l"/>
        <c:numFmt formatCode="General" sourceLinked="1"/>
        <c:majorTickMark val="out"/>
        <c:minorTickMark val="none"/>
        <c:tickLblPos val="nextTo"/>
        <c:crossAx val="943015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DDD71-492A-47C5-9E0F-98EAA9330179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1325-A8A7-4DD5-858C-1F320D6B7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D4807-9CD3-4780-9A12-25676CB30FD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The most common datums are highlighted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6E671-9DAE-41F7-86B1-ED49AAD33946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93BB3B-4E0C-4100-8A00-00647C78CBF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8BBCF-EFC4-43F6-92BF-0AE3E32443A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8913" y="4344988"/>
            <a:ext cx="6669087" cy="4799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US" sz="16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C38A53-C845-416A-8AC1-0E33211B4960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235998-9C53-4C0A-98C8-2B99CE4F0013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 quadrant is CA; NE is WA/OR; E is 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3D41BA-3EAE-4167-8643-D47B39E38B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Stats</a:t>
            </a:r>
            <a:r>
              <a:rPr lang="en-US" baseline="0" dirty="0" smtClean="0"/>
              <a:t> for OPUS solutions much tighter with new coordinates in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1325-A8A7-4DD5-858C-1F320D6B78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97048">
              <a:defRPr/>
            </a:pPr>
            <a:fld id="{786B5A02-76DC-4A34-BAD5-67463A5AB5D0}" type="slidenum">
              <a:rPr lang="en-US" smtClean="0"/>
              <a:pPr defTabSz="897048">
                <a:defRPr/>
              </a:pPr>
              <a:t>23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5587"/>
            <a:ext cx="5485158" cy="41113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rade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55B8-8324-46F3-BCF7-FE052D89A14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3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7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B02F4B2-B044-4387-BC02-FA5C61060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0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EA655-CBF7-4565-9C15-FD38FD8FB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1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55FA-9DC0-4EDF-B483-E1F78DB12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2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56EA-F398-489A-B512-2B71D37123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EC76-20E4-45B4-BD3F-56E4E36DD2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9195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0E292C1A-3132-41E6-8632-8A7B2EDC1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5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98FBBB2-2B8D-46C2-B40D-5B25C3E92D49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19826EC-67F7-4BA1-A7B6-8FAB674FB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1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7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9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D4D1-8B96-474C-889F-8160FCA0CC95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B060-FACC-4B1E-A502-D9137C8F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62FF3D-093E-49D5-8F76-CC540028D2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 userDrawn="1"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 userDrawn="1"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6225F-F294-4F4F-9604-C942336DA3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 userDrawn="1"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 userDrawn="1"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1EF96-533A-4B05-B520-83ABE5C877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 userDrawn="1"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763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doc_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2192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Continuation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E88E3A-508E-48F7-AC94-428569BCDE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131823-8864-41C5-A7BA-055FEE8E3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inuation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2CAC285-B5F9-498F-825C-E4C54CC70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B55681-962A-4453-BBF2-46B3A2D8445C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088F31C-3A39-4572-A947-D862F9DF5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ngs.noaa.gov/PC_PROD/PARTNERS/index.s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eader Sl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153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2013 Update of NGS Products, Geodetic Services and Tools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705600" cy="2438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Marti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Ikehara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marti.ikehara@noaa.gov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California Geodetic Advisor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916-227-7325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geodesy.noaa.gov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MCj04347380000[1]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r="24901" b="71936"/>
          <a:stretch>
            <a:fillRect/>
          </a:stretch>
        </p:blipFill>
        <p:spPr>
          <a:xfrm>
            <a:off x="0" y="2239963"/>
            <a:ext cx="9144000" cy="4618037"/>
          </a:xfrm>
        </p:spPr>
      </p:pic>
      <p:sp>
        <p:nvSpPr>
          <p:cNvPr id="128003" name="AutoShape 3"/>
          <p:cNvSpPr>
            <a:spLocks noChangeArrowheads="1"/>
          </p:cNvSpPr>
          <p:nvPr/>
        </p:nvSpPr>
        <p:spPr bwMode="auto">
          <a:xfrm rot="1035962">
            <a:off x="4733925" y="3914775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 flipV="1">
            <a:off x="5038725" y="4056063"/>
            <a:ext cx="1263650" cy="960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243388" y="2443163"/>
            <a:ext cx="803275" cy="1568450"/>
          </a:xfrm>
          <a:prstGeom prst="line">
            <a:avLst/>
          </a:prstGeom>
          <a:noFill/>
          <a:ln w="31750" cap="rnd">
            <a:solidFill>
              <a:srgbClr val="CCFF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6" name="Text Box 12"/>
          <p:cNvSpPr txBox="1">
            <a:spLocks noChangeArrowheads="1"/>
          </p:cNvSpPr>
          <p:nvPr/>
        </p:nvSpPr>
        <p:spPr bwMode="auto">
          <a:xfrm>
            <a:off x="365125" y="163513"/>
            <a:ext cx="87026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Rapid-static: </a:t>
            </a:r>
            <a:r>
              <a:rPr lang="en-US" sz="2400">
                <a:solidFill>
                  <a:srgbClr val="FFFFFF"/>
                </a:solidFill>
                <a:cs typeface="Arial" charset="0"/>
              </a:rPr>
              <a:t>OPUS first creates an atmospheric delay model from surrounding CORS data.</a:t>
            </a: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365125" y="1539875"/>
            <a:ext cx="81724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Arial" charset="0"/>
              </a:rPr>
              <a:t>Your position is then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determined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by differential GPS static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solutions from 9 CORS.</a:t>
            </a:r>
            <a:endParaRPr lang="en-US" sz="2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0924" name="Oval 28"/>
          <p:cNvSpPr>
            <a:spLocks noChangeArrowheads="1"/>
          </p:cNvSpPr>
          <p:nvPr/>
        </p:nvSpPr>
        <p:spPr bwMode="auto">
          <a:xfrm>
            <a:off x="1419225" y="3265488"/>
            <a:ext cx="6613525" cy="2513012"/>
          </a:xfrm>
          <a:prstGeom prst="ellipse">
            <a:avLst/>
          </a:prstGeom>
          <a:noFill/>
          <a:ln w="476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2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2008188"/>
            <a:ext cx="1952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26" name="Line 30"/>
          <p:cNvSpPr>
            <a:spLocks noChangeShapeType="1"/>
          </p:cNvSpPr>
          <p:nvPr/>
        </p:nvSpPr>
        <p:spPr bwMode="auto">
          <a:xfrm flipH="1" flipV="1">
            <a:off x="5035550" y="4052888"/>
            <a:ext cx="1231900" cy="58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7" name="Line 31"/>
          <p:cNvSpPr>
            <a:spLocks noChangeShapeType="1"/>
          </p:cNvSpPr>
          <p:nvPr/>
        </p:nvSpPr>
        <p:spPr bwMode="auto">
          <a:xfrm flipH="1">
            <a:off x="5091113" y="3892550"/>
            <a:ext cx="1638300" cy="150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8" name="Line 32"/>
          <p:cNvSpPr>
            <a:spLocks noChangeShapeType="1"/>
          </p:cNvSpPr>
          <p:nvPr/>
        </p:nvSpPr>
        <p:spPr bwMode="auto">
          <a:xfrm flipH="1">
            <a:off x="5062538" y="3644900"/>
            <a:ext cx="954087" cy="369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>
            <a:off x="3703638" y="3609975"/>
            <a:ext cx="1308100" cy="411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0" name="Line 34"/>
          <p:cNvSpPr>
            <a:spLocks noChangeShapeType="1"/>
          </p:cNvSpPr>
          <p:nvPr/>
        </p:nvSpPr>
        <p:spPr bwMode="auto">
          <a:xfrm flipV="1">
            <a:off x="1739900" y="4049713"/>
            <a:ext cx="3308350" cy="771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1" name="Line 35"/>
          <p:cNvSpPr>
            <a:spLocks noChangeShapeType="1"/>
          </p:cNvSpPr>
          <p:nvPr/>
        </p:nvSpPr>
        <p:spPr bwMode="auto">
          <a:xfrm flipV="1">
            <a:off x="4106863" y="4040188"/>
            <a:ext cx="900112" cy="363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2" name="Line 36"/>
          <p:cNvSpPr>
            <a:spLocks noChangeShapeType="1"/>
          </p:cNvSpPr>
          <p:nvPr/>
        </p:nvSpPr>
        <p:spPr bwMode="auto">
          <a:xfrm flipV="1">
            <a:off x="3662363" y="4052888"/>
            <a:ext cx="1341437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3" name="Line 37"/>
          <p:cNvSpPr>
            <a:spLocks noChangeShapeType="1"/>
          </p:cNvSpPr>
          <p:nvPr/>
        </p:nvSpPr>
        <p:spPr bwMode="auto">
          <a:xfrm flipH="1" flipV="1">
            <a:off x="5016500" y="4041775"/>
            <a:ext cx="47625" cy="15652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 flipV="1">
            <a:off x="1754188" y="3622675"/>
            <a:ext cx="1960562" cy="1163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6" name="Line 40"/>
          <p:cNvSpPr>
            <a:spLocks noChangeShapeType="1"/>
          </p:cNvSpPr>
          <p:nvPr/>
        </p:nvSpPr>
        <p:spPr bwMode="auto">
          <a:xfrm>
            <a:off x="1727200" y="4808538"/>
            <a:ext cx="1935163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7" name="Line 41"/>
          <p:cNvSpPr>
            <a:spLocks noChangeShapeType="1"/>
          </p:cNvSpPr>
          <p:nvPr/>
        </p:nvSpPr>
        <p:spPr bwMode="auto">
          <a:xfrm>
            <a:off x="3638550" y="5143500"/>
            <a:ext cx="1438275" cy="468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8" name="Line 42"/>
          <p:cNvSpPr>
            <a:spLocks noChangeShapeType="1"/>
          </p:cNvSpPr>
          <p:nvPr/>
        </p:nvSpPr>
        <p:spPr bwMode="auto">
          <a:xfrm flipV="1">
            <a:off x="3662363" y="4411663"/>
            <a:ext cx="449262" cy="739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39" name="Line 43"/>
          <p:cNvSpPr>
            <a:spLocks noChangeShapeType="1"/>
          </p:cNvSpPr>
          <p:nvPr/>
        </p:nvSpPr>
        <p:spPr bwMode="auto">
          <a:xfrm flipH="1" flipV="1">
            <a:off x="3744913" y="3611563"/>
            <a:ext cx="341312" cy="812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 flipH="1" flipV="1">
            <a:off x="3727450" y="3619500"/>
            <a:ext cx="2276475" cy="30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1" name="Line 45"/>
          <p:cNvSpPr>
            <a:spLocks noChangeShapeType="1"/>
          </p:cNvSpPr>
          <p:nvPr/>
        </p:nvSpPr>
        <p:spPr bwMode="auto">
          <a:xfrm flipV="1">
            <a:off x="6249988" y="3905250"/>
            <a:ext cx="466725" cy="781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2" name="Line 46"/>
          <p:cNvSpPr>
            <a:spLocks noChangeShapeType="1"/>
          </p:cNvSpPr>
          <p:nvPr/>
        </p:nvSpPr>
        <p:spPr bwMode="auto">
          <a:xfrm flipV="1">
            <a:off x="5057775" y="4991100"/>
            <a:ext cx="1241425" cy="6175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3" name="Line 47"/>
          <p:cNvSpPr>
            <a:spLocks noChangeShapeType="1"/>
          </p:cNvSpPr>
          <p:nvPr/>
        </p:nvSpPr>
        <p:spPr bwMode="auto">
          <a:xfrm flipH="1" flipV="1">
            <a:off x="6275388" y="4664075"/>
            <a:ext cx="15875" cy="331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4" name="Line 48"/>
          <p:cNvSpPr>
            <a:spLocks noChangeShapeType="1"/>
          </p:cNvSpPr>
          <p:nvPr/>
        </p:nvSpPr>
        <p:spPr bwMode="auto">
          <a:xfrm flipV="1">
            <a:off x="5040313" y="3644900"/>
            <a:ext cx="973137" cy="195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5" name="Line 49"/>
          <p:cNvSpPr>
            <a:spLocks noChangeShapeType="1"/>
          </p:cNvSpPr>
          <p:nvPr/>
        </p:nvSpPr>
        <p:spPr bwMode="auto">
          <a:xfrm flipH="1" flipV="1">
            <a:off x="4103688" y="4403725"/>
            <a:ext cx="946150" cy="1196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6" name="Line 50"/>
          <p:cNvSpPr>
            <a:spLocks noChangeShapeType="1"/>
          </p:cNvSpPr>
          <p:nvPr/>
        </p:nvSpPr>
        <p:spPr bwMode="auto">
          <a:xfrm flipH="1">
            <a:off x="4113213" y="3894138"/>
            <a:ext cx="2586037" cy="509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7" name="Line 51"/>
          <p:cNvSpPr>
            <a:spLocks noChangeShapeType="1"/>
          </p:cNvSpPr>
          <p:nvPr/>
        </p:nvSpPr>
        <p:spPr bwMode="auto">
          <a:xfrm>
            <a:off x="4111625" y="4398963"/>
            <a:ext cx="2179638" cy="6016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8" name="Line 52"/>
          <p:cNvSpPr>
            <a:spLocks noChangeShapeType="1"/>
          </p:cNvSpPr>
          <p:nvPr/>
        </p:nvSpPr>
        <p:spPr bwMode="auto">
          <a:xfrm flipH="1" flipV="1">
            <a:off x="5997575" y="3652838"/>
            <a:ext cx="692150" cy="249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49" name="Line 53"/>
          <p:cNvSpPr>
            <a:spLocks noChangeShapeType="1"/>
          </p:cNvSpPr>
          <p:nvPr/>
        </p:nvSpPr>
        <p:spPr bwMode="auto">
          <a:xfrm>
            <a:off x="6029325" y="3648075"/>
            <a:ext cx="238125" cy="1000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 rot="-1691938">
            <a:off x="1416050" y="4665663"/>
            <a:ext cx="623888" cy="274637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 rot="1342443">
            <a:off x="5983288" y="4816475"/>
            <a:ext cx="623887" cy="376238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rot="1097357">
            <a:off x="6396038" y="3824288"/>
            <a:ext cx="623887" cy="1746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0" name="AutoShape 14"/>
          <p:cNvSpPr>
            <a:spLocks noChangeArrowheads="1"/>
          </p:cNvSpPr>
          <p:nvPr/>
        </p:nvSpPr>
        <p:spPr bwMode="auto">
          <a:xfrm rot="825589">
            <a:off x="5961063" y="4524375"/>
            <a:ext cx="623887" cy="279400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1" name="AutoShape 15"/>
          <p:cNvSpPr>
            <a:spLocks noChangeArrowheads="1"/>
          </p:cNvSpPr>
          <p:nvPr/>
        </p:nvSpPr>
        <p:spPr bwMode="auto">
          <a:xfrm rot="354089">
            <a:off x="5705475" y="3586163"/>
            <a:ext cx="623888" cy="144462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-201874">
            <a:off x="3792538" y="4240213"/>
            <a:ext cx="623887" cy="3397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-133263">
            <a:off x="3409950" y="3549650"/>
            <a:ext cx="623888" cy="15557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278583">
            <a:off x="4741863" y="5389563"/>
            <a:ext cx="623887" cy="433387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-560734">
            <a:off x="3332163" y="4919663"/>
            <a:ext cx="623887" cy="4159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1735138" y="2446338"/>
            <a:ext cx="2508250" cy="2354262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4237038" y="2446338"/>
            <a:ext cx="2460625" cy="1460500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Line 20"/>
          <p:cNvSpPr>
            <a:spLocks noChangeShapeType="1"/>
          </p:cNvSpPr>
          <p:nvPr/>
        </p:nvSpPr>
        <p:spPr bwMode="auto">
          <a:xfrm flipH="1">
            <a:off x="4108450" y="2444750"/>
            <a:ext cx="133350" cy="1944688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Line 21"/>
          <p:cNvSpPr>
            <a:spLocks noChangeShapeType="1"/>
          </p:cNvSpPr>
          <p:nvPr/>
        </p:nvSpPr>
        <p:spPr bwMode="auto">
          <a:xfrm flipH="1">
            <a:off x="3697288" y="2443163"/>
            <a:ext cx="531812" cy="118427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Line 22"/>
          <p:cNvSpPr>
            <a:spLocks noChangeShapeType="1"/>
          </p:cNvSpPr>
          <p:nvPr/>
        </p:nvSpPr>
        <p:spPr bwMode="auto">
          <a:xfrm>
            <a:off x="4238625" y="2439988"/>
            <a:ext cx="1758950" cy="1201737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Line 23"/>
          <p:cNvSpPr>
            <a:spLocks noChangeShapeType="1"/>
          </p:cNvSpPr>
          <p:nvPr/>
        </p:nvSpPr>
        <p:spPr bwMode="auto">
          <a:xfrm>
            <a:off x="4238625" y="2443163"/>
            <a:ext cx="2041525" cy="220662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4241800" y="2444750"/>
            <a:ext cx="811213" cy="315912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1" name="Line 25"/>
          <p:cNvSpPr>
            <a:spLocks noChangeShapeType="1"/>
          </p:cNvSpPr>
          <p:nvPr/>
        </p:nvSpPr>
        <p:spPr bwMode="auto">
          <a:xfrm flipH="1">
            <a:off x="3662363" y="2443163"/>
            <a:ext cx="573087" cy="2667000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2" name="Line 26"/>
          <p:cNvSpPr>
            <a:spLocks noChangeShapeType="1"/>
          </p:cNvSpPr>
          <p:nvPr/>
        </p:nvSpPr>
        <p:spPr bwMode="auto">
          <a:xfrm>
            <a:off x="4237038" y="2443163"/>
            <a:ext cx="2071687" cy="2560637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0934" name="Picture 38" descr="MCj043485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227">
            <a:off x="3721100" y="1878013"/>
            <a:ext cx="82708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5"/>
          <p:cNvSpPr>
            <a:spLocks noChangeArrowheads="1"/>
          </p:cNvSpPr>
          <p:nvPr/>
        </p:nvSpPr>
        <p:spPr bwMode="auto">
          <a:xfrm rot="19324793">
            <a:off x="1568450" y="5527675"/>
            <a:ext cx="623888" cy="274638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 rot="767916">
            <a:off x="6364288" y="6005513"/>
            <a:ext cx="623887" cy="4540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8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8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5" grpId="0" animBg="1"/>
      <p:bldP spid="80909" grpId="0"/>
      <p:bldP spid="80924" grpId="0" animBg="1"/>
      <p:bldP spid="80924" grpId="1" animBg="1"/>
      <p:bldP spid="80926" grpId="0" animBg="1"/>
      <p:bldP spid="80927" grpId="0" animBg="1"/>
      <p:bldP spid="80928" grpId="0" animBg="1"/>
      <p:bldP spid="80929" grpId="0" animBg="1"/>
      <p:bldP spid="80930" grpId="0" animBg="1"/>
      <p:bldP spid="80931" grpId="0" animBg="1"/>
      <p:bldP spid="80932" grpId="0" animBg="1"/>
      <p:bldP spid="80933" grpId="0" animBg="1"/>
      <p:bldP spid="80935" grpId="0" animBg="1"/>
      <p:bldP spid="80936" grpId="0" animBg="1"/>
      <p:bldP spid="80937" grpId="0" animBg="1"/>
      <p:bldP spid="80938" grpId="0" animBg="1"/>
      <p:bldP spid="80939" grpId="0" animBg="1"/>
      <p:bldP spid="80940" grpId="0" animBg="1"/>
      <p:bldP spid="80941" grpId="0" animBg="1"/>
      <p:bldP spid="80942" grpId="0" animBg="1"/>
      <p:bldP spid="80943" grpId="0" animBg="1"/>
      <p:bldP spid="80944" grpId="0" animBg="1"/>
      <p:bldP spid="80945" grpId="0" animBg="1"/>
      <p:bldP spid="80946" grpId="0" animBg="1"/>
      <p:bldP spid="80947" grpId="0" animBg="1"/>
      <p:bldP spid="80948" grpId="0" animBg="1"/>
      <p:bldP spid="80949" grpId="0" animBg="1"/>
      <p:bldP spid="80904" grpId="0" animBg="1"/>
      <p:bldP spid="80906" grpId="0" animBg="1"/>
      <p:bldP spid="80916" grpId="0" animBg="1"/>
      <p:bldP spid="80917" grpId="0" animBg="1"/>
      <p:bldP spid="80918" grpId="0" animBg="1"/>
      <p:bldP spid="80919" grpId="0" animBg="1"/>
      <p:bldP spid="80920" grpId="0" animBg="1"/>
      <p:bldP spid="80921" grpId="0" animBg="1"/>
      <p:bldP spid="809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OPUS static vs. rapid static</a:t>
            </a:r>
          </a:p>
        </p:txBody>
      </p:sp>
      <p:graphicFrame>
        <p:nvGraphicFramePr>
          <p:cNvPr id="68669" name="Group 6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977946"/>
              </p:ext>
            </p:extLst>
          </p:nvPr>
        </p:nvGraphicFramePr>
        <p:xfrm>
          <a:off x="685800" y="1676400"/>
          <a:ext cx="8066088" cy="3933825"/>
        </p:xfrm>
        <a:graphic>
          <a:graphicData uri="http://schemas.openxmlformats.org/drawingml/2006/table">
            <a:tbl>
              <a:tblPr/>
              <a:tblGrid>
                <a:gridCol w="2689225"/>
                <a:gridCol w="2687638"/>
                <a:gridCol w="2689225"/>
              </a:tblGrid>
              <a:tr h="569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rapid 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input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(dual-frequency GPS)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2-48 hours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8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15 minutes-2 hours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output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datasheet, project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accuracy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(95%confidence)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2-6 cm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4-8 cm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network geometry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CORS, preferably 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1000 km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3-9 CORS,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surrounding &amp;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250 km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availability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global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90% of CONUS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(subject to CORS configuration)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So, what’s different about the CORS coordinates?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Change to </a:t>
            </a:r>
            <a:r>
              <a:rPr lang="en-US" dirty="0"/>
              <a:t>absolute antenna calibrations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Use absolute cal. in </a:t>
            </a:r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dirty="0" smtClean="0"/>
              <a:t> processing: DON’T MIX!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Better because 8 more years of: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International CGPS sites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CORS data</a:t>
            </a:r>
            <a:r>
              <a:rPr lang="en-US" dirty="0"/>
              <a:t>:</a:t>
            </a:r>
            <a:r>
              <a:rPr lang="en-US" dirty="0" smtClean="0"/>
              <a:t> about 1600 total, ~1000 w/ &gt;2.5 </a:t>
            </a:r>
            <a:r>
              <a:rPr lang="en-US" dirty="0" err="1" smtClean="0"/>
              <a:t>yrs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Orbit determination sophistication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CORS velocity data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Better processing algorithms</a:t>
            </a:r>
          </a:p>
          <a:p>
            <a:pPr>
              <a:defRPr/>
            </a:pPr>
            <a:r>
              <a:rPr lang="en-US" dirty="0"/>
              <a:t>Better HTDP modeling, for those w/ &lt;2.5 </a:t>
            </a:r>
            <a:r>
              <a:rPr lang="en-US" dirty="0" err="1"/>
              <a:t>yrs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7" descr="EGAN coo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1670"/>
          <a:stretch>
            <a:fillRect/>
          </a:stretch>
        </p:blipFill>
        <p:spPr bwMode="auto">
          <a:xfrm>
            <a:off x="344488" y="1014413"/>
            <a:ext cx="6116637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89350" y="4343400"/>
            <a:ext cx="4319588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Verdana" pitchFamily="34" charset="0"/>
              </a:rPr>
              <a:t>NAD83 (2011) epoch 2010.0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76650" y="2373313"/>
            <a:ext cx="3090863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IGS08 epoch 2005,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IGS08 epoch of obs.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55600"/>
            <a:ext cx="9144000" cy="58896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kern="0" dirty="0">
                <a:solidFill>
                  <a:prstClr val="black"/>
                </a:solidFill>
              </a:rPr>
              <a:t>CORS Reference Frame Changes applied to OPUS</a:t>
            </a:r>
            <a:endParaRPr lang="en-US" sz="2600" b="1" i="1" u="sng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988" y="2565400"/>
            <a:ext cx="2398712" cy="21272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513" y="4560888"/>
            <a:ext cx="3030537" cy="2016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5413" y="3159125"/>
            <a:ext cx="3808412" cy="461963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Verdana" pitchFamily="34" charset="0"/>
              </a:rPr>
              <a:t>IGS08 = International GNSS Service 2008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Verdana" pitchFamily="34" charset="0"/>
              </a:rPr>
              <a:t>(GPS-only realization of ITRF2008)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64100" y="5365750"/>
            <a:ext cx="4225925" cy="461963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Verdana" pitchFamily="34" charset="0"/>
              </a:rPr>
              <a:t>NAD83 (2011) = North American Datum 1983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Verdana" pitchFamily="34" charset="0"/>
              </a:rPr>
              <a:t>(2011 Realization)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242124" y="284296"/>
          <a:ext cx="8659752" cy="628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 smtClean="0">
                <a:ea typeface="ＭＳ Ｐゴシック" pitchFamily="34" charset="-128"/>
              </a:rPr>
              <a:t>median values, solution quality metrics: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14400" y="1219200"/>
          <a:ext cx="7238999" cy="262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600"/>
                <a:gridCol w="1295400"/>
                <a:gridCol w="304800"/>
                <a:gridCol w="1143000"/>
                <a:gridCol w="304800"/>
                <a:gridCol w="1295399"/>
              </a:tblGrid>
              <a:tr h="37533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original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new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improved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peak-to-peak LAT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0.013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0.004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strike="noStrike" dirty="0" smtClean="0">
                          <a:effectLst/>
                        </a:rPr>
                        <a:t>69 %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peak-to-peak LON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0.015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0.004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strike="noStrike" dirty="0" smtClean="0">
                          <a:effectLst/>
                        </a:rPr>
                        <a:t>73 %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peak-to-peak EL_HGT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0.024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0.008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strike="noStrike" dirty="0" smtClean="0">
                          <a:effectLst/>
                        </a:rPr>
                        <a:t>67 %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% ambiguities fixed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93 %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95 %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</a:rPr>
                        <a:t>2 %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% </a:t>
                      </a:r>
                      <a:r>
                        <a:rPr lang="en-US" sz="2400" u="none" strike="noStrike" smtClean="0">
                          <a:effectLst/>
                        </a:rPr>
                        <a:t>observations used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95 %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94 %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-1 %</a:t>
                      </a:r>
                      <a:endParaRPr lang="en-US" sz="24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  <a:tr h="3753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RMS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0.014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0.014 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</a:rPr>
                        <a:t>0 %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0" y="3566160"/>
          <a:ext cx="330708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103120" y="3566160"/>
          <a:ext cx="330708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1322832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NAD83(2011) epoch 2010.00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56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Primary/secondary adjustment approach for CONUS</a:t>
            </a:r>
          </a:p>
          <a:p>
            <a:pPr eaLnBrk="1" hangingPunct="1"/>
            <a:r>
              <a:rPr lang="en-US" sz="2800" dirty="0" smtClean="0"/>
              <a:t>Projects older than 1994 (start of CORS program) in secondary except have included HARNs in primary</a:t>
            </a:r>
          </a:p>
          <a:p>
            <a:pPr eaLnBrk="1" hangingPunct="1"/>
            <a:r>
              <a:rPr lang="en-US" sz="2800" dirty="0" smtClean="0"/>
              <a:t>5321 stations common to both used as constraints</a:t>
            </a:r>
          </a:p>
          <a:p>
            <a:pPr marL="0" indent="0" eaLnBrk="1" hangingPunct="1">
              <a:buNone/>
            </a:pPr>
            <a:r>
              <a:rPr lang="en-US" sz="2800" u="sng" dirty="0" smtClean="0"/>
              <a:t>PRIMARY</a:t>
            </a:r>
            <a:r>
              <a:rPr lang="en-US" sz="2800" dirty="0" smtClean="0"/>
              <a:t>: 3472 projects</a:t>
            </a:r>
            <a:r>
              <a:rPr lang="en-US" sz="2800" dirty="0"/>
              <a:t>; </a:t>
            </a:r>
            <a:r>
              <a:rPr lang="en-US" sz="2800" dirty="0" smtClean="0"/>
              <a:t>62.4K </a:t>
            </a:r>
            <a:r>
              <a:rPr lang="en-US" sz="2800" dirty="0"/>
              <a:t>unique stations</a:t>
            </a:r>
            <a:r>
              <a:rPr lang="en-US" sz="2800" dirty="0" smtClean="0"/>
              <a:t>; </a:t>
            </a:r>
          </a:p>
          <a:p>
            <a:pPr marL="0" indent="0" eaLnBrk="1" hangingPunct="1">
              <a:buNone/>
            </a:pPr>
            <a:r>
              <a:rPr lang="en-US" sz="2800" dirty="0" smtClean="0"/>
              <a:t>343,482 </a:t>
            </a:r>
            <a:r>
              <a:rPr lang="en-US" sz="2800" dirty="0"/>
              <a:t>vectors </a:t>
            </a:r>
            <a:r>
              <a:rPr lang="en-US" sz="2800" dirty="0" smtClean="0"/>
              <a:t>total; rejected reduced </a:t>
            </a:r>
            <a:r>
              <a:rPr lang="en-US" sz="2800" dirty="0" err="1" smtClean="0"/>
              <a:t>fr</a:t>
            </a:r>
            <a:r>
              <a:rPr lang="en-US" sz="2800" dirty="0" smtClean="0"/>
              <a:t> 6.4% to 3%</a:t>
            </a:r>
          </a:p>
          <a:p>
            <a:pPr marL="0" indent="0" eaLnBrk="1" hangingPunct="1">
              <a:buNone/>
            </a:pPr>
            <a:r>
              <a:rPr lang="en-US" sz="2800" u="sng" dirty="0"/>
              <a:t>SECONDARY</a:t>
            </a:r>
            <a:r>
              <a:rPr lang="en-US" sz="2800" dirty="0"/>
              <a:t>: </a:t>
            </a:r>
            <a:r>
              <a:rPr lang="en-US" sz="2800" dirty="0" smtClean="0"/>
              <a:t>614 projects; 22.5K </a:t>
            </a:r>
            <a:r>
              <a:rPr lang="en-US" sz="2800" dirty="0" err="1" smtClean="0"/>
              <a:t>stns</a:t>
            </a:r>
            <a:r>
              <a:rPr lang="en-US" sz="2800" dirty="0" smtClean="0"/>
              <a:t> (pre-ant. </a:t>
            </a:r>
            <a:r>
              <a:rPr lang="en-US" sz="2800" dirty="0"/>
              <a:t>m</a:t>
            </a:r>
            <a:r>
              <a:rPr lang="en-US" sz="2800" dirty="0" smtClean="0"/>
              <a:t>odeling)</a:t>
            </a:r>
          </a:p>
          <a:p>
            <a:pPr eaLnBrk="1" hangingPunct="1"/>
            <a:r>
              <a:rPr lang="en-US" sz="2800" dirty="0" err="1" smtClean="0"/>
              <a:t>Downweighting</a:t>
            </a:r>
            <a:r>
              <a:rPr lang="en-US" sz="2800" dirty="0" smtClean="0"/>
              <a:t> vertical component (</a:t>
            </a:r>
            <a:r>
              <a:rPr lang="en-US" sz="2800" dirty="0" err="1" smtClean="0"/>
              <a:t>eht</a:t>
            </a:r>
            <a:r>
              <a:rPr lang="en-US" sz="2800" dirty="0" smtClean="0"/>
              <a:t>) in subs areas</a:t>
            </a:r>
          </a:p>
          <a:p>
            <a:pPr eaLnBrk="1" hangingPunct="1"/>
            <a:r>
              <a:rPr lang="en-US" sz="2800" dirty="0" smtClean="0"/>
              <a:t>99% of residuals &lt;3cm horizontal and &lt;4cm vertical</a:t>
            </a:r>
          </a:p>
          <a:p>
            <a:pPr eaLnBrk="1" hangingPunct="1"/>
            <a:r>
              <a:rPr lang="en-US" sz="2800" u="sng" dirty="0"/>
              <a:t>Alaska</a:t>
            </a:r>
            <a:r>
              <a:rPr lang="en-US" sz="2800" dirty="0"/>
              <a:t>: 142 projects; </a:t>
            </a:r>
            <a:r>
              <a:rPr lang="en-US" sz="2800" u="sng" dirty="0"/>
              <a:t>Hawaii</a:t>
            </a:r>
            <a:r>
              <a:rPr lang="en-US" sz="2800" dirty="0"/>
              <a:t>: 39 </a:t>
            </a:r>
            <a:r>
              <a:rPr lang="en-US" sz="2800" dirty="0" smtClean="0"/>
              <a:t>projects</a:t>
            </a:r>
          </a:p>
          <a:p>
            <a:pPr eaLnBrk="1" hangingPunct="1"/>
            <a:r>
              <a:rPr lang="en-US" sz="2800" dirty="0" smtClean="0"/>
              <a:t>Report as ….NAD83(2011) epoch 2004.50, for example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22945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938" y="6127262"/>
            <a:ext cx="30011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2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2" name="Picture 2" descr="D:\GIS\NGS\NA2011\CONUS\CONUS_2012-01-03\Export\CONUS_vectors_1983-201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NA2011 CONUS 1983-2011 (29 yrs) 426,977 vectors (100.0%)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8053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GEOID12A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Model is BASED on ellipsoid heights published from NA2011 project (and NAVD88 leveled </a:t>
            </a:r>
            <a:r>
              <a:rPr lang="en-US" sz="3000" dirty="0" err="1" smtClean="0"/>
              <a:t>hts</a:t>
            </a:r>
            <a:r>
              <a:rPr lang="en-US" sz="3000" dirty="0" smtClean="0"/>
              <a:t>)</a:t>
            </a:r>
          </a:p>
          <a:p>
            <a:pPr eaLnBrk="1" hangingPunct="1">
              <a:defRPr/>
            </a:pPr>
            <a:r>
              <a:rPr lang="en-US" sz="3000" dirty="0" smtClean="0"/>
              <a:t>Proposed stations, different than for GEOID09, for inclusion/exclusion distributed to geodetic advisors for review &amp; acceptance/rejection</a:t>
            </a:r>
          </a:p>
          <a:p>
            <a:pPr eaLnBrk="1" hangingPunct="1">
              <a:defRPr/>
            </a:pPr>
            <a:r>
              <a:rPr lang="en-US" sz="3000" dirty="0" smtClean="0"/>
              <a:t>OPUS-DB results have been included</a:t>
            </a:r>
          </a:p>
          <a:p>
            <a:pPr eaLnBrk="1" hangingPunct="1">
              <a:defRPr/>
            </a:pPr>
            <a:r>
              <a:rPr lang="en-US" sz="3000" dirty="0" smtClean="0"/>
              <a:t>How you can help future modeling:</a:t>
            </a:r>
          </a:p>
          <a:p>
            <a:pPr marL="457200" lvl="1" indent="0" eaLnBrk="1" hangingPunct="1">
              <a:buNone/>
              <a:defRPr/>
            </a:pPr>
            <a:r>
              <a:rPr lang="en-US" sz="2600" dirty="0" smtClean="0"/>
              <a:t>Collect data on leveled bench marks which are likely to have been stable since they were leveled (1988) where gaps exist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Geodetic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1.CORS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2.OPUS</a:t>
            </a:r>
            <a:endParaRPr lang="en-US" sz="3200" dirty="0">
              <a:solidFill>
                <a:srgbClr val="8E1FA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3.Reference frames [IGS08, NAD83(2011)]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4.GEOID12A</a:t>
            </a:r>
          </a:p>
          <a:p>
            <a:pPr marL="0" indent="0">
              <a:buNone/>
            </a:pPr>
            <a:endParaRPr lang="en-US" dirty="0" smtClean="0">
              <a:solidFill>
                <a:srgbClr val="8E1FA1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5. Datasheet fields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8E1FA1"/>
                </a:solidFill>
              </a:rPr>
              <a:t>“Observed,” no orders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E1FA1"/>
                </a:solidFill>
              </a:rPr>
              <a:t>6. Tidal </a:t>
            </a:r>
            <a:r>
              <a:rPr lang="en-US" dirty="0" err="1" smtClean="0">
                <a:solidFill>
                  <a:srgbClr val="8E1FA1"/>
                </a:solidFill>
              </a:rPr>
              <a:t>datums</a:t>
            </a:r>
            <a:r>
              <a:rPr lang="en-US" dirty="0" smtClean="0">
                <a:solidFill>
                  <a:srgbClr val="8E1FA1"/>
                </a:solidFill>
              </a:rPr>
              <a:t>/VDATUM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E1FA1"/>
                </a:solidFill>
              </a:rPr>
              <a:t>7. </a:t>
            </a:r>
            <a:r>
              <a:rPr lang="en-US" sz="3200" dirty="0" err="1" smtClean="0">
                <a:solidFill>
                  <a:srgbClr val="8E1FA1"/>
                </a:solidFill>
              </a:rPr>
              <a:t>DSWorld</a:t>
            </a:r>
            <a:endParaRPr lang="en-US" sz="3200" dirty="0" smtClean="0">
              <a:solidFill>
                <a:srgbClr val="8E1FA1"/>
              </a:solidFill>
            </a:endParaRPr>
          </a:p>
          <a:p>
            <a:pPr marL="400050" lvl="1" indent="0">
              <a:buNone/>
            </a:pPr>
            <a:r>
              <a:rPr lang="en-US" dirty="0" smtClean="0">
                <a:solidFill>
                  <a:srgbClr val="8E1FA1"/>
                </a:solidFill>
              </a:rPr>
              <a:t>Retrievals, reporting</a:t>
            </a:r>
            <a:endParaRPr lang="en-US" dirty="0">
              <a:solidFill>
                <a:srgbClr val="8E1F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GEOID12A Error Grid</a:t>
            </a:r>
          </a:p>
        </p:txBody>
      </p:sp>
      <p:pic>
        <p:nvPicPr>
          <p:cNvPr id="4099" name="Picture 3" descr="C:\Users\DAN~1.ROM\AppData\Local\Temp\2\GEOID12A_error_clip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79513"/>
            <a:ext cx="7348538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94215">
            <a:off x="6509657" y="3573611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DRAFT, mid-Jan 2013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4838"/>
            <a:ext cx="73152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397372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Kevin Kelly, ESRI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54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22860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Datasheet Format/Content Changes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591973" y="919163"/>
            <a:ext cx="8077200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62124" y="2944812"/>
            <a:ext cx="55530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57363" y="3376612"/>
            <a:ext cx="2606675" cy="152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57363" y="3657600"/>
            <a:ext cx="5262562" cy="4794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00200" y="5078413"/>
            <a:ext cx="5715000" cy="457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73282" y="2445544"/>
            <a:ext cx="3581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Move ell </a:t>
            </a:r>
            <a:r>
              <a:rPr lang="en-US" sz="1400" b="1" dirty="0" err="1">
                <a:cs typeface="+mn-cs"/>
              </a:rPr>
              <a:t>ht</a:t>
            </a:r>
            <a:r>
              <a:rPr lang="en-US" sz="1400" b="1" dirty="0">
                <a:cs typeface="+mn-cs"/>
              </a:rPr>
              <a:t> and epoch info into top </a:t>
            </a:r>
            <a:r>
              <a:rPr lang="en-US" sz="1400" b="1" dirty="0" smtClean="0">
                <a:cs typeface="+mn-cs"/>
              </a:rPr>
              <a:t>box</a:t>
            </a:r>
            <a:endParaRPr lang="en-US" sz="1400" b="1" dirty="0"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0144" y="4340226"/>
            <a:ext cx="3581400" cy="7381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Note when GPS Ortho </a:t>
            </a:r>
            <a:r>
              <a:rPr lang="en-US" sz="1400" b="1" dirty="0" err="1">
                <a:cs typeface="+mn-cs"/>
              </a:rPr>
              <a:t>Ht</a:t>
            </a:r>
            <a:r>
              <a:rPr lang="en-US" sz="1400" b="1" dirty="0">
                <a:cs typeface="+mn-cs"/>
              </a:rPr>
              <a:t> computed with previous geoid model, and provide that model </a:t>
            </a:r>
            <a:r>
              <a:rPr lang="en-US" sz="1400" b="1" dirty="0" err="1">
                <a:cs typeface="+mn-cs"/>
              </a:rPr>
              <a:t>ht</a:t>
            </a:r>
            <a:endParaRPr lang="en-US" sz="1400" b="1" dirty="0">
              <a:cs typeface="+mn-cs"/>
            </a:endParaRPr>
          </a:p>
        </p:txBody>
      </p:sp>
      <p:cxnSp>
        <p:nvCxnSpPr>
          <p:cNvPr id="12" name="Straight Arrow Connector 11"/>
          <p:cNvCxnSpPr>
            <a:endCxn id="3" idx="3"/>
          </p:cNvCxnSpPr>
          <p:nvPr/>
        </p:nvCxnSpPr>
        <p:spPr>
          <a:xfrm flipH="1">
            <a:off x="7315199" y="2753321"/>
            <a:ext cx="466726" cy="343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0800000" flipV="1">
            <a:off x="4457700" y="2925266"/>
            <a:ext cx="3695700" cy="558800"/>
          </a:xfrm>
          <a:prstGeom prst="bentConnector3">
            <a:avLst>
              <a:gd name="adj1" fmla="val -81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057696" y="3978275"/>
            <a:ext cx="762000" cy="3175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81600" y="5635625"/>
            <a:ext cx="3221038" cy="3079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Better way to quantify accuracies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732338" y="5535613"/>
            <a:ext cx="455612" cy="3810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707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8" grpId="1" animBg="1"/>
      <p:bldP spid="9" grpId="0" animBg="1"/>
      <p:bldP spid="9" grpId="1" animBg="1"/>
      <p:bldP spid="4" grpId="0" animBg="1"/>
      <p:bldP spid="11" grpId="0" animBg="1"/>
      <p:bldP spid="11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405343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cm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5252" y="5638800"/>
            <a:ext cx="5715000" cy="53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75252" y="3978275"/>
            <a:ext cx="5549348" cy="5111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Comments about DS Fields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Orders of accuracy have been </a:t>
            </a:r>
            <a:r>
              <a:rPr lang="en-US" sz="2800" dirty="0" err="1" smtClean="0"/>
              <a:t>superceded</a:t>
            </a:r>
            <a:r>
              <a:rPr lang="en-US" sz="2800" dirty="0" smtClean="0"/>
              <a:t> by linear, </a:t>
            </a:r>
            <a:r>
              <a:rPr lang="en-US" sz="2800" dirty="0" err="1" smtClean="0"/>
              <a:t>eg</a:t>
            </a:r>
            <a:r>
              <a:rPr lang="en-US" sz="2800" dirty="0" smtClean="0"/>
              <a:t>, cm; use and state the network accuracy. PRC says &lt;2cm horizontal is CSRN (for SPC); 4cm ellipsoid height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No relation to </a:t>
            </a:r>
            <a:r>
              <a:rPr lang="en-US" sz="2800" dirty="0" err="1" smtClean="0"/>
              <a:t>superceded</a:t>
            </a:r>
            <a:r>
              <a:rPr lang="en-US" sz="2800" dirty="0" smtClean="0"/>
              <a:t> accuracies; dependent on quality of THAT survey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Observations NOT done at same time (year) of adjustment; look at </a:t>
            </a:r>
            <a:r>
              <a:rPr lang="en-US" sz="2800" dirty="0" err="1" smtClean="0"/>
              <a:t>superceded</a:t>
            </a:r>
            <a:r>
              <a:rPr lang="en-US" sz="2800" dirty="0" smtClean="0"/>
              <a:t> epoch and history</a:t>
            </a:r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6" y="-990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5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-6858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8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Comments about DS Fields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Orders of accuracy have been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superceded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by linear,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eg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, cm; use and state the network accuracy. PRC says &lt;2cm horizontal is CSRN (for SPC); 4cm ellipsoid height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No relation to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superceded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accuracies; dependent on quality of THAT survey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Observations NOT done at same time (year) of adjustment; look at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superceded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epoch and history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70C0"/>
                </a:solidFill>
              </a:rPr>
              <a:t>Local accuracies akin to concept of orders: how good are the observations between neighbors?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79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0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smtClean="0"/>
              <a:t>As</a:t>
            </a:r>
          </a:p>
          <a:p>
            <a:pPr marL="0" indent="0" algn="r">
              <a:buNone/>
            </a:pPr>
            <a:r>
              <a:rPr lang="en-US" dirty="0" smtClean="0"/>
              <a:t>Of</a:t>
            </a:r>
          </a:p>
          <a:p>
            <a:pPr marL="0" indent="0" algn="r">
              <a:buNone/>
            </a:pPr>
            <a:r>
              <a:rPr lang="en-US" dirty="0" smtClean="0"/>
              <a:t>6/</a:t>
            </a:r>
          </a:p>
          <a:p>
            <a:pPr marL="0" indent="0" algn="r">
              <a:buNone/>
            </a:pPr>
            <a:r>
              <a:rPr lang="en-US" dirty="0" smtClean="0"/>
              <a:t>6/</a:t>
            </a:r>
          </a:p>
          <a:p>
            <a:pPr marL="0" indent="0" algn="r">
              <a:buNone/>
            </a:pPr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28600"/>
            <a:ext cx="6289221" cy="63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3B6237-ED1B-46CE-B508-0B2A9CACF73A}" type="datetime1">
              <a:rPr lang="en-US" smtClean="0"/>
              <a:pPr>
                <a:defRPr/>
              </a:pPr>
              <a:t>2/1/2013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BBC82-B75B-4B06-97C4-D163C5B35AB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13402" b="4124"/>
          <a:stretch>
            <a:fillRect/>
          </a:stretch>
        </p:blipFill>
        <p:spPr bwMode="auto">
          <a:xfrm>
            <a:off x="-1524000" y="533400"/>
            <a:ext cx="1219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 rot="21304685">
            <a:off x="5121117" y="2784419"/>
            <a:ext cx="978408" cy="4084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Marti.Ikehara\My Documents\Talks\vdatum_vertic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96388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Datums available in VDATUM</a:t>
            </a:r>
          </a:p>
        </p:txBody>
      </p:sp>
      <p:sp>
        <p:nvSpPr>
          <p:cNvPr id="2048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VDATUM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Must choose Height rather than Sounding</a:t>
            </a:r>
          </a:p>
          <a:p>
            <a:r>
              <a:rPr lang="en-US" dirty="0" smtClean="0"/>
              <a:t>Must choose </a:t>
            </a:r>
            <a:r>
              <a:rPr lang="en-US" dirty="0" err="1" smtClean="0"/>
              <a:t>Ht</a:t>
            </a:r>
            <a:r>
              <a:rPr lang="en-US" dirty="0" smtClean="0"/>
              <a:t> for Source AND Target</a:t>
            </a:r>
          </a:p>
          <a:p>
            <a:r>
              <a:rPr lang="en-US" dirty="0" smtClean="0"/>
              <a:t>Longitude shown before latitude</a:t>
            </a:r>
          </a:p>
          <a:p>
            <a:r>
              <a:rPr lang="en-US" dirty="0" smtClean="0"/>
              <a:t>Must use – for longitude</a:t>
            </a:r>
          </a:p>
          <a:p>
            <a:pPr marL="0" indent="0">
              <a:buNone/>
            </a:pPr>
            <a:r>
              <a:rPr lang="en-US" dirty="0" smtClean="0"/>
              <a:t>Improvements:</a:t>
            </a:r>
          </a:p>
          <a:p>
            <a:pPr marL="0" indent="0">
              <a:buNone/>
            </a:pPr>
            <a:r>
              <a:rPr lang="en-US" dirty="0" smtClean="0"/>
              <a:t>Do not need to select geographic region first</a:t>
            </a:r>
          </a:p>
          <a:p>
            <a:pPr marL="0" indent="0">
              <a:buNone/>
            </a:pPr>
            <a:r>
              <a:rPr lang="en-US" dirty="0" smtClean="0"/>
              <a:t>More streamlined </a:t>
            </a:r>
            <a:r>
              <a:rPr lang="en-US" smtClean="0"/>
              <a:t>interface for user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2853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err="1" smtClean="0"/>
              <a:t>DSWorld</a:t>
            </a:r>
            <a:r>
              <a:rPr lang="en-US" dirty="0" smtClean="0"/>
              <a:t>: mapping tool and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Need to have Google Earth installed</a:t>
            </a:r>
          </a:p>
          <a:p>
            <a:r>
              <a:rPr lang="en-US" dirty="0" smtClean="0"/>
              <a:t>Tools, Download PC Software, USER-CONTRI-BUTED SOFTWARE, </a:t>
            </a:r>
            <a:r>
              <a:rPr lang="en-US" dirty="0" err="1" smtClean="0"/>
              <a:t>DSWorld</a:t>
            </a:r>
            <a:endParaRPr lang="en-US" dirty="0" smtClean="0"/>
          </a:p>
          <a:p>
            <a:r>
              <a:rPr lang="en-US" sz="3000" dirty="0" smtClean="0">
                <a:hlinkClick r:id="rId2"/>
              </a:rPr>
              <a:t>http://www.ngs.noaa.gov/PC_PROD/PARTNERS/index.shtml</a:t>
            </a:r>
            <a:endParaRPr lang="en-US" sz="3000" dirty="0" smtClean="0"/>
          </a:p>
          <a:p>
            <a:r>
              <a:rPr lang="en-US" sz="3600" b="1" dirty="0" smtClean="0">
                <a:solidFill>
                  <a:srgbClr val="FF0000"/>
                </a:solidFill>
              </a:rPr>
              <a:t>FIRST:</a:t>
            </a:r>
            <a:r>
              <a:rPr lang="en-US" dirty="0" smtClean="0"/>
              <a:t> Tools, Update program </a:t>
            </a:r>
            <a:endParaRPr lang="en-US" dirty="0"/>
          </a:p>
          <a:p>
            <a:r>
              <a:rPr lang="en-US" sz="2800" dirty="0" smtClean="0"/>
              <a:t>Enhancement enables you to distinguish VERTCON NAVD88 from other(control) NAVD88</a:t>
            </a:r>
          </a:p>
        </p:txBody>
      </p:sp>
      <p:pic>
        <p:nvPicPr>
          <p:cNvPr id="3584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914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Changing Face of the Geodetic Advisor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Aging…Retiring; median age 50’s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Fewer cooperative partners (states)</a:t>
            </a:r>
          </a:p>
          <a:p>
            <a:pPr marL="0" indent="0">
              <a:buNone/>
            </a:pPr>
            <a:r>
              <a:rPr lang="en-US" dirty="0" smtClean="0"/>
              <a:t>can justify the financial agreement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Recommendation from some many years ago was for </a:t>
            </a:r>
            <a:r>
              <a:rPr lang="en-US" dirty="0" err="1" smtClean="0"/>
              <a:t>Fedgov</a:t>
            </a:r>
            <a:r>
              <a:rPr lang="en-US" dirty="0" smtClean="0"/>
              <a:t> to fully fund Advisor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Advisors to be located at NOAA or Fed office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Fully implemented by FY16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8194" name="Picture 2" descr="C:\Users\Marti.Ikehara\AppData\Local\Microsoft\Windows\Temporary Internet Files\Content.IE5\YK4MKJRZ\MC90010501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1762049" cy="17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8158"/>
            <a:ext cx="7151016" cy="582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8412">
            <a:off x="3625291" y="3215061"/>
            <a:ext cx="811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95" y="3962400"/>
            <a:ext cx="1054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3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257954"/>
            <a:ext cx="9829800" cy="529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 Library</a:t>
            </a:r>
            <a:br>
              <a:rPr lang="en-US" dirty="0" smtClean="0"/>
            </a:br>
            <a:r>
              <a:rPr lang="en-US" sz="3100" dirty="0" smtClean="0"/>
              <a:t>downloadable, sortable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Height Modernization Program</a:t>
            </a:r>
            <a:br>
              <a:rPr lang="en-US" sz="3600" dirty="0" smtClean="0"/>
            </a:br>
            <a:r>
              <a:rPr lang="en-US" sz="3600" dirty="0" smtClean="0"/>
              <a:t>monthly meetings, presentations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1132114"/>
            <a:ext cx="8164804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9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S Training home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0"/>
            <a:ext cx="7466755" cy="6858000"/>
          </a:xfrm>
          <a:prstGeom prst="rect">
            <a:avLst/>
          </a:prstGeom>
        </p:spPr>
      </p:pic>
      <p:pic>
        <p:nvPicPr>
          <p:cNvPr id="9" name="Picture 8" descr="training calendar.jpg"/>
          <p:cNvPicPr>
            <a:picLocks noChangeAspect="1"/>
          </p:cNvPicPr>
          <p:nvPr/>
        </p:nvPicPr>
        <p:blipFill>
          <a:blip r:embed="rId3"/>
          <a:srcRect t="1020"/>
          <a:stretch>
            <a:fillRect/>
          </a:stretch>
        </p:blipFill>
        <p:spPr>
          <a:xfrm>
            <a:off x="2842434" y="4635819"/>
            <a:ext cx="5534025" cy="230981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55757" y="60971"/>
            <a:ext cx="4935156" cy="723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NGS Training Center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14313"/>
            <a:ext cx="7743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 rot="20974532">
            <a:off x="1719943" y="2992076"/>
            <a:ext cx="7620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4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-914400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2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457200"/>
            <a:ext cx="8458200" cy="5668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New CORS in CA</a:t>
            </a:r>
          </a:p>
          <a:p>
            <a:r>
              <a:rPr lang="en-US" dirty="0" smtClean="0"/>
              <a:t>CSRC requested about 130 of the CRTN backbone sites to become NGS CORS; some already were</a:t>
            </a:r>
          </a:p>
          <a:p>
            <a:r>
              <a:rPr lang="en-US" dirty="0" smtClean="0"/>
              <a:t>Essentially all but a handful were added to NGS CORS network in 2</a:t>
            </a:r>
            <a:r>
              <a:rPr lang="en-US" baseline="30000" dirty="0" smtClean="0"/>
              <a:t>nd</a:t>
            </a:r>
            <a:r>
              <a:rPr lang="en-US" dirty="0" smtClean="0"/>
              <a:t> quarter, 2012</a:t>
            </a:r>
          </a:p>
          <a:p>
            <a:pPr marL="0" indent="0" algn="ctr">
              <a:buNone/>
            </a:pPr>
            <a:r>
              <a:rPr lang="en-US" dirty="0" smtClean="0"/>
              <a:t>PBO Time Series Website Awesome</a:t>
            </a:r>
          </a:p>
          <a:p>
            <a:pPr marL="0" indent="0">
              <a:buNone/>
            </a:pPr>
            <a:r>
              <a:rPr lang="en-US" dirty="0"/>
              <a:t>http://pbo.unavco.org/data/gps/plotviewer/</a:t>
            </a:r>
            <a:r>
              <a:rPr lang="en-US" dirty="0">
                <a:solidFill>
                  <a:srgbClr val="FF0000"/>
                </a:solidFill>
              </a:rPr>
              <a:t>P334</a:t>
            </a:r>
            <a:r>
              <a:rPr lang="en-US" dirty="0"/>
              <a:t>/GPS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56325" y="5600700"/>
            <a:ext cx="1385888" cy="1062038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777777"/>
                </a:solidFill>
                <a:latin typeface="+mn-lt"/>
              </a:rPr>
              <a:t>options:</a:t>
            </a:r>
          </a:p>
          <a:p>
            <a:pPr>
              <a:defRPr/>
            </a:pPr>
            <a:r>
              <a:rPr lang="en-US" b="1" dirty="0">
                <a:solidFill>
                  <a:srgbClr val="777777"/>
                </a:solidFill>
                <a:latin typeface="+mn-lt"/>
              </a:rPr>
              <a:t>projects &amp; publishing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113463" y="5467350"/>
            <a:ext cx="1457325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7042" name="AutoShape 2"/>
          <p:cNvCxnSpPr>
            <a:cxnSpLocks noChangeShapeType="1"/>
          </p:cNvCxnSpPr>
          <p:nvPr/>
        </p:nvCxnSpPr>
        <p:spPr bwMode="auto">
          <a:xfrm>
            <a:off x="6105525" y="5581650"/>
            <a:ext cx="1590675" cy="30163"/>
          </a:xfrm>
          <a:prstGeom prst="straightConnector1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  <a:round/>
            <a:headEnd/>
            <a:tailEnd type="triangle" w="med" len="sm"/>
          </a:ln>
        </p:spPr>
      </p:cxn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65113" y="6170613"/>
            <a:ext cx="2095500" cy="454025"/>
            <a:chOff x="265814" y="6170613"/>
            <a:chExt cx="2094799" cy="453472"/>
          </a:xfrm>
        </p:grpSpPr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285750" y="6170613"/>
              <a:ext cx="2074863" cy="439737"/>
            </a:xfrm>
            <a:prstGeom prst="rect">
              <a:avLst/>
            </a:prstGeom>
            <a:solidFill>
              <a:srgbClr val="FFFF99"/>
            </a:solidFill>
            <a:ln>
              <a:noFill/>
              <a:headEnd/>
              <a:tailEnd/>
            </a:ln>
            <a:effectLst>
              <a:outerShdw blurRad="127000" dist="127000" dir="5400000" algn="ctr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ln w="0">
                    <a:noFill/>
                    <a:prstDash val="solid"/>
                    <a:miter lim="800000"/>
                  </a:ln>
                  <a:solidFill>
                    <a:srgbClr val="8A6900"/>
                  </a:solidFill>
                </a:rPr>
                <a:t>mark description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5814" y="6176955"/>
              <a:ext cx="2094799" cy="447130"/>
            </a:xfrm>
            <a:prstGeom prst="rect">
              <a:avLst/>
            </a:prstGeom>
            <a:noFill/>
            <a:ln w="1016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429000" y="5303838"/>
            <a:ext cx="2151063" cy="944562"/>
          </a:xfrm>
          <a:prstGeom prst="rect">
            <a:avLst/>
          </a:prstGeom>
          <a:solidFill>
            <a:srgbClr val="FFFF99"/>
          </a:solidFill>
          <a:ln w="76200">
            <a:solidFill>
              <a:srgbClr val="B9CDE1"/>
            </a:solidFill>
            <a:headEnd/>
            <a:tailEnd/>
          </a:ln>
          <a:effectLst>
            <a:outerShdw blurRad="127000" dist="127000" dir="5400000" algn="ctr">
              <a:srgbClr val="000000">
                <a:alpha val="2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n w="0">
                  <a:noFill/>
                  <a:prstDash val="solid"/>
                  <a:miter lim="800000"/>
                </a:ln>
                <a:solidFill>
                  <a:srgbClr val="3A5298"/>
                </a:solidFill>
              </a:rPr>
              <a:t>    your</a:t>
            </a:r>
            <a:br>
              <a:rPr lang="en-US" sz="2800" b="1" dirty="0">
                <a:ln w="0">
                  <a:noFill/>
                  <a:prstDash val="solid"/>
                  <a:miter lim="800000"/>
                </a:ln>
                <a:solidFill>
                  <a:srgbClr val="3A5298"/>
                </a:solidFill>
              </a:rPr>
            </a:br>
            <a:r>
              <a:rPr lang="en-US" sz="2800" b="1" dirty="0">
                <a:ln w="0">
                  <a:noFill/>
                  <a:prstDash val="solid"/>
                  <a:miter lim="800000"/>
                </a:ln>
                <a:solidFill>
                  <a:srgbClr val="3A5298"/>
                </a:solidFill>
              </a:rPr>
              <a:t>solution</a:t>
            </a:r>
          </a:p>
        </p:txBody>
      </p:sp>
      <p:pic>
        <p:nvPicPr>
          <p:cNvPr id="24" name="Picture 23" descr="solu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9636" y="4714876"/>
            <a:ext cx="1463040" cy="1874961"/>
          </a:xfrm>
          <a:prstGeom prst="rect">
            <a:avLst/>
          </a:prstGeom>
          <a:ln>
            <a:noFill/>
          </a:ln>
          <a:effectLst>
            <a:outerShdw blurRad="127000" dist="127000" dir="5400000" algn="ctr">
              <a:srgbClr val="000000">
                <a:alpha val="20000"/>
              </a:srgbClr>
            </a:outerShdw>
          </a:effectLst>
          <a:scene3d>
            <a:camera prst="perspectiveContrastingLef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Arc 28"/>
          <p:cNvSpPr/>
          <p:nvPr/>
        </p:nvSpPr>
        <p:spPr>
          <a:xfrm rot="16200000">
            <a:off x="-608013" y="2754313"/>
            <a:ext cx="7991475" cy="4159250"/>
          </a:xfrm>
          <a:prstGeom prst="arc">
            <a:avLst>
              <a:gd name="adj1" fmla="val 15672068"/>
              <a:gd name="adj2" fmla="val 3327746"/>
            </a:avLst>
          </a:prstGeom>
          <a:ln w="101600">
            <a:solidFill>
              <a:srgbClr val="FFC000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2891" name="Group 45"/>
          <p:cNvGrpSpPr>
            <a:grpSpLocks/>
          </p:cNvGrpSpPr>
          <p:nvPr/>
        </p:nvGrpSpPr>
        <p:grpSpPr bwMode="auto">
          <a:xfrm>
            <a:off x="782638" y="3689350"/>
            <a:ext cx="1446212" cy="720725"/>
            <a:chOff x="783097" y="3689803"/>
            <a:chExt cx="1445753" cy="720272"/>
          </a:xfrm>
        </p:grpSpPr>
        <p:pic>
          <p:nvPicPr>
            <p:cNvPr id="122918" name="Picture 37" descr="C:\Documents and Settings\Joe.Evjen\Local Settings\Temporary Internet Files\Content.IE5\B8S7H4NJ\MC910217611[1].wmf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97" y="3727629"/>
              <a:ext cx="1445753" cy="68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 rot="468369">
              <a:off x="1189368" y="3689803"/>
              <a:ext cx="1010916" cy="236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2920" name="Picture 38" descr="C:\Documents and Settings\Joe.Evjen\Local Settings\Temporary Internet Files\Content.IE5\TNROF484\MC900432143[1].wmf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134" y="3905250"/>
              <a:ext cx="730004" cy="13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 rot="20829539">
              <a:off x="837055" y="3761196"/>
              <a:ext cx="431663" cy="130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22892" name="Picture 6" descr="trip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857250"/>
            <a:ext cx="27114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oluti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6161" y="4652924"/>
            <a:ext cx="1554480" cy="1901672"/>
          </a:xfrm>
          <a:prstGeom prst="rect">
            <a:avLst/>
          </a:prstGeom>
          <a:ln>
            <a:noFill/>
          </a:ln>
          <a:effectLst>
            <a:outerShdw blurRad="127000" dist="127000" dir="5400000" algn="ctr">
              <a:srgbClr val="000000">
                <a:alpha val="20000"/>
              </a:srgbClr>
            </a:outerShdw>
          </a:effectLst>
          <a:scene3d>
            <a:camera prst="perspectiveContrastingLef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52" name="Picture 32" descr="C:\Documents and Settings\Joe.Evjen\Local Settings\Temporary Internet Files\Content.IE5\JG0TIVI2\MC900199371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119188" y="4854575"/>
            <a:ext cx="955675" cy="127952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20000"/>
              </a:srgbClr>
            </a:outerShdw>
          </a:effectLst>
        </p:spPr>
      </p:pic>
      <p:cxnSp>
        <p:nvCxnSpPr>
          <p:cNvPr id="87054" name="AutoShape 14"/>
          <p:cNvCxnSpPr>
            <a:cxnSpLocks noChangeShapeType="1"/>
          </p:cNvCxnSpPr>
          <p:nvPr/>
        </p:nvCxnSpPr>
        <p:spPr bwMode="auto">
          <a:xfrm rot="16200000" flipH="1">
            <a:off x="4214813" y="4891087"/>
            <a:ext cx="819150" cy="9525"/>
          </a:xfrm>
          <a:prstGeom prst="straightConnector1">
            <a:avLst/>
          </a:prstGeom>
          <a:noFill/>
          <a:ln w="101600">
            <a:solidFill>
              <a:srgbClr val="3A529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896" name="chair1"/>
          <p:cNvSpPr>
            <a:spLocks noEditPoints="1" noChangeArrowheads="1"/>
          </p:cNvSpPr>
          <p:nvPr/>
        </p:nvSpPr>
        <p:spPr bwMode="auto">
          <a:xfrm rot="10800000">
            <a:off x="885825" y="466725"/>
            <a:ext cx="981075" cy="261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en-US"/>
          </a:p>
        </p:txBody>
      </p:sp>
      <p:pic>
        <p:nvPicPr>
          <p:cNvPr id="5150" name="Picture 19" descr="MCj0433873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891088"/>
            <a:ext cx="1158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8" name="Picture 6" descr="trip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1" t="49545" r="45493" b="33864"/>
          <a:stretch>
            <a:fillRect/>
          </a:stretch>
        </p:blipFill>
        <p:spPr bwMode="auto">
          <a:xfrm>
            <a:off x="1295400" y="3381375"/>
            <a:ext cx="3429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rc 29"/>
          <p:cNvSpPr/>
          <p:nvPr/>
        </p:nvSpPr>
        <p:spPr>
          <a:xfrm rot="16200000" flipH="1">
            <a:off x="5639594" y="2099469"/>
            <a:ext cx="3576637" cy="3432175"/>
          </a:xfrm>
          <a:prstGeom prst="arc">
            <a:avLst>
              <a:gd name="adj1" fmla="val 16267929"/>
              <a:gd name="adj2" fmla="val 21487003"/>
            </a:avLst>
          </a:prstGeom>
          <a:ln w="1016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aptop"/>
          <p:cNvSpPr>
            <a:spLocks noEditPoints="1" noChangeArrowheads="1"/>
          </p:cNvSpPr>
          <p:nvPr/>
        </p:nvSpPr>
        <p:spPr bwMode="auto">
          <a:xfrm>
            <a:off x="2171700" y="1581150"/>
            <a:ext cx="4781550" cy="30464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8A6900"/>
            </a:solidFill>
            <a:miter lim="800000"/>
            <a:headEnd/>
            <a:tailEnd/>
          </a:ln>
          <a:effectLst>
            <a:outerShdw blurRad="127000" dist="1270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954338" y="1668463"/>
            <a:ext cx="3238500" cy="1828800"/>
          </a:xfrm>
          <a:prstGeom prst="rect">
            <a:avLst/>
          </a:prstGeom>
          <a:solidFill>
            <a:srgbClr val="E4ECF4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3A5298"/>
                </a:solidFill>
              </a:rPr>
              <a:t>Online Positioning User Service </a:t>
            </a:r>
            <a:br>
              <a:rPr lang="en-US" sz="1600" dirty="0">
                <a:solidFill>
                  <a:srgbClr val="3A5298"/>
                </a:solidFill>
              </a:rPr>
            </a:br>
            <a:r>
              <a:rPr lang="en-US" sz="5400" dirty="0">
                <a:solidFill>
                  <a:srgbClr val="3A5298"/>
                </a:solidFill>
              </a:rPr>
              <a:t>OPUS</a:t>
            </a:r>
            <a:r>
              <a:rPr lang="en-US" dirty="0">
                <a:solidFill>
                  <a:srgbClr val="3A5298"/>
                </a:solidFill>
              </a:rPr>
              <a:t/>
            </a:r>
            <a:br>
              <a:rPr lang="en-US" dirty="0">
                <a:solidFill>
                  <a:srgbClr val="3A5298"/>
                </a:solidFill>
              </a:rPr>
            </a:br>
            <a:r>
              <a:rPr lang="en-US" sz="2000" dirty="0">
                <a:solidFill>
                  <a:srgbClr val="3A5298"/>
                </a:solidFill>
              </a:rPr>
              <a:t>geodesy.noaa.gov/OPUS</a:t>
            </a:r>
            <a:r>
              <a:rPr lang="en-US" dirty="0">
                <a:solidFill>
                  <a:srgbClr val="3A5298"/>
                </a:solidFill>
              </a:rPr>
              <a:t>/</a:t>
            </a:r>
          </a:p>
          <a:p>
            <a:pPr algn="ctr">
              <a:spcBef>
                <a:spcPct val="50000"/>
              </a:spcBef>
              <a:defRPr/>
            </a:pPr>
            <a:endParaRPr lang="en-US" dirty="0">
              <a:solidFill>
                <a:srgbClr val="3A5298"/>
              </a:solidFill>
            </a:endParaRPr>
          </a:p>
        </p:txBody>
      </p:sp>
      <p:sp>
        <p:nvSpPr>
          <p:cNvPr id="122902" name="Rectangle 21"/>
          <p:cNvSpPr>
            <a:spLocks noChangeArrowheads="1"/>
          </p:cNvSpPr>
          <p:nvPr/>
        </p:nvSpPr>
        <p:spPr bwMode="auto">
          <a:xfrm>
            <a:off x="6108700" y="4387850"/>
            <a:ext cx="898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B2B2B2"/>
                </a:solidFill>
                <a:latin typeface="Times New Roman" pitchFamily="18" charset="0"/>
              </a:rPr>
              <a:t>JGE 2011v1</a:t>
            </a:r>
          </a:p>
        </p:txBody>
      </p:sp>
      <p:cxnSp>
        <p:nvCxnSpPr>
          <p:cNvPr id="87044" name="AutoShape 4"/>
          <p:cNvCxnSpPr>
            <a:cxnSpLocks noChangeShapeType="1"/>
          </p:cNvCxnSpPr>
          <p:nvPr/>
        </p:nvCxnSpPr>
        <p:spPr bwMode="auto">
          <a:xfrm>
            <a:off x="2074863" y="280988"/>
            <a:ext cx="2487612" cy="1452562"/>
          </a:xfrm>
          <a:prstGeom prst="curvedConnector2">
            <a:avLst/>
          </a:prstGeom>
          <a:noFill/>
          <a:ln w="1016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5" name="AutoShape 5"/>
          <p:cNvCxnSpPr>
            <a:cxnSpLocks noChangeShapeType="1"/>
          </p:cNvCxnSpPr>
          <p:nvPr/>
        </p:nvCxnSpPr>
        <p:spPr bwMode="auto">
          <a:xfrm rot="10800000" flipV="1">
            <a:off x="4562475" y="296863"/>
            <a:ext cx="2479675" cy="1436687"/>
          </a:xfrm>
          <a:prstGeom prst="curvedConnector2">
            <a:avLst/>
          </a:prstGeom>
          <a:noFill/>
          <a:ln w="101600">
            <a:solidFill>
              <a:srgbClr val="3A529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6575425" y="146050"/>
            <a:ext cx="2409825" cy="3465513"/>
          </a:xfrm>
          <a:prstGeom prst="flowChartMagneticDisk">
            <a:avLst/>
          </a:prstGeom>
          <a:solidFill>
            <a:srgbClr val="E4ECF4"/>
          </a:solidFill>
          <a:ln w="9525">
            <a:solidFill>
              <a:schemeClr val="accent3">
                <a:shade val="50000"/>
              </a:schemeClr>
            </a:solidFill>
            <a:round/>
            <a:headEnd/>
            <a:tailEnd/>
          </a:ln>
          <a:effectLst>
            <a:outerShdw blurRad="127000" dist="127000" dir="5400000" algn="ctr">
              <a:srgbClr val="000000">
                <a:alpha val="2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>
              <a:defRPr/>
            </a:pPr>
            <a:endParaRPr lang="en-US" sz="1400" b="1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rgbClr val="3A5298"/>
                </a:solidFill>
                <a:latin typeface="+mn-lt"/>
              </a:rPr>
              <a:t/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endParaRPr lang="en-US" sz="1400" b="1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rgbClr val="3A5298"/>
                </a:solidFill>
                <a:latin typeface="+mn-lt"/>
              </a:rPr>
              <a:t>IGS &amp; NGS base stations</a:t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r>
              <a:rPr lang="en-US" sz="1400" b="1" dirty="0">
                <a:solidFill>
                  <a:srgbClr val="3A5298"/>
                </a:solidFill>
                <a:latin typeface="+mn-lt"/>
              </a:rPr>
              <a:t>    &amp; site information files</a:t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r>
              <a:rPr lang="en-US" sz="1400" b="1" dirty="0">
                <a:solidFill>
                  <a:srgbClr val="3A5298"/>
                </a:solidFill>
                <a:latin typeface="+mn-lt"/>
              </a:rPr>
              <a:t>IGS antenna calibrations</a:t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r>
              <a:rPr lang="en-US" sz="1400" b="1" dirty="0">
                <a:solidFill>
                  <a:srgbClr val="3A5298"/>
                </a:solidFill>
                <a:latin typeface="+mn-lt"/>
              </a:rPr>
              <a:t>    &amp; satellite orbits</a:t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r>
              <a:rPr lang="en-US" sz="1400" b="1" dirty="0">
                <a:solidFill>
                  <a:srgbClr val="3A5298"/>
                </a:solidFill>
                <a:latin typeface="+mn-lt"/>
              </a:rPr>
              <a:t>    &amp; reference frames</a:t>
            </a:r>
          </a:p>
          <a:p>
            <a:pPr>
              <a:defRPr/>
            </a:pPr>
            <a:r>
              <a:rPr lang="en-US" sz="1400" b="1" dirty="0">
                <a:solidFill>
                  <a:srgbClr val="3A5298"/>
                </a:solidFill>
                <a:latin typeface="+mn-lt"/>
              </a:rPr>
              <a:t>UNAVCO </a:t>
            </a:r>
            <a:r>
              <a:rPr lang="en-US" sz="1400" b="1" dirty="0" err="1">
                <a:solidFill>
                  <a:srgbClr val="3A5298"/>
                </a:solidFill>
                <a:latin typeface="+mn-lt"/>
              </a:rPr>
              <a:t>teqc</a:t>
            </a:r>
            <a:r>
              <a:rPr lang="en-US" sz="1400" b="1" dirty="0">
                <a:solidFill>
                  <a:srgbClr val="3A5298"/>
                </a:solidFill>
                <a:latin typeface="+mn-lt"/>
              </a:rPr>
              <a:t> converter</a:t>
            </a:r>
            <a:br>
              <a:rPr lang="en-US" sz="1400" b="1" dirty="0">
                <a:solidFill>
                  <a:srgbClr val="3A5298"/>
                </a:solidFill>
                <a:latin typeface="+mn-lt"/>
              </a:rPr>
            </a:br>
            <a:r>
              <a:rPr lang="en-US" sz="1400" b="1" dirty="0">
                <a:solidFill>
                  <a:srgbClr val="3A5298"/>
                </a:solidFill>
                <a:latin typeface="+mn-lt"/>
              </a:rPr>
              <a:t>PAGES baseline processor</a:t>
            </a:r>
          </a:p>
          <a:p>
            <a:pPr>
              <a:defRPr/>
            </a:pPr>
            <a:r>
              <a:rPr lang="en-US" sz="1400" b="1" dirty="0">
                <a:solidFill>
                  <a:srgbClr val="3A5298"/>
                </a:solidFill>
                <a:latin typeface="+mn-lt"/>
              </a:rPr>
              <a:t>    var. geophysical models</a:t>
            </a:r>
          </a:p>
          <a:p>
            <a:pPr>
              <a:defRPr/>
            </a:pPr>
            <a:r>
              <a:rPr lang="en-US" sz="1400" b="1" dirty="0">
                <a:solidFill>
                  <a:srgbClr val="3A5298"/>
                </a:solidFill>
                <a:latin typeface="+mn-lt"/>
              </a:rPr>
              <a:t>NGS geodetic toolkit</a:t>
            </a:r>
            <a:r>
              <a:rPr lang="en-US" sz="1400" dirty="0">
                <a:solidFill>
                  <a:srgbClr val="3A5298"/>
                </a:solidFill>
                <a:latin typeface="+mn-lt"/>
              </a:rPr>
              <a:t> </a:t>
            </a:r>
            <a:endParaRPr lang="en-US" sz="1400" b="1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endParaRPr lang="en-US" sz="1400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endParaRPr lang="en-US" sz="1400" dirty="0">
              <a:solidFill>
                <a:srgbClr val="3A5298"/>
              </a:solidFill>
              <a:latin typeface="+mn-lt"/>
            </a:endParaRPr>
          </a:p>
          <a:p>
            <a:pPr>
              <a:defRPr/>
            </a:pPr>
            <a:endParaRPr lang="en-US" sz="1400" dirty="0">
              <a:solidFill>
                <a:srgbClr val="3A5298"/>
              </a:solidFill>
              <a:latin typeface="+mn-lt"/>
            </a:endParaRPr>
          </a:p>
        </p:txBody>
      </p:sp>
      <p:pic>
        <p:nvPicPr>
          <p:cNvPr id="35" name="Picture 34" descr="MC900287121.WM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31063" y="3327400"/>
            <a:ext cx="1271587" cy="1139825"/>
          </a:xfrm>
          <a:prstGeom prst="rect">
            <a:avLst/>
          </a:prstGeom>
          <a:effectLst>
            <a:outerShdw blurRad="1270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31" name="Oval 30"/>
          <p:cNvSpPr/>
          <p:nvPr/>
        </p:nvSpPr>
        <p:spPr>
          <a:xfrm>
            <a:off x="191120" y="138224"/>
            <a:ext cx="2402959" cy="1127050"/>
          </a:xfrm>
          <a:prstGeom prst="ellipse">
            <a:avLst/>
          </a:prstGeom>
          <a:solidFill>
            <a:srgbClr val="FAFCA2"/>
          </a:solidFill>
          <a:ln>
            <a:noFill/>
          </a:ln>
          <a:effectLst>
            <a:outerShdw blurRad="127000" dist="127000" dir="5400000" algn="ctr">
              <a:srgbClr val="000000">
                <a:alpha val="2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n w="0">
                  <a:noFill/>
                  <a:prstDash val="solid"/>
                  <a:miter lim="800000"/>
                </a:ln>
                <a:solidFill>
                  <a:srgbClr val="8A6900"/>
                </a:solidFill>
              </a:rPr>
              <a:t>your</a:t>
            </a:r>
            <a:br>
              <a:rPr lang="en-US" sz="2400" b="1" dirty="0">
                <a:ln w="0">
                  <a:noFill/>
                  <a:prstDash val="solid"/>
                  <a:miter lim="800000"/>
                </a:ln>
                <a:solidFill>
                  <a:srgbClr val="8A6900"/>
                </a:solidFill>
              </a:rPr>
            </a:br>
            <a:r>
              <a:rPr lang="en-US" sz="2400" b="1" dirty="0">
                <a:ln w="0">
                  <a:noFill/>
                  <a:prstDash val="solid"/>
                  <a:miter lim="800000"/>
                </a:ln>
                <a:solidFill>
                  <a:srgbClr val="8A6900"/>
                </a:solidFill>
              </a:rPr>
              <a:t>GPS data</a:t>
            </a:r>
          </a:p>
        </p:txBody>
      </p:sp>
      <p:sp>
        <p:nvSpPr>
          <p:cNvPr id="122912" name="Text Box 22"/>
          <p:cNvSpPr txBox="1">
            <a:spLocks noChangeArrowheads="1"/>
          </p:cNvSpPr>
          <p:nvPr/>
        </p:nvSpPr>
        <p:spPr bwMode="auto">
          <a:xfrm>
            <a:off x="6637338" y="288925"/>
            <a:ext cx="2328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3A5298"/>
                </a:solidFill>
                <a:latin typeface="Times New Roman" pitchFamily="18" charset="0"/>
              </a:rPr>
              <a:t>geodetic standard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4325938"/>
            <a:ext cx="41052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free, fast, easy, consistent coordinates</a:t>
            </a:r>
          </a:p>
        </p:txBody>
      </p:sp>
      <p:sp>
        <p:nvSpPr>
          <p:cNvPr id="122914" name="TextBox 6"/>
          <p:cNvSpPr txBox="1">
            <a:spLocks noChangeArrowheads="1"/>
          </p:cNvSpPr>
          <p:nvPr/>
        </p:nvSpPr>
        <p:spPr bwMode="auto">
          <a:xfrm>
            <a:off x="6327775" y="1687513"/>
            <a:ext cx="41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15" name="TextBox 38"/>
          <p:cNvSpPr txBox="1">
            <a:spLocks noChangeArrowheads="1"/>
          </p:cNvSpPr>
          <p:nvPr/>
        </p:nvSpPr>
        <p:spPr bwMode="auto">
          <a:xfrm>
            <a:off x="6324600" y="2087563"/>
            <a:ext cx="41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16" name="TextBox 39"/>
          <p:cNvSpPr txBox="1">
            <a:spLocks noChangeArrowheads="1"/>
          </p:cNvSpPr>
          <p:nvPr/>
        </p:nvSpPr>
        <p:spPr bwMode="auto">
          <a:xfrm>
            <a:off x="6324600" y="2525713"/>
            <a:ext cx="41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17" name="TextBox 40"/>
          <p:cNvSpPr txBox="1">
            <a:spLocks noChangeArrowheads="1"/>
          </p:cNvSpPr>
          <p:nvPr/>
        </p:nvSpPr>
        <p:spPr bwMode="auto">
          <a:xfrm>
            <a:off x="6324600" y="2754313"/>
            <a:ext cx="41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1" descr="DanglingRope DR2 disk smal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5078" r="11719" b="9766"/>
          <a:stretch>
            <a:fillRect/>
          </a:stretch>
        </p:blipFill>
        <p:spPr bwMode="auto">
          <a:xfrm>
            <a:off x="0" y="1103313"/>
            <a:ext cx="21939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12" descr="104_0463"/>
          <p:cNvPicPr>
            <a:picLocks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23425" r="14583"/>
          <a:stretch>
            <a:fillRect/>
          </a:stretch>
        </p:blipFill>
        <p:spPr bwMode="auto">
          <a:xfrm>
            <a:off x="6950075" y="1116013"/>
            <a:ext cx="2193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Line 13"/>
          <p:cNvSpPr>
            <a:spLocks noChangeShapeType="1"/>
          </p:cNvSpPr>
          <p:nvPr/>
        </p:nvSpPr>
        <p:spPr bwMode="auto">
          <a:xfrm flipV="1">
            <a:off x="1181100" y="1611313"/>
            <a:ext cx="6907213" cy="227012"/>
          </a:xfrm>
          <a:prstGeom prst="line">
            <a:avLst/>
          </a:prstGeom>
          <a:noFill/>
          <a:ln w="41275">
            <a:solidFill>
              <a:srgbClr val="C00000"/>
            </a:solidFill>
            <a:prstDash val="sysDot"/>
            <a:round/>
            <a:headEnd type="oval" w="sm" len="med"/>
            <a:tailEnd type="oval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1861" name="Picture 13" descr="OPUS schemati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265238"/>
            <a:ext cx="51339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0" y="4600575"/>
            <a:ext cx="9144000" cy="2124075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&gt;15 min of L1/L2 GPS data &gt;&gt;&gt; geodesy.noaa.gov/OPUS/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Processed automatically on NGS computers, tied to CORS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Solution via email - in minutes</a:t>
            </a:r>
          </a:p>
          <a:p>
            <a:pPr algn="ctr">
              <a:lnSpc>
                <a:spcPct val="150000"/>
              </a:lnSpc>
            </a:pPr>
            <a:r>
              <a:rPr lang="en-US" sz="2800" b="1" u="sng">
                <a:solidFill>
                  <a:srgbClr val="FFFF00"/>
                </a:solidFill>
                <a:latin typeface="Verdana" pitchFamily="34" charset="0"/>
                <a:cs typeface="Times New Roman" pitchFamily="18" charset="0"/>
              </a:rPr>
              <a:t>Fast, easy, consistent access to NSRS</a:t>
            </a:r>
          </a:p>
        </p:txBody>
      </p:sp>
      <p:sp>
        <p:nvSpPr>
          <p:cNvPr id="121863" name="Text Box 10"/>
          <p:cNvSpPr txBox="1">
            <a:spLocks noChangeArrowheads="1"/>
          </p:cNvSpPr>
          <p:nvPr/>
        </p:nvSpPr>
        <p:spPr bwMode="auto">
          <a:xfrm>
            <a:off x="69850" y="414338"/>
            <a:ext cx="8974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Online Positioning User Service (OPUS)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monumen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 b="15523"/>
          <a:stretch>
            <a:fillRect/>
          </a:stretch>
        </p:blipFill>
        <p:spPr>
          <a:xfrm>
            <a:off x="874713" y="352425"/>
            <a:ext cx="7694612" cy="6505575"/>
          </a:xfrm>
          <a:noFill/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371975" y="2857500"/>
            <a:ext cx="311150" cy="336550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 rot="5400000" flipH="1">
            <a:off x="2983707" y="2140744"/>
            <a:ext cx="2233612" cy="527050"/>
          </a:xfrm>
          <a:prstGeom prst="parallelogram">
            <a:avLst>
              <a:gd name="adj" fmla="val 61803"/>
            </a:avLst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 rot="2112" flipH="1">
            <a:off x="4365625" y="1276350"/>
            <a:ext cx="1541463" cy="1914525"/>
          </a:xfrm>
          <a:prstGeom prst="parallelogram">
            <a:avLst>
              <a:gd name="adj" fmla="val 0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861" name="AutoShape 13"/>
          <p:cNvSpPr>
            <a:spLocks noChangeAspect="1" noChangeArrowheads="1"/>
          </p:cNvSpPr>
          <p:nvPr/>
        </p:nvSpPr>
        <p:spPr bwMode="auto">
          <a:xfrm>
            <a:off x="3833813" y="3198813"/>
            <a:ext cx="2070100" cy="325437"/>
          </a:xfrm>
          <a:prstGeom prst="parallelogram">
            <a:avLst>
              <a:gd name="adj" fmla="val 156227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865" name="AutoShape 17"/>
          <p:cNvSpPr>
            <a:spLocks noChangeArrowheads="1"/>
          </p:cNvSpPr>
          <p:nvPr/>
        </p:nvSpPr>
        <p:spPr bwMode="auto">
          <a:xfrm rot="1035962">
            <a:off x="4610100" y="2600325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C000"/>
          </a:solidFill>
          <a:ln w="9525">
            <a:solidFill>
              <a:srgbClr val="B2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867" name="AutoShape 19"/>
          <p:cNvSpPr>
            <a:spLocks noChangeAspect="1" noChangeArrowheads="1"/>
          </p:cNvSpPr>
          <p:nvPr/>
        </p:nvSpPr>
        <p:spPr bwMode="auto">
          <a:xfrm>
            <a:off x="3840163" y="1277938"/>
            <a:ext cx="2054225" cy="333375"/>
          </a:xfrm>
          <a:prstGeom prst="parallelogram">
            <a:avLst>
              <a:gd name="adj" fmla="val 156644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8872" name="AutoShape 24"/>
          <p:cNvCxnSpPr>
            <a:cxnSpLocks noChangeShapeType="1"/>
          </p:cNvCxnSpPr>
          <p:nvPr/>
        </p:nvCxnSpPr>
        <p:spPr bwMode="auto">
          <a:xfrm flipV="1">
            <a:off x="3921125" y="3181350"/>
            <a:ext cx="457200" cy="301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6" name="AutoShape 18"/>
          <p:cNvSpPr>
            <a:spLocks/>
          </p:cNvSpPr>
          <p:nvPr/>
        </p:nvSpPr>
        <p:spPr bwMode="auto">
          <a:xfrm>
            <a:off x="1731963" y="1752600"/>
            <a:ext cx="1917700" cy="1101725"/>
          </a:xfrm>
          <a:prstGeom prst="borderCallout2">
            <a:avLst>
              <a:gd name="adj1" fmla="val 12880"/>
              <a:gd name="adj2" fmla="val 103972"/>
              <a:gd name="adj3" fmla="val 12880"/>
              <a:gd name="adj4" fmla="val 134852"/>
              <a:gd name="adj5" fmla="val 87120"/>
              <a:gd name="adj6" fmla="val 166472"/>
            </a:avLst>
          </a:prstGeom>
          <a:solidFill>
            <a:srgbClr val="FFFF99"/>
          </a:solidFill>
          <a:ln w="25400">
            <a:solidFill>
              <a:srgbClr val="B2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B20000"/>
                </a:solidFill>
              </a:rPr>
              <a:t>your position:</a:t>
            </a:r>
            <a:br>
              <a:rPr lang="en-US" sz="2000">
                <a:solidFill>
                  <a:srgbClr val="B20000"/>
                </a:solidFill>
              </a:rPr>
            </a:br>
            <a:r>
              <a:rPr lang="en-US" sz="1600">
                <a:solidFill>
                  <a:srgbClr val="B20000"/>
                </a:solidFill>
              </a:rPr>
              <a:t>averaged from the “best” 3 of 5 CORS solutions</a:t>
            </a:r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 rot="2112" flipH="1">
            <a:off x="3838575" y="1612900"/>
            <a:ext cx="1528763" cy="1914525"/>
          </a:xfrm>
          <a:prstGeom prst="parallelogram">
            <a:avLst>
              <a:gd name="adj" fmla="val 0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5154613" y="3182938"/>
            <a:ext cx="220662" cy="33655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9999"/>
                </a:solidFill>
                <a:latin typeface="Symbol" pitchFamily="18" charset="2"/>
              </a:rPr>
              <a:t>l</a:t>
            </a:r>
            <a:endParaRPr lang="en-US" sz="1600" b="1">
              <a:solidFill>
                <a:srgbClr val="009999"/>
              </a:solidFill>
            </a:endParaRP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>
            <a:off x="3844925" y="1612900"/>
            <a:ext cx="228600" cy="33655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9999"/>
                </a:solidFill>
              </a:rPr>
              <a:t>h</a:t>
            </a:r>
          </a:p>
        </p:txBody>
      </p:sp>
      <p:sp>
        <p:nvSpPr>
          <p:cNvPr id="78860" name="AutoShape 12"/>
          <p:cNvSpPr>
            <a:spLocks/>
          </p:cNvSpPr>
          <p:nvPr/>
        </p:nvSpPr>
        <p:spPr bwMode="auto">
          <a:xfrm>
            <a:off x="982663" y="4094163"/>
            <a:ext cx="2651125" cy="857250"/>
          </a:xfrm>
          <a:prstGeom prst="borderCallout2">
            <a:avLst>
              <a:gd name="adj1" fmla="val 13333"/>
              <a:gd name="adj2" fmla="val 102875"/>
              <a:gd name="adj3" fmla="val 13333"/>
              <a:gd name="adj4" fmla="val 102875"/>
              <a:gd name="adj5" fmla="val -67407"/>
              <a:gd name="adj6" fmla="val 108023"/>
            </a:avLst>
          </a:prstGeom>
          <a:solidFill>
            <a:srgbClr val="FFFF99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9999"/>
                </a:solidFill>
              </a:rPr>
              <a:t>your peak-to-peaks:</a:t>
            </a:r>
            <a:br>
              <a:rPr lang="en-US" sz="2000">
                <a:solidFill>
                  <a:srgbClr val="009999"/>
                </a:solidFill>
              </a:rPr>
            </a:br>
            <a:r>
              <a:rPr lang="en-US" sz="1600">
                <a:solidFill>
                  <a:srgbClr val="009999"/>
                </a:solidFill>
              </a:rPr>
              <a:t>scaled from the spread of the 3 CORS solutions</a:t>
            </a:r>
          </a:p>
        </p:txBody>
      </p:sp>
      <p:cxnSp>
        <p:nvCxnSpPr>
          <p:cNvPr id="78876" name="AutoShape 28"/>
          <p:cNvCxnSpPr>
            <a:cxnSpLocks noChangeShapeType="1"/>
          </p:cNvCxnSpPr>
          <p:nvPr/>
        </p:nvCxnSpPr>
        <p:spPr bwMode="auto">
          <a:xfrm flipH="1" flipV="1">
            <a:off x="3857625" y="3530600"/>
            <a:ext cx="1517650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5" name="AutoShape 27"/>
          <p:cNvCxnSpPr>
            <a:cxnSpLocks noChangeShapeType="1"/>
          </p:cNvCxnSpPr>
          <p:nvPr/>
        </p:nvCxnSpPr>
        <p:spPr bwMode="auto">
          <a:xfrm flipV="1">
            <a:off x="3836988" y="1604963"/>
            <a:ext cx="0" cy="1919287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55" name="AutoShape 7"/>
          <p:cNvSpPr>
            <a:spLocks noChangeArrowheads="1"/>
          </p:cNvSpPr>
          <p:nvPr/>
        </p:nvSpPr>
        <p:spPr bwMode="auto">
          <a:xfrm rot="5377544" flipH="1">
            <a:off x="4512470" y="2132806"/>
            <a:ext cx="2246312" cy="542925"/>
          </a:xfrm>
          <a:prstGeom prst="parallelogram">
            <a:avLst>
              <a:gd name="adj" fmla="val 61640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745163" y="904875"/>
            <a:ext cx="2149475" cy="487363"/>
            <a:chOff x="5745163" y="904875"/>
            <a:chExt cx="2149475" cy="487363"/>
          </a:xfrm>
        </p:grpSpPr>
        <p:sp>
          <p:nvSpPr>
            <p:cNvPr id="124971" name="AutoShape 20"/>
            <p:cNvSpPr>
              <a:spLocks noChangeArrowheads="1"/>
            </p:cNvSpPr>
            <p:nvPr/>
          </p:nvSpPr>
          <p:spPr bwMode="auto">
            <a:xfrm>
              <a:off x="5745163" y="1231900"/>
              <a:ext cx="254000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 flipH="1">
              <a:off x="5861050" y="1130300"/>
              <a:ext cx="1674813" cy="149225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 rot="21300000">
              <a:off x="6230938" y="904875"/>
              <a:ext cx="1052512" cy="336550"/>
            </a:xfrm>
            <a:prstGeom prst="rect">
              <a:avLst/>
            </a:prstGeom>
            <a:solidFill>
              <a:schemeClr val="accent5">
                <a:alpha val="50195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DAEDEF">
                      <a:lumMod val="10000"/>
                    </a:srgbClr>
                  </a:solidFill>
                </a:rPr>
                <a:t>solution 2</a:t>
              </a:r>
            </a:p>
          </p:txBody>
        </p:sp>
        <p:sp>
          <p:nvSpPr>
            <p:cNvPr id="124974" name="TextBox 29"/>
            <p:cNvSpPr txBox="1">
              <a:spLocks noChangeArrowheads="1"/>
            </p:cNvSpPr>
            <p:nvPr/>
          </p:nvSpPr>
          <p:spPr bwMode="auto">
            <a:xfrm rot="-3950553">
              <a:off x="6143625" y="104775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</a:rPr>
                <a:t>=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0" name="AutoShape 22"/>
            <p:cNvSpPr>
              <a:spLocks noChangeArrowheads="1"/>
            </p:cNvSpPr>
            <p:nvPr/>
          </p:nvSpPr>
          <p:spPr bwMode="auto">
            <a:xfrm rot="1097357">
              <a:off x="7270750" y="1058863"/>
              <a:ext cx="623888" cy="174625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18063" y="3471863"/>
            <a:ext cx="1900237" cy="1338262"/>
            <a:chOff x="4818063" y="3471863"/>
            <a:chExt cx="1900237" cy="1338262"/>
          </a:xfrm>
        </p:grpSpPr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 flipH="1" flipV="1">
              <a:off x="4940300" y="3546475"/>
              <a:ext cx="1412875" cy="1073150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4" name="Text Box 16"/>
            <p:cNvSpPr txBox="1">
              <a:spLocks noChangeArrowheads="1"/>
            </p:cNvSpPr>
            <p:nvPr/>
          </p:nvSpPr>
          <p:spPr bwMode="auto">
            <a:xfrm rot="2310538">
              <a:off x="5348288" y="3914775"/>
              <a:ext cx="1052512" cy="336550"/>
            </a:xfrm>
            <a:prstGeom prst="rect">
              <a:avLst/>
            </a:prstGeom>
            <a:solidFill>
              <a:schemeClr val="accent5">
                <a:alpha val="50195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DAEDEF">
                      <a:lumMod val="10000"/>
                    </a:srgbClr>
                  </a:solidFill>
                </a:rPr>
                <a:t>solution 3</a:t>
              </a:r>
            </a:p>
          </p:txBody>
        </p:sp>
        <p:sp>
          <p:nvSpPr>
            <p:cNvPr id="78869" name="AutoShape 21"/>
            <p:cNvSpPr>
              <a:spLocks noChangeArrowheads="1"/>
            </p:cNvSpPr>
            <p:nvPr/>
          </p:nvSpPr>
          <p:spPr bwMode="auto">
            <a:xfrm rot="798520">
              <a:off x="6094413" y="4433888"/>
              <a:ext cx="623887" cy="376237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69" name="AutoShape 29"/>
            <p:cNvSpPr>
              <a:spLocks noChangeArrowheads="1"/>
            </p:cNvSpPr>
            <p:nvPr/>
          </p:nvSpPr>
          <p:spPr bwMode="auto">
            <a:xfrm>
              <a:off x="4818063" y="3471863"/>
              <a:ext cx="254000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70" name="TextBox 30"/>
            <p:cNvSpPr txBox="1">
              <a:spLocks noChangeArrowheads="1"/>
            </p:cNvSpPr>
            <p:nvPr/>
          </p:nvSpPr>
          <p:spPr bwMode="auto">
            <a:xfrm rot="-1488748">
              <a:off x="5238750" y="3705225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</a:rPr>
                <a:t>=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364288" y="3843338"/>
            <a:ext cx="1162050" cy="2616200"/>
            <a:chOff x="6364288" y="3844131"/>
            <a:chExt cx="1161824" cy="2615407"/>
          </a:xfrm>
        </p:grpSpPr>
        <p:sp>
          <p:nvSpPr>
            <p:cNvPr id="35" name="Line 6"/>
            <p:cNvSpPr>
              <a:spLocks noChangeShapeType="1"/>
            </p:cNvSpPr>
            <p:nvPr/>
          </p:nvSpPr>
          <p:spPr bwMode="auto">
            <a:xfrm flipV="1">
              <a:off x="6659506" y="3890154"/>
              <a:ext cx="731695" cy="2350375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 rot="17214178">
              <a:off x="6769079" y="4839176"/>
              <a:ext cx="1053780" cy="27934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DAEDEF">
                      <a:lumMod val="10000"/>
                    </a:srgbClr>
                  </a:solidFill>
                </a:rPr>
                <a:t>solution 5</a:t>
              </a:r>
            </a:p>
          </p:txBody>
        </p:sp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 rot="767916">
              <a:off x="6364288" y="6005651"/>
              <a:ext cx="623766" cy="453887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64" name="TextBox 30"/>
            <p:cNvSpPr txBox="1">
              <a:spLocks noChangeArrowheads="1"/>
            </p:cNvSpPr>
            <p:nvPr/>
          </p:nvSpPr>
          <p:spPr bwMode="auto">
            <a:xfrm rot="1144510">
              <a:off x="6739886" y="5303126"/>
              <a:ext cx="29008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</a:rPr>
                <a:t>=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65" name="AutoShape 20"/>
            <p:cNvSpPr>
              <a:spLocks noChangeArrowheads="1"/>
            </p:cNvSpPr>
            <p:nvPr/>
          </p:nvSpPr>
          <p:spPr bwMode="auto">
            <a:xfrm>
              <a:off x="7272112" y="3844131"/>
              <a:ext cx="254000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68450" y="5426075"/>
            <a:ext cx="4765675" cy="587375"/>
            <a:chOff x="1568450" y="5426074"/>
            <a:chExt cx="4765303" cy="586855"/>
          </a:xfrm>
        </p:grpSpPr>
        <p:sp>
          <p:nvSpPr>
            <p:cNvPr id="33" name="Line 4"/>
            <p:cNvSpPr>
              <a:spLocks noChangeShapeType="1"/>
            </p:cNvSpPr>
            <p:nvPr/>
          </p:nvSpPr>
          <p:spPr bwMode="auto">
            <a:xfrm flipV="1">
              <a:off x="1881164" y="5487932"/>
              <a:ext cx="4336711" cy="177643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 rot="21430245">
              <a:off x="2589133" y="5675091"/>
              <a:ext cx="1060367" cy="33783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DAEDEF">
                      <a:lumMod val="10000"/>
                    </a:srgbClr>
                  </a:solidFill>
                </a:rPr>
                <a:t>solution 4</a:t>
              </a:r>
            </a:p>
          </p:txBody>
        </p:sp>
        <p:sp>
          <p:nvSpPr>
            <p:cNvPr id="37" name="AutoShape 5"/>
            <p:cNvSpPr>
              <a:spLocks noChangeArrowheads="1"/>
            </p:cNvSpPr>
            <p:nvPr/>
          </p:nvSpPr>
          <p:spPr bwMode="auto">
            <a:xfrm rot="19324793">
              <a:off x="1568450" y="5527584"/>
              <a:ext cx="623839" cy="274395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59" name="TextBox 30"/>
            <p:cNvSpPr txBox="1">
              <a:spLocks noChangeArrowheads="1"/>
            </p:cNvSpPr>
            <p:nvPr/>
          </p:nvSpPr>
          <p:spPr bwMode="auto">
            <a:xfrm rot="-5400000">
              <a:off x="2352336" y="5446712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</a:rPr>
                <a:t>=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60" name="AutoShape 20"/>
            <p:cNvSpPr>
              <a:spLocks noChangeArrowheads="1"/>
            </p:cNvSpPr>
            <p:nvPr/>
          </p:nvSpPr>
          <p:spPr bwMode="auto">
            <a:xfrm>
              <a:off x="6079753" y="5426074"/>
              <a:ext cx="254000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66788" y="3003550"/>
            <a:ext cx="3230562" cy="849313"/>
            <a:chOff x="966788" y="3003550"/>
            <a:chExt cx="3230562" cy="849313"/>
          </a:xfrm>
        </p:grpSpPr>
        <p:sp>
          <p:nvSpPr>
            <p:cNvPr id="78856" name="Line 8"/>
            <p:cNvSpPr>
              <a:spLocks noChangeAspect="1" noChangeShapeType="1"/>
            </p:cNvSpPr>
            <p:nvPr/>
          </p:nvSpPr>
          <p:spPr bwMode="auto">
            <a:xfrm flipV="1">
              <a:off x="1265238" y="3059113"/>
              <a:ext cx="2814637" cy="650875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 rot="20820000">
              <a:off x="1382713" y="3171825"/>
              <a:ext cx="1825625" cy="339725"/>
            </a:xfrm>
            <a:prstGeom prst="rect">
              <a:avLst/>
            </a:prstGeom>
            <a:solidFill>
              <a:schemeClr val="accent5">
                <a:alpha val="50195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rgbClr val="DAEDEF">
                      <a:lumMod val="10000"/>
                    </a:srgbClr>
                  </a:solidFill>
                </a:rPr>
                <a:t>CORS solution #1</a:t>
              </a:r>
            </a:p>
          </p:txBody>
        </p:sp>
        <p:sp>
          <p:nvSpPr>
            <p:cNvPr id="124953" name="AutoShape 30"/>
            <p:cNvSpPr>
              <a:spLocks noChangeArrowheads="1"/>
            </p:cNvSpPr>
            <p:nvPr/>
          </p:nvSpPr>
          <p:spPr bwMode="auto">
            <a:xfrm>
              <a:off x="3943350" y="3003550"/>
              <a:ext cx="254000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54" name="TextBox 31"/>
            <p:cNvSpPr txBox="1">
              <a:spLocks noChangeArrowheads="1"/>
            </p:cNvSpPr>
            <p:nvPr/>
          </p:nvSpPr>
          <p:spPr bwMode="auto">
            <a:xfrm rot="-3950553">
              <a:off x="2028825" y="33147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</a:rPr>
                <a:t>=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 rot="19908062">
              <a:off x="966788" y="3578225"/>
              <a:ext cx="623887" cy="274638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2" grpId="0" animBg="1"/>
      <p:bldP spid="78853" grpId="0" animBg="1"/>
      <p:bldP spid="78861" grpId="0" animBg="1"/>
      <p:bldP spid="78865" grpId="0" animBg="1"/>
      <p:bldP spid="78867" grpId="0" animBg="1"/>
      <p:bldP spid="78866" grpId="0" animBg="1"/>
      <p:bldP spid="78871" grpId="0" animBg="1"/>
      <p:bldP spid="78879" grpId="0" animBg="1"/>
      <p:bldP spid="78880" grpId="0" animBg="1"/>
      <p:bldP spid="78860" grpId="0" animBg="1"/>
      <p:bldP spid="788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GS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1052</Words>
  <Application>Microsoft Office PowerPoint</Application>
  <PresentationFormat>On-screen Show (4:3)</PresentationFormat>
  <Paragraphs>215</Paragraphs>
  <Slides>39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Office Theme</vt:lpstr>
      <vt:lpstr>5_Default Design</vt:lpstr>
      <vt:lpstr>1_Default Design</vt:lpstr>
      <vt:lpstr>2_Default Design</vt:lpstr>
      <vt:lpstr>1_NGS1</vt:lpstr>
      <vt:lpstr>1_Office Theme</vt:lpstr>
      <vt:lpstr>Default Theme</vt:lpstr>
      <vt:lpstr>2013 Update of NGS Products, Geodetic Services and Tools</vt:lpstr>
      <vt:lpstr>Geodetic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OPUS static vs. rapid static</vt:lpstr>
      <vt:lpstr>So, what’s different about the CORS coordinates?</vt:lpstr>
      <vt:lpstr>PowerPoint Presentation</vt:lpstr>
      <vt:lpstr>PowerPoint Presentation</vt:lpstr>
      <vt:lpstr>median values, solution quality metrics:</vt:lpstr>
      <vt:lpstr>PowerPoint Presentation</vt:lpstr>
      <vt:lpstr>NAD83(2011) epoch 2010.00 Realization</vt:lpstr>
      <vt:lpstr>PowerPoint Presentation</vt:lpstr>
      <vt:lpstr>GEOID12A Development</vt:lpstr>
      <vt:lpstr>GEOID12A Error Grid</vt:lpstr>
      <vt:lpstr>PowerPoint Presentation</vt:lpstr>
      <vt:lpstr>PowerPoint Presentation</vt:lpstr>
      <vt:lpstr>Datasheet Format/Content Changes</vt:lpstr>
      <vt:lpstr>PowerPoint Presentation</vt:lpstr>
      <vt:lpstr>Comments about DS Fields</vt:lpstr>
      <vt:lpstr>PowerPoint Presentation</vt:lpstr>
      <vt:lpstr>PowerPoint Presentation</vt:lpstr>
      <vt:lpstr>Comments about DS Fields</vt:lpstr>
      <vt:lpstr>PowerPoint Presentation</vt:lpstr>
      <vt:lpstr>PowerPoint Presentation</vt:lpstr>
      <vt:lpstr>Datums available in VDATUM</vt:lpstr>
      <vt:lpstr>VDATUM tips</vt:lpstr>
      <vt:lpstr>DSWorld: mapping tool and more</vt:lpstr>
      <vt:lpstr>The Changing Face of the Geodetic Advisor Program</vt:lpstr>
      <vt:lpstr>PowerPoint Presentation</vt:lpstr>
      <vt:lpstr>Presentation Library downloadable, sortable</vt:lpstr>
      <vt:lpstr>Height Modernization Program monthly meetings, presentations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 Ikehara</dc:creator>
  <cp:lastModifiedBy>Marti Ikehara</cp:lastModifiedBy>
  <cp:revision>30</cp:revision>
  <dcterms:created xsi:type="dcterms:W3CDTF">2013-01-15T06:25:52Z</dcterms:created>
  <dcterms:modified xsi:type="dcterms:W3CDTF">2013-02-02T01:04:51Z</dcterms:modified>
</cp:coreProperties>
</file>