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theme/theme27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</p:sldMasterIdLst>
  <p:notesMasterIdLst>
    <p:notesMasterId r:id="rId46"/>
  </p:notesMasterIdLst>
  <p:handoutMasterIdLst>
    <p:handoutMasterId r:id="rId47"/>
  </p:handoutMasterIdLst>
  <p:sldIdLst>
    <p:sldId id="336" r:id="rId27"/>
    <p:sldId id="290" r:id="rId28"/>
    <p:sldId id="332" r:id="rId29"/>
    <p:sldId id="337" r:id="rId30"/>
    <p:sldId id="338" r:id="rId31"/>
    <p:sldId id="339" r:id="rId32"/>
    <p:sldId id="315" r:id="rId33"/>
    <p:sldId id="334" r:id="rId34"/>
    <p:sldId id="335" r:id="rId35"/>
    <p:sldId id="316" r:id="rId36"/>
    <p:sldId id="340" r:id="rId37"/>
    <p:sldId id="341" r:id="rId38"/>
    <p:sldId id="342" r:id="rId39"/>
    <p:sldId id="313" r:id="rId40"/>
    <p:sldId id="343" r:id="rId41"/>
    <p:sldId id="345" r:id="rId42"/>
    <p:sldId id="310" r:id="rId43"/>
    <p:sldId id="301" r:id="rId44"/>
    <p:sldId id="346" r:id="rId4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87500" autoAdjust="0"/>
  </p:normalViewPr>
  <p:slideViewPr>
    <p:cSldViewPr>
      <p:cViewPr>
        <p:scale>
          <a:sx n="50" d="100"/>
          <a:sy n="50" d="100"/>
        </p:scale>
        <p:origin x="-95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564"/>
          </a:xfrm>
          <a:prstGeom prst="rect">
            <a:avLst/>
          </a:prstGeom>
        </p:spPr>
        <p:txBody>
          <a:bodyPr vert="horz" wrap="square" lIns="95619" tIns="47809" rIns="95619" bIns="4780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60" y="0"/>
            <a:ext cx="3037840" cy="464564"/>
          </a:xfrm>
          <a:prstGeom prst="rect">
            <a:avLst/>
          </a:prstGeom>
        </p:spPr>
        <p:txBody>
          <a:bodyPr vert="horz" wrap="square" lIns="95619" tIns="47809" rIns="95619" bIns="4780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EFCEC15-1B3D-482D-8CBB-1A26051ABA7F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128"/>
            <a:ext cx="3037840" cy="464564"/>
          </a:xfrm>
          <a:prstGeom prst="rect">
            <a:avLst/>
          </a:prstGeom>
        </p:spPr>
        <p:txBody>
          <a:bodyPr vert="horz" wrap="square" lIns="95619" tIns="47809" rIns="95619" bIns="4780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60" y="8830128"/>
            <a:ext cx="3037840" cy="464564"/>
          </a:xfrm>
          <a:prstGeom prst="rect">
            <a:avLst/>
          </a:prstGeom>
        </p:spPr>
        <p:txBody>
          <a:bodyPr vert="horz" wrap="square" lIns="95619" tIns="47809" rIns="95619" bIns="4780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3179B493-226B-4DAD-B2C5-90BD7EA8A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1095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9" tIns="47809" rIns="95619" bIns="4780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60" y="0"/>
            <a:ext cx="3037840" cy="46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9" tIns="47809" rIns="95619" bIns="4780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065"/>
            <a:ext cx="5608320" cy="418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9" tIns="47809" rIns="95619" bIns="478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128"/>
            <a:ext cx="3037840" cy="46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9" tIns="47809" rIns="95619" bIns="4780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60" y="8830128"/>
            <a:ext cx="3037840" cy="46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9" tIns="47809" rIns="95619" bIns="4780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305FD08-C69A-4008-AE1F-E2162909F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300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5FD08-C69A-4008-AE1F-E2162909FC8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5FD08-C69A-4008-AE1F-E2162909FC8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5FD08-C69A-4008-AE1F-E2162909FC8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5FD08-C69A-4008-AE1F-E2162909FC8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A6859-1108-4F3A-9783-4D6078555846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A6859-1108-4F3A-9783-4D6078555846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A6859-1108-4F3A-9783-4D6078555846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75EFBD-4F43-4F55-88EE-4C766A0C01FB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75EFBD-4F43-4F55-88EE-4C766A0C01FB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5FD08-C69A-4008-AE1F-E2162909FC8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5FD08-C69A-4008-AE1F-E2162909FC8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5FD08-C69A-4008-AE1F-E2162909FC8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5FD08-C69A-4008-AE1F-E2162909FC8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5FD08-C69A-4008-AE1F-E2162909FC8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5FD08-C69A-4008-AE1F-E2162909FC8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5FD08-C69A-4008-AE1F-E2162909FC8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5FD08-C69A-4008-AE1F-E2162909FC8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5FD08-C69A-4008-AE1F-E2162909FC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5FD08-C69A-4008-AE1F-E2162909FC8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7047A-4429-437E-9355-9D15D973AF7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1121-44DC-4D3B-A917-0E18AA999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591F-72C4-4C85-A09A-D567BDB6AB3C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0DFDF-0F55-45A5-8CDA-4E81BC57F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2FF3-98CB-4A90-802D-C579D256CE15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47DB4-4725-439D-A157-7C8BA08D2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289C-BBAC-413B-B9B5-F807B522F7FE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AD736-494D-4796-AEDC-024FDB122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2EADD-0026-4914-AA9E-C511B6BEA3B0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C7842-8F33-4B55-8D4D-F0AC53AFD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88D56-7667-4D7C-965D-2D355C4F753C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6957-D743-49DB-84DE-C68D3829A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DE891-12A9-4434-B610-C211C6412D45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1BD39-DCAC-4B96-A122-6713A36C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28752-8F04-44FE-B3D9-2A8F5BA7475E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F2D2-FA03-4BEC-A63D-3E53A6812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3F0F4-C3A4-4313-BF57-7FAF1C6728F2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33384-1E48-498F-B590-8304C8E3E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88EB-5172-42E6-8A20-04A076EE2BBD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8DFC-11B1-4B1E-A025-FD4FB80BC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DF81F-A56D-44D1-989B-6B00768ABAA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97638-5A4A-4C23-A4A4-4717B0DF6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AFEC5-B8CB-4B2E-A173-2EE59F23B62D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24E80-A53A-49EF-BB61-500F1B18E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E2052-C390-4A4F-8418-6279454623D4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EFC97-9217-4F86-84CB-3F21AF597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DB1B4-D1D8-4D9D-9D40-026F85CF1647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E60A7-4B29-435B-97B9-334EE9AB3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D9C84-29F9-4CD5-B660-B166FC51C21D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0A06-9656-4947-A88D-2D4DC6359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68325-A65A-419B-B68A-7CC88DBB559A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3F655-6193-4BF4-8024-160B574CF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998E-18A2-46BA-9BD0-7DDE429984D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BEDA1-EB5A-4233-AB7B-F8F33EFF9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CDCF-E49B-4F7C-AFE9-844FDFFB4883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CE6DC-456D-4561-AF1A-0F911C1C8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FEA5D-074C-4B27-AD31-CA264BC4401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70E1-76F2-4558-B1C0-A2130A5D1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37CA4-FC46-4C14-B3CE-798E8A15B9D6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6C4BB-F1C1-4371-985B-22378AA5B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4E854-CC7B-4DA6-A45A-402DD9A852C7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01458-84A8-4FA4-9C1C-41026AE80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4EB1-DB7B-464A-BA23-F94308B2A4B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35C2-14D5-46AD-B152-C0F6434FA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52977-E684-4A75-B859-8A8AFBF0AB83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DE2C2-A515-491B-B822-68F52F19A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A7D9-B6D7-43CB-9F15-97AFF1525D3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CB998-3107-4A72-8CD0-86A49AF8F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29F37-F7BD-41D9-B628-60769B222645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BEAB-6CB0-4515-B1A7-00F7C5731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3B143-84E6-4FB9-86EC-317BCA8A7D87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D9925-C274-4A0C-B512-8D404CF67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2F702-EA32-412A-9CB1-1642FC60A960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08F78-740B-4BD3-B643-AB97A5E94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6E1F-6A8D-4948-A05B-5AB23159585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CCBD-2F4E-45D6-8558-1A6225234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8D0C-00C4-46D0-8CB9-FD813649B43A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5BF8A-18E9-49FF-8981-0D1E09B29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B7CE-6DDC-4922-A822-4F3FABE72CBD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2319E-CBCC-4395-BFA4-6D9CFED38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9200A-ACB7-4B81-892C-894EBB9645B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6256-8778-4A58-B5BC-040DD8B52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BE049-93C1-4FBA-854C-7EF442A3A0D9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C7E01-30FD-4FC7-9CFC-61D020152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C3E5D-8BFF-423A-B315-98AD9B65F2A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3AC52-3CE9-46D3-B6D2-B49DB13CC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30855-EA67-47C0-A27A-E5871C175FB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6984A-7AD6-45F8-AD00-10E79B765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60751-9EFB-4E99-BF37-1C9D3876C043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F668E-56B7-4DF9-B5B0-7500DE990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9F65-F657-4F05-991D-D0E2FA8BBA92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8635C-B603-4A11-BDED-8E7BD1D33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F818-CA4D-4664-B62E-904D9958E9D4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320B3-75A7-4246-972F-A207830A5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897B9-25B2-4E4C-85D8-A60403B89E8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C73DB-448F-4DCB-8582-74C9D923E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6DFD8-31D3-40EE-A54A-CB6F9A32B00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0D7A5-D74D-423C-8EF4-0F5B6E3D6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5BF2E-68EF-4833-A8B5-488D499B8927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097E1-08FD-4EB9-8DC5-D56ED545E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734F-D3E0-4D52-9F52-00966A575295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35578-3800-418D-A9B6-BCEB42FF2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1B4B8-EFBC-4454-B2F4-610A41F4A3C9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EBE1-606C-4DEB-8692-608B73CDA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B6CBB-FF37-4236-93AF-5095A5BF72E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3065-D00A-40BF-8D0A-C6ED46A2B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2E8-6539-454A-8FB1-B4712A32D0C3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F762A-FF1A-4617-87F6-4BD5703D8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EF8AA-BB28-4CE2-B29D-640460E2B949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0E2C-D2B3-42BD-BB31-CCB11BA08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42A38-2294-4B9C-83CF-58C0507DFF2E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6862-8301-4779-A287-5F419343B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900C-C676-4D95-9DD0-F2B52DD8F3E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205F3-D98E-484B-9D3F-D1DF4599A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203AE-803A-4B1F-9CCB-9C1D3E31FD6C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683BA-69E8-40A1-AF76-DF42F42E5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3605-BAEA-4755-A9A4-BA3760BBA945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EF15-21EC-4076-8AF5-70609B49E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95934-3FDC-497E-95C8-AFF7F2DB71A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CE189-DA85-43C7-BA64-2D56FA477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7A5C4-131C-4D18-9EF0-8527A80C9E7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D87BF-6E9D-4224-8C6B-B5FCE0DA6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BEB1F-3D22-4745-BCDF-4802E99F8CB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47DBA-3A7E-481D-A4E6-804CA3C5E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3EB21-78FD-4C0F-B7A2-2680365EA9BC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99B19-F9EB-49DE-97DA-940F01002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F6A2E-A5AB-4266-8649-4B8276376CD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5BAD1-562C-4DCE-AD58-A1BA51F48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C53F-5831-4462-A6B6-BF16E7762CC9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E3377-1A81-4979-981C-C5FF9F2AB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8438E-B756-4A5D-B8C2-A8CEF3322442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A3BC-CF48-4545-829B-FB6D0E7E9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EA9B-3D0D-43E3-8DD2-62A39A928255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2B867-FC78-4B4C-8C77-6E4920D88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F87F4-34E2-469A-9117-E3A369C3E81A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1E59E-DCDA-4800-BB60-B34408C16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5C30F-AE90-4E8A-BB3D-0D6E5A8DA6F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996CC-ABFD-444F-BAEE-B153071FD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0AB4C-9F77-4F0E-82CD-9C17ED0ABF59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F1F4B-BCA0-4222-9F91-AAC191E19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FED89-EAA1-497B-A01E-E2474DFAE15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71B6-52CC-4D16-ABD2-91B7EEB7E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D337-7ADA-4DB7-87DC-380371C27E39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CBC5D-5422-441A-8170-6A1FDA8E6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DA12-9D1C-4692-A911-CB03D59BA4F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DBB32-3336-4334-9088-42D1F6372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1BFBE-9F41-4306-A075-6A1DF4C82730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78656-C882-4B78-A82E-97128E0F0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B87DD-E8F8-4193-A8D3-F78A348D5986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C8BF6-96B1-4D5A-9689-1F988C48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479DF-A071-4DC9-B8D4-B6A4C9F1C3B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F139A-4224-40B3-B83D-0A2DB9A3F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DCA2-6ED2-410D-A842-53085341876C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78F2D-635F-41D9-A072-ECF8622CC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4B784-B2E5-4954-B4B3-D5BC102A40E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0DA3F-A7F6-4397-9942-AA87EEF10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E10D-2383-4508-B746-FD40C727A06C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1E76D-074A-4BB3-9999-5D51CD5BB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36EDC-AE50-4F7B-974D-27C2E3410949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3BDB-B751-4AA6-91A2-552D59C2B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C3FC3-E29D-4618-8E38-1D009FF54114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F505B-D8CE-4E35-A3DE-B230C4E6D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BC13-70B4-4D41-AD02-AB8010CA69CE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344E1-042E-4329-88D7-ACEED07CD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4B268-610F-4FAA-B1B6-34830FFE7DEA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B3A0A-D24C-439B-8F5E-0B530FD53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5B090-7BED-4DB3-880D-91C25654B01C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8C64-40B0-4202-87B4-89056DA5C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82F6B-0380-4CF3-8CA6-AD2C6B495C6E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EDF4-6A6D-475D-9D3C-4BFB5339D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133A1-D5CD-4696-8A86-C72ADDEF18AE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2C9C-B97A-4A94-80AF-587BA0926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FEEA3-04B4-4D21-AEE8-AA4FFE7B159C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751B-2FE5-4818-BB1E-23A28D545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A80E8-FDE9-4C01-AABB-6090E70C061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36FFD-0F6B-4459-A6FF-247572DA5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02AD-AD3F-44D2-858D-56CBA705280A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1440C-A168-4021-89DB-6C8E16655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CC9A0-DA35-4340-9070-A41ADD3964E2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6E16-6F25-46A6-823F-F934B8E0B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AFAC0-4A7B-4FA3-A44E-474FDF62596C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4745E-94D9-47BC-8B7F-012CE333A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FAD3-FE99-4DCC-8CA7-7C4B98A6E196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03211-2E0D-4055-B166-040350829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29586-6109-4A3B-B8EF-52FB56123655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495F-27C8-4D36-AE47-BA50CE776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F1180-3EA3-4BA4-A0A1-6A53BEA2551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02B0B-3062-494E-A7F2-A60BA4F5A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BBB21-0B2B-4898-B572-D6A8F08207CC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5FF3D-DF9B-47C5-B3B8-B013CAD89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2C4CD-F3CB-40F2-B2C6-94358AA4410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A0B9-3F25-4D3D-A712-022BACBAF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F0E03-FB7B-4FAB-BBEF-DC93A008716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D6F5D-A081-4D4C-A97B-F8648B698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8304-BABB-49C3-ADCB-2BF6FC95C77E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23F0-F9C2-4003-ABE4-34CABB410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73249-E7CC-4CEC-917C-1544F07F134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4E48F-9985-4A72-9C7C-5B4B8F423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587C6-7383-437F-9773-59DDD35B2DC4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988BD-0AAC-4B3D-ADE8-A5BA5AC54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BAF4-B0E3-45B1-AEA0-A3A9A434865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F45FA-931E-4F45-A00C-AEA8DDB68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0CAF2-4B84-4F50-AFA4-BE479F60E25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8E184-81D6-4630-992F-25759786B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1E5F8-FFDF-4907-9370-9C34C9725C03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A6542-1A05-46D4-97BD-2CD7E99B3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48135-F6D1-4E92-8D38-0847AF3069B6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16F9-17BF-4465-899D-0E38FF056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AAD7F-68E2-442B-B0B0-D6E0EEA66C09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FDEAB-A5E6-41C4-A1AB-3F8A950F0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F0BD9-7808-4518-9738-7EA8A25471DA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44851-6060-433C-995E-8EE50AE55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5C93E-D303-4BAD-A06C-2CAB25CEAAE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C79E5-FF07-4DA3-BF3C-3C8E402D0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74738"/>
            <a:ext cx="2057400" cy="5051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4738"/>
            <a:ext cx="6019800" cy="5051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1A63D-569E-439F-B4B9-BF03D38F0D49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31C4E-EF84-4C7C-B79B-81F5093FB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F49B-BE8E-4D8F-BE16-3578D1ABCD95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C95DB-2BF8-4760-8730-3AEF644E8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B263-CD27-4EDE-8A2E-0A19DAE017CA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C23DB-3664-4748-9378-C29C8DA16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0E88B-A622-4D98-8F8D-6FA1927A0166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76EED-8EFB-4614-B9C0-409202F95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94F29-3DDD-471F-A4FE-E95F553A176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D5E68-6906-4085-AB9E-0C0AFF73F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AA356-3CB4-452F-ACEB-F0911439993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EBBBE-1F20-44CE-BD29-168BE4754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0FDA2-70D3-4257-858F-8518464BD68E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6F81A-BFC3-408A-A0A8-70F416774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AA378-6F45-451B-8F79-A5E1C779DD2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8F844-A58C-4A32-B542-284BADC9E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D3E4-CF77-42F5-8976-B334AB112F13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58164-D358-4AD6-A495-775AE9A95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00785-201C-4128-93FC-84B319E72A0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486B-EA8D-4754-BE81-BF4A3345C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A5301-0296-445F-B250-98EFEB497D90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DE0A4-370E-46D6-B83A-0E80115BB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10C2B-C38C-49E8-91C2-6011AA310ED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8524-00F4-4C0C-B5CE-DDED28D19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AAB66-1B34-4184-B3A5-79AC938660B9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9B84-E553-4D76-99E9-4B99E01C6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3416-172C-49BE-9FF8-D4B0E13DCBB0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A6DE0-DB61-4503-99B0-883CDCCF2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1E503-86E3-4277-9C81-A8CA5F470D6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D8D39-2E7C-4837-8AFE-5304622B9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776EF-8347-4FCE-8098-580F12A22AC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27694-2C04-4F77-89D2-509717370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17C47-BD0E-4A3E-A2BC-E374DD25F0E5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3E32B-6E74-4379-AF5E-6F5E516F2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29C43-B845-45A2-9E8F-EACAF8BCA8DC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9D66-4A18-41CD-80CC-A1AF67CC0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CAD47-F09B-486B-A3A0-E8D6B31D628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AD4F3-5D34-4C27-BD07-5073D0F6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0F078-03BB-4627-999A-6365E7CFBA8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0B350-B2DD-43B9-A594-6B78DA9EE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EEB60-282D-40CD-BB15-405B2F8B09EC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A124F-0454-41BB-88E3-01B05FC15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26ED-7491-400B-B575-149712A001F3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62D02-DCBD-4746-97CF-03E8AA2C4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646B6-4D33-475A-95CA-ABAAD2EB1B07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7A02-8DCA-4352-B5C5-D330D99A4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8DA4-4E00-438D-9776-0FA9C4CC5FF9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D935A-984A-496F-B47A-81AFF0BB0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7EA2-705A-477D-9CB0-FC4CC326E5BE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9156-E843-423D-B89C-5F3C6F83B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1978-843C-4C2D-A006-77DB5418A316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33608-F50F-45A6-B8EB-2AC2937CD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B3CC6-B305-479C-AD08-8EECA055386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A49B2-6DC5-4F63-A3BE-060B05A70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819E2-A64F-4FB5-A82B-884B4B7719B9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08988-E18F-4DEE-BA69-A6445BF33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56E0A-2C7B-445C-96D3-7E6B447B2F5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4D4A3-6B5E-4843-994D-A4A24F488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6C0D-6FFD-449F-BB69-C6926DA4C927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7E81-9869-48AB-B64E-ECD2E93B7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A4DA7-9200-4895-8B9F-F8F112A1DF3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7C1B-561E-4C39-A7FC-1C4D1E861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F511-8CBC-4045-A8B6-284142D58E1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1BBD4-D01F-4F94-9783-72A63EDFD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889ED-4AF3-4B5F-8C7D-A9A1C68C01C3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289D-FE5C-484F-85B4-DB5D2459C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9B578-5F7E-4F03-A847-8D41B02E4556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8587-D180-4B27-AE5F-D86D0DC4C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22F3D-5612-4C27-9EEB-0CB967D66FD6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2BA0-0152-4507-A520-8A2146D33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7E442-FC74-426E-A530-7C41836196E6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0A3F6-C369-4C2D-ABB7-208ECB481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BD697-56B8-4D4B-9629-3DEDF285A462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FE29E-661D-45A2-BDBC-5B455BBBC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74738"/>
            <a:ext cx="2057400" cy="5051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4738"/>
            <a:ext cx="6019800" cy="5051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D5B3-1776-41A6-B707-04A5B24D83D7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7656E-F203-4156-AF7F-DC94761C8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C81C-D3A7-4B02-ACC4-0422B5B6A594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F902D-0791-4640-9618-9C5AAB3DE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40990-9611-4E81-8DF8-28329C4DD415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5E9A9-A523-4743-97D9-05141AA64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689E-7A40-4FE1-85AA-49DFA42855E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60DDB-2A22-4079-8E55-67DEC391B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1D8E-953C-4FAB-A7C3-D1FC2735221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4D7F4-C57F-4523-AD08-7C52BC057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6181A-EBF5-4643-AFE3-A431F42E099A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08196-A84E-43BC-A1EA-F14118D1F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4E265-469D-4CF6-9962-375367DE974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9D285-53C0-44E4-BA10-C15C8D034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E8579-E62C-41FE-80A1-53C8297ABB8E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BC186-0565-4EA6-B97E-9B2BEADD7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74730-59D7-4D93-9559-BC2A8D032F2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A2630-F537-483D-AF8A-6E6BDF35B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C1C5E-4166-41DE-B630-7CAF3035D41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5504-AD7C-4C1B-B665-A07BB06AF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DB122-F5D9-4C78-9DB2-24BD81091AAA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73D7-6DE2-4AC1-9772-C7FEEA77F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7B4A-143D-410F-93FB-37A3FE51088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59E79-8816-410E-867D-F82C325DF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551E-F38B-412C-986F-78C956B2390E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EEC45-4A1C-4A9B-99C7-15D422F08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B2A00-614F-4A80-9147-C537A66870CD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3B29F-01FA-4BCC-8FDD-351BF31A1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D3D35-0DD6-4D88-AEB8-C266902B66E4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EE6FB-B513-46FD-9AB5-F232E979C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E2C34-1BD6-49FD-AEDA-C1EAFD8C065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B371-6C6F-4F7D-9ABB-F86580802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46B68-3013-46D6-9C51-A1159A453819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9C92B-BE67-4E44-AB80-B6BF03B80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03A1F-0C46-4D62-83B5-744F675BC000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5B257-D598-4639-AA91-2C097C4B2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A7756-2FC5-4133-A4C1-B51ABDA3A61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2C9E5-E91B-4D23-9D56-8D7550344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AF881-5970-4A23-8567-15D543AD314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79378-2171-4BB3-B2F8-3F1715905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B47E-3464-40E7-B98D-3A7F4C4697BE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63ECA-45A1-4769-A37B-5E55B9C2C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0638-F2FF-4F93-AC90-705FEA14C540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C8CBA-4F24-4BE2-BBC3-33751DC12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1B35B-73D8-46D5-B9F9-33BCE0147FE9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92191-21BA-4899-B7BF-1538D2EAD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45CED-58BA-42D4-A9E4-D768B8DA8D1A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596E2-B41F-41D9-A8E3-418CCBE67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B5E5-70A9-4C9C-A3C6-93365B897DB3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78F4-DCB3-49D1-867A-2BF0688A9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D5249-F383-4963-B72F-AF5EF1903AED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B57D3-7053-44AB-8335-0023973BA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8F75-8F44-4ED8-A881-195017EAAFF3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9E5BC-E0D6-4906-91E4-AE99C2769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8F9BD-2DE7-4F53-BD54-467303A920FE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6C60A-DD60-4C1D-A5BD-AD5D88D35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B832-6D89-457E-90AB-9AAFD87DFF09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BDE34-97CB-4E19-9844-3757AC2E0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A5DA5-1738-4285-AE05-527A9D150D42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B731C-4BFC-4B4F-BF41-2614DF36D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14D0-A05B-4B1E-B3DD-965C055F2164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DA042-4076-42AE-A414-39CCBE8FA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23005-EB37-4DB8-BD11-0C613BC6C96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13DD4-A82E-4725-8BF0-0C14ADB19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C773-AD79-4257-8B93-B5EB315E008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18E58-59A1-4567-83DF-DACF34FF8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E1D26-8522-413D-8455-278CC8BD2D76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9540-A209-47DD-ACFE-F338F3D41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16A49-ED29-4862-B032-220108527BA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2DBB6-84D7-4AB6-80B7-07C4AF525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32EF8-DCB5-47DD-9DB7-76562A7B8CF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5377-03A3-4E81-B11B-B03B88238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EEDF7-ECD9-4526-B87E-35B628C6668D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591F9-824C-4DD0-92AE-446B9DBF7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7B198-537C-435F-8C29-EF15F71A480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52555-E1FA-4CB8-A37A-CE18EA2FC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BA150-2962-4FEE-9F50-F2C61AD83416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A345-F28A-49C2-B362-2FC2E48E8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9E31E-8CFD-4278-93C6-21DACA47EA6E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B09B-CF41-498E-A690-19A2E711D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E0B60-764A-414C-950A-94CE2CE9CBD0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87D20-3B25-4FE7-98D6-1B49322DB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851F-F891-4879-8B7B-D31BD4086672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94F22-0265-474C-9FE8-F7C296C12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2743F-4954-43DD-B58A-F63AEE9CA606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DF2CC-9F09-4F89-A810-6D1F93DE4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71E94-F978-44C6-8F48-A4C82B66755E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52C58-D582-4018-B2F5-04DCD95D0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A8ACD-B970-4E89-B057-03E8475A6F3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B4DCD-EFC7-485F-9F47-6E47B681C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FA42-6995-44C6-996C-D4575B5827A9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D09F-7E6D-4A12-9D60-C69D518A5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5CD9B-0CE4-4D93-BC94-D4B0174933E7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E9D1F-6B9F-4D3C-89FF-9CE96C94C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072A5-58EB-4031-9BAD-B9C932A6CE12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E2037-C94D-4078-B1EA-2CB6240C4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A064-50F9-4BD0-86B0-003AA486BBCA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F3FC7-9956-49DC-B661-A6B5BC86C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A8A62-9B3E-4CAD-83BA-5D39F89FE2B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2B51E-EEE8-402D-AE5F-6D6A89BCB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3FDBA-C72D-45F2-8337-D297892B753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A69F-EB8B-48ED-9278-848E73C2F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C1FE5-BC42-4BCF-97AB-B15004D0925E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77185-F87C-44A3-8598-378EB5919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52590-1566-4705-8ED3-442E9E9F7023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21D05-AAF8-4536-8A8E-AC68A596F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1C35C-FA27-4322-B796-3DA424255B6E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76995-BAD7-4BF4-9F08-6E4043640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7A5E1-95FC-48A5-B9CD-C79AB28EEBE2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4A357-9069-479B-AD93-828878639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E64D-CBB0-47C6-B47C-41D09EF1C1B6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40BB4-6BA9-4976-AB31-894DD6C28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AE1A7-14A4-44B4-B73A-B1B3B818A82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2936E-0B13-42F9-9728-05C5DF447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12A19-19CA-49EF-9758-3C7687824E26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18C7D-26BE-4B4D-8E7C-B673E89D4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06379-C6D5-4BEE-A506-D8A017C4AEF9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C26CB-CC41-4063-888C-E559876A4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89AED-349C-476A-A829-5EA016F2E267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4283B-C3D0-48CD-9F12-A001BBB35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49C0B-C2BC-4086-9CB1-FEAECFC3DCF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8AB5-3596-472F-8BF2-5CEF00F6B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ED3E6-DFB7-420E-A13C-22EFA04F7199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FC837-1FA1-4000-B009-81BBD25EA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B8671-3BE5-4C56-B923-B1CA867BFB2E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13A7-EFA6-4FE6-9E5B-82173D808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752BD-8183-4969-B13E-49B4E3630060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BBD4-1552-41F9-A580-F175C3BFE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02764-A9F1-4880-8E36-19A2F6C62A9D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64D0-AAC9-40B0-81E8-4462152CB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D2E8E-75CE-4388-9225-6EF5D26CED6D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FC6B1-2086-4F51-86C3-35220A969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EFD5-6DC1-4510-A5DF-F3C90D65E59D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A4C91-C3B7-471F-B59E-0E74FD321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EA96-9170-478E-9D4B-5F716E3466B2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53260-2541-45B9-8F59-62E5E53D6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83CF-6E2C-47E3-AF6E-35175AF4C4B5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8FBC-C13E-4AF2-B904-27938E602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D8DFD-5A21-4A20-B52B-A3D89C349D99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821C1-1B3B-4BB8-ABDD-0BB80785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6C8A5-3372-4FF7-A9ED-FC8BE25E0206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7DD4F-DA31-4B8A-9AD0-479465AFD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A6A23-A1E2-4E74-9BD2-8BE07FFC2F9C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CD20C-1AD3-4947-A6B6-A3926F22E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C911-FA0E-4357-8EF7-FE7FA7EEF937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DAEAA-8137-4146-8C74-A41D46439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651FD-86FB-41C6-8FB1-3774524B032E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3E3F3-4068-40C1-B278-41EBFA168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93E88-9B37-4B30-8901-9239365F1324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96B6-B9A6-4115-883F-F3808B148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507AE-AD48-47CD-8CB0-8F9A762D1C12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EB0A-63AA-4EEF-AEA1-00FADB21D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C5715-A075-4D6A-A2A0-C4552A96AA17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DB6D8-A93F-48B7-8DDF-4CDE34896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F10EF-3F03-4B9C-B0EE-A16C1242CC55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47DAD-73C4-4DBF-AF92-CB1C13E56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02B2B-0F1C-475D-B246-4B3F9412D58A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0EE9C-B48D-44E8-8D67-D670FA453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74738"/>
            <a:ext cx="2057400" cy="5051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4738"/>
            <a:ext cx="6019800" cy="5051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1665E-8E21-4365-B6B2-02043254EF3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78C02-C1BD-4337-9FE2-C84C339CD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B76AC-5B09-4EA9-9DB9-D4EB1A4C4B0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70E8A-F017-400F-B570-EFEB6302D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3771-E4E4-44E6-BAAD-432BA5B2A016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BAB92-EE32-4F82-A79B-1130BC27C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AC13E-88BA-45E6-9536-CEFF773AAA1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380D1-E9BB-4961-82B9-A5BB13DD2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E9AAA-E14F-4D39-BBAC-C908F9AF026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5381E-E69B-47C0-972B-F6C6D8DF8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C4E41-F551-411D-B529-FBFB546717AC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20C4A-4135-4712-BD48-80FF1455C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5D6F9-943F-46E2-A7EF-897367053379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C738E-43FD-4F8E-A119-3D2F8C2F9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6A6F2-0EA1-4FE5-9908-337FD89C9D29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F67A-E5D6-4753-8DF7-C0BAD941D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90BEA-56FF-4AD5-A2E0-977170246D9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0C218-1B62-4582-A735-8CAF5D8BC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874B8-F2FB-4230-B7D3-5FD3FBC48DCD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46766-13C9-43AC-BEB3-BC24CBDC1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5A081-BAD8-4623-9E69-1691F671F1D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57C24-5072-4976-8956-1E8DCED14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5B6E1-47F7-4A2B-8C95-F9F7D83F2C15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44C12-9500-486E-A829-1C0B96151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4B47-90D3-4BEC-8479-0ED5BBA9B85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CEC36-8B8A-433E-A61D-FAB0AEA9A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0B55-5BFF-4AA8-9463-FCB55503A430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1BAB0-E528-4C7B-B477-1A515435E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530E-90F1-4AFE-B75E-E6A2F2E1E9F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36FFD-9A24-4B28-B104-DB121866D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649F1-20F3-468C-B7E3-E948301666F2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991A1-DCA1-4E9B-85BC-515A776C6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F9EDB-8590-4EA0-BC18-B6D677197456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71EAA-BA8C-474F-9124-36C46D1C2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1FCE-94AA-49AE-A679-F92ADB0F6BF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6F524-A6B5-4DCB-B2E7-FEFB48D80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9542-CF46-4438-A1B3-8DC69FF8D51A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EBBD0-63AA-4C88-8BB8-1E1A02036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77AD-2997-4C96-912B-216DE4FA57F5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2653A-A21C-42E5-B5BC-1108978F0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A6938-7BB1-450E-8EB2-1F1E3A6B2E3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8FC8A-AB88-495E-9320-782F275CC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956FC-2335-44C0-80CC-50460240D10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0795-FBDD-453A-BE6E-47BC3F197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FD1E-24B1-43F9-928E-242F0904DE45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851AA-C804-49F5-8F13-84EA4CB72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35C2-2711-46E1-AEA4-4BE42885CCF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0ED7-1EC5-47F5-B864-9DB6E29A6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9FB1-05B6-4C3F-976C-6F524F7FCABA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1B11A-5FC6-4DAE-B434-5178AEDD0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2FF12-B2D0-4896-AAB3-37654530DB8A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6BC32-5A7D-495F-85E2-1AFADACD8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8FD1-7C01-4DC1-963C-4254FD84545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93529-7AC5-499A-89C2-604815CF6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BFD0E-C56C-475A-B191-23752B9C6DA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4A5C-EDA5-455E-8470-9F78A5968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CEDBB-7CF7-4B5A-AACE-4B7A3980FE7E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0A234-DEC4-42E2-A22D-F628AC2CB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4E660-5066-460F-AE9B-B9C323340AD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296AF-4E3E-4E64-95EA-62CC6577B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F61DD-34E2-4B11-87BB-0A6A4DFADB0E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85CAA-43AA-48AD-8FEB-ECF5D9191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ED516-A439-4F9C-91F6-92E64804366A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00653-4BBC-484D-ABFD-D219FF666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BF90C-7486-45D4-93AF-4752EC9CB27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E8C17-45B2-4DD2-9D7F-FC8BB63B5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B3B88-6B85-4CE7-A34B-33BAB6246ED7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BFA5F-031B-4CEA-BC1D-6B392F17C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3C856-9CF5-4D73-BCFB-54FC4D637B6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00B1-B2F3-46BC-AE8C-E559FCA7B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9CC18-E00F-4338-AC5B-B3F940F2D367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FD544-6A68-4A51-B547-0AAA8E32B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74738"/>
            <a:ext cx="2057400" cy="5051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4738"/>
            <a:ext cx="6019800" cy="5051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6C70B-0080-4372-9231-3A161149BA6A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DE8EC-CC82-45ED-ACE8-D0C80064C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AD487-FD2F-434A-8C55-498A5A9727AA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42155-F6E6-479F-B555-17B322FCF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9C350-E0C3-4008-AE17-147E2E4098F4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90AEC-56AD-4BD6-8AD9-5600D472D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4CCB7-2703-4640-8A70-8A24E709EAC4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5C1F2-9B68-470A-904C-D9B7C50C7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EC766-D7BE-4F72-B5CF-3F5B59FA717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DCA81-F8A5-4A74-B37D-1D2569604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C0E15-9F5A-443B-8A9E-D06FF568820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87B4F-765A-46E5-83B7-33B6E1F12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AF728-729B-4E4C-8177-845CECC487D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DBDBC-3233-44F1-811F-116E5951C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10EAC-317D-4BC3-A445-34ED3F69818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A07D9-6297-466C-8780-83BA00F60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F6D3B-053B-4977-A7A3-259B0CFEFD6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74D7-7003-43DD-9CEF-3D892E5C4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C07D-988A-46A7-A042-9304C87F7C4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3C59-3D29-4D36-985D-CB06D1C9F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4785F-49A5-40AD-A0D2-B5F18DEAAB62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8331D-9618-4818-AFAE-67E3A9284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3F587-9CA2-42A1-97F5-460D1677265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90B41-28A0-41FE-B3FD-EDB4F1488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BCC3-69C8-415C-B691-9E5E555850FC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B8207-18AD-45F8-BCD1-C3C6E56F3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C0BA3-6995-47B9-9FA4-D1C8FCCB8294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F9731-1A8E-47D7-B307-FA11B234D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12051-0C45-48BC-A8F2-5C23C816C1D3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7E5F4-2D52-4FAC-A99F-D075D03F3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A3177-2A88-45B8-B87A-FAE1009E576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EBECF-B6A3-49D4-855E-46391016C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EFCA3-007C-47C1-A068-77445AEDFD65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261B4-69E5-45BA-8390-6FA0353FD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63770-ECB6-47E4-B7B2-E8767795D116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51F84-7D04-459C-BEEB-1C84FAE66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E5436-ABCD-4CB7-88E0-33000D2613B3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EDF9F-F31A-425E-AB29-DEBCDDF7E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3A139-D696-4BE4-9791-584D4662E9C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D8A1B-4FF2-442E-94C2-65A6580FF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F5339-622E-4FC6-AC4B-B5B0A793AD0E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E1903-D179-4123-9E8B-7A5546076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FCFC-7769-4A5E-BAA5-BBC4248235CD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8E287-26EC-4EF9-AFC7-B29D7FE3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FB910-8739-401B-94EF-FF7E4065CA40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90766-6DD2-48FA-BD05-6C64C2534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6B3C-B362-4D07-B1F7-EF28F4F7EF8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08F24-B050-4546-9D6A-3E6BADF3A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74738"/>
            <a:ext cx="2057400" cy="5051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4738"/>
            <a:ext cx="6019800" cy="5051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F4E0E-0DB2-48FF-B9DA-6A1DF4FE40F4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20320-3ABE-4E16-90C9-FE3F41CA9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75478-1506-418E-9F31-643E63AC60C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6DC63-5D98-44B8-805D-74A9B0B3B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1346E-02DC-4F06-8765-639E938E547C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C9D94-8A75-439F-AA16-99B5AEC7B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773CC-2E68-41A3-875A-2FC65EAF7EF5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EA5E-1DAD-47EB-BAF6-EABB602D7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911BE-D286-4078-830F-C9D6EB9132A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EADB-982C-410D-AE9F-D4B55DC6B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A567-0196-4633-B087-AB8953024D83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990F7-8B0D-4F32-8E84-8885892F4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F077B-BEC8-4244-A6DB-C1512F983E1D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8BB3A-ABF1-4C53-857D-2673E9B23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5F4EA-DAF3-408F-8C5C-A8E2E516BD95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F9586-B18E-49B6-8AB7-001AD5927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FBDD-8773-4FE5-9DAA-1A8E45395FD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6B286-932B-4C15-8CF2-1F902E8A0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910E-37A2-4200-8E44-EADFCD69934B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CEF2D-19EE-40D1-B17A-C97709518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5651F-40DB-4B92-A6C9-B18FA13366B5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FABE-CE07-4DB4-9EFD-36B505C5A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3FFC8-8D22-425E-AD45-8F1FE071711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8CA8B-D2C6-40A0-96DA-C421653C6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337CE-B199-499A-A320-4BE7346A5F70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67A07-0CC3-4F91-AA22-935F9919B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973EF3C6-798C-4908-9191-E47038606C4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3FEFF9FA-D6EE-43AB-98F7-F02CCA1C1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3" r:id="rId1"/>
    <p:sldLayoutId id="2147486844" r:id="rId2"/>
    <p:sldLayoutId id="2147486845" r:id="rId3"/>
    <p:sldLayoutId id="2147486846" r:id="rId4"/>
    <p:sldLayoutId id="2147486847" r:id="rId5"/>
    <p:sldLayoutId id="2147486848" r:id="rId6"/>
    <p:sldLayoutId id="2147486849" r:id="rId7"/>
    <p:sldLayoutId id="2147486850" r:id="rId8"/>
    <p:sldLayoutId id="2147486851" r:id="rId9"/>
    <p:sldLayoutId id="2147486852" r:id="rId10"/>
    <p:sldLayoutId id="214748685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EFA45733-20BB-435A-9310-6B050F236CE4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09B91E69-C114-4A22-A31E-E245A348C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42" r:id="rId1"/>
    <p:sldLayoutId id="2147486943" r:id="rId2"/>
    <p:sldLayoutId id="2147486944" r:id="rId3"/>
    <p:sldLayoutId id="2147486945" r:id="rId4"/>
    <p:sldLayoutId id="2147486946" r:id="rId5"/>
    <p:sldLayoutId id="2147486947" r:id="rId6"/>
    <p:sldLayoutId id="2147486948" r:id="rId7"/>
    <p:sldLayoutId id="2147486949" r:id="rId8"/>
    <p:sldLayoutId id="2147486950" r:id="rId9"/>
    <p:sldLayoutId id="2147486951" r:id="rId10"/>
    <p:sldLayoutId id="21474869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7B79D016-32D3-441C-ABBD-20C1DAE3EE6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E786F5FA-55F0-4F20-A97D-8523FB6FB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53" r:id="rId1"/>
    <p:sldLayoutId id="2147486954" r:id="rId2"/>
    <p:sldLayoutId id="2147486955" r:id="rId3"/>
    <p:sldLayoutId id="2147486956" r:id="rId4"/>
    <p:sldLayoutId id="2147486957" r:id="rId5"/>
    <p:sldLayoutId id="2147486958" r:id="rId6"/>
    <p:sldLayoutId id="2147486959" r:id="rId7"/>
    <p:sldLayoutId id="2147486960" r:id="rId8"/>
    <p:sldLayoutId id="2147486961" r:id="rId9"/>
    <p:sldLayoutId id="2147486962" r:id="rId10"/>
    <p:sldLayoutId id="21474869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242119A5-1939-484A-9C7E-33CE9F67ACA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888CAAAD-FEB3-4031-92E8-1094C10EE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64" r:id="rId1"/>
    <p:sldLayoutId id="2147486965" r:id="rId2"/>
    <p:sldLayoutId id="2147486966" r:id="rId3"/>
    <p:sldLayoutId id="2147486967" r:id="rId4"/>
    <p:sldLayoutId id="2147486968" r:id="rId5"/>
    <p:sldLayoutId id="2147486969" r:id="rId6"/>
    <p:sldLayoutId id="2147486970" r:id="rId7"/>
    <p:sldLayoutId id="2147486971" r:id="rId8"/>
    <p:sldLayoutId id="2147486972" r:id="rId9"/>
    <p:sldLayoutId id="2147486973" r:id="rId10"/>
    <p:sldLayoutId id="21474869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4529F1CC-F994-43F8-A4A3-951D3766DC1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C3FAC443-1E73-4053-81DF-CC8ACAE8A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75" r:id="rId1"/>
    <p:sldLayoutId id="2147486976" r:id="rId2"/>
    <p:sldLayoutId id="2147486977" r:id="rId3"/>
    <p:sldLayoutId id="2147486978" r:id="rId4"/>
    <p:sldLayoutId id="2147486979" r:id="rId5"/>
    <p:sldLayoutId id="2147486980" r:id="rId6"/>
    <p:sldLayoutId id="2147486981" r:id="rId7"/>
    <p:sldLayoutId id="2147486982" r:id="rId8"/>
    <p:sldLayoutId id="2147486983" r:id="rId9"/>
    <p:sldLayoutId id="2147486984" r:id="rId10"/>
    <p:sldLayoutId id="21474869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7E4098-F28B-42E0-9E98-17558501C23C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9F8F1B5B-C9E2-4EE9-8644-1D49B7B84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86" r:id="rId1"/>
    <p:sldLayoutId id="2147486987" r:id="rId2"/>
    <p:sldLayoutId id="2147486988" r:id="rId3"/>
    <p:sldLayoutId id="2147486989" r:id="rId4"/>
    <p:sldLayoutId id="2147486990" r:id="rId5"/>
    <p:sldLayoutId id="2147486991" r:id="rId6"/>
    <p:sldLayoutId id="2147486992" r:id="rId7"/>
    <p:sldLayoutId id="2147486993" r:id="rId8"/>
    <p:sldLayoutId id="2147486994" r:id="rId9"/>
    <p:sldLayoutId id="2147486995" r:id="rId10"/>
    <p:sldLayoutId id="21474869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D7F39C2C-B49F-4057-8632-CADC1C2318D5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96181864-773C-4C0D-A25C-4F0321DC9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7" r:id="rId1"/>
    <p:sldLayoutId id="2147486998" r:id="rId2"/>
    <p:sldLayoutId id="2147486999" r:id="rId3"/>
    <p:sldLayoutId id="2147487000" r:id="rId4"/>
    <p:sldLayoutId id="2147487001" r:id="rId5"/>
    <p:sldLayoutId id="2147487002" r:id="rId6"/>
    <p:sldLayoutId id="2147487003" r:id="rId7"/>
    <p:sldLayoutId id="2147487004" r:id="rId8"/>
    <p:sldLayoutId id="2147487005" r:id="rId9"/>
    <p:sldLayoutId id="2147487006" r:id="rId10"/>
    <p:sldLayoutId id="21474870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BF6696C3-72D8-4272-8632-C727B7F03F0D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A9F96AC2-87C7-40AF-A9FD-EDC131544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08" r:id="rId1"/>
    <p:sldLayoutId id="2147487009" r:id="rId2"/>
    <p:sldLayoutId id="2147487010" r:id="rId3"/>
    <p:sldLayoutId id="2147487011" r:id="rId4"/>
    <p:sldLayoutId id="2147487012" r:id="rId5"/>
    <p:sldLayoutId id="2147487013" r:id="rId6"/>
    <p:sldLayoutId id="2147487014" r:id="rId7"/>
    <p:sldLayoutId id="2147487015" r:id="rId8"/>
    <p:sldLayoutId id="2147487016" r:id="rId9"/>
    <p:sldLayoutId id="2147487017" r:id="rId10"/>
    <p:sldLayoutId id="21474870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Header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747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52675"/>
            <a:ext cx="82296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0EBCF4F0-EA45-4BF1-9FA0-18EA9E1E7AC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668EB5B5-7FF9-4CF6-B8A2-7E0AE2382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9" r:id="rId1"/>
    <p:sldLayoutId id="2147487020" r:id="rId2"/>
    <p:sldLayoutId id="2147487021" r:id="rId3"/>
    <p:sldLayoutId id="2147487022" r:id="rId4"/>
    <p:sldLayoutId id="2147487023" r:id="rId5"/>
    <p:sldLayoutId id="2147487024" r:id="rId6"/>
    <p:sldLayoutId id="2147487025" r:id="rId7"/>
    <p:sldLayoutId id="2147487026" r:id="rId8"/>
    <p:sldLayoutId id="2147487027" r:id="rId9"/>
    <p:sldLayoutId id="2147487028" r:id="rId10"/>
    <p:sldLayoutId id="214748702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B8379494-5B0A-4ACF-8F32-2B1AAB87CDB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4012BE75-5767-45CF-98CD-9FBADD857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30" r:id="rId1"/>
    <p:sldLayoutId id="2147487031" r:id="rId2"/>
    <p:sldLayoutId id="2147487032" r:id="rId3"/>
    <p:sldLayoutId id="2147487033" r:id="rId4"/>
    <p:sldLayoutId id="2147487034" r:id="rId5"/>
    <p:sldLayoutId id="2147487035" r:id="rId6"/>
    <p:sldLayoutId id="2147487036" r:id="rId7"/>
    <p:sldLayoutId id="2147487037" r:id="rId8"/>
    <p:sldLayoutId id="2147487038" r:id="rId9"/>
    <p:sldLayoutId id="2147487039" r:id="rId10"/>
    <p:sldLayoutId id="214748704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3FDA08D4-FC93-4B74-9AC2-027B70B5415A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9D5187CC-5F90-48C0-B303-DC4AFE065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41" r:id="rId1"/>
    <p:sldLayoutId id="2147487042" r:id="rId2"/>
    <p:sldLayoutId id="2147487043" r:id="rId3"/>
    <p:sldLayoutId id="2147487044" r:id="rId4"/>
    <p:sldLayoutId id="2147487045" r:id="rId5"/>
    <p:sldLayoutId id="2147487046" r:id="rId6"/>
    <p:sldLayoutId id="2147487047" r:id="rId7"/>
    <p:sldLayoutId id="2147487048" r:id="rId8"/>
    <p:sldLayoutId id="2147487049" r:id="rId9"/>
    <p:sldLayoutId id="2147487050" r:id="rId10"/>
    <p:sldLayoutId id="214748705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eader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747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52675"/>
            <a:ext cx="82296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D4F6CEEF-50D2-4823-A551-7989CBB493A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D1E20028-B41C-4110-A074-88196DF1B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54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6350B5D2-A068-4626-B3AA-FD997B51DF1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5EB84ADA-6AB8-47D7-91D8-1ECA906AB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52" r:id="rId1"/>
    <p:sldLayoutId id="2147487053" r:id="rId2"/>
    <p:sldLayoutId id="2147487054" r:id="rId3"/>
    <p:sldLayoutId id="2147487055" r:id="rId4"/>
    <p:sldLayoutId id="2147487056" r:id="rId5"/>
    <p:sldLayoutId id="2147487057" r:id="rId6"/>
    <p:sldLayoutId id="2147487058" r:id="rId7"/>
    <p:sldLayoutId id="2147487059" r:id="rId8"/>
    <p:sldLayoutId id="2147487060" r:id="rId9"/>
    <p:sldLayoutId id="2147487061" r:id="rId10"/>
    <p:sldLayoutId id="21474870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A563102C-AC51-4072-9C59-50BF4D2C01A7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F024E4BD-CFCA-4EBF-A534-59F6B9BD3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63" r:id="rId1"/>
    <p:sldLayoutId id="2147487064" r:id="rId2"/>
    <p:sldLayoutId id="2147487065" r:id="rId3"/>
    <p:sldLayoutId id="2147487066" r:id="rId4"/>
    <p:sldLayoutId id="2147487067" r:id="rId5"/>
    <p:sldLayoutId id="2147487068" r:id="rId6"/>
    <p:sldLayoutId id="2147487069" r:id="rId7"/>
    <p:sldLayoutId id="2147487070" r:id="rId8"/>
    <p:sldLayoutId id="2147487071" r:id="rId9"/>
    <p:sldLayoutId id="2147487072" r:id="rId10"/>
    <p:sldLayoutId id="21474870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E42505FB-974D-4256-BC84-9529AEF4C9E5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EE27DEAC-8C15-4F5D-BD94-9431B50F8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74" r:id="rId1"/>
    <p:sldLayoutId id="2147487075" r:id="rId2"/>
    <p:sldLayoutId id="2147487076" r:id="rId3"/>
    <p:sldLayoutId id="2147487077" r:id="rId4"/>
    <p:sldLayoutId id="2147487078" r:id="rId5"/>
    <p:sldLayoutId id="2147487079" r:id="rId6"/>
    <p:sldLayoutId id="2147487080" r:id="rId7"/>
    <p:sldLayoutId id="2147487081" r:id="rId8"/>
    <p:sldLayoutId id="2147487082" r:id="rId9"/>
    <p:sldLayoutId id="2147487083" r:id="rId10"/>
    <p:sldLayoutId id="21474870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9A04E465-C474-4DD8-9BA1-8BF5922E5E0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A5F42E0D-8786-4CBD-8909-AF41AEF6C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85" r:id="rId1"/>
    <p:sldLayoutId id="2147487086" r:id="rId2"/>
    <p:sldLayoutId id="2147487087" r:id="rId3"/>
    <p:sldLayoutId id="2147487088" r:id="rId4"/>
    <p:sldLayoutId id="2147487089" r:id="rId5"/>
    <p:sldLayoutId id="2147487090" r:id="rId6"/>
    <p:sldLayoutId id="2147487091" r:id="rId7"/>
    <p:sldLayoutId id="2147487092" r:id="rId8"/>
    <p:sldLayoutId id="2147487093" r:id="rId9"/>
    <p:sldLayoutId id="2147487094" r:id="rId10"/>
    <p:sldLayoutId id="21474870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21E50606-1314-4237-8FF9-0262D1347B83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D10EA8F0-F143-4D5D-B23B-E009A5465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96" r:id="rId1"/>
    <p:sldLayoutId id="2147487097" r:id="rId2"/>
    <p:sldLayoutId id="2147487098" r:id="rId3"/>
    <p:sldLayoutId id="2147487099" r:id="rId4"/>
    <p:sldLayoutId id="2147487100" r:id="rId5"/>
    <p:sldLayoutId id="2147487101" r:id="rId6"/>
    <p:sldLayoutId id="2147487102" r:id="rId7"/>
    <p:sldLayoutId id="2147487103" r:id="rId8"/>
    <p:sldLayoutId id="2147487104" r:id="rId9"/>
    <p:sldLayoutId id="2147487105" r:id="rId10"/>
    <p:sldLayoutId id="21474871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9951EB52-4D43-4361-A42E-717488632BE9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8C0427E6-2DFE-4F18-968A-B706F2B3C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07" r:id="rId1"/>
    <p:sldLayoutId id="2147487108" r:id="rId2"/>
    <p:sldLayoutId id="2147487109" r:id="rId3"/>
    <p:sldLayoutId id="2147487110" r:id="rId4"/>
    <p:sldLayoutId id="2147487111" r:id="rId5"/>
    <p:sldLayoutId id="2147487112" r:id="rId6"/>
    <p:sldLayoutId id="2147487113" r:id="rId7"/>
    <p:sldLayoutId id="2147487114" r:id="rId8"/>
    <p:sldLayoutId id="2147487115" r:id="rId9"/>
    <p:sldLayoutId id="2147487116" r:id="rId10"/>
    <p:sldLayoutId id="214748711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E36061A5-93AA-4136-A6FA-B4C06E7E263D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39661D8C-9BF2-4218-A8B3-3C0E9E739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18" r:id="rId1"/>
    <p:sldLayoutId id="2147487119" r:id="rId2"/>
    <p:sldLayoutId id="2147487120" r:id="rId3"/>
    <p:sldLayoutId id="2147487121" r:id="rId4"/>
    <p:sldLayoutId id="2147487122" r:id="rId5"/>
    <p:sldLayoutId id="2147487123" r:id="rId6"/>
    <p:sldLayoutId id="2147487124" r:id="rId7"/>
    <p:sldLayoutId id="2147487125" r:id="rId8"/>
    <p:sldLayoutId id="2147487126" r:id="rId9"/>
    <p:sldLayoutId id="2147487127" r:id="rId10"/>
    <p:sldLayoutId id="214748712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eader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747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52675"/>
            <a:ext cx="82296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E913AE7B-60B5-4A84-B708-7C49EC454A4C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CFFCAE56-D10A-49C6-932B-F2BEAE851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66" r:id="rId2"/>
    <p:sldLayoutId id="2147486867" r:id="rId3"/>
    <p:sldLayoutId id="2147486868" r:id="rId4"/>
    <p:sldLayoutId id="2147486869" r:id="rId5"/>
    <p:sldLayoutId id="2147486870" r:id="rId6"/>
    <p:sldLayoutId id="2147486871" r:id="rId7"/>
    <p:sldLayoutId id="2147486872" r:id="rId8"/>
    <p:sldLayoutId id="2147486873" r:id="rId9"/>
    <p:sldLayoutId id="2147486874" r:id="rId10"/>
    <p:sldLayoutId id="214748687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4E7F07ED-CAD3-46D7-A597-633AFF082171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9FDA0DB9-4936-4C45-88F9-8866BBEA8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76" r:id="rId1"/>
    <p:sldLayoutId id="2147486877" r:id="rId2"/>
    <p:sldLayoutId id="2147486878" r:id="rId3"/>
    <p:sldLayoutId id="2147486879" r:id="rId4"/>
    <p:sldLayoutId id="2147486880" r:id="rId5"/>
    <p:sldLayoutId id="2147486881" r:id="rId6"/>
    <p:sldLayoutId id="2147486882" r:id="rId7"/>
    <p:sldLayoutId id="2147486883" r:id="rId8"/>
    <p:sldLayoutId id="2147486884" r:id="rId9"/>
    <p:sldLayoutId id="2147486885" r:id="rId10"/>
    <p:sldLayoutId id="21474868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14E40E7-1483-4E4C-BD1E-56C36349F372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B7A85C0-89F7-462C-B5D3-56B1A4C7C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87" r:id="rId1"/>
    <p:sldLayoutId id="2147486888" r:id="rId2"/>
    <p:sldLayoutId id="2147486889" r:id="rId3"/>
    <p:sldLayoutId id="2147486890" r:id="rId4"/>
    <p:sldLayoutId id="2147486891" r:id="rId5"/>
    <p:sldLayoutId id="2147486892" r:id="rId6"/>
    <p:sldLayoutId id="2147486893" r:id="rId7"/>
    <p:sldLayoutId id="2147486894" r:id="rId8"/>
    <p:sldLayoutId id="2147486895" r:id="rId9"/>
    <p:sldLayoutId id="2147486896" r:id="rId10"/>
    <p:sldLayoutId id="21474868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eader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747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52675"/>
            <a:ext cx="82296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44D2366A-3EC4-42DA-9641-34E23A48C924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0C30BD52-BE52-4EB1-81E1-5B957F592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98" r:id="rId1"/>
    <p:sldLayoutId id="2147486899" r:id="rId2"/>
    <p:sldLayoutId id="2147486900" r:id="rId3"/>
    <p:sldLayoutId id="2147486901" r:id="rId4"/>
    <p:sldLayoutId id="2147486902" r:id="rId5"/>
    <p:sldLayoutId id="2147486903" r:id="rId6"/>
    <p:sldLayoutId id="2147486904" r:id="rId7"/>
    <p:sldLayoutId id="2147486905" r:id="rId8"/>
    <p:sldLayoutId id="2147486906" r:id="rId9"/>
    <p:sldLayoutId id="2147486907" r:id="rId10"/>
    <p:sldLayoutId id="21474869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EBF21374-9ECE-4524-B332-A01FE27B57F0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10523B25-DDF8-4E37-A056-350716AE2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09" r:id="rId1"/>
    <p:sldLayoutId id="2147486910" r:id="rId2"/>
    <p:sldLayoutId id="2147486911" r:id="rId3"/>
    <p:sldLayoutId id="2147486912" r:id="rId4"/>
    <p:sldLayoutId id="2147486913" r:id="rId5"/>
    <p:sldLayoutId id="2147486914" r:id="rId6"/>
    <p:sldLayoutId id="2147486915" r:id="rId7"/>
    <p:sldLayoutId id="2147486916" r:id="rId8"/>
    <p:sldLayoutId id="2147486917" r:id="rId9"/>
    <p:sldLayoutId id="2147486918" r:id="rId10"/>
    <p:sldLayoutId id="21474869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eader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747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52675"/>
            <a:ext cx="82296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A4454C82-8A17-4E0D-B696-7814CC85BD24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F6408F73-C331-4901-BF28-ED588638C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20" r:id="rId1"/>
    <p:sldLayoutId id="2147486921" r:id="rId2"/>
    <p:sldLayoutId id="2147486922" r:id="rId3"/>
    <p:sldLayoutId id="2147486923" r:id="rId4"/>
    <p:sldLayoutId id="2147486924" r:id="rId5"/>
    <p:sldLayoutId id="2147486925" r:id="rId6"/>
    <p:sldLayoutId id="2147486926" r:id="rId7"/>
    <p:sldLayoutId id="2147486927" r:id="rId8"/>
    <p:sldLayoutId id="2147486928" r:id="rId9"/>
    <p:sldLayoutId id="2147486929" r:id="rId10"/>
    <p:sldLayoutId id="21474869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D9F4811D-1775-4C77-AA07-5C52B4070FA5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9932968D-C504-4D84-9C3E-EBF14499E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31" r:id="rId1"/>
    <p:sldLayoutId id="2147486932" r:id="rId2"/>
    <p:sldLayoutId id="2147486933" r:id="rId3"/>
    <p:sldLayoutId id="2147486934" r:id="rId4"/>
    <p:sldLayoutId id="2147486935" r:id="rId5"/>
    <p:sldLayoutId id="2147486936" r:id="rId6"/>
    <p:sldLayoutId id="2147486937" r:id="rId7"/>
    <p:sldLayoutId id="2147486938" r:id="rId8"/>
    <p:sldLayoutId id="2147486939" r:id="rId9"/>
    <p:sldLayoutId id="2147486940" r:id="rId10"/>
    <p:sldLayoutId id="214748694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229600" cy="1905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" pitchFamily="34" charset="0"/>
              </a:rPr>
              <a:t>Error analysis of the airborne gravity data collected over Alabama in 2008</a:t>
            </a:r>
            <a:endParaRPr lang="en-US" b="1" dirty="0">
              <a:latin typeface="Helvetica" pitchFamily="34" charset="0"/>
            </a:endParaRPr>
          </a:p>
        </p:txBody>
      </p:sp>
      <p:sp>
        <p:nvSpPr>
          <p:cNvPr id="36867" name="Rectangle 5"/>
          <p:cNvSpPr>
            <a:spLocks noGrp="1"/>
          </p:cNvSpPr>
          <p:nvPr>
            <p:ph type="subTitle" idx="1"/>
          </p:nvPr>
        </p:nvSpPr>
        <p:spPr>
          <a:xfrm>
            <a:off x="1295400" y="3276600"/>
            <a:ext cx="6553200" cy="28956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Helvetica" pitchFamily="34" charset="0"/>
              </a:rPr>
              <a:t>YM Wang</a:t>
            </a:r>
            <a:r>
              <a:rPr lang="en-US" sz="2000" baseline="30000" dirty="0" smtClean="0">
                <a:latin typeface="Helvetica" pitchFamily="34" charset="0"/>
              </a:rPr>
              <a:t>1</a:t>
            </a:r>
            <a:r>
              <a:rPr lang="en-US" sz="2000" dirty="0" smtClean="0">
                <a:latin typeface="Helvetica" pitchFamily="34" charset="0"/>
              </a:rPr>
              <a:t>, C Huang</a:t>
            </a:r>
            <a:r>
              <a:rPr lang="en-US" sz="2000" baseline="30000" dirty="0" smtClean="0">
                <a:latin typeface="Helvetica" pitchFamily="34" charset="0"/>
              </a:rPr>
              <a:t>2</a:t>
            </a:r>
            <a:r>
              <a:rPr lang="en-US" sz="2000" dirty="0" smtClean="0">
                <a:latin typeface="Helvetica" pitchFamily="34" charset="0"/>
              </a:rPr>
              <a:t>, J Saleh</a:t>
            </a:r>
            <a:r>
              <a:rPr lang="en-US" sz="2000" baseline="30000" dirty="0" smtClean="0">
                <a:latin typeface="Helvetica" pitchFamily="34" charset="0"/>
              </a:rPr>
              <a:t>3</a:t>
            </a:r>
            <a:r>
              <a:rPr lang="en-US" sz="2000" dirty="0" smtClean="0">
                <a:latin typeface="Helvetica" pitchFamily="34" charset="0"/>
              </a:rPr>
              <a:t>, S Holmes</a:t>
            </a:r>
            <a:r>
              <a:rPr lang="en-US" sz="2000" baseline="30000" dirty="0" smtClean="0">
                <a:latin typeface="Helvetica" pitchFamily="34" charset="0"/>
              </a:rPr>
              <a:t>4</a:t>
            </a:r>
            <a:r>
              <a:rPr lang="en-US" sz="2000" dirty="0" smtClean="0">
                <a:latin typeface="Helvetica" pitchFamily="34" charset="0"/>
              </a:rPr>
              <a:t>,  XP Li</a:t>
            </a:r>
            <a:r>
              <a:rPr lang="en-US" sz="2000" baseline="30000" dirty="0" smtClean="0">
                <a:latin typeface="Helvetica" pitchFamily="34" charset="0"/>
              </a:rPr>
              <a:t>3</a:t>
            </a:r>
            <a:r>
              <a:rPr lang="en-US" sz="2000" dirty="0" smtClean="0">
                <a:latin typeface="Helvetica" pitchFamily="34" charset="0"/>
              </a:rPr>
              <a:t>,</a:t>
            </a:r>
          </a:p>
          <a:p>
            <a:pPr eaLnBrk="1" hangingPunct="1"/>
            <a:r>
              <a:rPr lang="en-US" sz="2000" dirty="0" smtClean="0">
                <a:latin typeface="Helvetica" pitchFamily="34" charset="0"/>
              </a:rPr>
              <a:t>DR Roman</a:t>
            </a:r>
            <a:r>
              <a:rPr lang="en-US" sz="2000" baseline="30000" dirty="0" smtClean="0">
                <a:latin typeface="Helvetica" pitchFamily="34" charset="0"/>
              </a:rPr>
              <a:t>1</a:t>
            </a:r>
            <a:r>
              <a:rPr lang="en-US" sz="2000" dirty="0" smtClean="0">
                <a:latin typeface="Helvetica" pitchFamily="34" charset="0"/>
              </a:rPr>
              <a:t>, S </a:t>
            </a:r>
            <a:r>
              <a:rPr lang="en-US" sz="2000" dirty="0" err="1" smtClean="0">
                <a:latin typeface="Helvetica" pitchFamily="34" charset="0"/>
              </a:rPr>
              <a:t>Preaux</a:t>
            </a:r>
            <a:r>
              <a:rPr lang="en-US" sz="2000" dirty="0" smtClean="0">
                <a:latin typeface="Helvetica" pitchFamily="34" charset="0"/>
              </a:rPr>
              <a:t> </a:t>
            </a:r>
            <a:r>
              <a:rPr lang="en-US" sz="2000" baseline="30000" dirty="0" smtClean="0">
                <a:latin typeface="Helvetica" pitchFamily="34" charset="0"/>
              </a:rPr>
              <a:t>1</a:t>
            </a:r>
            <a:r>
              <a:rPr lang="en-US" sz="2000" dirty="0" smtClean="0">
                <a:latin typeface="Helvetica" pitchFamily="34" charset="0"/>
              </a:rPr>
              <a:t>, T Dieh</a:t>
            </a:r>
            <a:r>
              <a:rPr lang="en-US" sz="2000" baseline="30000" dirty="0" smtClean="0">
                <a:latin typeface="Helvetica" pitchFamily="34" charset="0"/>
              </a:rPr>
              <a:t>1</a:t>
            </a:r>
            <a:r>
              <a:rPr lang="en-US" sz="2000" dirty="0" smtClean="0">
                <a:latin typeface="Helvetica" pitchFamily="34" charset="0"/>
              </a:rPr>
              <a:t> , V Childers</a:t>
            </a:r>
            <a:r>
              <a:rPr lang="en-US" sz="2000" baseline="30000" dirty="0" smtClean="0">
                <a:latin typeface="Helvetica" pitchFamily="34" charset="0"/>
              </a:rPr>
              <a:t>1</a:t>
            </a:r>
          </a:p>
          <a:p>
            <a:pPr eaLnBrk="1" hangingPunct="1"/>
            <a:endParaRPr lang="en-US" sz="1800" b="1" baseline="30000" dirty="0" smtClean="0">
              <a:latin typeface="Helvetica" pitchFamily="34" charset="0"/>
            </a:endParaRPr>
          </a:p>
          <a:p>
            <a:pPr algn="l" eaLnBrk="1" hangingPunct="1"/>
            <a:r>
              <a:rPr lang="en-US" sz="1800" b="1" baseline="30000" dirty="0" smtClean="0">
                <a:latin typeface="Helvetica" pitchFamily="34" charset="0"/>
              </a:rPr>
              <a:t>	</a:t>
            </a:r>
            <a:r>
              <a:rPr lang="en-US" sz="1800" baseline="30000" dirty="0" smtClean="0">
                <a:latin typeface="Helvetica" pitchFamily="34" charset="0"/>
              </a:rPr>
              <a:t>1</a:t>
            </a:r>
            <a:r>
              <a:rPr lang="en-US" sz="2000" dirty="0" smtClean="0">
                <a:latin typeface="Helvetica" pitchFamily="34" charset="0"/>
              </a:rPr>
              <a:t>National Geodetic Survey  </a:t>
            </a:r>
          </a:p>
          <a:p>
            <a:pPr algn="l" eaLnBrk="1" hangingPunct="1"/>
            <a:r>
              <a:rPr lang="en-US" sz="1800" b="1" baseline="30000" dirty="0" smtClean="0">
                <a:latin typeface="Helvetica" pitchFamily="34" charset="0"/>
              </a:rPr>
              <a:t>	</a:t>
            </a:r>
            <a:r>
              <a:rPr lang="en-US" sz="1800" baseline="30000" dirty="0" smtClean="0">
                <a:latin typeface="Helvetica" pitchFamily="34" charset="0"/>
              </a:rPr>
              <a:t>2</a:t>
            </a:r>
            <a:r>
              <a:rPr lang="en-US" sz="2000" dirty="0" smtClean="0">
                <a:latin typeface="Helvetica" pitchFamily="34" charset="0"/>
              </a:rPr>
              <a:t>National </a:t>
            </a:r>
            <a:r>
              <a:rPr lang="en-US" sz="2000" dirty="0" err="1" smtClean="0">
                <a:latin typeface="Helvetica" pitchFamily="34" charset="0"/>
              </a:rPr>
              <a:t>Chiao</a:t>
            </a:r>
            <a:r>
              <a:rPr lang="en-US" sz="2000" dirty="0" smtClean="0">
                <a:latin typeface="Helvetica" pitchFamily="34" charset="0"/>
              </a:rPr>
              <a:t> Tung University, Taiwan  </a:t>
            </a:r>
          </a:p>
          <a:p>
            <a:pPr algn="l" eaLnBrk="1" hangingPunct="1"/>
            <a:r>
              <a:rPr lang="en-US" sz="2000" b="1" baseline="30000" dirty="0" smtClean="0">
                <a:latin typeface="Helvetica" pitchFamily="34" charset="0"/>
              </a:rPr>
              <a:t>	</a:t>
            </a:r>
            <a:r>
              <a:rPr lang="en-US" sz="2000" baseline="30000" dirty="0" smtClean="0">
                <a:latin typeface="Helvetica" pitchFamily="34" charset="0"/>
              </a:rPr>
              <a:t>3</a:t>
            </a:r>
            <a:r>
              <a:rPr lang="en-US" sz="2000" dirty="0" smtClean="0">
                <a:latin typeface="Helvetica" pitchFamily="34" charset="0"/>
              </a:rPr>
              <a:t>ERT Inc. </a:t>
            </a:r>
          </a:p>
          <a:p>
            <a:pPr algn="l" eaLnBrk="1" hangingPunct="1"/>
            <a:r>
              <a:rPr lang="en-US" sz="2000" baseline="30000" dirty="0" smtClean="0">
                <a:latin typeface="Helvetica" pitchFamily="34" charset="0"/>
              </a:rPr>
              <a:t>	4</a:t>
            </a:r>
            <a:r>
              <a:rPr lang="en-US" sz="2000" dirty="0" smtClean="0">
                <a:latin typeface="Helvetica" pitchFamily="34" charset="0"/>
              </a:rPr>
              <a:t>SGT Inc. </a:t>
            </a:r>
          </a:p>
          <a:p>
            <a:pPr algn="l" eaLnBrk="1" hangingPunct="1"/>
            <a:endParaRPr lang="en-US" sz="2000" dirty="0" smtClean="0">
              <a:latin typeface="Helvetica" pitchFamily="34" charset="0"/>
            </a:endParaRP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4ECD04-A18B-453F-BB36-4BD3388EA68D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4191000"/>
          </a:xfrm>
        </p:spPr>
        <p:txBody>
          <a:bodyPr anchor="ctr"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.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endParaRPr lang="en-US" sz="280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8D5187-98EB-4A7D-B854-0CF4816F1EFA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5" name="Picture 4" descr="resdg_egm08_t811_at11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8686800" cy="68401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4191000"/>
          </a:xfrm>
        </p:spPr>
        <p:txBody>
          <a:bodyPr anchor="ctr"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.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endParaRPr lang="en-US" sz="280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8D5187-98EB-4A7D-B854-0CF4816F1EFA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5" name="Picture 4" descr="ga_diff_t811_at11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" y="0"/>
            <a:ext cx="8305801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8D5187-98EB-4A7D-B854-0CF4816F1EF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48161" name="Rectangle 1"/>
          <p:cNvSpPr>
            <a:spLocks noChangeArrowheads="1"/>
          </p:cNvSpPr>
          <p:nvPr/>
        </p:nvSpPr>
        <p:spPr bwMode="auto">
          <a:xfrm>
            <a:off x="228600" y="335024"/>
            <a:ext cx="86106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SimSun" pitchFamily="2" charset="-122"/>
                <a:cs typeface="Times New Roman" pitchFamily="18" charset="0"/>
              </a:rPr>
              <a:t>Statistics of modeled </a:t>
            </a:r>
            <a:r>
              <a:rPr lang="en-US" sz="3200" b="1" dirty="0" smtClean="0">
                <a:latin typeface="Helvetica" pitchFamily="34" charset="0"/>
                <a:ea typeface="SimSun" pitchFamily="2" charset="-122"/>
                <a:cs typeface="Times New Roman" pitchFamily="18" charset="0"/>
              </a:rPr>
              <a:t>gravity </a:t>
            </a:r>
            <a:r>
              <a:rPr lang="en-US" sz="3200" b="1" dirty="0" err="1" smtClean="0">
                <a:latin typeface="Helvetica" pitchFamily="34" charset="0"/>
                <a:ea typeface="SimSun" pitchFamily="2" charset="-122"/>
                <a:cs typeface="Times New Roman" pitchFamily="18" charset="0"/>
              </a:rPr>
              <a:t>anom</a:t>
            </a:r>
            <a:r>
              <a:rPr lang="en-US" sz="3200" b="1" dirty="0" smtClean="0">
                <a:latin typeface="Helvetica" pitchFamily="34" charset="0"/>
                <a:ea typeface="SimSun" pitchFamily="2" charset="-122"/>
                <a:cs typeface="Times New Roman" pitchFamily="18" charset="0"/>
              </a:rPr>
              <a:t>. diff.  at alt. 11000m  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SimSun" pitchFamily="2" charset="-122"/>
                <a:cs typeface="Times New Roman" pitchFamily="18" charset="0"/>
              </a:rPr>
              <a:t>Units mGal)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4722760"/>
              </p:ext>
            </p:extLst>
          </p:nvPr>
        </p:nvGraphicFramePr>
        <p:xfrm>
          <a:off x="761998" y="1752600"/>
          <a:ext cx="7543801" cy="4572000"/>
        </p:xfrm>
        <a:graphic>
          <a:graphicData uri="http://schemas.openxmlformats.org/drawingml/2006/table">
            <a:tbl>
              <a:tblPr/>
              <a:tblGrid>
                <a:gridCol w="1865702"/>
                <a:gridCol w="1683821"/>
                <a:gridCol w="1834441"/>
                <a:gridCol w="2159837"/>
              </a:tblGrid>
              <a:tr h="11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1700m-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-6300m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1700m –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11000m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6300m-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11000m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No.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78436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78436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78436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Helvetica" pitchFamily="34" charset="0"/>
                          <a:ea typeface="SimSun"/>
                        </a:rPr>
                        <a:t>Mean</a:t>
                      </a:r>
                      <a:endParaRPr lang="en-US" sz="2800" dirty="0">
                        <a:solidFill>
                          <a:srgbClr val="C00000"/>
                        </a:solidFill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latin typeface="Helvetica" pitchFamily="34" charset="0"/>
                          <a:ea typeface="SimSun"/>
                        </a:rPr>
                        <a:t>1.88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latin typeface="Helvetica" pitchFamily="34" charset="0"/>
                          <a:ea typeface="SimSun"/>
                        </a:rPr>
                        <a:t>3.18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latin typeface="Helvetica" pitchFamily="34" charset="0"/>
                          <a:ea typeface="SimSun"/>
                        </a:rPr>
                        <a:t>1.30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Helvetica" pitchFamily="34" charset="0"/>
                          <a:ea typeface="SimSun"/>
                        </a:rPr>
                        <a:t>STD</a:t>
                      </a:r>
                      <a:endParaRPr lang="en-US" sz="2800" dirty="0">
                        <a:solidFill>
                          <a:srgbClr val="7030A0"/>
                        </a:solidFill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  <a:latin typeface="Helvetica" pitchFamily="34" charset="0"/>
                          <a:ea typeface="SimSun"/>
                        </a:rPr>
                        <a:t>0.56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  <a:latin typeface="Helvetica" pitchFamily="34" charset="0"/>
                          <a:ea typeface="SimSun"/>
                        </a:rPr>
                        <a:t>0.72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  <a:latin typeface="Helvetica" pitchFamily="34" charset="0"/>
                          <a:ea typeface="SimSun"/>
                        </a:rPr>
                        <a:t>0.42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Helvetica" pitchFamily="34" charset="0"/>
                          <a:ea typeface="SimSun"/>
                        </a:rPr>
                        <a:t>RMS</a:t>
                      </a:r>
                      <a:endParaRPr lang="en-US" sz="2800" dirty="0">
                        <a:solidFill>
                          <a:schemeClr val="tx1"/>
                        </a:solidFill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Helvetica" pitchFamily="34" charset="0"/>
                          <a:ea typeface="SimSun"/>
                        </a:rPr>
                        <a:t>1.96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Helvetica" pitchFamily="34" charset="0"/>
                          <a:ea typeface="SimSun"/>
                        </a:rPr>
                        <a:t>3.26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Helvetica" pitchFamily="34" charset="0"/>
                          <a:ea typeface="SimSun"/>
                        </a:rPr>
                        <a:t>1.37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Min.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-0.06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-0.06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-0.93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Max.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3.51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5.37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2.72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950D53-7BF8-48A4-8735-78CB9EAFBE8F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6" name="Picture 5" descr="res_1700_h0_3DFS_1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66800" y="914400"/>
            <a:ext cx="4857504" cy="5958840"/>
          </a:xfrm>
          <a:prstGeom prst="rect">
            <a:avLst/>
          </a:prstGeom>
        </p:spPr>
      </p:pic>
      <p:pic>
        <p:nvPicPr>
          <p:cNvPr id="7" name="Picture 6" descr="res_6300_h0_3DFS_1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914400"/>
            <a:ext cx="4919780" cy="6035040"/>
          </a:xfrm>
          <a:prstGeom prst="rect">
            <a:avLst/>
          </a:prstGeom>
        </p:spPr>
      </p:pic>
      <p:pic>
        <p:nvPicPr>
          <p:cNvPr id="8" name="Picture 7" descr="res_11000_h0_3DFS_1m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914400"/>
            <a:ext cx="4540438" cy="5943600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8600" y="387220"/>
            <a:ext cx="8610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SimSun" pitchFamily="2" charset="-122"/>
                <a:cs typeface="Times New Roman" pitchFamily="18" charset="0"/>
              </a:rPr>
              <a:t>Residual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SimSun" pitchFamily="2" charset="-122"/>
                <a:cs typeface="Times New Roman" pitchFamily="18" charset="0"/>
              </a:rPr>
              <a:t>a</a:t>
            </a:r>
            <a:r>
              <a:rPr lang="en-US" sz="3200" b="1" dirty="0" err="1" smtClean="0">
                <a:latin typeface="Helvetica" pitchFamily="34" charset="0"/>
                <a:ea typeface="SimSun" pitchFamily="2" charset="-122"/>
                <a:cs typeface="Times New Roman" pitchFamily="18" charset="0"/>
              </a:rPr>
              <a:t>nom</a:t>
            </a:r>
            <a:r>
              <a:rPr lang="en-US" sz="3200" b="1" dirty="0" smtClean="0">
                <a:latin typeface="Helvetica" pitchFamily="34" charset="0"/>
                <a:ea typeface="SimSun" pitchFamily="2" charset="-122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Helvetica" pitchFamily="34" charset="0"/>
                <a:ea typeface="SimSun" pitchFamily="2" charset="-122"/>
                <a:cs typeface="Times New Roman" pitchFamily="18" charset="0"/>
              </a:rPr>
              <a:t>Wrt</a:t>
            </a:r>
            <a:r>
              <a:rPr lang="en-US" sz="3200" b="1" dirty="0" smtClean="0">
                <a:latin typeface="Helvetica" pitchFamily="34" charset="0"/>
                <a:ea typeface="SimSun" pitchFamily="2" charset="-122"/>
                <a:cs typeface="Times New Roman" pitchFamily="18" charset="0"/>
              </a:rPr>
              <a:t> EGM08 at the ground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950D53-7BF8-48A4-8735-78CB9EAFBE8F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7" name="Picture 6" descr="res_1700_h0_3DFS_r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66800" y="1371600"/>
            <a:ext cx="4845238" cy="5486400"/>
          </a:xfrm>
          <a:prstGeom prst="rect">
            <a:avLst/>
          </a:prstGeom>
        </p:spPr>
      </p:pic>
      <p:pic>
        <p:nvPicPr>
          <p:cNvPr id="8" name="Picture 7" descr="res_6300_h0_3DFS_r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1371600"/>
            <a:ext cx="4845235" cy="5486400"/>
          </a:xfrm>
          <a:prstGeom prst="rect">
            <a:avLst/>
          </a:prstGeom>
        </p:spPr>
      </p:pic>
      <p:pic>
        <p:nvPicPr>
          <p:cNvPr id="9" name="Picture 8" descr="res_11000_h0_3DFS_rm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371600"/>
            <a:ext cx="4845238" cy="5486400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75052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2800" b="1" dirty="0" smtClean="0">
                <a:latin typeface="Helvetica" pitchFamily="34" charset="0"/>
                <a:ea typeface="SimSun" pitchFamily="2" charset="-122"/>
                <a:cs typeface="Times New Roman" pitchFamily="18" charset="0"/>
              </a:rPr>
              <a:t>Residual </a:t>
            </a:r>
            <a:r>
              <a:rPr lang="en-US" sz="2800" b="1" dirty="0" err="1" smtClean="0">
                <a:latin typeface="Helvetica" pitchFamily="34" charset="0"/>
                <a:ea typeface="SimSun" pitchFamily="2" charset="-122"/>
                <a:cs typeface="Times New Roman" pitchFamily="18" charset="0"/>
              </a:rPr>
              <a:t>anom</a:t>
            </a:r>
            <a:r>
              <a:rPr lang="en-US" sz="2800" b="1" dirty="0" smtClean="0">
                <a:latin typeface="Helvetica" pitchFamily="34" charset="0"/>
                <a:ea typeface="SimSun" pitchFamily="2" charset="-122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Helvetica" pitchFamily="34" charset="0"/>
                <a:ea typeface="SimSun" pitchFamily="2" charset="-122"/>
                <a:cs typeface="Times New Roman" pitchFamily="18" charset="0"/>
              </a:rPr>
              <a:t>Wrt</a:t>
            </a:r>
            <a:r>
              <a:rPr lang="en-US" sz="2800" b="1" dirty="0" smtClean="0">
                <a:latin typeface="Helvetica" pitchFamily="34" charset="0"/>
                <a:ea typeface="SimSun" pitchFamily="2" charset="-122"/>
                <a:cs typeface="Times New Roman" pitchFamily="18" charset="0"/>
              </a:rPr>
              <a:t> EGM08 at the ground </a:t>
            </a:r>
            <a:r>
              <a:rPr lang="en-US" sz="1600" dirty="0" smtClean="0">
                <a:latin typeface="Arial" pitchFamily="34" charset="0"/>
              </a:rPr>
              <a:t>(bias removed)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950D53-7BF8-48A4-8735-78CB9EAFBE8F}" type="slidenum">
              <a:rPr lang="en-US" smtClean="0"/>
              <a:pPr/>
              <a:t>15</a:t>
            </a:fld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4475248"/>
              </p:ext>
            </p:extLst>
          </p:nvPr>
        </p:nvGraphicFramePr>
        <p:xfrm>
          <a:off x="609600" y="2326640"/>
          <a:ext cx="7772399" cy="3662680"/>
        </p:xfrm>
        <a:graphic>
          <a:graphicData uri="http://schemas.openxmlformats.org/drawingml/2006/table">
            <a:tbl>
              <a:tblPr/>
              <a:tblGrid>
                <a:gridCol w="1922237"/>
                <a:gridCol w="1734846"/>
                <a:gridCol w="1890030"/>
                <a:gridCol w="2225286"/>
              </a:tblGrid>
              <a:tr h="1102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11000m-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-6300m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11000m –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1700m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6300m-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1700m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7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No.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14701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14701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14701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7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Helvetica" pitchFamily="34" charset="0"/>
                          <a:ea typeface="SimSun"/>
                        </a:rPr>
                        <a:t>Mean</a:t>
                      </a:r>
                      <a:endParaRPr lang="en-US" sz="2800" dirty="0">
                        <a:solidFill>
                          <a:srgbClr val="C00000"/>
                        </a:solidFill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latin typeface="Helvetica" pitchFamily="34" charset="0"/>
                          <a:ea typeface="SimSun"/>
                        </a:rPr>
                        <a:t>-1.47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latin typeface="Helvetica" pitchFamily="34" charset="0"/>
                          <a:ea typeface="SimSun"/>
                        </a:rPr>
                        <a:t>-3.54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latin typeface="Helvetica" pitchFamily="34" charset="0"/>
                          <a:ea typeface="SimSun"/>
                        </a:rPr>
                        <a:t>-2.06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7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Helvetica" pitchFamily="34" charset="0"/>
                          <a:ea typeface="SimSun"/>
                        </a:rPr>
                        <a:t>STD</a:t>
                      </a:r>
                      <a:endParaRPr lang="en-US" sz="2800" dirty="0">
                        <a:solidFill>
                          <a:srgbClr val="7030A0"/>
                        </a:solidFill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  <a:latin typeface="Helvetica" pitchFamily="34" charset="0"/>
                          <a:ea typeface="SimSun"/>
                        </a:rPr>
                        <a:t>1.12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  <a:latin typeface="Helvetica" pitchFamily="34" charset="0"/>
                          <a:ea typeface="SimSun"/>
                        </a:rPr>
                        <a:t>1.50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  <a:latin typeface="Helvetica" pitchFamily="34" charset="0"/>
                          <a:ea typeface="SimSun"/>
                        </a:rPr>
                        <a:t>1.15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7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Helvetica" pitchFamily="34" charset="0"/>
                          <a:ea typeface="SimSun"/>
                        </a:rPr>
                        <a:t>RMS</a:t>
                      </a:r>
                      <a:endParaRPr lang="en-US" sz="2800" dirty="0">
                        <a:solidFill>
                          <a:schemeClr val="tx1"/>
                        </a:solidFill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Helvetica" pitchFamily="34" charset="0"/>
                          <a:ea typeface="SimSun"/>
                        </a:rPr>
                        <a:t>1.85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Helvetica" pitchFamily="34" charset="0"/>
                          <a:ea typeface="SimSun"/>
                        </a:rPr>
                        <a:t>3.84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Helvetica" pitchFamily="34" charset="0"/>
                          <a:ea typeface="SimSun"/>
                        </a:rPr>
                        <a:t>2.37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7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Min.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-5.87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-7.96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-5.37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7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Max.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1.71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1.09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1.97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9425" name="Rectangle 1"/>
          <p:cNvSpPr>
            <a:spLocks noChangeArrowheads="1"/>
          </p:cNvSpPr>
          <p:nvPr/>
        </p:nvSpPr>
        <p:spPr bwMode="auto">
          <a:xfrm>
            <a:off x="381000" y="856446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SimSun" pitchFamily="2" charset="-122"/>
                <a:cs typeface="Times New Roman" pitchFamily="18" charset="0"/>
              </a:rPr>
              <a:t>Statistics of the modeled gravity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SimSun" pitchFamily="2" charset="-122"/>
                <a:cs typeface="Times New Roman" pitchFamily="18" charset="0"/>
              </a:rPr>
              <a:t>anom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SimSun" pitchFamily="2" charset="-122"/>
                <a:cs typeface="Times New Roman" pitchFamily="18" charset="0"/>
              </a:rPr>
              <a:t>. diff. at the ground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  	(Units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 in mGal)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CD681E-F440-4F0A-9D43-0F70DE7F1915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5" name="Picture 4" descr="loc_gravity_survey2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74940"/>
            <a:ext cx="8534400" cy="5385148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3400" y="316037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SimSun" pitchFamily="2" charset="-122"/>
                <a:cs typeface="Times New Roman" pitchFamily="18" charset="0"/>
              </a:rPr>
              <a:t>Surface gravity survey 2008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SimSun" pitchFamily="2" charset="-122"/>
                <a:cs typeface="Times New Roman" pitchFamily="18" charset="0"/>
              </a:rPr>
              <a:t>	Units in mGal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1468584"/>
              </p:ext>
            </p:extLst>
          </p:nvPr>
        </p:nvGraphicFramePr>
        <p:xfrm>
          <a:off x="457201" y="1676399"/>
          <a:ext cx="8077201" cy="4648196"/>
        </p:xfrm>
        <a:graphic>
          <a:graphicData uri="http://schemas.openxmlformats.org/drawingml/2006/table">
            <a:tbl>
              <a:tblPr/>
              <a:tblGrid>
                <a:gridCol w="1997620"/>
                <a:gridCol w="1802879"/>
                <a:gridCol w="1964149"/>
                <a:gridCol w="2312553"/>
              </a:tblGrid>
              <a:tr h="664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1700m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6300m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11000m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No</a:t>
                      </a:r>
                      <a:r>
                        <a:rPr lang="en-US" sz="2800" b="1" dirty="0" smtClean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. of Pts.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84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84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84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Helvetica" pitchFamily="34" charset="0"/>
                          <a:ea typeface="SimSun"/>
                        </a:rPr>
                        <a:t>Mean</a:t>
                      </a:r>
                      <a:endParaRPr lang="en-US" sz="2800" dirty="0">
                        <a:solidFill>
                          <a:srgbClr val="C00000"/>
                        </a:solidFill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latin typeface="Helvetica" pitchFamily="34" charset="0"/>
                          <a:ea typeface="SimSun"/>
                        </a:rPr>
                        <a:t>-0.87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latin typeface="Helvetica" pitchFamily="34" charset="0"/>
                          <a:ea typeface="SimSun"/>
                        </a:rPr>
                        <a:t>1.45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latin typeface="Helvetica" pitchFamily="34" charset="0"/>
                          <a:ea typeface="SimSun"/>
                        </a:rPr>
                        <a:t>2.75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Helvetica" pitchFamily="34" charset="0"/>
                          <a:ea typeface="SimSun"/>
                        </a:rPr>
                        <a:t>STD</a:t>
                      </a:r>
                      <a:endParaRPr lang="en-US" sz="2800" dirty="0">
                        <a:solidFill>
                          <a:srgbClr val="7030A0"/>
                        </a:solidFill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  <a:latin typeface="Helvetica" pitchFamily="34" charset="0"/>
                          <a:ea typeface="SimSun"/>
                        </a:rPr>
                        <a:t>1.34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  <a:latin typeface="Helvetica" pitchFamily="34" charset="0"/>
                          <a:ea typeface="SimSun"/>
                        </a:rPr>
                        <a:t>1.32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  <a:latin typeface="Helvetica" pitchFamily="34" charset="0"/>
                          <a:ea typeface="SimSun"/>
                        </a:rPr>
                        <a:t>1.74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Helvetica" pitchFamily="34" charset="0"/>
                          <a:ea typeface="SimSun"/>
                        </a:rPr>
                        <a:t>RMS</a:t>
                      </a:r>
                      <a:endParaRPr lang="en-US" sz="2800" dirty="0">
                        <a:solidFill>
                          <a:schemeClr val="tx1"/>
                        </a:solidFill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Helvetica" pitchFamily="34" charset="0"/>
                          <a:ea typeface="SimSun"/>
                        </a:rPr>
                        <a:t>1.60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Helvetica" pitchFamily="34" charset="0"/>
                          <a:ea typeface="SimSun"/>
                        </a:rPr>
                        <a:t>1.95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Helvetica" pitchFamily="34" charset="0"/>
                          <a:ea typeface="SimSun"/>
                        </a:rPr>
                        <a:t>3.26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Min.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-3.99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-2.35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-2.56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Max.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-1.95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4.35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6.73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8705" name="Rectangle 1"/>
          <p:cNvSpPr>
            <a:spLocks noChangeArrowheads="1"/>
          </p:cNvSpPr>
          <p:nvPr/>
        </p:nvSpPr>
        <p:spPr bwMode="auto">
          <a:xfrm>
            <a:off x="533400" y="413891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SimSun" pitchFamily="2" charset="-122"/>
                <a:cs typeface="Times New Roman" pitchFamily="18" charset="0"/>
              </a:rPr>
              <a:t>Statistics of the gravity difference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SimSun" pitchFamily="2" charset="-122"/>
                <a:cs typeface="Times New Roman" pitchFamily="18" charset="0"/>
              </a:rPr>
              <a:t>wrt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SimSun" pitchFamily="2" charset="-122"/>
                <a:cs typeface="Times New Roman" pitchFamily="18" charset="0"/>
              </a:rPr>
              <a:t> gravity survey 2008 	(Units in mGal)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/>
          </p:cNvSpPr>
          <p:nvPr>
            <p:ph type="ctrTitle"/>
          </p:nvPr>
        </p:nvSpPr>
        <p:spPr>
          <a:xfrm>
            <a:off x="1219200" y="381000"/>
            <a:ext cx="6477000" cy="5334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Helvetica" pitchFamily="34" charset="0"/>
              </a:rPr>
              <a:t>Summery</a:t>
            </a:r>
          </a:p>
        </p:txBody>
      </p:sp>
      <p:sp>
        <p:nvSpPr>
          <p:cNvPr id="45059" name="Rectangle 5"/>
          <p:cNvSpPr>
            <a:spLocks noGrp="1"/>
          </p:cNvSpPr>
          <p:nvPr>
            <p:ph type="subTitle" idx="1"/>
          </p:nvPr>
        </p:nvSpPr>
        <p:spPr>
          <a:xfrm>
            <a:off x="533400" y="990600"/>
            <a:ext cx="8153400" cy="5562600"/>
          </a:xfrm>
        </p:spPr>
        <p:txBody>
          <a:bodyPr/>
          <a:lstStyle/>
          <a:p>
            <a:pPr marL="514350" indent="-514350" algn="l" eaLnBrk="1" hangingPunct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At altitude 11000m, the RMS values of differences between the gravity collected at the three altitudes are between 1.4 to 3.3 mGal. Excluding the mean, the  agreement is better than 1 mGal (STD).</a:t>
            </a:r>
          </a:p>
          <a:p>
            <a:pPr marL="514350" indent="-514350" algn="l" eaLnBrk="1" hangingPunct="1">
              <a:buFont typeface="Arial" charset="0"/>
              <a:buChar char="•"/>
            </a:pPr>
            <a:endParaRPr lang="en-US" sz="1050" dirty="0" smtClean="0">
              <a:latin typeface="Arial" charset="0"/>
              <a:cs typeface="Arial" charset="0"/>
            </a:endParaRPr>
          </a:p>
          <a:p>
            <a:pPr marL="514350" indent="-514350" algn="l" eaLnBrk="1" hangingPunct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At the ground, the RMS values of the downward continued gravity anomalies from the three altitudes are between 1.9 to 3.8 mGal . Excluding the mean, the differences (STD) are smaller than1.5 </a:t>
            </a:r>
            <a:r>
              <a:rPr lang="en-US" sz="2400" dirty="0" err="1" smtClean="0">
                <a:latin typeface="Arial" charset="0"/>
                <a:cs typeface="Arial" charset="0"/>
              </a:rPr>
              <a:t>mGal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</a:p>
          <a:p>
            <a:pPr marL="514350" indent="-514350" algn="l" eaLnBrk="1" hangingPunct="1">
              <a:buFont typeface="Arial" charset="0"/>
              <a:buChar char="•"/>
            </a:pPr>
            <a:endParaRPr lang="en-US" sz="1050" dirty="0" smtClean="0">
              <a:latin typeface="Arial" charset="0"/>
              <a:cs typeface="Arial" charset="0"/>
            </a:endParaRPr>
          </a:p>
          <a:p>
            <a:pPr marL="514350" indent="-514350" algn="l" eaLnBrk="1" hangingPunct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The airborne gravity </a:t>
            </a:r>
            <a:r>
              <a:rPr lang="en-US" sz="2400" dirty="0">
                <a:latin typeface="Arial" charset="0"/>
                <a:cs typeface="Arial" charset="0"/>
              </a:rPr>
              <a:t>anomalies </a:t>
            </a:r>
            <a:r>
              <a:rPr lang="en-US" sz="2400" dirty="0" smtClean="0">
                <a:latin typeface="Arial" charset="0"/>
                <a:cs typeface="Arial" charset="0"/>
              </a:rPr>
              <a:t>agree with NGS2008 surface gravity from 1.6 to 3.3 mGal (RMS) . If the mean is removed, the agreement is reduced to 1.3 to 1.7 mGal. </a:t>
            </a:r>
          </a:p>
          <a:p>
            <a:pPr marL="514350" indent="-514350" algn="l" eaLnBrk="1" hangingPunct="1">
              <a:buFont typeface="Arial" charset="0"/>
              <a:buChar char="•"/>
            </a:pPr>
            <a:endParaRPr lang="en-US" sz="1050" dirty="0" smtClean="0">
              <a:latin typeface="Arial" charset="0"/>
              <a:cs typeface="Arial" charset="0"/>
            </a:endParaRPr>
          </a:p>
          <a:p>
            <a:pPr marL="514350" indent="-514350" algn="l" eaLnBrk="1" hangingPunct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Res. geoid contributions (EGM08) are within ±2 cm.</a:t>
            </a:r>
          </a:p>
          <a:p>
            <a:pPr marL="514350" indent="-514350" algn="l" eaLnBrk="1" hangingPunct="1">
              <a:buFont typeface="Arial" charset="0"/>
              <a:buChar char="•"/>
            </a:pP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B63C4B-0420-4ADE-BB4B-9468C6369F2A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6477000" cy="6858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Helvetica" pitchFamily="34" charset="0"/>
              </a:rPr>
              <a:t>Conclusions</a:t>
            </a:r>
          </a:p>
        </p:txBody>
      </p:sp>
      <p:sp>
        <p:nvSpPr>
          <p:cNvPr id="45059" name="Rectangle 5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153400" cy="4648200"/>
          </a:xfrm>
        </p:spPr>
        <p:txBody>
          <a:bodyPr/>
          <a:lstStyle/>
          <a:p>
            <a:pPr marL="514350" indent="-514350" algn="l" eaLnBrk="1" hangingPunct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The gravity collected at the three altitudes seem to have accuracy of 2-3 mGal at the ground (flat area)</a:t>
            </a:r>
          </a:p>
          <a:p>
            <a:pPr marL="514350" indent="-514350" algn="l" eaLnBrk="1" hangingPunct="1">
              <a:buFont typeface="Arial" charset="0"/>
              <a:buChar char="•"/>
            </a:pPr>
            <a:endParaRPr lang="en-US" sz="1050" dirty="0" smtClean="0">
              <a:latin typeface="Arial" charset="0"/>
              <a:cs typeface="Arial" charset="0"/>
            </a:endParaRPr>
          </a:p>
          <a:p>
            <a:pPr marL="514350" indent="-514350" algn="l" eaLnBrk="1" hangingPunct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The data collected at 11000m performs the worst in comparisons (smaller signal/noise ratio, D. C. effect).</a:t>
            </a:r>
          </a:p>
          <a:p>
            <a:pPr marL="514350" indent="-514350" algn="l" eaLnBrk="1" hangingPunct="1">
              <a:buFont typeface="Arial" charset="0"/>
              <a:buChar char="•"/>
            </a:pPr>
            <a:endParaRPr lang="en-US" sz="1100" dirty="0" smtClean="0">
              <a:latin typeface="Arial" charset="0"/>
              <a:cs typeface="Arial" charset="0"/>
            </a:endParaRPr>
          </a:p>
          <a:p>
            <a:pPr marL="514350" indent="-514350" algn="l" eaLnBrk="1" hangingPunct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The data collected at 1700m does not perform significantly better than at altitude 6300m, because of the track spacing (10km) and  the smoothing applied.</a:t>
            </a:r>
          </a:p>
          <a:p>
            <a:pPr marL="514350" indent="-514350" algn="l" eaLnBrk="1" hangingPunct="1">
              <a:buFont typeface="Arial" charset="0"/>
              <a:buChar char="•"/>
            </a:pPr>
            <a:endParaRPr lang="en-US" sz="1100" dirty="0" smtClean="0">
              <a:latin typeface="Arial" charset="0"/>
              <a:cs typeface="Arial" charset="0"/>
            </a:endParaRPr>
          </a:p>
          <a:p>
            <a:pPr marL="514350" indent="-514350" algn="l" eaLnBrk="1" hangingPunct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Reasons for bias problem are not known. However, it can be solved  through using satellite models.    </a:t>
            </a:r>
          </a:p>
          <a:p>
            <a:pPr marL="514350" indent="-514350" algn="l" eaLnBrk="1" hangingPunct="1">
              <a:buFont typeface="Arial" charset="0"/>
              <a:buChar char="•"/>
            </a:pPr>
            <a:endParaRPr lang="en-US" sz="1050" dirty="0" smtClean="0">
              <a:latin typeface="Arial" charset="0"/>
              <a:cs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B63C4B-0420-4ADE-BB4B-9468C6369F2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229600" cy="9144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Helvetica" pitchFamily="34" charset="0"/>
              </a:rPr>
              <a:t>Outline</a:t>
            </a:r>
          </a:p>
        </p:txBody>
      </p:sp>
      <p:sp>
        <p:nvSpPr>
          <p:cNvPr id="37891" name="Rectangle 5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077200" cy="4953000"/>
          </a:xfrm>
        </p:spPr>
        <p:txBody>
          <a:bodyPr/>
          <a:lstStyle/>
          <a:p>
            <a:pPr algn="l" eaLnBrk="1" hangingPunct="1">
              <a:buFont typeface="Arial" charset="0"/>
              <a:buChar char="•"/>
            </a:pP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Description of test airborne gravity flights over Alabama at three altitudes in 2008</a:t>
            </a:r>
          </a:p>
          <a:p>
            <a:pPr algn="l" eaLnBrk="1" hangingPunct="1"/>
            <a:endParaRPr lang="en-US" sz="1200" dirty="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 Airborne gravity modeling and methods of downward continuation</a:t>
            </a:r>
          </a:p>
          <a:p>
            <a:pPr algn="l" eaLnBrk="1" hangingPunct="1">
              <a:buFont typeface="Arial" charset="0"/>
              <a:buChar char="•"/>
            </a:pPr>
            <a:endParaRPr lang="en-US" sz="1200" dirty="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 Inter-comparisons between airborne gravity at three altitudes </a:t>
            </a:r>
          </a:p>
          <a:p>
            <a:pPr algn="l" eaLnBrk="1" hangingPunct="1">
              <a:buFont typeface="Arial" charset="0"/>
              <a:buChar char="•"/>
            </a:pPr>
            <a:endParaRPr lang="en-US" sz="1200" dirty="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 Comparison with NGS2008 surface gravity survey</a:t>
            </a:r>
          </a:p>
          <a:p>
            <a:pPr algn="l" eaLnBrk="1" hangingPunct="1"/>
            <a:endParaRPr lang="en-US" sz="1200" dirty="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 Conclusions 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1C7EFA-E423-4E7B-B61B-5FE865E0B47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Helvetica" pitchFamily="34" charset="0"/>
              </a:rPr>
              <a:t>Alabama test flights</a:t>
            </a:r>
          </a:p>
        </p:txBody>
      </p:sp>
      <p:sp>
        <p:nvSpPr>
          <p:cNvPr id="37891" name="Rectangle 5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077200" cy="4953000"/>
          </a:xfrm>
        </p:spPr>
        <p:txBody>
          <a:bodyPr/>
          <a:lstStyle/>
          <a:p>
            <a:pPr algn="l" eaLnBrk="1" hangingPunct="1">
              <a:buFont typeface="Arial" charset="0"/>
              <a:buChar char="•"/>
            </a:pP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Flights at altitude of 1700m, 6300m and 11000m over the same area in 2008</a:t>
            </a:r>
          </a:p>
          <a:p>
            <a:pPr algn="l" eaLnBrk="1" hangingPunct="1"/>
            <a:endParaRPr lang="en-US" sz="1200" dirty="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 Data collected at 10km track spacing at altitude of 1700m and 6300m; 5km track spacing at 11000m</a:t>
            </a:r>
          </a:p>
          <a:p>
            <a:pPr algn="l" eaLnBrk="1" hangingPunct="1">
              <a:buFont typeface="Arial" charset="0"/>
              <a:buChar char="•"/>
            </a:pPr>
            <a:endParaRPr lang="en-US" sz="1200" dirty="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 Data processed by applying filters in the frequency domain (cut off frequency 1/40 Hz ~ 4km) , then smoothed by  Gaussian filter in the space domain (75 seconds window ~ 6km)  </a:t>
            </a:r>
          </a:p>
          <a:p>
            <a:pPr algn="l" eaLnBrk="1" hangingPunct="1">
              <a:buFont typeface="Arial" charset="0"/>
              <a:buChar char="•"/>
            </a:pPr>
            <a:endParaRPr lang="en-US" sz="1200" dirty="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 RMS values of the crossovers ranges from 1.6 - 2.1 </a:t>
            </a:r>
            <a:r>
              <a:rPr lang="en-US" sz="2400" dirty="0" err="1" smtClean="0">
                <a:latin typeface="Arial" charset="0"/>
                <a:cs typeface="Arial" charset="0"/>
              </a:rPr>
              <a:t>mGals</a:t>
            </a:r>
            <a:r>
              <a:rPr lang="en-US" sz="2400" dirty="0" smtClean="0">
                <a:latin typeface="Arial" charset="0"/>
                <a:cs typeface="Arial" charset="0"/>
              </a:rPr>
              <a:t> at the three altitudes </a:t>
            </a:r>
          </a:p>
          <a:p>
            <a:pPr algn="l" eaLnBrk="1" hangingPunct="1">
              <a:buFont typeface="Arial" charset="0"/>
              <a:buChar char="•"/>
            </a:pPr>
            <a:endParaRPr lang="en-US" sz="1200" dirty="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1C7EFA-E423-4E7B-B61B-5FE865E0B47B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5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077200" cy="4953000"/>
          </a:xfrm>
        </p:spPr>
        <p:txBody>
          <a:bodyPr/>
          <a:lstStyle/>
          <a:p>
            <a:pPr algn="l" eaLnBrk="1" hangingPunct="1">
              <a:buFont typeface="Arial" pitchFamily="34" charset="0"/>
              <a:buChar char="•"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en-US" sz="1200" dirty="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1C7EFA-E423-4E7B-B61B-5FE865E0B47B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5" name="Picture 4" descr="Residual02k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2485" y="0"/>
            <a:ext cx="63790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1C7EFA-E423-4E7B-B61B-5FE865E0B47B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7" name="Picture 6" descr="Residual06k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2485" y="0"/>
            <a:ext cx="63790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1C7EFA-E423-4E7B-B61B-5FE865E0B47B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8" name="Picture 7" descr="Residual11k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2485" y="0"/>
            <a:ext cx="63790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8382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Helvetica" pitchFamily="34" charset="0"/>
              </a:rPr>
              <a:t>Comparison with EGM08 (Units mGal)</a:t>
            </a:r>
            <a:endParaRPr lang="en-US" sz="3600" dirty="0" smtClean="0">
              <a:latin typeface="Helvetica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F4D38C-63F4-4EBA-9190-C6D205E5EB58}" type="slidenum">
              <a:rPr lang="en-US" smtClean="0"/>
              <a:pPr/>
              <a:t>7</a:t>
            </a:fld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3371084"/>
              </p:ext>
            </p:extLst>
          </p:nvPr>
        </p:nvGraphicFramePr>
        <p:xfrm>
          <a:off x="457200" y="1752599"/>
          <a:ext cx="8001000" cy="4343402"/>
        </p:xfrm>
        <a:graphic>
          <a:graphicData uri="http://schemas.openxmlformats.org/drawingml/2006/table">
            <a:tbl>
              <a:tblPr/>
              <a:tblGrid>
                <a:gridCol w="1816524"/>
                <a:gridCol w="1938624"/>
                <a:gridCol w="2122926"/>
                <a:gridCol w="2122926"/>
              </a:tblGrid>
              <a:tr h="62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1700m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6300m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11000m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No.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48869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38702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78436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Helvetica" pitchFamily="34" charset="0"/>
                          <a:ea typeface="SimSun"/>
                        </a:rPr>
                        <a:t>Mean</a:t>
                      </a:r>
                      <a:endParaRPr lang="en-US" sz="2800" dirty="0">
                        <a:solidFill>
                          <a:srgbClr val="C00000"/>
                        </a:solidFill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latin typeface="Helvetica" pitchFamily="34" charset="0"/>
                          <a:ea typeface="SimSun"/>
                        </a:rPr>
                        <a:t>0.78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latin typeface="Helvetica" pitchFamily="34" charset="0"/>
                          <a:ea typeface="SimSun"/>
                        </a:rPr>
                        <a:t>-1.05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latin typeface="Helvetica" pitchFamily="34" charset="0"/>
                          <a:ea typeface="SimSun"/>
                        </a:rPr>
                        <a:t>-2.24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RMS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1.90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1.64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2.56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Helvetica" pitchFamily="34" charset="0"/>
                          <a:ea typeface="SimSun"/>
                        </a:rPr>
                        <a:t>STD</a:t>
                      </a:r>
                      <a:endParaRPr lang="en-US" sz="2800" dirty="0">
                        <a:solidFill>
                          <a:srgbClr val="7030A0"/>
                        </a:solidFill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  <a:latin typeface="Helvetica" pitchFamily="34" charset="0"/>
                          <a:ea typeface="SimSun"/>
                        </a:rPr>
                        <a:t>1.73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  <a:latin typeface="Helvetica" pitchFamily="34" charset="0"/>
                          <a:ea typeface="SimSun"/>
                        </a:rPr>
                        <a:t>1.26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  <a:latin typeface="Helvetica" pitchFamily="34" charset="0"/>
                          <a:ea typeface="SimSun"/>
                        </a:rPr>
                        <a:t>1.24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Min.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-5.36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-5.16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-7.02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Max.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7.92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4.16</a:t>
                      </a:r>
                      <a:endParaRPr lang="en-US" sz="280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Helvetica" pitchFamily="34" charset="0"/>
                          <a:ea typeface="SimSun"/>
                        </a:rPr>
                        <a:t>6.70</a:t>
                      </a:r>
                      <a:endParaRPr lang="en-US" sz="2800" dirty="0">
                        <a:latin typeface="Helvetica" pitchFamily="34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Units in mGal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229600" cy="9906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Helvetica" pitchFamily="34" charset="0"/>
              </a:rPr>
              <a:t>Modeling airborne gravity and downward continuation</a:t>
            </a:r>
          </a:p>
        </p:txBody>
      </p:sp>
      <p:sp>
        <p:nvSpPr>
          <p:cNvPr id="37891" name="Rectangle 5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8077200" cy="4114800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latin typeface="Arial" charset="0"/>
                <a:cs typeface="Arial" charset="0"/>
              </a:rPr>
              <a:t>3D </a:t>
            </a:r>
            <a:r>
              <a:rPr lang="en-US" sz="2400" b="1" dirty="0" smtClean="0">
                <a:latin typeface="Arial" charset="0"/>
                <a:cs typeface="Arial" charset="0"/>
              </a:rPr>
              <a:t>Fourier series (3DF) </a:t>
            </a:r>
            <a:r>
              <a:rPr lang="en-US" sz="2400" dirty="0" smtClean="0">
                <a:latin typeface="Helvetica" pitchFamily="34" charset="0"/>
                <a:cs typeface="Arial" charset="0"/>
              </a:rPr>
              <a:t>under </a:t>
            </a:r>
            <a:r>
              <a:rPr lang="en-US" sz="2400" dirty="0" smtClean="0">
                <a:latin typeface="Helvetica" pitchFamily="34" charset="0"/>
              </a:rPr>
              <a:t>Isometric Latitude map projection</a:t>
            </a:r>
            <a:r>
              <a:rPr lang="en-US" sz="2400" dirty="0" smtClean="0">
                <a:latin typeface="Helvetica" pitchFamily="34" charset="0"/>
                <a:cs typeface="Arial" charset="0"/>
              </a:rPr>
              <a:t> (5’ resolution assumed)</a:t>
            </a:r>
          </a:p>
          <a:p>
            <a:pPr algn="l" eaLnBrk="1" hangingPunct="1"/>
            <a:endParaRPr lang="en-US" sz="1200" dirty="0" smtClean="0">
              <a:latin typeface="Arial" charset="0"/>
              <a:cs typeface="Arial" charset="0"/>
            </a:endParaRPr>
          </a:p>
          <a:p>
            <a:pPr algn="l" eaLnBrk="1" hangingPunct="1"/>
            <a:r>
              <a:rPr lang="en-US" sz="2400" dirty="0" smtClean="0">
                <a:latin typeface="Arial" charset="0"/>
                <a:cs typeface="Arial" charset="0"/>
              </a:rPr>
              <a:t> - Coefficients are estimated by the least squares adjustment</a:t>
            </a:r>
          </a:p>
          <a:p>
            <a:pPr algn="l" eaLnBrk="1" hangingPunct="1"/>
            <a:r>
              <a:rPr lang="en-US" sz="2400" dirty="0" smtClean="0">
                <a:latin typeface="Arial" charset="0"/>
                <a:cs typeface="Arial" charset="0"/>
              </a:rPr>
              <a:t> - degree variance used for conditioning the normal matrix </a:t>
            </a:r>
          </a:p>
          <a:p>
            <a:pPr algn="l" eaLnBrk="1" hangingPunct="1"/>
            <a:r>
              <a:rPr lang="en-US" sz="2400" dirty="0" smtClean="0">
                <a:latin typeface="Arial" charset="0"/>
                <a:cs typeface="Arial" charset="0"/>
              </a:rPr>
              <a:t> - Gravity values are computed from the Fourier series at given locations (e.g., h=0 for downward continuation )</a:t>
            </a:r>
          </a:p>
          <a:p>
            <a:pPr algn="l" eaLnBrk="1" hangingPunct="1"/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- Spherical harmonic expansion  (</a:t>
            </a:r>
            <a:r>
              <a:rPr lang="en-US" sz="2400" dirty="0" err="1" smtClean="0">
                <a:latin typeface="Arial" charset="0"/>
                <a:cs typeface="Arial" charset="0"/>
              </a:rPr>
              <a:t>Nmax</a:t>
            </a:r>
            <a:r>
              <a:rPr lang="en-US" sz="2400" dirty="0" smtClean="0">
                <a:latin typeface="Arial" charset="0"/>
                <a:cs typeface="Arial" charset="0"/>
              </a:rPr>
              <a:t>=2190, resolution ~ 5’) used for verification</a:t>
            </a:r>
          </a:p>
          <a:p>
            <a:pPr algn="l" eaLnBrk="1" hangingPunct="1"/>
            <a:endParaRPr lang="en-US" sz="2400" dirty="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en-US" sz="1200" dirty="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1C7EFA-E423-4E7B-B61B-5FE865E0B47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Helvetica" pitchFamily="34" charset="0"/>
              </a:rPr>
              <a:t>Consistency check</a:t>
            </a:r>
          </a:p>
        </p:txBody>
      </p:sp>
      <p:sp>
        <p:nvSpPr>
          <p:cNvPr id="37891" name="Rectangle 5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077200" cy="4953000"/>
          </a:xfrm>
        </p:spPr>
        <p:txBody>
          <a:bodyPr/>
          <a:lstStyle/>
          <a:p>
            <a:pPr algn="l" eaLnBrk="1" hangingPunct="1"/>
            <a:endParaRPr lang="en-US" sz="2400" dirty="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en-US" sz="1200" dirty="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1C7EFA-E423-4E7B-B61B-5FE865E0B47B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6" name="Picture 5" descr="ano_at_110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769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NGS_Theme">
  <a:themeElements>
    <a:clrScheme name="1_NGS_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NGS_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GS_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NGS_Theme">
  <a:themeElements>
    <a:clrScheme name="2_NGS_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NGS_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NGS_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NGS_Theme">
  <a:themeElements>
    <a:clrScheme name="3_NGS_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NGS_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NGS_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NGS_Theme">
  <a:themeElements>
    <a:clrScheme name="4_NGS_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NGS_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NGS_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NGS_Theme">
  <a:themeElements>
    <a:clrScheme name="5_NGS_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NGS_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NGS_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NGS_Theme">
  <a:themeElements>
    <a:clrScheme name="6_NGS_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NGS_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NGS_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7_NGS_Theme">
  <a:themeElements>
    <a:clrScheme name="7_NGS_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NGS_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NGS_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NGSPowerPointTemplate">
  <a:themeElements>
    <a:clrScheme name="4_NGSPowerPoint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NGSPowerPointTemplat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NGSPowerPoint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_Office Theme">
  <a:themeElements>
    <a:clrScheme name="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NGSPowerPointTemplate">
  <a:themeElements>
    <a:clrScheme name="3_NGSPowerPoint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NGSPowerPointTemplat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NGSPowerPoint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Office Theme">
  <a:themeElements>
    <a:clrScheme name="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8_Office Theme">
  <a:themeElements>
    <a:clrScheme name="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9_Office Theme">
  <a:themeElements>
    <a:clrScheme name="9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0_Office Theme">
  <a:themeElements>
    <a:clrScheme name="10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1_Office Theme">
  <a:themeElements>
    <a:clrScheme name="1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2_Office Theme">
  <a:themeElements>
    <a:clrScheme name="1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GSPowerPointTemplate">
  <a:themeElements>
    <a:clrScheme name="2_NGSPowerPoint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NGSPowerPointTemplat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NGSPowerPoint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GS_Theme">
  <a:themeElements>
    <a:clrScheme name="NGS_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NGS_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GS_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NGSPowerPointTemplate">
  <a:themeElements>
    <a:clrScheme name="1_NGSPowerPoint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NGSPowerPointTemplat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GSPowerPoint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NGSPowerPointTemplate">
  <a:themeElements>
    <a:clrScheme name="NGSPowerPoint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NGSPowerPointTemplat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GSPowerPoint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4864</TotalTime>
  <Words>727</Words>
  <Application>Microsoft Office PowerPoint</Application>
  <PresentationFormat>On-screen Show (4:3)</PresentationFormat>
  <Paragraphs>215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26</vt:i4>
      </vt:variant>
      <vt:variant>
        <vt:lpstr>Slide Titles</vt:lpstr>
      </vt:variant>
      <vt:variant>
        <vt:i4>19</vt:i4>
      </vt:variant>
    </vt:vector>
  </HeadingPairs>
  <TitlesOfParts>
    <vt:vector size="45" baseType="lpstr">
      <vt:lpstr>4_Office Theme</vt:lpstr>
      <vt:lpstr>3_NGSPowerPointTemplate</vt:lpstr>
      <vt:lpstr>2_NGSPowerPointTemplate</vt:lpstr>
      <vt:lpstr>NGS_Theme</vt:lpstr>
      <vt:lpstr>Custom Design</vt:lpstr>
      <vt:lpstr>1_NGSPowerPointTemplate</vt:lpstr>
      <vt:lpstr>2_Office Theme</vt:lpstr>
      <vt:lpstr>NGSPowerPointTemplate</vt:lpstr>
      <vt:lpstr>1_Office Theme</vt:lpstr>
      <vt:lpstr>1_NGS_Theme</vt:lpstr>
      <vt:lpstr>2_NGS_Theme</vt:lpstr>
      <vt:lpstr>3_NGS_Theme</vt:lpstr>
      <vt:lpstr>4_NGS_Theme</vt:lpstr>
      <vt:lpstr>5_NGS_Theme</vt:lpstr>
      <vt:lpstr>6_NGS_Theme</vt:lpstr>
      <vt:lpstr>7_NGS_Theme</vt:lpstr>
      <vt:lpstr>4_NGSPowerPointTemplate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Error analysis of the airborne gravity data collected over Alabama in 2008</vt:lpstr>
      <vt:lpstr>Outline</vt:lpstr>
      <vt:lpstr>Alabama test flights</vt:lpstr>
      <vt:lpstr>Slide 4</vt:lpstr>
      <vt:lpstr>Slide 5</vt:lpstr>
      <vt:lpstr>Slide 6</vt:lpstr>
      <vt:lpstr>Comparison with EGM08 (Units mGal)</vt:lpstr>
      <vt:lpstr>Modeling airborne gravity and downward continuation</vt:lpstr>
      <vt:lpstr>Consistency check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Summery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Geoid Modeling at NGS</dc:title>
  <dc:creator>Preferred Customer</dc:creator>
  <cp:lastModifiedBy>yan.wang</cp:lastModifiedBy>
  <cp:revision>488</cp:revision>
  <dcterms:created xsi:type="dcterms:W3CDTF">2010-04-08T19:53:48Z</dcterms:created>
  <dcterms:modified xsi:type="dcterms:W3CDTF">2011-03-24T18:15:23Z</dcterms:modified>
</cp:coreProperties>
</file>